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2"/>
  </p:notesMasterIdLst>
  <p:sldIdLst>
    <p:sldId id="258" r:id="rId2"/>
    <p:sldId id="260" r:id="rId3"/>
    <p:sldId id="281" r:id="rId4"/>
    <p:sldId id="311" r:id="rId5"/>
    <p:sldId id="312" r:id="rId6"/>
    <p:sldId id="313" r:id="rId7"/>
    <p:sldId id="314" r:id="rId8"/>
    <p:sldId id="315" r:id="rId9"/>
    <p:sldId id="316" r:id="rId10"/>
    <p:sldId id="310" r:id="rId11"/>
  </p:sldIdLst>
  <p:sldSz cx="13004800" cy="9753600"/>
  <p:notesSz cx="6858000" cy="9144000"/>
  <p:defaultText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A59F"/>
    <a:srgbClr val="372A2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35" autoAdjust="0"/>
  </p:normalViewPr>
  <p:slideViewPr>
    <p:cSldViewPr>
      <p:cViewPr varScale="1">
        <p:scale>
          <a:sx n="46" d="100"/>
          <a:sy n="46" d="100"/>
        </p:scale>
        <p:origin x="-564" y="-120"/>
      </p:cViewPr>
      <p:guideLst>
        <p:guide orient="horz" pos="3072"/>
        <p:guide pos="4096"/>
      </p:guideLst>
    </p:cSldViewPr>
  </p:slideViewPr>
  <p:outlineViewPr>
    <p:cViewPr>
      <p:scale>
        <a:sx n="33" d="100"/>
        <a:sy n="33" d="100"/>
      </p:scale>
      <p:origin x="0" y="1220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82F3C-2DBA-4D6D-B2B7-B02AA014798D}" type="datetimeFigureOut">
              <a:rPr lang="en-US" smtClean="0"/>
              <a:pPr/>
              <a:t>5/20/2013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37BA-AC61-44E8-9E51-3CE123074574}" type="slidenum">
              <a:rPr lang="en-US" smtClean="0"/>
              <a:pPr/>
              <a:t>‹#›</a:t>
            </a:fld>
            <a:endParaRPr lang="en-US"/>
          </a:p>
        </p:txBody>
      </p:sp>
    </p:spTree>
    <p:extLst>
      <p:ext uri="{BB962C8B-B14F-4D97-AF65-F5344CB8AC3E}">
        <p14:creationId xmlns="" xmlns:p14="http://schemas.microsoft.com/office/powerpoint/2010/main" val="190530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7" name="Rectangle 6"/>
          <p:cNvSpPr/>
          <p:nvPr userDrawn="1"/>
        </p:nvSpPr>
        <p:spPr>
          <a:xfrm>
            <a:off x="0" y="0"/>
            <a:ext cx="13004800" cy="97536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ctrTitle"/>
          </p:nvPr>
        </p:nvSpPr>
        <p:spPr>
          <a:xfrm>
            <a:off x="684800" y="1368000"/>
            <a:ext cx="11635200" cy="504000"/>
          </a:xfrm>
        </p:spPr>
        <p:txBody>
          <a:bodyPr/>
          <a:lstStyle>
            <a:lvl1pPr algn="r">
              <a:lnSpc>
                <a:spcPts val="3600"/>
              </a:lnSpc>
              <a:defRPr sz="3000">
                <a:solidFill>
                  <a:schemeClr val="tx1"/>
                </a:solidFill>
              </a:defRPr>
            </a:lvl1pPr>
          </a:lstStyle>
          <a:p>
            <a:r>
              <a:rPr lang="en-US" smtClean="0"/>
              <a:t>Click to edit Master title style</a:t>
            </a:r>
            <a:endParaRPr lang="en-ZA" dirty="0"/>
          </a:p>
        </p:txBody>
      </p:sp>
      <p:sp>
        <p:nvSpPr>
          <p:cNvPr id="3" name="Subtitle 2"/>
          <p:cNvSpPr>
            <a:spLocks noGrp="1"/>
          </p:cNvSpPr>
          <p:nvPr>
            <p:ph type="subTitle" idx="1" hasCustomPrompt="1"/>
          </p:nvPr>
        </p:nvSpPr>
        <p:spPr>
          <a:xfrm>
            <a:off x="684800" y="1872000"/>
            <a:ext cx="11635200" cy="504000"/>
          </a:xfrm>
        </p:spPr>
        <p:txBody>
          <a:bodyPr/>
          <a:lstStyle>
            <a:lvl1pPr marL="0" indent="0" algn="r">
              <a:buNone/>
              <a:defRPr b="1" cap="all" baseline="0">
                <a:solidFill>
                  <a:schemeClr val="tx1"/>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dirty="0" smtClean="0"/>
              <a:t>Date</a:t>
            </a:r>
            <a:endParaRPr lang="en-ZA" dirty="0"/>
          </a:p>
        </p:txBody>
      </p:sp>
      <p:grpSp>
        <p:nvGrpSpPr>
          <p:cNvPr id="6" name="Group 4"/>
          <p:cNvGrpSpPr>
            <a:grpSpLocks noChangeAspect="1"/>
          </p:cNvGrpSpPr>
          <p:nvPr userDrawn="1"/>
        </p:nvGrpSpPr>
        <p:grpSpPr bwMode="auto">
          <a:xfrm>
            <a:off x="9323388" y="6768000"/>
            <a:ext cx="2982912" cy="2344738"/>
            <a:chOff x="5873" y="3884"/>
            <a:chExt cx="1879" cy="1477"/>
          </a:xfrm>
        </p:grpSpPr>
        <p:sp>
          <p:nvSpPr>
            <p:cNvPr id="10" name="AutoShape 3"/>
            <p:cNvSpPr>
              <a:spLocks noChangeAspect="1" noChangeArrowheads="1" noTextEdit="1"/>
            </p:cNvSpPr>
            <p:nvPr userDrawn="1"/>
          </p:nvSpPr>
          <p:spPr bwMode="auto">
            <a:xfrm>
              <a:off x="5873" y="3884"/>
              <a:ext cx="1879" cy="14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 name="Rectangle 5"/>
            <p:cNvSpPr>
              <a:spLocks noChangeArrowheads="1"/>
            </p:cNvSpPr>
            <p:nvPr userDrawn="1"/>
          </p:nvSpPr>
          <p:spPr bwMode="auto">
            <a:xfrm>
              <a:off x="5873" y="4317"/>
              <a:ext cx="1879" cy="11"/>
            </a:xfrm>
            <a:prstGeom prst="rect">
              <a:avLst/>
            </a:prstGeom>
            <a:solidFill>
              <a:srgbClr val="C4123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 name="Freeform 6"/>
            <p:cNvSpPr>
              <a:spLocks noEditPoints="1"/>
            </p:cNvSpPr>
            <p:nvPr userDrawn="1"/>
          </p:nvSpPr>
          <p:spPr bwMode="auto">
            <a:xfrm>
              <a:off x="5873" y="3884"/>
              <a:ext cx="1877" cy="242"/>
            </a:xfrm>
            <a:custGeom>
              <a:avLst/>
              <a:gdLst>
                <a:gd name="T0" fmla="*/ 8850 w 16893"/>
                <a:gd name="T1" fmla="*/ 1639 h 2175"/>
                <a:gd name="T2" fmla="*/ 9151 w 16893"/>
                <a:gd name="T3" fmla="*/ 838 h 2175"/>
                <a:gd name="T4" fmla="*/ 9356 w 16893"/>
                <a:gd name="T5" fmla="*/ 1676 h 2175"/>
                <a:gd name="T6" fmla="*/ 8927 w 16893"/>
                <a:gd name="T7" fmla="*/ 1260 h 2175"/>
                <a:gd name="T8" fmla="*/ 9278 w 16893"/>
                <a:gd name="T9" fmla="*/ 1320 h 2175"/>
                <a:gd name="T10" fmla="*/ 15350 w 16893"/>
                <a:gd name="T11" fmla="*/ 1667 h 2175"/>
                <a:gd name="T12" fmla="*/ 15520 w 16893"/>
                <a:gd name="T13" fmla="*/ 845 h 2175"/>
                <a:gd name="T14" fmla="*/ 15953 w 16893"/>
                <a:gd name="T15" fmla="*/ 1677 h 2175"/>
                <a:gd name="T16" fmla="*/ 15414 w 16893"/>
                <a:gd name="T17" fmla="*/ 1150 h 2175"/>
                <a:gd name="T18" fmla="*/ 15693 w 16893"/>
                <a:gd name="T19" fmla="*/ 1431 h 2175"/>
                <a:gd name="T20" fmla="*/ 4791 w 16893"/>
                <a:gd name="T21" fmla="*/ 706 h 2175"/>
                <a:gd name="T22" fmla="*/ 4846 w 16893"/>
                <a:gd name="T23" fmla="*/ 1175 h 2175"/>
                <a:gd name="T24" fmla="*/ 4562 w 16893"/>
                <a:gd name="T25" fmla="*/ 1663 h 2175"/>
                <a:gd name="T26" fmla="*/ 4561 w 16893"/>
                <a:gd name="T27" fmla="*/ 693 h 2175"/>
                <a:gd name="T28" fmla="*/ 4515 w 16893"/>
                <a:gd name="T29" fmla="*/ 1559 h 2175"/>
                <a:gd name="T30" fmla="*/ 4422 w 16893"/>
                <a:gd name="T31" fmla="*/ 1102 h 2175"/>
                <a:gd name="T32" fmla="*/ 5874 w 16893"/>
                <a:gd name="T33" fmla="*/ 1192 h 2175"/>
                <a:gd name="T34" fmla="*/ 5260 w 16893"/>
                <a:gd name="T35" fmla="*/ 1655 h 2175"/>
                <a:gd name="T36" fmla="*/ 5223 w 16893"/>
                <a:gd name="T37" fmla="*/ 887 h 2175"/>
                <a:gd name="T38" fmla="*/ 5481 w 16893"/>
                <a:gd name="T39" fmla="*/ 1595 h 2175"/>
                <a:gd name="T40" fmla="*/ 5571 w 16893"/>
                <a:gd name="T41" fmla="*/ 992 h 2175"/>
                <a:gd name="T42" fmla="*/ 6130 w 16893"/>
                <a:gd name="T43" fmla="*/ 851 h 2175"/>
                <a:gd name="T44" fmla="*/ 7080 w 16893"/>
                <a:gd name="T45" fmla="*/ 851 h 2175"/>
                <a:gd name="T46" fmla="*/ 6322 w 16893"/>
                <a:gd name="T47" fmla="*/ 1669 h 2175"/>
                <a:gd name="T48" fmla="*/ 8268 w 16893"/>
                <a:gd name="T49" fmla="*/ 942 h 2175"/>
                <a:gd name="T50" fmla="*/ 7879 w 16893"/>
                <a:gd name="T51" fmla="*/ 1107 h 2175"/>
                <a:gd name="T52" fmla="*/ 7605 w 16893"/>
                <a:gd name="T53" fmla="*/ 1599 h 2175"/>
                <a:gd name="T54" fmla="*/ 7630 w 16893"/>
                <a:gd name="T55" fmla="*/ 915 h 2175"/>
                <a:gd name="T56" fmla="*/ 8319 w 16893"/>
                <a:gd name="T57" fmla="*/ 830 h 2175"/>
                <a:gd name="T58" fmla="*/ 9706 w 16893"/>
                <a:gd name="T59" fmla="*/ 1672 h 2175"/>
                <a:gd name="T60" fmla="*/ 10139 w 16893"/>
                <a:gd name="T61" fmla="*/ 832 h 2175"/>
                <a:gd name="T62" fmla="*/ 10237 w 16893"/>
                <a:gd name="T63" fmla="*/ 1672 h 2175"/>
                <a:gd name="T64" fmla="*/ 9933 w 16893"/>
                <a:gd name="T65" fmla="*/ 1055 h 2175"/>
                <a:gd name="T66" fmla="*/ 12041 w 16893"/>
                <a:gd name="T67" fmla="*/ 1077 h 2175"/>
                <a:gd name="T68" fmla="*/ 11121 w 16893"/>
                <a:gd name="T69" fmla="*/ 1323 h 2175"/>
                <a:gd name="T70" fmla="*/ 11733 w 16893"/>
                <a:gd name="T71" fmla="*/ 510 h 2175"/>
                <a:gd name="T72" fmla="*/ 11745 w 16893"/>
                <a:gd name="T73" fmla="*/ 651 h 2175"/>
                <a:gd name="T74" fmla="*/ 11327 w 16893"/>
                <a:gd name="T75" fmla="*/ 1223 h 2175"/>
                <a:gd name="T76" fmla="*/ 11789 w 16893"/>
                <a:gd name="T77" fmla="*/ 1185 h 2175"/>
                <a:gd name="T78" fmla="*/ 12485 w 16893"/>
                <a:gd name="T79" fmla="*/ 869 h 2175"/>
                <a:gd name="T80" fmla="*/ 12294 w 16893"/>
                <a:gd name="T81" fmla="*/ 631 h 2175"/>
                <a:gd name="T82" fmla="*/ 12453 w 16893"/>
                <a:gd name="T83" fmla="*/ 665 h 2175"/>
                <a:gd name="T84" fmla="*/ 12830 w 16893"/>
                <a:gd name="T85" fmla="*/ 1671 h 2175"/>
                <a:gd name="T86" fmla="*/ 13285 w 16893"/>
                <a:gd name="T87" fmla="*/ 671 h 2175"/>
                <a:gd name="T88" fmla="*/ 13699 w 16893"/>
                <a:gd name="T89" fmla="*/ 564 h 2175"/>
                <a:gd name="T90" fmla="*/ 13697 w 16893"/>
                <a:gd name="T91" fmla="*/ 965 h 2175"/>
                <a:gd name="T92" fmla="*/ 14031 w 16893"/>
                <a:gd name="T93" fmla="*/ 856 h 2175"/>
                <a:gd name="T94" fmla="*/ 13878 w 16893"/>
                <a:gd name="T95" fmla="*/ 649 h 2175"/>
                <a:gd name="T96" fmla="*/ 14038 w 16893"/>
                <a:gd name="T97" fmla="*/ 649 h 2175"/>
                <a:gd name="T98" fmla="*/ 14450 w 16893"/>
                <a:gd name="T99" fmla="*/ 1671 h 2175"/>
                <a:gd name="T100" fmla="*/ 14800 w 16893"/>
                <a:gd name="T101" fmla="*/ 1672 h 2175"/>
                <a:gd name="T102" fmla="*/ 16569 w 16893"/>
                <a:gd name="T103" fmla="*/ 834 h 2175"/>
                <a:gd name="T104" fmla="*/ 16721 w 16893"/>
                <a:gd name="T105" fmla="*/ 1671 h 2175"/>
                <a:gd name="T106" fmla="*/ 16394 w 16893"/>
                <a:gd name="T107" fmla="*/ 1041 h 2175"/>
                <a:gd name="T108" fmla="*/ 1055 w 16893"/>
                <a:gd name="T109" fmla="*/ 816 h 2175"/>
                <a:gd name="T110" fmla="*/ 820 w 16893"/>
                <a:gd name="T111" fmla="*/ 355 h 2175"/>
                <a:gd name="T112" fmla="*/ 1239 w 16893"/>
                <a:gd name="T113" fmla="*/ 1449 h 2175"/>
                <a:gd name="T114" fmla="*/ 1292 w 16893"/>
                <a:gd name="T115" fmla="*/ 150 h 2175"/>
                <a:gd name="T116" fmla="*/ 1396 w 16893"/>
                <a:gd name="T117" fmla="*/ 951 h 2175"/>
                <a:gd name="T118" fmla="*/ 1630 w 16893"/>
                <a:gd name="T119" fmla="*/ 1786 h 2175"/>
                <a:gd name="T120" fmla="*/ 2559 w 16893"/>
                <a:gd name="T121" fmla="*/ 423 h 2175"/>
                <a:gd name="T122" fmla="*/ 2630 w 16893"/>
                <a:gd name="T123" fmla="*/ 1761 h 2175"/>
                <a:gd name="T124" fmla="*/ 1806 w 16893"/>
                <a:gd name="T125" fmla="*/ 1414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93" h="2175">
                  <a:moveTo>
                    <a:pt x="9319" y="1677"/>
                  </a:moveTo>
                  <a:lnTo>
                    <a:pt x="9319" y="1638"/>
                  </a:lnTo>
                  <a:lnTo>
                    <a:pt x="9319" y="1603"/>
                  </a:lnTo>
                  <a:lnTo>
                    <a:pt x="9319" y="1572"/>
                  </a:lnTo>
                  <a:lnTo>
                    <a:pt x="9320" y="1541"/>
                  </a:lnTo>
                  <a:lnTo>
                    <a:pt x="9320" y="1510"/>
                  </a:lnTo>
                  <a:lnTo>
                    <a:pt x="9321" y="1476"/>
                  </a:lnTo>
                  <a:lnTo>
                    <a:pt x="9323" y="1438"/>
                  </a:lnTo>
                  <a:lnTo>
                    <a:pt x="9325" y="1393"/>
                  </a:lnTo>
                  <a:lnTo>
                    <a:pt x="9318" y="1417"/>
                  </a:lnTo>
                  <a:lnTo>
                    <a:pt x="9312" y="1437"/>
                  </a:lnTo>
                  <a:lnTo>
                    <a:pt x="9306" y="1454"/>
                  </a:lnTo>
                  <a:lnTo>
                    <a:pt x="9301" y="1468"/>
                  </a:lnTo>
                  <a:lnTo>
                    <a:pt x="9290" y="1496"/>
                  </a:lnTo>
                  <a:lnTo>
                    <a:pt x="9279" y="1523"/>
                  </a:lnTo>
                  <a:lnTo>
                    <a:pt x="9266" y="1546"/>
                  </a:lnTo>
                  <a:lnTo>
                    <a:pt x="9252" y="1569"/>
                  </a:lnTo>
                  <a:lnTo>
                    <a:pt x="9238" y="1589"/>
                  </a:lnTo>
                  <a:lnTo>
                    <a:pt x="9222" y="1609"/>
                  </a:lnTo>
                  <a:lnTo>
                    <a:pt x="9204" y="1626"/>
                  </a:lnTo>
                  <a:lnTo>
                    <a:pt x="9186" y="1641"/>
                  </a:lnTo>
                  <a:lnTo>
                    <a:pt x="9167" y="1655"/>
                  </a:lnTo>
                  <a:lnTo>
                    <a:pt x="9148" y="1667"/>
                  </a:lnTo>
                  <a:lnTo>
                    <a:pt x="9129" y="1676"/>
                  </a:lnTo>
                  <a:lnTo>
                    <a:pt x="9108" y="1684"/>
                  </a:lnTo>
                  <a:lnTo>
                    <a:pt x="9086" y="1690"/>
                  </a:lnTo>
                  <a:lnTo>
                    <a:pt x="9064" y="1695"/>
                  </a:lnTo>
                  <a:lnTo>
                    <a:pt x="9042" y="1697"/>
                  </a:lnTo>
                  <a:lnTo>
                    <a:pt x="9018" y="1698"/>
                  </a:lnTo>
                  <a:lnTo>
                    <a:pt x="9005" y="1698"/>
                  </a:lnTo>
                  <a:lnTo>
                    <a:pt x="8992" y="1697"/>
                  </a:lnTo>
                  <a:lnTo>
                    <a:pt x="8980" y="1696"/>
                  </a:lnTo>
                  <a:lnTo>
                    <a:pt x="8967" y="1694"/>
                  </a:lnTo>
                  <a:lnTo>
                    <a:pt x="8955" y="1692"/>
                  </a:lnTo>
                  <a:lnTo>
                    <a:pt x="8944" y="1689"/>
                  </a:lnTo>
                  <a:lnTo>
                    <a:pt x="8932" y="1686"/>
                  </a:lnTo>
                  <a:lnTo>
                    <a:pt x="8921" y="1681"/>
                  </a:lnTo>
                  <a:lnTo>
                    <a:pt x="8910" y="1677"/>
                  </a:lnTo>
                  <a:lnTo>
                    <a:pt x="8899" y="1672"/>
                  </a:lnTo>
                  <a:lnTo>
                    <a:pt x="8889" y="1667"/>
                  </a:lnTo>
                  <a:lnTo>
                    <a:pt x="8878" y="1660"/>
                  </a:lnTo>
                  <a:lnTo>
                    <a:pt x="8869" y="1654"/>
                  </a:lnTo>
                  <a:lnTo>
                    <a:pt x="8859" y="1647"/>
                  </a:lnTo>
                  <a:lnTo>
                    <a:pt x="8850" y="1639"/>
                  </a:lnTo>
                  <a:lnTo>
                    <a:pt x="8840" y="1632"/>
                  </a:lnTo>
                  <a:lnTo>
                    <a:pt x="8832" y="1623"/>
                  </a:lnTo>
                  <a:lnTo>
                    <a:pt x="8823" y="1614"/>
                  </a:lnTo>
                  <a:lnTo>
                    <a:pt x="8815" y="1604"/>
                  </a:lnTo>
                  <a:lnTo>
                    <a:pt x="8807" y="1595"/>
                  </a:lnTo>
                  <a:lnTo>
                    <a:pt x="8793" y="1574"/>
                  </a:lnTo>
                  <a:lnTo>
                    <a:pt x="8780" y="1550"/>
                  </a:lnTo>
                  <a:lnTo>
                    <a:pt x="8767" y="1525"/>
                  </a:lnTo>
                  <a:lnTo>
                    <a:pt x="8757" y="1499"/>
                  </a:lnTo>
                  <a:lnTo>
                    <a:pt x="8748" y="1470"/>
                  </a:lnTo>
                  <a:lnTo>
                    <a:pt x="8740" y="1439"/>
                  </a:lnTo>
                  <a:lnTo>
                    <a:pt x="8735" y="1411"/>
                  </a:lnTo>
                  <a:lnTo>
                    <a:pt x="8730" y="1381"/>
                  </a:lnTo>
                  <a:lnTo>
                    <a:pt x="8727" y="1353"/>
                  </a:lnTo>
                  <a:lnTo>
                    <a:pt x="8725" y="1324"/>
                  </a:lnTo>
                  <a:lnTo>
                    <a:pt x="8725" y="1296"/>
                  </a:lnTo>
                  <a:lnTo>
                    <a:pt x="8726" y="1268"/>
                  </a:lnTo>
                  <a:lnTo>
                    <a:pt x="8729" y="1241"/>
                  </a:lnTo>
                  <a:lnTo>
                    <a:pt x="8733" y="1213"/>
                  </a:lnTo>
                  <a:lnTo>
                    <a:pt x="8738" y="1187"/>
                  </a:lnTo>
                  <a:lnTo>
                    <a:pt x="8744" y="1161"/>
                  </a:lnTo>
                  <a:lnTo>
                    <a:pt x="8752" y="1136"/>
                  </a:lnTo>
                  <a:lnTo>
                    <a:pt x="8761" y="1112"/>
                  </a:lnTo>
                  <a:lnTo>
                    <a:pt x="8770" y="1087"/>
                  </a:lnTo>
                  <a:lnTo>
                    <a:pt x="8782" y="1065"/>
                  </a:lnTo>
                  <a:lnTo>
                    <a:pt x="8794" y="1043"/>
                  </a:lnTo>
                  <a:lnTo>
                    <a:pt x="8807" y="1021"/>
                  </a:lnTo>
                  <a:lnTo>
                    <a:pt x="8821" y="1001"/>
                  </a:lnTo>
                  <a:lnTo>
                    <a:pt x="8836" y="982"/>
                  </a:lnTo>
                  <a:lnTo>
                    <a:pt x="8853" y="963"/>
                  </a:lnTo>
                  <a:lnTo>
                    <a:pt x="8870" y="946"/>
                  </a:lnTo>
                  <a:lnTo>
                    <a:pt x="8888" y="930"/>
                  </a:lnTo>
                  <a:lnTo>
                    <a:pt x="8906" y="914"/>
                  </a:lnTo>
                  <a:lnTo>
                    <a:pt x="8926" y="900"/>
                  </a:lnTo>
                  <a:lnTo>
                    <a:pt x="8946" y="888"/>
                  </a:lnTo>
                  <a:lnTo>
                    <a:pt x="8967" y="877"/>
                  </a:lnTo>
                  <a:lnTo>
                    <a:pt x="8989" y="867"/>
                  </a:lnTo>
                  <a:lnTo>
                    <a:pt x="9011" y="858"/>
                  </a:lnTo>
                  <a:lnTo>
                    <a:pt x="9036" y="851"/>
                  </a:lnTo>
                  <a:lnTo>
                    <a:pt x="9059" y="845"/>
                  </a:lnTo>
                  <a:lnTo>
                    <a:pt x="9083" y="841"/>
                  </a:lnTo>
                  <a:lnTo>
                    <a:pt x="9109" y="839"/>
                  </a:lnTo>
                  <a:lnTo>
                    <a:pt x="9134" y="838"/>
                  </a:lnTo>
                  <a:lnTo>
                    <a:pt x="9151" y="838"/>
                  </a:lnTo>
                  <a:lnTo>
                    <a:pt x="9167" y="839"/>
                  </a:lnTo>
                  <a:lnTo>
                    <a:pt x="9182" y="842"/>
                  </a:lnTo>
                  <a:lnTo>
                    <a:pt x="9196" y="844"/>
                  </a:lnTo>
                  <a:lnTo>
                    <a:pt x="9211" y="849"/>
                  </a:lnTo>
                  <a:lnTo>
                    <a:pt x="9225" y="854"/>
                  </a:lnTo>
                  <a:lnTo>
                    <a:pt x="9239" y="859"/>
                  </a:lnTo>
                  <a:lnTo>
                    <a:pt x="9252" y="866"/>
                  </a:lnTo>
                  <a:lnTo>
                    <a:pt x="9265" y="873"/>
                  </a:lnTo>
                  <a:lnTo>
                    <a:pt x="9277" y="880"/>
                  </a:lnTo>
                  <a:lnTo>
                    <a:pt x="9288" y="890"/>
                  </a:lnTo>
                  <a:lnTo>
                    <a:pt x="9300" y="899"/>
                  </a:lnTo>
                  <a:lnTo>
                    <a:pt x="9311" y="910"/>
                  </a:lnTo>
                  <a:lnTo>
                    <a:pt x="9320" y="921"/>
                  </a:lnTo>
                  <a:lnTo>
                    <a:pt x="9330" y="933"/>
                  </a:lnTo>
                  <a:lnTo>
                    <a:pt x="9339" y="946"/>
                  </a:lnTo>
                  <a:lnTo>
                    <a:pt x="9343" y="925"/>
                  </a:lnTo>
                  <a:lnTo>
                    <a:pt x="9349" y="875"/>
                  </a:lnTo>
                  <a:lnTo>
                    <a:pt x="9351" y="855"/>
                  </a:lnTo>
                  <a:lnTo>
                    <a:pt x="9370" y="856"/>
                  </a:lnTo>
                  <a:lnTo>
                    <a:pt x="9385" y="856"/>
                  </a:lnTo>
                  <a:lnTo>
                    <a:pt x="9397" y="856"/>
                  </a:lnTo>
                  <a:lnTo>
                    <a:pt x="9412" y="856"/>
                  </a:lnTo>
                  <a:lnTo>
                    <a:pt x="9473" y="856"/>
                  </a:lnTo>
                  <a:lnTo>
                    <a:pt x="9512" y="855"/>
                  </a:lnTo>
                  <a:lnTo>
                    <a:pt x="9509" y="874"/>
                  </a:lnTo>
                  <a:lnTo>
                    <a:pt x="9506" y="891"/>
                  </a:lnTo>
                  <a:lnTo>
                    <a:pt x="9504" y="906"/>
                  </a:lnTo>
                  <a:lnTo>
                    <a:pt x="9502" y="923"/>
                  </a:lnTo>
                  <a:lnTo>
                    <a:pt x="9501" y="940"/>
                  </a:lnTo>
                  <a:lnTo>
                    <a:pt x="9499" y="960"/>
                  </a:lnTo>
                  <a:lnTo>
                    <a:pt x="9497" y="984"/>
                  </a:lnTo>
                  <a:lnTo>
                    <a:pt x="9493" y="1015"/>
                  </a:lnTo>
                  <a:lnTo>
                    <a:pt x="9487" y="1110"/>
                  </a:lnTo>
                  <a:lnTo>
                    <a:pt x="9482" y="1192"/>
                  </a:lnTo>
                  <a:lnTo>
                    <a:pt x="9480" y="1266"/>
                  </a:lnTo>
                  <a:lnTo>
                    <a:pt x="9479" y="1337"/>
                  </a:lnTo>
                  <a:lnTo>
                    <a:pt x="9479" y="1409"/>
                  </a:lnTo>
                  <a:lnTo>
                    <a:pt x="9482" y="1486"/>
                  </a:lnTo>
                  <a:lnTo>
                    <a:pt x="9486" y="1574"/>
                  </a:lnTo>
                  <a:lnTo>
                    <a:pt x="9492" y="1677"/>
                  </a:lnTo>
                  <a:lnTo>
                    <a:pt x="9470" y="1675"/>
                  </a:lnTo>
                  <a:lnTo>
                    <a:pt x="9388" y="1676"/>
                  </a:lnTo>
                  <a:lnTo>
                    <a:pt x="9371" y="1676"/>
                  </a:lnTo>
                  <a:lnTo>
                    <a:pt x="9356" y="1676"/>
                  </a:lnTo>
                  <a:lnTo>
                    <a:pt x="9340" y="1676"/>
                  </a:lnTo>
                  <a:lnTo>
                    <a:pt x="9319" y="1677"/>
                  </a:lnTo>
                  <a:close/>
                  <a:moveTo>
                    <a:pt x="9311" y="1071"/>
                  </a:moveTo>
                  <a:lnTo>
                    <a:pt x="9306" y="1056"/>
                  </a:lnTo>
                  <a:lnTo>
                    <a:pt x="9302" y="1041"/>
                  </a:lnTo>
                  <a:lnTo>
                    <a:pt x="9296" y="1027"/>
                  </a:lnTo>
                  <a:lnTo>
                    <a:pt x="9289" y="1015"/>
                  </a:lnTo>
                  <a:lnTo>
                    <a:pt x="9283" y="1003"/>
                  </a:lnTo>
                  <a:lnTo>
                    <a:pt x="9275" y="991"/>
                  </a:lnTo>
                  <a:lnTo>
                    <a:pt x="9266" y="982"/>
                  </a:lnTo>
                  <a:lnTo>
                    <a:pt x="9258" y="972"/>
                  </a:lnTo>
                  <a:lnTo>
                    <a:pt x="9247" y="965"/>
                  </a:lnTo>
                  <a:lnTo>
                    <a:pt x="9238" y="958"/>
                  </a:lnTo>
                  <a:lnTo>
                    <a:pt x="9226" y="951"/>
                  </a:lnTo>
                  <a:lnTo>
                    <a:pt x="9215" y="946"/>
                  </a:lnTo>
                  <a:lnTo>
                    <a:pt x="9204" y="943"/>
                  </a:lnTo>
                  <a:lnTo>
                    <a:pt x="9191" y="940"/>
                  </a:lnTo>
                  <a:lnTo>
                    <a:pt x="9178" y="937"/>
                  </a:lnTo>
                  <a:lnTo>
                    <a:pt x="9166" y="937"/>
                  </a:lnTo>
                  <a:lnTo>
                    <a:pt x="9155" y="937"/>
                  </a:lnTo>
                  <a:lnTo>
                    <a:pt x="9145" y="938"/>
                  </a:lnTo>
                  <a:lnTo>
                    <a:pt x="9134" y="941"/>
                  </a:lnTo>
                  <a:lnTo>
                    <a:pt x="9123" y="944"/>
                  </a:lnTo>
                  <a:lnTo>
                    <a:pt x="9113" y="947"/>
                  </a:lnTo>
                  <a:lnTo>
                    <a:pt x="9102" y="951"/>
                  </a:lnTo>
                  <a:lnTo>
                    <a:pt x="9093" y="955"/>
                  </a:lnTo>
                  <a:lnTo>
                    <a:pt x="9083" y="961"/>
                  </a:lnTo>
                  <a:lnTo>
                    <a:pt x="9073" y="967"/>
                  </a:lnTo>
                  <a:lnTo>
                    <a:pt x="9063" y="973"/>
                  </a:lnTo>
                  <a:lnTo>
                    <a:pt x="9055" y="982"/>
                  </a:lnTo>
                  <a:lnTo>
                    <a:pt x="9045" y="989"/>
                  </a:lnTo>
                  <a:lnTo>
                    <a:pt x="9037" y="999"/>
                  </a:lnTo>
                  <a:lnTo>
                    <a:pt x="9028" y="1007"/>
                  </a:lnTo>
                  <a:lnTo>
                    <a:pt x="9020" y="1018"/>
                  </a:lnTo>
                  <a:lnTo>
                    <a:pt x="9013" y="1028"/>
                  </a:lnTo>
                  <a:lnTo>
                    <a:pt x="8999" y="1051"/>
                  </a:lnTo>
                  <a:lnTo>
                    <a:pt x="8985" y="1074"/>
                  </a:lnTo>
                  <a:lnTo>
                    <a:pt x="8973" y="1098"/>
                  </a:lnTo>
                  <a:lnTo>
                    <a:pt x="8963" y="1123"/>
                  </a:lnTo>
                  <a:lnTo>
                    <a:pt x="8953" y="1150"/>
                  </a:lnTo>
                  <a:lnTo>
                    <a:pt x="8945" y="1176"/>
                  </a:lnTo>
                  <a:lnTo>
                    <a:pt x="8937" y="1204"/>
                  </a:lnTo>
                  <a:lnTo>
                    <a:pt x="8932" y="1231"/>
                  </a:lnTo>
                  <a:lnTo>
                    <a:pt x="8927" y="1260"/>
                  </a:lnTo>
                  <a:lnTo>
                    <a:pt x="8924" y="1287"/>
                  </a:lnTo>
                  <a:lnTo>
                    <a:pt x="8923" y="1316"/>
                  </a:lnTo>
                  <a:lnTo>
                    <a:pt x="8922" y="1344"/>
                  </a:lnTo>
                  <a:lnTo>
                    <a:pt x="8923" y="1372"/>
                  </a:lnTo>
                  <a:lnTo>
                    <a:pt x="8925" y="1399"/>
                  </a:lnTo>
                  <a:lnTo>
                    <a:pt x="8928" y="1426"/>
                  </a:lnTo>
                  <a:lnTo>
                    <a:pt x="8933" y="1452"/>
                  </a:lnTo>
                  <a:lnTo>
                    <a:pt x="8936" y="1466"/>
                  </a:lnTo>
                  <a:lnTo>
                    <a:pt x="8941" y="1479"/>
                  </a:lnTo>
                  <a:lnTo>
                    <a:pt x="8946" y="1491"/>
                  </a:lnTo>
                  <a:lnTo>
                    <a:pt x="8951" y="1503"/>
                  </a:lnTo>
                  <a:lnTo>
                    <a:pt x="8956" y="1514"/>
                  </a:lnTo>
                  <a:lnTo>
                    <a:pt x="8963" y="1524"/>
                  </a:lnTo>
                  <a:lnTo>
                    <a:pt x="8969" y="1533"/>
                  </a:lnTo>
                  <a:lnTo>
                    <a:pt x="8977" y="1541"/>
                  </a:lnTo>
                  <a:lnTo>
                    <a:pt x="8984" y="1548"/>
                  </a:lnTo>
                  <a:lnTo>
                    <a:pt x="8991" y="1555"/>
                  </a:lnTo>
                  <a:lnTo>
                    <a:pt x="9000" y="1561"/>
                  </a:lnTo>
                  <a:lnTo>
                    <a:pt x="9009" y="1565"/>
                  </a:lnTo>
                  <a:lnTo>
                    <a:pt x="9018" y="1568"/>
                  </a:lnTo>
                  <a:lnTo>
                    <a:pt x="9028" y="1572"/>
                  </a:lnTo>
                  <a:lnTo>
                    <a:pt x="9038" y="1573"/>
                  </a:lnTo>
                  <a:lnTo>
                    <a:pt x="9048" y="1574"/>
                  </a:lnTo>
                  <a:lnTo>
                    <a:pt x="9058" y="1573"/>
                  </a:lnTo>
                  <a:lnTo>
                    <a:pt x="9067" y="1572"/>
                  </a:lnTo>
                  <a:lnTo>
                    <a:pt x="9078" y="1569"/>
                  </a:lnTo>
                  <a:lnTo>
                    <a:pt x="9090" y="1566"/>
                  </a:lnTo>
                  <a:lnTo>
                    <a:pt x="9100" y="1562"/>
                  </a:lnTo>
                  <a:lnTo>
                    <a:pt x="9111" y="1557"/>
                  </a:lnTo>
                  <a:lnTo>
                    <a:pt x="9120" y="1551"/>
                  </a:lnTo>
                  <a:lnTo>
                    <a:pt x="9130" y="1546"/>
                  </a:lnTo>
                  <a:lnTo>
                    <a:pt x="9143" y="1537"/>
                  </a:lnTo>
                  <a:lnTo>
                    <a:pt x="9154" y="1526"/>
                  </a:lnTo>
                  <a:lnTo>
                    <a:pt x="9166" y="1516"/>
                  </a:lnTo>
                  <a:lnTo>
                    <a:pt x="9177" y="1505"/>
                  </a:lnTo>
                  <a:lnTo>
                    <a:pt x="9188" y="1493"/>
                  </a:lnTo>
                  <a:lnTo>
                    <a:pt x="9199" y="1481"/>
                  </a:lnTo>
                  <a:lnTo>
                    <a:pt x="9208" y="1468"/>
                  </a:lnTo>
                  <a:lnTo>
                    <a:pt x="9218" y="1455"/>
                  </a:lnTo>
                  <a:lnTo>
                    <a:pt x="9232" y="1431"/>
                  </a:lnTo>
                  <a:lnTo>
                    <a:pt x="9246" y="1406"/>
                  </a:lnTo>
                  <a:lnTo>
                    <a:pt x="9258" y="1380"/>
                  </a:lnTo>
                  <a:lnTo>
                    <a:pt x="9268" y="1352"/>
                  </a:lnTo>
                  <a:lnTo>
                    <a:pt x="9278" y="1320"/>
                  </a:lnTo>
                  <a:lnTo>
                    <a:pt x="9287" y="1284"/>
                  </a:lnTo>
                  <a:lnTo>
                    <a:pt x="9296" y="1243"/>
                  </a:lnTo>
                  <a:lnTo>
                    <a:pt x="9306" y="1194"/>
                  </a:lnTo>
                  <a:lnTo>
                    <a:pt x="9311" y="1071"/>
                  </a:lnTo>
                  <a:close/>
                  <a:moveTo>
                    <a:pt x="15780" y="1677"/>
                  </a:moveTo>
                  <a:lnTo>
                    <a:pt x="15780" y="1638"/>
                  </a:lnTo>
                  <a:lnTo>
                    <a:pt x="15780" y="1603"/>
                  </a:lnTo>
                  <a:lnTo>
                    <a:pt x="15780" y="1572"/>
                  </a:lnTo>
                  <a:lnTo>
                    <a:pt x="15781" y="1541"/>
                  </a:lnTo>
                  <a:lnTo>
                    <a:pt x="15781" y="1510"/>
                  </a:lnTo>
                  <a:lnTo>
                    <a:pt x="15782" y="1476"/>
                  </a:lnTo>
                  <a:lnTo>
                    <a:pt x="15784" y="1438"/>
                  </a:lnTo>
                  <a:lnTo>
                    <a:pt x="15786" y="1393"/>
                  </a:lnTo>
                  <a:lnTo>
                    <a:pt x="15779" y="1417"/>
                  </a:lnTo>
                  <a:lnTo>
                    <a:pt x="15773" y="1437"/>
                  </a:lnTo>
                  <a:lnTo>
                    <a:pt x="15767" y="1454"/>
                  </a:lnTo>
                  <a:lnTo>
                    <a:pt x="15762" y="1468"/>
                  </a:lnTo>
                  <a:lnTo>
                    <a:pt x="15752" y="1496"/>
                  </a:lnTo>
                  <a:lnTo>
                    <a:pt x="15740" y="1523"/>
                  </a:lnTo>
                  <a:lnTo>
                    <a:pt x="15727" y="1546"/>
                  </a:lnTo>
                  <a:lnTo>
                    <a:pt x="15713" y="1569"/>
                  </a:lnTo>
                  <a:lnTo>
                    <a:pt x="15699" y="1589"/>
                  </a:lnTo>
                  <a:lnTo>
                    <a:pt x="15683" y="1609"/>
                  </a:lnTo>
                  <a:lnTo>
                    <a:pt x="15665" y="1626"/>
                  </a:lnTo>
                  <a:lnTo>
                    <a:pt x="15647" y="1641"/>
                  </a:lnTo>
                  <a:lnTo>
                    <a:pt x="15628" y="1655"/>
                  </a:lnTo>
                  <a:lnTo>
                    <a:pt x="15609" y="1667"/>
                  </a:lnTo>
                  <a:lnTo>
                    <a:pt x="15590" y="1676"/>
                  </a:lnTo>
                  <a:lnTo>
                    <a:pt x="15569" y="1684"/>
                  </a:lnTo>
                  <a:lnTo>
                    <a:pt x="15548" y="1690"/>
                  </a:lnTo>
                  <a:lnTo>
                    <a:pt x="15525" y="1695"/>
                  </a:lnTo>
                  <a:lnTo>
                    <a:pt x="15503" y="1697"/>
                  </a:lnTo>
                  <a:lnTo>
                    <a:pt x="15479" y="1698"/>
                  </a:lnTo>
                  <a:lnTo>
                    <a:pt x="15466" y="1698"/>
                  </a:lnTo>
                  <a:lnTo>
                    <a:pt x="15453" y="1697"/>
                  </a:lnTo>
                  <a:lnTo>
                    <a:pt x="15441" y="1696"/>
                  </a:lnTo>
                  <a:lnTo>
                    <a:pt x="15428" y="1694"/>
                  </a:lnTo>
                  <a:lnTo>
                    <a:pt x="15416" y="1692"/>
                  </a:lnTo>
                  <a:lnTo>
                    <a:pt x="15405" y="1689"/>
                  </a:lnTo>
                  <a:lnTo>
                    <a:pt x="15393" y="1686"/>
                  </a:lnTo>
                  <a:lnTo>
                    <a:pt x="15382" y="1681"/>
                  </a:lnTo>
                  <a:lnTo>
                    <a:pt x="15371" y="1677"/>
                  </a:lnTo>
                  <a:lnTo>
                    <a:pt x="15360" y="1672"/>
                  </a:lnTo>
                  <a:lnTo>
                    <a:pt x="15350" y="1667"/>
                  </a:lnTo>
                  <a:lnTo>
                    <a:pt x="15339" y="1660"/>
                  </a:lnTo>
                  <a:lnTo>
                    <a:pt x="15330" y="1654"/>
                  </a:lnTo>
                  <a:lnTo>
                    <a:pt x="15320" y="1647"/>
                  </a:lnTo>
                  <a:lnTo>
                    <a:pt x="15311" y="1639"/>
                  </a:lnTo>
                  <a:lnTo>
                    <a:pt x="15301" y="1632"/>
                  </a:lnTo>
                  <a:lnTo>
                    <a:pt x="15293" y="1623"/>
                  </a:lnTo>
                  <a:lnTo>
                    <a:pt x="15284" y="1614"/>
                  </a:lnTo>
                  <a:lnTo>
                    <a:pt x="15276" y="1604"/>
                  </a:lnTo>
                  <a:lnTo>
                    <a:pt x="15269" y="1595"/>
                  </a:lnTo>
                  <a:lnTo>
                    <a:pt x="15254" y="1574"/>
                  </a:lnTo>
                  <a:lnTo>
                    <a:pt x="15241" y="1550"/>
                  </a:lnTo>
                  <a:lnTo>
                    <a:pt x="15228" y="1525"/>
                  </a:lnTo>
                  <a:lnTo>
                    <a:pt x="15218" y="1499"/>
                  </a:lnTo>
                  <a:lnTo>
                    <a:pt x="15209" y="1470"/>
                  </a:lnTo>
                  <a:lnTo>
                    <a:pt x="15201" y="1439"/>
                  </a:lnTo>
                  <a:lnTo>
                    <a:pt x="15196" y="1411"/>
                  </a:lnTo>
                  <a:lnTo>
                    <a:pt x="15191" y="1381"/>
                  </a:lnTo>
                  <a:lnTo>
                    <a:pt x="15188" y="1353"/>
                  </a:lnTo>
                  <a:lnTo>
                    <a:pt x="15186" y="1324"/>
                  </a:lnTo>
                  <a:lnTo>
                    <a:pt x="15186" y="1296"/>
                  </a:lnTo>
                  <a:lnTo>
                    <a:pt x="15187" y="1268"/>
                  </a:lnTo>
                  <a:lnTo>
                    <a:pt x="15190" y="1241"/>
                  </a:lnTo>
                  <a:lnTo>
                    <a:pt x="15195" y="1213"/>
                  </a:lnTo>
                  <a:lnTo>
                    <a:pt x="15199" y="1187"/>
                  </a:lnTo>
                  <a:lnTo>
                    <a:pt x="15205" y="1161"/>
                  </a:lnTo>
                  <a:lnTo>
                    <a:pt x="15214" y="1136"/>
                  </a:lnTo>
                  <a:lnTo>
                    <a:pt x="15222" y="1112"/>
                  </a:lnTo>
                  <a:lnTo>
                    <a:pt x="15232" y="1087"/>
                  </a:lnTo>
                  <a:lnTo>
                    <a:pt x="15243" y="1065"/>
                  </a:lnTo>
                  <a:lnTo>
                    <a:pt x="15255" y="1043"/>
                  </a:lnTo>
                  <a:lnTo>
                    <a:pt x="15269" y="1021"/>
                  </a:lnTo>
                  <a:lnTo>
                    <a:pt x="15282" y="1001"/>
                  </a:lnTo>
                  <a:lnTo>
                    <a:pt x="15297" y="982"/>
                  </a:lnTo>
                  <a:lnTo>
                    <a:pt x="15314" y="963"/>
                  </a:lnTo>
                  <a:lnTo>
                    <a:pt x="15331" y="946"/>
                  </a:lnTo>
                  <a:lnTo>
                    <a:pt x="15349" y="930"/>
                  </a:lnTo>
                  <a:lnTo>
                    <a:pt x="15368" y="914"/>
                  </a:lnTo>
                  <a:lnTo>
                    <a:pt x="15387" y="900"/>
                  </a:lnTo>
                  <a:lnTo>
                    <a:pt x="15407" y="888"/>
                  </a:lnTo>
                  <a:lnTo>
                    <a:pt x="15428" y="877"/>
                  </a:lnTo>
                  <a:lnTo>
                    <a:pt x="15450" y="867"/>
                  </a:lnTo>
                  <a:lnTo>
                    <a:pt x="15474" y="858"/>
                  </a:lnTo>
                  <a:lnTo>
                    <a:pt x="15497" y="851"/>
                  </a:lnTo>
                  <a:lnTo>
                    <a:pt x="15520" y="845"/>
                  </a:lnTo>
                  <a:lnTo>
                    <a:pt x="15544" y="841"/>
                  </a:lnTo>
                  <a:lnTo>
                    <a:pt x="15570" y="839"/>
                  </a:lnTo>
                  <a:lnTo>
                    <a:pt x="15595" y="838"/>
                  </a:lnTo>
                  <a:lnTo>
                    <a:pt x="15612" y="838"/>
                  </a:lnTo>
                  <a:lnTo>
                    <a:pt x="15628" y="839"/>
                  </a:lnTo>
                  <a:lnTo>
                    <a:pt x="15643" y="842"/>
                  </a:lnTo>
                  <a:lnTo>
                    <a:pt x="15657" y="844"/>
                  </a:lnTo>
                  <a:lnTo>
                    <a:pt x="15672" y="849"/>
                  </a:lnTo>
                  <a:lnTo>
                    <a:pt x="15686" y="854"/>
                  </a:lnTo>
                  <a:lnTo>
                    <a:pt x="15700" y="859"/>
                  </a:lnTo>
                  <a:lnTo>
                    <a:pt x="15713" y="866"/>
                  </a:lnTo>
                  <a:lnTo>
                    <a:pt x="15726" y="873"/>
                  </a:lnTo>
                  <a:lnTo>
                    <a:pt x="15738" y="880"/>
                  </a:lnTo>
                  <a:lnTo>
                    <a:pt x="15749" y="890"/>
                  </a:lnTo>
                  <a:lnTo>
                    <a:pt x="15761" y="899"/>
                  </a:lnTo>
                  <a:lnTo>
                    <a:pt x="15772" y="910"/>
                  </a:lnTo>
                  <a:lnTo>
                    <a:pt x="15781" y="921"/>
                  </a:lnTo>
                  <a:lnTo>
                    <a:pt x="15791" y="933"/>
                  </a:lnTo>
                  <a:lnTo>
                    <a:pt x="15800" y="946"/>
                  </a:lnTo>
                  <a:lnTo>
                    <a:pt x="15804" y="925"/>
                  </a:lnTo>
                  <a:lnTo>
                    <a:pt x="15810" y="875"/>
                  </a:lnTo>
                  <a:lnTo>
                    <a:pt x="15812" y="855"/>
                  </a:lnTo>
                  <a:lnTo>
                    <a:pt x="15831" y="856"/>
                  </a:lnTo>
                  <a:lnTo>
                    <a:pt x="15846" y="856"/>
                  </a:lnTo>
                  <a:lnTo>
                    <a:pt x="15858" y="856"/>
                  </a:lnTo>
                  <a:lnTo>
                    <a:pt x="15873" y="856"/>
                  </a:lnTo>
                  <a:lnTo>
                    <a:pt x="15934" y="856"/>
                  </a:lnTo>
                  <a:lnTo>
                    <a:pt x="15973" y="855"/>
                  </a:lnTo>
                  <a:lnTo>
                    <a:pt x="15970" y="874"/>
                  </a:lnTo>
                  <a:lnTo>
                    <a:pt x="15967" y="891"/>
                  </a:lnTo>
                  <a:lnTo>
                    <a:pt x="15965" y="906"/>
                  </a:lnTo>
                  <a:lnTo>
                    <a:pt x="15963" y="923"/>
                  </a:lnTo>
                  <a:lnTo>
                    <a:pt x="15962" y="940"/>
                  </a:lnTo>
                  <a:lnTo>
                    <a:pt x="15960" y="960"/>
                  </a:lnTo>
                  <a:lnTo>
                    <a:pt x="15958" y="984"/>
                  </a:lnTo>
                  <a:lnTo>
                    <a:pt x="15954" y="1015"/>
                  </a:lnTo>
                  <a:lnTo>
                    <a:pt x="15948" y="1110"/>
                  </a:lnTo>
                  <a:lnTo>
                    <a:pt x="15943" y="1192"/>
                  </a:lnTo>
                  <a:lnTo>
                    <a:pt x="15941" y="1266"/>
                  </a:lnTo>
                  <a:lnTo>
                    <a:pt x="15940" y="1337"/>
                  </a:lnTo>
                  <a:lnTo>
                    <a:pt x="15940" y="1409"/>
                  </a:lnTo>
                  <a:lnTo>
                    <a:pt x="15943" y="1486"/>
                  </a:lnTo>
                  <a:lnTo>
                    <a:pt x="15947" y="1574"/>
                  </a:lnTo>
                  <a:lnTo>
                    <a:pt x="15953" y="1677"/>
                  </a:lnTo>
                  <a:lnTo>
                    <a:pt x="15931" y="1675"/>
                  </a:lnTo>
                  <a:lnTo>
                    <a:pt x="15849" y="1676"/>
                  </a:lnTo>
                  <a:lnTo>
                    <a:pt x="15832" y="1676"/>
                  </a:lnTo>
                  <a:lnTo>
                    <a:pt x="15817" y="1676"/>
                  </a:lnTo>
                  <a:lnTo>
                    <a:pt x="15801" y="1676"/>
                  </a:lnTo>
                  <a:lnTo>
                    <a:pt x="15780" y="1677"/>
                  </a:lnTo>
                  <a:close/>
                  <a:moveTo>
                    <a:pt x="15772" y="1071"/>
                  </a:moveTo>
                  <a:lnTo>
                    <a:pt x="15767" y="1056"/>
                  </a:lnTo>
                  <a:lnTo>
                    <a:pt x="15763" y="1041"/>
                  </a:lnTo>
                  <a:lnTo>
                    <a:pt x="15757" y="1027"/>
                  </a:lnTo>
                  <a:lnTo>
                    <a:pt x="15750" y="1015"/>
                  </a:lnTo>
                  <a:lnTo>
                    <a:pt x="15744" y="1003"/>
                  </a:lnTo>
                  <a:lnTo>
                    <a:pt x="15736" y="991"/>
                  </a:lnTo>
                  <a:lnTo>
                    <a:pt x="15727" y="982"/>
                  </a:lnTo>
                  <a:lnTo>
                    <a:pt x="15719" y="972"/>
                  </a:lnTo>
                  <a:lnTo>
                    <a:pt x="15708" y="965"/>
                  </a:lnTo>
                  <a:lnTo>
                    <a:pt x="15699" y="958"/>
                  </a:lnTo>
                  <a:lnTo>
                    <a:pt x="15687" y="951"/>
                  </a:lnTo>
                  <a:lnTo>
                    <a:pt x="15676" y="946"/>
                  </a:lnTo>
                  <a:lnTo>
                    <a:pt x="15665" y="943"/>
                  </a:lnTo>
                  <a:lnTo>
                    <a:pt x="15652" y="940"/>
                  </a:lnTo>
                  <a:lnTo>
                    <a:pt x="15640" y="937"/>
                  </a:lnTo>
                  <a:lnTo>
                    <a:pt x="15627" y="937"/>
                  </a:lnTo>
                  <a:lnTo>
                    <a:pt x="15616" y="937"/>
                  </a:lnTo>
                  <a:lnTo>
                    <a:pt x="15606" y="938"/>
                  </a:lnTo>
                  <a:lnTo>
                    <a:pt x="15595" y="941"/>
                  </a:lnTo>
                  <a:lnTo>
                    <a:pt x="15585" y="944"/>
                  </a:lnTo>
                  <a:lnTo>
                    <a:pt x="15574" y="947"/>
                  </a:lnTo>
                  <a:lnTo>
                    <a:pt x="15563" y="951"/>
                  </a:lnTo>
                  <a:lnTo>
                    <a:pt x="15554" y="955"/>
                  </a:lnTo>
                  <a:lnTo>
                    <a:pt x="15544" y="961"/>
                  </a:lnTo>
                  <a:lnTo>
                    <a:pt x="15534" y="967"/>
                  </a:lnTo>
                  <a:lnTo>
                    <a:pt x="15524" y="973"/>
                  </a:lnTo>
                  <a:lnTo>
                    <a:pt x="15516" y="982"/>
                  </a:lnTo>
                  <a:lnTo>
                    <a:pt x="15506" y="989"/>
                  </a:lnTo>
                  <a:lnTo>
                    <a:pt x="15498" y="999"/>
                  </a:lnTo>
                  <a:lnTo>
                    <a:pt x="15489" y="1007"/>
                  </a:lnTo>
                  <a:lnTo>
                    <a:pt x="15481" y="1018"/>
                  </a:lnTo>
                  <a:lnTo>
                    <a:pt x="15474" y="1028"/>
                  </a:lnTo>
                  <a:lnTo>
                    <a:pt x="15460" y="1051"/>
                  </a:lnTo>
                  <a:lnTo>
                    <a:pt x="15446" y="1074"/>
                  </a:lnTo>
                  <a:lnTo>
                    <a:pt x="15434" y="1098"/>
                  </a:lnTo>
                  <a:lnTo>
                    <a:pt x="15424" y="1123"/>
                  </a:lnTo>
                  <a:lnTo>
                    <a:pt x="15414" y="1150"/>
                  </a:lnTo>
                  <a:lnTo>
                    <a:pt x="15406" y="1176"/>
                  </a:lnTo>
                  <a:lnTo>
                    <a:pt x="15399" y="1204"/>
                  </a:lnTo>
                  <a:lnTo>
                    <a:pt x="15393" y="1231"/>
                  </a:lnTo>
                  <a:lnTo>
                    <a:pt x="15388" y="1260"/>
                  </a:lnTo>
                  <a:lnTo>
                    <a:pt x="15385" y="1287"/>
                  </a:lnTo>
                  <a:lnTo>
                    <a:pt x="15384" y="1316"/>
                  </a:lnTo>
                  <a:lnTo>
                    <a:pt x="15383" y="1344"/>
                  </a:lnTo>
                  <a:lnTo>
                    <a:pt x="15384" y="1372"/>
                  </a:lnTo>
                  <a:lnTo>
                    <a:pt x="15386" y="1399"/>
                  </a:lnTo>
                  <a:lnTo>
                    <a:pt x="15389" y="1426"/>
                  </a:lnTo>
                  <a:lnTo>
                    <a:pt x="15394" y="1452"/>
                  </a:lnTo>
                  <a:lnTo>
                    <a:pt x="15397" y="1466"/>
                  </a:lnTo>
                  <a:lnTo>
                    <a:pt x="15402" y="1479"/>
                  </a:lnTo>
                  <a:lnTo>
                    <a:pt x="15407" y="1491"/>
                  </a:lnTo>
                  <a:lnTo>
                    <a:pt x="15412" y="1503"/>
                  </a:lnTo>
                  <a:lnTo>
                    <a:pt x="15418" y="1514"/>
                  </a:lnTo>
                  <a:lnTo>
                    <a:pt x="15424" y="1524"/>
                  </a:lnTo>
                  <a:lnTo>
                    <a:pt x="15430" y="1533"/>
                  </a:lnTo>
                  <a:lnTo>
                    <a:pt x="15438" y="1541"/>
                  </a:lnTo>
                  <a:lnTo>
                    <a:pt x="15445" y="1548"/>
                  </a:lnTo>
                  <a:lnTo>
                    <a:pt x="15452" y="1555"/>
                  </a:lnTo>
                  <a:lnTo>
                    <a:pt x="15461" y="1561"/>
                  </a:lnTo>
                  <a:lnTo>
                    <a:pt x="15470" y="1565"/>
                  </a:lnTo>
                  <a:lnTo>
                    <a:pt x="15479" y="1568"/>
                  </a:lnTo>
                  <a:lnTo>
                    <a:pt x="15489" y="1572"/>
                  </a:lnTo>
                  <a:lnTo>
                    <a:pt x="15499" y="1573"/>
                  </a:lnTo>
                  <a:lnTo>
                    <a:pt x="15510" y="1574"/>
                  </a:lnTo>
                  <a:lnTo>
                    <a:pt x="15519" y="1573"/>
                  </a:lnTo>
                  <a:lnTo>
                    <a:pt x="15529" y="1572"/>
                  </a:lnTo>
                  <a:lnTo>
                    <a:pt x="15539" y="1569"/>
                  </a:lnTo>
                  <a:lnTo>
                    <a:pt x="15551" y="1566"/>
                  </a:lnTo>
                  <a:lnTo>
                    <a:pt x="15561" y="1562"/>
                  </a:lnTo>
                  <a:lnTo>
                    <a:pt x="15572" y="1557"/>
                  </a:lnTo>
                  <a:lnTo>
                    <a:pt x="15581" y="1551"/>
                  </a:lnTo>
                  <a:lnTo>
                    <a:pt x="15591" y="1546"/>
                  </a:lnTo>
                  <a:lnTo>
                    <a:pt x="15604" y="1537"/>
                  </a:lnTo>
                  <a:lnTo>
                    <a:pt x="15615" y="1526"/>
                  </a:lnTo>
                  <a:lnTo>
                    <a:pt x="15627" y="1516"/>
                  </a:lnTo>
                  <a:lnTo>
                    <a:pt x="15638" y="1505"/>
                  </a:lnTo>
                  <a:lnTo>
                    <a:pt x="15649" y="1493"/>
                  </a:lnTo>
                  <a:lnTo>
                    <a:pt x="15660" y="1481"/>
                  </a:lnTo>
                  <a:lnTo>
                    <a:pt x="15669" y="1468"/>
                  </a:lnTo>
                  <a:lnTo>
                    <a:pt x="15679" y="1455"/>
                  </a:lnTo>
                  <a:lnTo>
                    <a:pt x="15693" y="1431"/>
                  </a:lnTo>
                  <a:lnTo>
                    <a:pt x="15707" y="1406"/>
                  </a:lnTo>
                  <a:lnTo>
                    <a:pt x="15719" y="1380"/>
                  </a:lnTo>
                  <a:lnTo>
                    <a:pt x="15729" y="1352"/>
                  </a:lnTo>
                  <a:lnTo>
                    <a:pt x="15739" y="1320"/>
                  </a:lnTo>
                  <a:lnTo>
                    <a:pt x="15748" y="1284"/>
                  </a:lnTo>
                  <a:lnTo>
                    <a:pt x="15757" y="1243"/>
                  </a:lnTo>
                  <a:lnTo>
                    <a:pt x="15767" y="1194"/>
                  </a:lnTo>
                  <a:lnTo>
                    <a:pt x="15772" y="1071"/>
                  </a:lnTo>
                  <a:close/>
                  <a:moveTo>
                    <a:pt x="4127" y="549"/>
                  </a:moveTo>
                  <a:lnTo>
                    <a:pt x="4161" y="542"/>
                  </a:lnTo>
                  <a:lnTo>
                    <a:pt x="4194" y="537"/>
                  </a:lnTo>
                  <a:lnTo>
                    <a:pt x="4227" y="532"/>
                  </a:lnTo>
                  <a:lnTo>
                    <a:pt x="4258" y="528"/>
                  </a:lnTo>
                  <a:lnTo>
                    <a:pt x="4291" y="526"/>
                  </a:lnTo>
                  <a:lnTo>
                    <a:pt x="4325" y="524"/>
                  </a:lnTo>
                  <a:lnTo>
                    <a:pt x="4359" y="523"/>
                  </a:lnTo>
                  <a:lnTo>
                    <a:pt x="4394" y="523"/>
                  </a:lnTo>
                  <a:lnTo>
                    <a:pt x="4418" y="523"/>
                  </a:lnTo>
                  <a:lnTo>
                    <a:pt x="4442" y="523"/>
                  </a:lnTo>
                  <a:lnTo>
                    <a:pt x="4466" y="525"/>
                  </a:lnTo>
                  <a:lnTo>
                    <a:pt x="4488" y="526"/>
                  </a:lnTo>
                  <a:lnTo>
                    <a:pt x="4510" y="529"/>
                  </a:lnTo>
                  <a:lnTo>
                    <a:pt x="4531" y="532"/>
                  </a:lnTo>
                  <a:lnTo>
                    <a:pt x="4551" y="535"/>
                  </a:lnTo>
                  <a:lnTo>
                    <a:pt x="4570" y="539"/>
                  </a:lnTo>
                  <a:lnTo>
                    <a:pt x="4589" y="543"/>
                  </a:lnTo>
                  <a:lnTo>
                    <a:pt x="4607" y="549"/>
                  </a:lnTo>
                  <a:lnTo>
                    <a:pt x="4624" y="554"/>
                  </a:lnTo>
                  <a:lnTo>
                    <a:pt x="4641" y="559"/>
                  </a:lnTo>
                  <a:lnTo>
                    <a:pt x="4657" y="565"/>
                  </a:lnTo>
                  <a:lnTo>
                    <a:pt x="4672" y="573"/>
                  </a:lnTo>
                  <a:lnTo>
                    <a:pt x="4685" y="579"/>
                  </a:lnTo>
                  <a:lnTo>
                    <a:pt x="4698" y="588"/>
                  </a:lnTo>
                  <a:lnTo>
                    <a:pt x="4711" y="596"/>
                  </a:lnTo>
                  <a:lnTo>
                    <a:pt x="4722" y="605"/>
                  </a:lnTo>
                  <a:lnTo>
                    <a:pt x="4733" y="614"/>
                  </a:lnTo>
                  <a:lnTo>
                    <a:pt x="4744" y="624"/>
                  </a:lnTo>
                  <a:lnTo>
                    <a:pt x="4753" y="634"/>
                  </a:lnTo>
                  <a:lnTo>
                    <a:pt x="4762" y="645"/>
                  </a:lnTo>
                  <a:lnTo>
                    <a:pt x="4769" y="655"/>
                  </a:lnTo>
                  <a:lnTo>
                    <a:pt x="4775" y="668"/>
                  </a:lnTo>
                  <a:lnTo>
                    <a:pt x="4782" y="680"/>
                  </a:lnTo>
                  <a:lnTo>
                    <a:pt x="4787" y="692"/>
                  </a:lnTo>
                  <a:lnTo>
                    <a:pt x="4791" y="706"/>
                  </a:lnTo>
                  <a:lnTo>
                    <a:pt x="4795" y="719"/>
                  </a:lnTo>
                  <a:lnTo>
                    <a:pt x="4797" y="733"/>
                  </a:lnTo>
                  <a:lnTo>
                    <a:pt x="4800" y="748"/>
                  </a:lnTo>
                  <a:lnTo>
                    <a:pt x="4802" y="763"/>
                  </a:lnTo>
                  <a:lnTo>
                    <a:pt x="4802" y="779"/>
                  </a:lnTo>
                  <a:lnTo>
                    <a:pt x="4802" y="791"/>
                  </a:lnTo>
                  <a:lnTo>
                    <a:pt x="4801" y="801"/>
                  </a:lnTo>
                  <a:lnTo>
                    <a:pt x="4800" y="813"/>
                  </a:lnTo>
                  <a:lnTo>
                    <a:pt x="4797" y="824"/>
                  </a:lnTo>
                  <a:lnTo>
                    <a:pt x="4792" y="847"/>
                  </a:lnTo>
                  <a:lnTo>
                    <a:pt x="4785" y="868"/>
                  </a:lnTo>
                  <a:lnTo>
                    <a:pt x="4776" y="888"/>
                  </a:lnTo>
                  <a:lnTo>
                    <a:pt x="4765" y="908"/>
                  </a:lnTo>
                  <a:lnTo>
                    <a:pt x="4752" y="926"/>
                  </a:lnTo>
                  <a:lnTo>
                    <a:pt x="4737" y="944"/>
                  </a:lnTo>
                  <a:lnTo>
                    <a:pt x="4721" y="960"/>
                  </a:lnTo>
                  <a:lnTo>
                    <a:pt x="4704" y="975"/>
                  </a:lnTo>
                  <a:lnTo>
                    <a:pt x="4684" y="989"/>
                  </a:lnTo>
                  <a:lnTo>
                    <a:pt x="4664" y="1002"/>
                  </a:lnTo>
                  <a:lnTo>
                    <a:pt x="4642" y="1014"/>
                  </a:lnTo>
                  <a:lnTo>
                    <a:pt x="4619" y="1024"/>
                  </a:lnTo>
                  <a:lnTo>
                    <a:pt x="4595" y="1033"/>
                  </a:lnTo>
                  <a:lnTo>
                    <a:pt x="4568" y="1039"/>
                  </a:lnTo>
                  <a:lnTo>
                    <a:pt x="4587" y="1041"/>
                  </a:lnTo>
                  <a:lnTo>
                    <a:pt x="4605" y="1043"/>
                  </a:lnTo>
                  <a:lnTo>
                    <a:pt x="4623" y="1046"/>
                  </a:lnTo>
                  <a:lnTo>
                    <a:pt x="4640" y="1049"/>
                  </a:lnTo>
                  <a:lnTo>
                    <a:pt x="4657" y="1054"/>
                  </a:lnTo>
                  <a:lnTo>
                    <a:pt x="4673" y="1058"/>
                  </a:lnTo>
                  <a:lnTo>
                    <a:pt x="4689" y="1062"/>
                  </a:lnTo>
                  <a:lnTo>
                    <a:pt x="4703" y="1067"/>
                  </a:lnTo>
                  <a:lnTo>
                    <a:pt x="4718" y="1073"/>
                  </a:lnTo>
                  <a:lnTo>
                    <a:pt x="4732" y="1079"/>
                  </a:lnTo>
                  <a:lnTo>
                    <a:pt x="4745" y="1085"/>
                  </a:lnTo>
                  <a:lnTo>
                    <a:pt x="4757" y="1093"/>
                  </a:lnTo>
                  <a:lnTo>
                    <a:pt x="4770" y="1100"/>
                  </a:lnTo>
                  <a:lnTo>
                    <a:pt x="4782" y="1109"/>
                  </a:lnTo>
                  <a:lnTo>
                    <a:pt x="4792" y="1116"/>
                  </a:lnTo>
                  <a:lnTo>
                    <a:pt x="4803" y="1126"/>
                  </a:lnTo>
                  <a:lnTo>
                    <a:pt x="4812" y="1134"/>
                  </a:lnTo>
                  <a:lnTo>
                    <a:pt x="4822" y="1144"/>
                  </a:lnTo>
                  <a:lnTo>
                    <a:pt x="4830" y="1154"/>
                  </a:lnTo>
                  <a:lnTo>
                    <a:pt x="4839" y="1165"/>
                  </a:lnTo>
                  <a:lnTo>
                    <a:pt x="4846" y="1175"/>
                  </a:lnTo>
                  <a:lnTo>
                    <a:pt x="4852" y="1187"/>
                  </a:lnTo>
                  <a:lnTo>
                    <a:pt x="4859" y="1198"/>
                  </a:lnTo>
                  <a:lnTo>
                    <a:pt x="4864" y="1210"/>
                  </a:lnTo>
                  <a:lnTo>
                    <a:pt x="4869" y="1223"/>
                  </a:lnTo>
                  <a:lnTo>
                    <a:pt x="4874" y="1235"/>
                  </a:lnTo>
                  <a:lnTo>
                    <a:pt x="4878" y="1249"/>
                  </a:lnTo>
                  <a:lnTo>
                    <a:pt x="4880" y="1263"/>
                  </a:lnTo>
                  <a:lnTo>
                    <a:pt x="4883" y="1277"/>
                  </a:lnTo>
                  <a:lnTo>
                    <a:pt x="4884" y="1290"/>
                  </a:lnTo>
                  <a:lnTo>
                    <a:pt x="4885" y="1305"/>
                  </a:lnTo>
                  <a:lnTo>
                    <a:pt x="4885" y="1321"/>
                  </a:lnTo>
                  <a:lnTo>
                    <a:pt x="4885" y="1336"/>
                  </a:lnTo>
                  <a:lnTo>
                    <a:pt x="4884" y="1351"/>
                  </a:lnTo>
                  <a:lnTo>
                    <a:pt x="4882" y="1365"/>
                  </a:lnTo>
                  <a:lnTo>
                    <a:pt x="4880" y="1379"/>
                  </a:lnTo>
                  <a:lnTo>
                    <a:pt x="4877" y="1394"/>
                  </a:lnTo>
                  <a:lnTo>
                    <a:pt x="4872" y="1408"/>
                  </a:lnTo>
                  <a:lnTo>
                    <a:pt x="4868" y="1421"/>
                  </a:lnTo>
                  <a:lnTo>
                    <a:pt x="4863" y="1435"/>
                  </a:lnTo>
                  <a:lnTo>
                    <a:pt x="4858" y="1449"/>
                  </a:lnTo>
                  <a:lnTo>
                    <a:pt x="4851" y="1462"/>
                  </a:lnTo>
                  <a:lnTo>
                    <a:pt x="4844" y="1475"/>
                  </a:lnTo>
                  <a:lnTo>
                    <a:pt x="4837" y="1488"/>
                  </a:lnTo>
                  <a:lnTo>
                    <a:pt x="4828" y="1500"/>
                  </a:lnTo>
                  <a:lnTo>
                    <a:pt x="4820" y="1512"/>
                  </a:lnTo>
                  <a:lnTo>
                    <a:pt x="4811" y="1524"/>
                  </a:lnTo>
                  <a:lnTo>
                    <a:pt x="4801" y="1536"/>
                  </a:lnTo>
                  <a:lnTo>
                    <a:pt x="4791" y="1546"/>
                  </a:lnTo>
                  <a:lnTo>
                    <a:pt x="4779" y="1557"/>
                  </a:lnTo>
                  <a:lnTo>
                    <a:pt x="4769" y="1567"/>
                  </a:lnTo>
                  <a:lnTo>
                    <a:pt x="4757" y="1577"/>
                  </a:lnTo>
                  <a:lnTo>
                    <a:pt x="4745" y="1586"/>
                  </a:lnTo>
                  <a:lnTo>
                    <a:pt x="4732" y="1596"/>
                  </a:lnTo>
                  <a:lnTo>
                    <a:pt x="4719" y="1604"/>
                  </a:lnTo>
                  <a:lnTo>
                    <a:pt x="4705" y="1613"/>
                  </a:lnTo>
                  <a:lnTo>
                    <a:pt x="4692" y="1620"/>
                  </a:lnTo>
                  <a:lnTo>
                    <a:pt x="4677" y="1628"/>
                  </a:lnTo>
                  <a:lnTo>
                    <a:pt x="4662" y="1634"/>
                  </a:lnTo>
                  <a:lnTo>
                    <a:pt x="4647" y="1640"/>
                  </a:lnTo>
                  <a:lnTo>
                    <a:pt x="4632" y="1646"/>
                  </a:lnTo>
                  <a:lnTo>
                    <a:pt x="4617" y="1651"/>
                  </a:lnTo>
                  <a:lnTo>
                    <a:pt x="4600" y="1655"/>
                  </a:lnTo>
                  <a:lnTo>
                    <a:pt x="4584" y="1658"/>
                  </a:lnTo>
                  <a:lnTo>
                    <a:pt x="4562" y="1663"/>
                  </a:lnTo>
                  <a:lnTo>
                    <a:pt x="4538" y="1668"/>
                  </a:lnTo>
                  <a:lnTo>
                    <a:pt x="4514" y="1671"/>
                  </a:lnTo>
                  <a:lnTo>
                    <a:pt x="4489" y="1674"/>
                  </a:lnTo>
                  <a:lnTo>
                    <a:pt x="4463" y="1676"/>
                  </a:lnTo>
                  <a:lnTo>
                    <a:pt x="4438" y="1678"/>
                  </a:lnTo>
                  <a:lnTo>
                    <a:pt x="4412" y="1679"/>
                  </a:lnTo>
                  <a:lnTo>
                    <a:pt x="4384" y="1679"/>
                  </a:lnTo>
                  <a:lnTo>
                    <a:pt x="4349" y="1679"/>
                  </a:lnTo>
                  <a:lnTo>
                    <a:pt x="4314" y="1678"/>
                  </a:lnTo>
                  <a:lnTo>
                    <a:pt x="4280" y="1676"/>
                  </a:lnTo>
                  <a:lnTo>
                    <a:pt x="4246" y="1674"/>
                  </a:lnTo>
                  <a:lnTo>
                    <a:pt x="4213" y="1671"/>
                  </a:lnTo>
                  <a:lnTo>
                    <a:pt x="4182" y="1668"/>
                  </a:lnTo>
                  <a:lnTo>
                    <a:pt x="4155" y="1665"/>
                  </a:lnTo>
                  <a:lnTo>
                    <a:pt x="4128" y="1660"/>
                  </a:lnTo>
                  <a:lnTo>
                    <a:pt x="4128" y="1554"/>
                  </a:lnTo>
                  <a:lnTo>
                    <a:pt x="4131" y="651"/>
                  </a:lnTo>
                  <a:lnTo>
                    <a:pt x="4127" y="549"/>
                  </a:lnTo>
                  <a:close/>
                  <a:moveTo>
                    <a:pt x="4329" y="1006"/>
                  </a:moveTo>
                  <a:lnTo>
                    <a:pt x="4394" y="1006"/>
                  </a:lnTo>
                  <a:lnTo>
                    <a:pt x="4416" y="1006"/>
                  </a:lnTo>
                  <a:lnTo>
                    <a:pt x="4438" y="1003"/>
                  </a:lnTo>
                  <a:lnTo>
                    <a:pt x="4458" y="999"/>
                  </a:lnTo>
                  <a:lnTo>
                    <a:pt x="4477" y="993"/>
                  </a:lnTo>
                  <a:lnTo>
                    <a:pt x="4495" y="986"/>
                  </a:lnTo>
                  <a:lnTo>
                    <a:pt x="4511" y="978"/>
                  </a:lnTo>
                  <a:lnTo>
                    <a:pt x="4526" y="967"/>
                  </a:lnTo>
                  <a:lnTo>
                    <a:pt x="4540" y="955"/>
                  </a:lnTo>
                  <a:lnTo>
                    <a:pt x="4551" y="943"/>
                  </a:lnTo>
                  <a:lnTo>
                    <a:pt x="4562" y="928"/>
                  </a:lnTo>
                  <a:lnTo>
                    <a:pt x="4570" y="911"/>
                  </a:lnTo>
                  <a:lnTo>
                    <a:pt x="4578" y="894"/>
                  </a:lnTo>
                  <a:lnTo>
                    <a:pt x="4583" y="875"/>
                  </a:lnTo>
                  <a:lnTo>
                    <a:pt x="4587" y="854"/>
                  </a:lnTo>
                  <a:lnTo>
                    <a:pt x="4589" y="833"/>
                  </a:lnTo>
                  <a:lnTo>
                    <a:pt x="4590" y="810"/>
                  </a:lnTo>
                  <a:lnTo>
                    <a:pt x="4589" y="786"/>
                  </a:lnTo>
                  <a:lnTo>
                    <a:pt x="4587" y="765"/>
                  </a:lnTo>
                  <a:lnTo>
                    <a:pt x="4583" y="745"/>
                  </a:lnTo>
                  <a:lnTo>
                    <a:pt x="4578" y="726"/>
                  </a:lnTo>
                  <a:lnTo>
                    <a:pt x="4573" y="718"/>
                  </a:lnTo>
                  <a:lnTo>
                    <a:pt x="4570" y="709"/>
                  </a:lnTo>
                  <a:lnTo>
                    <a:pt x="4566" y="702"/>
                  </a:lnTo>
                  <a:lnTo>
                    <a:pt x="4561" y="693"/>
                  </a:lnTo>
                  <a:lnTo>
                    <a:pt x="4555" y="687"/>
                  </a:lnTo>
                  <a:lnTo>
                    <a:pt x="4550" y="680"/>
                  </a:lnTo>
                  <a:lnTo>
                    <a:pt x="4544" y="673"/>
                  </a:lnTo>
                  <a:lnTo>
                    <a:pt x="4537" y="667"/>
                  </a:lnTo>
                  <a:lnTo>
                    <a:pt x="4531" y="662"/>
                  </a:lnTo>
                  <a:lnTo>
                    <a:pt x="4524" y="656"/>
                  </a:lnTo>
                  <a:lnTo>
                    <a:pt x="4516" y="651"/>
                  </a:lnTo>
                  <a:lnTo>
                    <a:pt x="4508" y="647"/>
                  </a:lnTo>
                  <a:lnTo>
                    <a:pt x="4490" y="638"/>
                  </a:lnTo>
                  <a:lnTo>
                    <a:pt x="4471" y="632"/>
                  </a:lnTo>
                  <a:lnTo>
                    <a:pt x="4451" y="627"/>
                  </a:lnTo>
                  <a:lnTo>
                    <a:pt x="4428" y="624"/>
                  </a:lnTo>
                  <a:lnTo>
                    <a:pt x="4403" y="621"/>
                  </a:lnTo>
                  <a:lnTo>
                    <a:pt x="4378" y="620"/>
                  </a:lnTo>
                  <a:lnTo>
                    <a:pt x="4364" y="620"/>
                  </a:lnTo>
                  <a:lnTo>
                    <a:pt x="4355" y="620"/>
                  </a:lnTo>
                  <a:lnTo>
                    <a:pt x="4344" y="621"/>
                  </a:lnTo>
                  <a:lnTo>
                    <a:pt x="4333" y="624"/>
                  </a:lnTo>
                  <a:lnTo>
                    <a:pt x="4329" y="692"/>
                  </a:lnTo>
                  <a:lnTo>
                    <a:pt x="4329" y="733"/>
                  </a:lnTo>
                  <a:lnTo>
                    <a:pt x="4328" y="768"/>
                  </a:lnTo>
                  <a:lnTo>
                    <a:pt x="4328" y="801"/>
                  </a:lnTo>
                  <a:lnTo>
                    <a:pt x="4328" y="833"/>
                  </a:lnTo>
                  <a:lnTo>
                    <a:pt x="4328" y="850"/>
                  </a:lnTo>
                  <a:lnTo>
                    <a:pt x="4328" y="869"/>
                  </a:lnTo>
                  <a:lnTo>
                    <a:pt x="4328" y="888"/>
                  </a:lnTo>
                  <a:lnTo>
                    <a:pt x="4328" y="909"/>
                  </a:lnTo>
                  <a:lnTo>
                    <a:pt x="4328" y="931"/>
                  </a:lnTo>
                  <a:lnTo>
                    <a:pt x="4329" y="955"/>
                  </a:lnTo>
                  <a:lnTo>
                    <a:pt x="4329" y="980"/>
                  </a:lnTo>
                  <a:lnTo>
                    <a:pt x="4329" y="1006"/>
                  </a:lnTo>
                  <a:close/>
                  <a:moveTo>
                    <a:pt x="4331" y="1572"/>
                  </a:moveTo>
                  <a:lnTo>
                    <a:pt x="4346" y="1573"/>
                  </a:lnTo>
                  <a:lnTo>
                    <a:pt x="4359" y="1574"/>
                  </a:lnTo>
                  <a:lnTo>
                    <a:pt x="4369" y="1575"/>
                  </a:lnTo>
                  <a:lnTo>
                    <a:pt x="4380" y="1575"/>
                  </a:lnTo>
                  <a:lnTo>
                    <a:pt x="4403" y="1575"/>
                  </a:lnTo>
                  <a:lnTo>
                    <a:pt x="4425" y="1574"/>
                  </a:lnTo>
                  <a:lnTo>
                    <a:pt x="4444" y="1573"/>
                  </a:lnTo>
                  <a:lnTo>
                    <a:pt x="4460" y="1572"/>
                  </a:lnTo>
                  <a:lnTo>
                    <a:pt x="4476" y="1569"/>
                  </a:lnTo>
                  <a:lnTo>
                    <a:pt x="4490" y="1566"/>
                  </a:lnTo>
                  <a:lnTo>
                    <a:pt x="4503" y="1563"/>
                  </a:lnTo>
                  <a:lnTo>
                    <a:pt x="4515" y="1559"/>
                  </a:lnTo>
                  <a:lnTo>
                    <a:pt x="4532" y="1553"/>
                  </a:lnTo>
                  <a:lnTo>
                    <a:pt x="4548" y="1545"/>
                  </a:lnTo>
                  <a:lnTo>
                    <a:pt x="4564" y="1537"/>
                  </a:lnTo>
                  <a:lnTo>
                    <a:pt x="4579" y="1526"/>
                  </a:lnTo>
                  <a:lnTo>
                    <a:pt x="4591" y="1514"/>
                  </a:lnTo>
                  <a:lnTo>
                    <a:pt x="4604" y="1503"/>
                  </a:lnTo>
                  <a:lnTo>
                    <a:pt x="4615" y="1489"/>
                  </a:lnTo>
                  <a:lnTo>
                    <a:pt x="4625" y="1475"/>
                  </a:lnTo>
                  <a:lnTo>
                    <a:pt x="4634" y="1460"/>
                  </a:lnTo>
                  <a:lnTo>
                    <a:pt x="4642" y="1444"/>
                  </a:lnTo>
                  <a:lnTo>
                    <a:pt x="4648" y="1427"/>
                  </a:lnTo>
                  <a:lnTo>
                    <a:pt x="4655" y="1409"/>
                  </a:lnTo>
                  <a:lnTo>
                    <a:pt x="4659" y="1390"/>
                  </a:lnTo>
                  <a:lnTo>
                    <a:pt x="4662" y="1371"/>
                  </a:lnTo>
                  <a:lnTo>
                    <a:pt x="4663" y="1350"/>
                  </a:lnTo>
                  <a:lnTo>
                    <a:pt x="4664" y="1330"/>
                  </a:lnTo>
                  <a:lnTo>
                    <a:pt x="4663" y="1303"/>
                  </a:lnTo>
                  <a:lnTo>
                    <a:pt x="4660" y="1278"/>
                  </a:lnTo>
                  <a:lnTo>
                    <a:pt x="4658" y="1266"/>
                  </a:lnTo>
                  <a:lnTo>
                    <a:pt x="4656" y="1254"/>
                  </a:lnTo>
                  <a:lnTo>
                    <a:pt x="4653" y="1244"/>
                  </a:lnTo>
                  <a:lnTo>
                    <a:pt x="4648" y="1233"/>
                  </a:lnTo>
                  <a:lnTo>
                    <a:pt x="4644" y="1223"/>
                  </a:lnTo>
                  <a:lnTo>
                    <a:pt x="4640" y="1213"/>
                  </a:lnTo>
                  <a:lnTo>
                    <a:pt x="4635" y="1204"/>
                  </a:lnTo>
                  <a:lnTo>
                    <a:pt x="4629" y="1194"/>
                  </a:lnTo>
                  <a:lnTo>
                    <a:pt x="4623" y="1186"/>
                  </a:lnTo>
                  <a:lnTo>
                    <a:pt x="4617" y="1177"/>
                  </a:lnTo>
                  <a:lnTo>
                    <a:pt x="4609" y="1169"/>
                  </a:lnTo>
                  <a:lnTo>
                    <a:pt x="4602" y="1161"/>
                  </a:lnTo>
                  <a:lnTo>
                    <a:pt x="4595" y="1155"/>
                  </a:lnTo>
                  <a:lnTo>
                    <a:pt x="4586" y="1148"/>
                  </a:lnTo>
                  <a:lnTo>
                    <a:pt x="4577" y="1142"/>
                  </a:lnTo>
                  <a:lnTo>
                    <a:pt x="4567" y="1136"/>
                  </a:lnTo>
                  <a:lnTo>
                    <a:pt x="4558" y="1131"/>
                  </a:lnTo>
                  <a:lnTo>
                    <a:pt x="4548" y="1127"/>
                  </a:lnTo>
                  <a:lnTo>
                    <a:pt x="4537" y="1121"/>
                  </a:lnTo>
                  <a:lnTo>
                    <a:pt x="4526" y="1118"/>
                  </a:lnTo>
                  <a:lnTo>
                    <a:pt x="4514" y="1114"/>
                  </a:lnTo>
                  <a:lnTo>
                    <a:pt x="4503" y="1111"/>
                  </a:lnTo>
                  <a:lnTo>
                    <a:pt x="4490" y="1109"/>
                  </a:lnTo>
                  <a:lnTo>
                    <a:pt x="4477" y="1107"/>
                  </a:lnTo>
                  <a:lnTo>
                    <a:pt x="4451" y="1103"/>
                  </a:lnTo>
                  <a:lnTo>
                    <a:pt x="4422" y="1102"/>
                  </a:lnTo>
                  <a:lnTo>
                    <a:pt x="4395" y="1103"/>
                  </a:lnTo>
                  <a:lnTo>
                    <a:pt x="4370" y="1104"/>
                  </a:lnTo>
                  <a:lnTo>
                    <a:pt x="4348" y="1105"/>
                  </a:lnTo>
                  <a:lnTo>
                    <a:pt x="4328" y="1108"/>
                  </a:lnTo>
                  <a:lnTo>
                    <a:pt x="4326" y="1316"/>
                  </a:lnTo>
                  <a:lnTo>
                    <a:pt x="4326" y="1363"/>
                  </a:lnTo>
                  <a:lnTo>
                    <a:pt x="4326" y="1390"/>
                  </a:lnTo>
                  <a:lnTo>
                    <a:pt x="4326" y="1413"/>
                  </a:lnTo>
                  <a:lnTo>
                    <a:pt x="4327" y="1436"/>
                  </a:lnTo>
                  <a:lnTo>
                    <a:pt x="4327" y="1458"/>
                  </a:lnTo>
                  <a:lnTo>
                    <a:pt x="4328" y="1482"/>
                  </a:lnTo>
                  <a:lnTo>
                    <a:pt x="4329" y="1508"/>
                  </a:lnTo>
                  <a:lnTo>
                    <a:pt x="4330" y="1537"/>
                  </a:lnTo>
                  <a:lnTo>
                    <a:pt x="4331" y="1572"/>
                  </a:lnTo>
                  <a:close/>
                  <a:moveTo>
                    <a:pt x="5451" y="829"/>
                  </a:moveTo>
                  <a:lnTo>
                    <a:pt x="5474" y="829"/>
                  </a:lnTo>
                  <a:lnTo>
                    <a:pt x="5496" y="831"/>
                  </a:lnTo>
                  <a:lnTo>
                    <a:pt x="5519" y="833"/>
                  </a:lnTo>
                  <a:lnTo>
                    <a:pt x="5542" y="836"/>
                  </a:lnTo>
                  <a:lnTo>
                    <a:pt x="5563" y="841"/>
                  </a:lnTo>
                  <a:lnTo>
                    <a:pt x="5584" y="847"/>
                  </a:lnTo>
                  <a:lnTo>
                    <a:pt x="5604" y="853"/>
                  </a:lnTo>
                  <a:lnTo>
                    <a:pt x="5624" y="860"/>
                  </a:lnTo>
                  <a:lnTo>
                    <a:pt x="5643" y="869"/>
                  </a:lnTo>
                  <a:lnTo>
                    <a:pt x="5661" y="877"/>
                  </a:lnTo>
                  <a:lnTo>
                    <a:pt x="5679" y="888"/>
                  </a:lnTo>
                  <a:lnTo>
                    <a:pt x="5697" y="898"/>
                  </a:lnTo>
                  <a:lnTo>
                    <a:pt x="5714" y="910"/>
                  </a:lnTo>
                  <a:lnTo>
                    <a:pt x="5730" y="923"/>
                  </a:lnTo>
                  <a:lnTo>
                    <a:pt x="5744" y="935"/>
                  </a:lnTo>
                  <a:lnTo>
                    <a:pt x="5759" y="949"/>
                  </a:lnTo>
                  <a:lnTo>
                    <a:pt x="5773" y="964"/>
                  </a:lnTo>
                  <a:lnTo>
                    <a:pt x="5786" y="980"/>
                  </a:lnTo>
                  <a:lnTo>
                    <a:pt x="5798" y="996"/>
                  </a:lnTo>
                  <a:lnTo>
                    <a:pt x="5810" y="1012"/>
                  </a:lnTo>
                  <a:lnTo>
                    <a:pt x="5821" y="1030"/>
                  </a:lnTo>
                  <a:lnTo>
                    <a:pt x="5830" y="1048"/>
                  </a:lnTo>
                  <a:lnTo>
                    <a:pt x="5840" y="1067"/>
                  </a:lnTo>
                  <a:lnTo>
                    <a:pt x="5848" y="1086"/>
                  </a:lnTo>
                  <a:lnTo>
                    <a:pt x="5854" y="1107"/>
                  </a:lnTo>
                  <a:lnTo>
                    <a:pt x="5861" y="1128"/>
                  </a:lnTo>
                  <a:lnTo>
                    <a:pt x="5867" y="1149"/>
                  </a:lnTo>
                  <a:lnTo>
                    <a:pt x="5871" y="1170"/>
                  </a:lnTo>
                  <a:lnTo>
                    <a:pt x="5874" y="1192"/>
                  </a:lnTo>
                  <a:lnTo>
                    <a:pt x="5878" y="1215"/>
                  </a:lnTo>
                  <a:lnTo>
                    <a:pt x="5879" y="1239"/>
                  </a:lnTo>
                  <a:lnTo>
                    <a:pt x="5879" y="1262"/>
                  </a:lnTo>
                  <a:lnTo>
                    <a:pt x="5879" y="1286"/>
                  </a:lnTo>
                  <a:lnTo>
                    <a:pt x="5878" y="1309"/>
                  </a:lnTo>
                  <a:lnTo>
                    <a:pt x="5874" y="1332"/>
                  </a:lnTo>
                  <a:lnTo>
                    <a:pt x="5871" y="1354"/>
                  </a:lnTo>
                  <a:lnTo>
                    <a:pt x="5867" y="1376"/>
                  </a:lnTo>
                  <a:lnTo>
                    <a:pt x="5862" y="1397"/>
                  </a:lnTo>
                  <a:lnTo>
                    <a:pt x="5855" y="1417"/>
                  </a:lnTo>
                  <a:lnTo>
                    <a:pt x="5848" y="1437"/>
                  </a:lnTo>
                  <a:lnTo>
                    <a:pt x="5840" y="1457"/>
                  </a:lnTo>
                  <a:lnTo>
                    <a:pt x="5831" y="1475"/>
                  </a:lnTo>
                  <a:lnTo>
                    <a:pt x="5822" y="1494"/>
                  </a:lnTo>
                  <a:lnTo>
                    <a:pt x="5811" y="1511"/>
                  </a:lnTo>
                  <a:lnTo>
                    <a:pt x="5799" y="1528"/>
                  </a:lnTo>
                  <a:lnTo>
                    <a:pt x="5787" y="1544"/>
                  </a:lnTo>
                  <a:lnTo>
                    <a:pt x="5774" y="1560"/>
                  </a:lnTo>
                  <a:lnTo>
                    <a:pt x="5760" y="1575"/>
                  </a:lnTo>
                  <a:lnTo>
                    <a:pt x="5746" y="1588"/>
                  </a:lnTo>
                  <a:lnTo>
                    <a:pt x="5731" y="1601"/>
                  </a:lnTo>
                  <a:lnTo>
                    <a:pt x="5715" y="1614"/>
                  </a:lnTo>
                  <a:lnTo>
                    <a:pt x="5698" y="1625"/>
                  </a:lnTo>
                  <a:lnTo>
                    <a:pt x="5681" y="1636"/>
                  </a:lnTo>
                  <a:lnTo>
                    <a:pt x="5663" y="1646"/>
                  </a:lnTo>
                  <a:lnTo>
                    <a:pt x="5645" y="1655"/>
                  </a:lnTo>
                  <a:lnTo>
                    <a:pt x="5626" y="1663"/>
                  </a:lnTo>
                  <a:lnTo>
                    <a:pt x="5606" y="1671"/>
                  </a:lnTo>
                  <a:lnTo>
                    <a:pt x="5586" y="1677"/>
                  </a:lnTo>
                  <a:lnTo>
                    <a:pt x="5565" y="1682"/>
                  </a:lnTo>
                  <a:lnTo>
                    <a:pt x="5544" y="1687"/>
                  </a:lnTo>
                  <a:lnTo>
                    <a:pt x="5521" y="1690"/>
                  </a:lnTo>
                  <a:lnTo>
                    <a:pt x="5499" y="1693"/>
                  </a:lnTo>
                  <a:lnTo>
                    <a:pt x="5477" y="1694"/>
                  </a:lnTo>
                  <a:lnTo>
                    <a:pt x="5454" y="1695"/>
                  </a:lnTo>
                  <a:lnTo>
                    <a:pt x="5429" y="1694"/>
                  </a:lnTo>
                  <a:lnTo>
                    <a:pt x="5407" y="1693"/>
                  </a:lnTo>
                  <a:lnTo>
                    <a:pt x="5384" y="1690"/>
                  </a:lnTo>
                  <a:lnTo>
                    <a:pt x="5362" y="1687"/>
                  </a:lnTo>
                  <a:lnTo>
                    <a:pt x="5341" y="1682"/>
                  </a:lnTo>
                  <a:lnTo>
                    <a:pt x="5320" y="1677"/>
                  </a:lnTo>
                  <a:lnTo>
                    <a:pt x="5299" y="1671"/>
                  </a:lnTo>
                  <a:lnTo>
                    <a:pt x="5279" y="1663"/>
                  </a:lnTo>
                  <a:lnTo>
                    <a:pt x="5260" y="1655"/>
                  </a:lnTo>
                  <a:lnTo>
                    <a:pt x="5242" y="1647"/>
                  </a:lnTo>
                  <a:lnTo>
                    <a:pt x="5224" y="1636"/>
                  </a:lnTo>
                  <a:lnTo>
                    <a:pt x="5208" y="1625"/>
                  </a:lnTo>
                  <a:lnTo>
                    <a:pt x="5191" y="1614"/>
                  </a:lnTo>
                  <a:lnTo>
                    <a:pt x="5175" y="1602"/>
                  </a:lnTo>
                  <a:lnTo>
                    <a:pt x="5160" y="1588"/>
                  </a:lnTo>
                  <a:lnTo>
                    <a:pt x="5145" y="1575"/>
                  </a:lnTo>
                  <a:lnTo>
                    <a:pt x="5131" y="1560"/>
                  </a:lnTo>
                  <a:lnTo>
                    <a:pt x="5119" y="1545"/>
                  </a:lnTo>
                  <a:lnTo>
                    <a:pt x="5107" y="1528"/>
                  </a:lnTo>
                  <a:lnTo>
                    <a:pt x="5095" y="1511"/>
                  </a:lnTo>
                  <a:lnTo>
                    <a:pt x="5085" y="1494"/>
                  </a:lnTo>
                  <a:lnTo>
                    <a:pt x="5075" y="1476"/>
                  </a:lnTo>
                  <a:lnTo>
                    <a:pt x="5067" y="1457"/>
                  </a:lnTo>
                  <a:lnTo>
                    <a:pt x="5059" y="1437"/>
                  </a:lnTo>
                  <a:lnTo>
                    <a:pt x="5052" y="1417"/>
                  </a:lnTo>
                  <a:lnTo>
                    <a:pt x="5046" y="1397"/>
                  </a:lnTo>
                  <a:lnTo>
                    <a:pt x="5041" y="1376"/>
                  </a:lnTo>
                  <a:lnTo>
                    <a:pt x="5036" y="1354"/>
                  </a:lnTo>
                  <a:lnTo>
                    <a:pt x="5032" y="1332"/>
                  </a:lnTo>
                  <a:lnTo>
                    <a:pt x="5030" y="1308"/>
                  </a:lnTo>
                  <a:lnTo>
                    <a:pt x="5029" y="1285"/>
                  </a:lnTo>
                  <a:lnTo>
                    <a:pt x="5028" y="1261"/>
                  </a:lnTo>
                  <a:lnTo>
                    <a:pt x="5029" y="1237"/>
                  </a:lnTo>
                  <a:lnTo>
                    <a:pt x="5030" y="1213"/>
                  </a:lnTo>
                  <a:lnTo>
                    <a:pt x="5032" y="1190"/>
                  </a:lnTo>
                  <a:lnTo>
                    <a:pt x="5036" y="1168"/>
                  </a:lnTo>
                  <a:lnTo>
                    <a:pt x="5041" y="1147"/>
                  </a:lnTo>
                  <a:lnTo>
                    <a:pt x="5046" y="1126"/>
                  </a:lnTo>
                  <a:lnTo>
                    <a:pt x="5052" y="1104"/>
                  </a:lnTo>
                  <a:lnTo>
                    <a:pt x="5059" y="1084"/>
                  </a:lnTo>
                  <a:lnTo>
                    <a:pt x="5067" y="1065"/>
                  </a:lnTo>
                  <a:lnTo>
                    <a:pt x="5075" y="1046"/>
                  </a:lnTo>
                  <a:lnTo>
                    <a:pt x="5085" y="1028"/>
                  </a:lnTo>
                  <a:lnTo>
                    <a:pt x="5095" y="1010"/>
                  </a:lnTo>
                  <a:lnTo>
                    <a:pt x="5107" y="993"/>
                  </a:lnTo>
                  <a:lnTo>
                    <a:pt x="5119" y="978"/>
                  </a:lnTo>
                  <a:lnTo>
                    <a:pt x="5131" y="963"/>
                  </a:lnTo>
                  <a:lnTo>
                    <a:pt x="5145" y="948"/>
                  </a:lnTo>
                  <a:lnTo>
                    <a:pt x="5159" y="934"/>
                  </a:lnTo>
                  <a:lnTo>
                    <a:pt x="5175" y="921"/>
                  </a:lnTo>
                  <a:lnTo>
                    <a:pt x="5190" y="909"/>
                  </a:lnTo>
                  <a:lnTo>
                    <a:pt x="5206" y="897"/>
                  </a:lnTo>
                  <a:lnTo>
                    <a:pt x="5223" y="887"/>
                  </a:lnTo>
                  <a:lnTo>
                    <a:pt x="5241" y="876"/>
                  </a:lnTo>
                  <a:lnTo>
                    <a:pt x="5259" y="868"/>
                  </a:lnTo>
                  <a:lnTo>
                    <a:pt x="5278" y="859"/>
                  </a:lnTo>
                  <a:lnTo>
                    <a:pt x="5298" y="852"/>
                  </a:lnTo>
                  <a:lnTo>
                    <a:pt x="5319" y="845"/>
                  </a:lnTo>
                  <a:lnTo>
                    <a:pt x="5339" y="840"/>
                  </a:lnTo>
                  <a:lnTo>
                    <a:pt x="5360" y="836"/>
                  </a:lnTo>
                  <a:lnTo>
                    <a:pt x="5382" y="833"/>
                  </a:lnTo>
                  <a:lnTo>
                    <a:pt x="5404" y="830"/>
                  </a:lnTo>
                  <a:lnTo>
                    <a:pt x="5427" y="829"/>
                  </a:lnTo>
                  <a:lnTo>
                    <a:pt x="5451" y="829"/>
                  </a:lnTo>
                  <a:close/>
                  <a:moveTo>
                    <a:pt x="5239" y="1190"/>
                  </a:moveTo>
                  <a:lnTo>
                    <a:pt x="5239" y="1240"/>
                  </a:lnTo>
                  <a:lnTo>
                    <a:pt x="5240" y="1281"/>
                  </a:lnTo>
                  <a:lnTo>
                    <a:pt x="5243" y="1319"/>
                  </a:lnTo>
                  <a:lnTo>
                    <a:pt x="5246" y="1337"/>
                  </a:lnTo>
                  <a:lnTo>
                    <a:pt x="5248" y="1355"/>
                  </a:lnTo>
                  <a:lnTo>
                    <a:pt x="5251" y="1372"/>
                  </a:lnTo>
                  <a:lnTo>
                    <a:pt x="5255" y="1389"/>
                  </a:lnTo>
                  <a:lnTo>
                    <a:pt x="5259" y="1405"/>
                  </a:lnTo>
                  <a:lnTo>
                    <a:pt x="5264" y="1420"/>
                  </a:lnTo>
                  <a:lnTo>
                    <a:pt x="5269" y="1435"/>
                  </a:lnTo>
                  <a:lnTo>
                    <a:pt x="5274" y="1450"/>
                  </a:lnTo>
                  <a:lnTo>
                    <a:pt x="5280" y="1464"/>
                  </a:lnTo>
                  <a:lnTo>
                    <a:pt x="5287" y="1476"/>
                  </a:lnTo>
                  <a:lnTo>
                    <a:pt x="5293" y="1489"/>
                  </a:lnTo>
                  <a:lnTo>
                    <a:pt x="5301" y="1501"/>
                  </a:lnTo>
                  <a:lnTo>
                    <a:pt x="5309" y="1511"/>
                  </a:lnTo>
                  <a:lnTo>
                    <a:pt x="5316" y="1522"/>
                  </a:lnTo>
                  <a:lnTo>
                    <a:pt x="5325" y="1532"/>
                  </a:lnTo>
                  <a:lnTo>
                    <a:pt x="5334" y="1541"/>
                  </a:lnTo>
                  <a:lnTo>
                    <a:pt x="5344" y="1549"/>
                  </a:lnTo>
                  <a:lnTo>
                    <a:pt x="5353" y="1558"/>
                  </a:lnTo>
                  <a:lnTo>
                    <a:pt x="5363" y="1564"/>
                  </a:lnTo>
                  <a:lnTo>
                    <a:pt x="5373" y="1570"/>
                  </a:lnTo>
                  <a:lnTo>
                    <a:pt x="5385" y="1577"/>
                  </a:lnTo>
                  <a:lnTo>
                    <a:pt x="5396" y="1581"/>
                  </a:lnTo>
                  <a:lnTo>
                    <a:pt x="5407" y="1585"/>
                  </a:lnTo>
                  <a:lnTo>
                    <a:pt x="5419" y="1589"/>
                  </a:lnTo>
                  <a:lnTo>
                    <a:pt x="5432" y="1592"/>
                  </a:lnTo>
                  <a:lnTo>
                    <a:pt x="5444" y="1594"/>
                  </a:lnTo>
                  <a:lnTo>
                    <a:pt x="5457" y="1595"/>
                  </a:lnTo>
                  <a:lnTo>
                    <a:pt x="5471" y="1595"/>
                  </a:lnTo>
                  <a:lnTo>
                    <a:pt x="5481" y="1595"/>
                  </a:lnTo>
                  <a:lnTo>
                    <a:pt x="5492" y="1594"/>
                  </a:lnTo>
                  <a:lnTo>
                    <a:pt x="5502" y="1593"/>
                  </a:lnTo>
                  <a:lnTo>
                    <a:pt x="5512" y="1591"/>
                  </a:lnTo>
                  <a:lnTo>
                    <a:pt x="5521" y="1587"/>
                  </a:lnTo>
                  <a:lnTo>
                    <a:pt x="5531" y="1583"/>
                  </a:lnTo>
                  <a:lnTo>
                    <a:pt x="5540" y="1580"/>
                  </a:lnTo>
                  <a:lnTo>
                    <a:pt x="5549" y="1575"/>
                  </a:lnTo>
                  <a:lnTo>
                    <a:pt x="5557" y="1569"/>
                  </a:lnTo>
                  <a:lnTo>
                    <a:pt x="5566" y="1564"/>
                  </a:lnTo>
                  <a:lnTo>
                    <a:pt x="5573" y="1557"/>
                  </a:lnTo>
                  <a:lnTo>
                    <a:pt x="5582" y="1550"/>
                  </a:lnTo>
                  <a:lnTo>
                    <a:pt x="5588" y="1542"/>
                  </a:lnTo>
                  <a:lnTo>
                    <a:pt x="5595" y="1535"/>
                  </a:lnTo>
                  <a:lnTo>
                    <a:pt x="5602" y="1525"/>
                  </a:lnTo>
                  <a:lnTo>
                    <a:pt x="5608" y="1516"/>
                  </a:lnTo>
                  <a:lnTo>
                    <a:pt x="5613" y="1506"/>
                  </a:lnTo>
                  <a:lnTo>
                    <a:pt x="5620" y="1495"/>
                  </a:lnTo>
                  <a:lnTo>
                    <a:pt x="5625" y="1485"/>
                  </a:lnTo>
                  <a:lnTo>
                    <a:pt x="5629" y="1473"/>
                  </a:lnTo>
                  <a:lnTo>
                    <a:pt x="5638" y="1449"/>
                  </a:lnTo>
                  <a:lnTo>
                    <a:pt x="5645" y="1423"/>
                  </a:lnTo>
                  <a:lnTo>
                    <a:pt x="5650" y="1394"/>
                  </a:lnTo>
                  <a:lnTo>
                    <a:pt x="5655" y="1363"/>
                  </a:lnTo>
                  <a:lnTo>
                    <a:pt x="5657" y="1331"/>
                  </a:lnTo>
                  <a:lnTo>
                    <a:pt x="5658" y="1297"/>
                  </a:lnTo>
                  <a:lnTo>
                    <a:pt x="5658" y="1276"/>
                  </a:lnTo>
                  <a:lnTo>
                    <a:pt x="5657" y="1256"/>
                  </a:lnTo>
                  <a:lnTo>
                    <a:pt x="5656" y="1237"/>
                  </a:lnTo>
                  <a:lnTo>
                    <a:pt x="5654" y="1216"/>
                  </a:lnTo>
                  <a:lnTo>
                    <a:pt x="5651" y="1198"/>
                  </a:lnTo>
                  <a:lnTo>
                    <a:pt x="5648" y="1179"/>
                  </a:lnTo>
                  <a:lnTo>
                    <a:pt x="5645" y="1163"/>
                  </a:lnTo>
                  <a:lnTo>
                    <a:pt x="5642" y="1145"/>
                  </a:lnTo>
                  <a:lnTo>
                    <a:pt x="5638" y="1128"/>
                  </a:lnTo>
                  <a:lnTo>
                    <a:pt x="5632" y="1112"/>
                  </a:lnTo>
                  <a:lnTo>
                    <a:pt x="5627" y="1096"/>
                  </a:lnTo>
                  <a:lnTo>
                    <a:pt x="5622" y="1081"/>
                  </a:lnTo>
                  <a:lnTo>
                    <a:pt x="5616" y="1066"/>
                  </a:lnTo>
                  <a:lnTo>
                    <a:pt x="5609" y="1053"/>
                  </a:lnTo>
                  <a:lnTo>
                    <a:pt x="5603" y="1039"/>
                  </a:lnTo>
                  <a:lnTo>
                    <a:pt x="5595" y="1026"/>
                  </a:lnTo>
                  <a:lnTo>
                    <a:pt x="5588" y="1015"/>
                  </a:lnTo>
                  <a:lnTo>
                    <a:pt x="5580" y="1003"/>
                  </a:lnTo>
                  <a:lnTo>
                    <a:pt x="5571" y="992"/>
                  </a:lnTo>
                  <a:lnTo>
                    <a:pt x="5563" y="983"/>
                  </a:lnTo>
                  <a:lnTo>
                    <a:pt x="5553" y="973"/>
                  </a:lnTo>
                  <a:lnTo>
                    <a:pt x="5544" y="965"/>
                  </a:lnTo>
                  <a:lnTo>
                    <a:pt x="5534" y="956"/>
                  </a:lnTo>
                  <a:lnTo>
                    <a:pt x="5524" y="950"/>
                  </a:lnTo>
                  <a:lnTo>
                    <a:pt x="5513" y="944"/>
                  </a:lnTo>
                  <a:lnTo>
                    <a:pt x="5502" y="938"/>
                  </a:lnTo>
                  <a:lnTo>
                    <a:pt x="5492" y="933"/>
                  </a:lnTo>
                  <a:lnTo>
                    <a:pt x="5480" y="929"/>
                  </a:lnTo>
                  <a:lnTo>
                    <a:pt x="5469" y="927"/>
                  </a:lnTo>
                  <a:lnTo>
                    <a:pt x="5456" y="925"/>
                  </a:lnTo>
                  <a:lnTo>
                    <a:pt x="5444" y="923"/>
                  </a:lnTo>
                  <a:lnTo>
                    <a:pt x="5432" y="923"/>
                  </a:lnTo>
                  <a:lnTo>
                    <a:pt x="5421" y="923"/>
                  </a:lnTo>
                  <a:lnTo>
                    <a:pt x="5412" y="924"/>
                  </a:lnTo>
                  <a:lnTo>
                    <a:pt x="5401" y="925"/>
                  </a:lnTo>
                  <a:lnTo>
                    <a:pt x="5391" y="927"/>
                  </a:lnTo>
                  <a:lnTo>
                    <a:pt x="5383" y="930"/>
                  </a:lnTo>
                  <a:lnTo>
                    <a:pt x="5373" y="933"/>
                  </a:lnTo>
                  <a:lnTo>
                    <a:pt x="5365" y="936"/>
                  </a:lnTo>
                  <a:lnTo>
                    <a:pt x="5357" y="941"/>
                  </a:lnTo>
                  <a:lnTo>
                    <a:pt x="5348" y="946"/>
                  </a:lnTo>
                  <a:lnTo>
                    <a:pt x="5341" y="951"/>
                  </a:lnTo>
                  <a:lnTo>
                    <a:pt x="5332" y="956"/>
                  </a:lnTo>
                  <a:lnTo>
                    <a:pt x="5325" y="963"/>
                  </a:lnTo>
                  <a:lnTo>
                    <a:pt x="5319" y="970"/>
                  </a:lnTo>
                  <a:lnTo>
                    <a:pt x="5311" y="978"/>
                  </a:lnTo>
                  <a:lnTo>
                    <a:pt x="5305" y="985"/>
                  </a:lnTo>
                  <a:lnTo>
                    <a:pt x="5298" y="993"/>
                  </a:lnTo>
                  <a:lnTo>
                    <a:pt x="5287" y="1011"/>
                  </a:lnTo>
                  <a:lnTo>
                    <a:pt x="5276" y="1031"/>
                  </a:lnTo>
                  <a:lnTo>
                    <a:pt x="5267" y="1054"/>
                  </a:lnTo>
                  <a:lnTo>
                    <a:pt x="5258" y="1077"/>
                  </a:lnTo>
                  <a:lnTo>
                    <a:pt x="5252" y="1103"/>
                  </a:lnTo>
                  <a:lnTo>
                    <a:pt x="5247" y="1131"/>
                  </a:lnTo>
                  <a:lnTo>
                    <a:pt x="5242" y="1159"/>
                  </a:lnTo>
                  <a:lnTo>
                    <a:pt x="5239" y="1190"/>
                  </a:lnTo>
                  <a:close/>
                  <a:moveTo>
                    <a:pt x="5980" y="849"/>
                  </a:moveTo>
                  <a:lnTo>
                    <a:pt x="6012" y="850"/>
                  </a:lnTo>
                  <a:lnTo>
                    <a:pt x="6036" y="851"/>
                  </a:lnTo>
                  <a:lnTo>
                    <a:pt x="6060" y="852"/>
                  </a:lnTo>
                  <a:lnTo>
                    <a:pt x="6087" y="852"/>
                  </a:lnTo>
                  <a:lnTo>
                    <a:pt x="6108" y="852"/>
                  </a:lnTo>
                  <a:lnTo>
                    <a:pt x="6130" y="851"/>
                  </a:lnTo>
                  <a:lnTo>
                    <a:pt x="6152" y="850"/>
                  </a:lnTo>
                  <a:lnTo>
                    <a:pt x="6175" y="849"/>
                  </a:lnTo>
                  <a:lnTo>
                    <a:pt x="6192" y="849"/>
                  </a:lnTo>
                  <a:lnTo>
                    <a:pt x="6316" y="1317"/>
                  </a:lnTo>
                  <a:lnTo>
                    <a:pt x="6323" y="1340"/>
                  </a:lnTo>
                  <a:lnTo>
                    <a:pt x="6328" y="1360"/>
                  </a:lnTo>
                  <a:lnTo>
                    <a:pt x="6332" y="1378"/>
                  </a:lnTo>
                  <a:lnTo>
                    <a:pt x="6336" y="1396"/>
                  </a:lnTo>
                  <a:lnTo>
                    <a:pt x="6340" y="1414"/>
                  </a:lnTo>
                  <a:lnTo>
                    <a:pt x="6344" y="1434"/>
                  </a:lnTo>
                  <a:lnTo>
                    <a:pt x="6348" y="1457"/>
                  </a:lnTo>
                  <a:lnTo>
                    <a:pt x="6352" y="1484"/>
                  </a:lnTo>
                  <a:lnTo>
                    <a:pt x="6359" y="1453"/>
                  </a:lnTo>
                  <a:lnTo>
                    <a:pt x="6363" y="1426"/>
                  </a:lnTo>
                  <a:lnTo>
                    <a:pt x="6368" y="1402"/>
                  </a:lnTo>
                  <a:lnTo>
                    <a:pt x="6372" y="1381"/>
                  </a:lnTo>
                  <a:lnTo>
                    <a:pt x="6377" y="1363"/>
                  </a:lnTo>
                  <a:lnTo>
                    <a:pt x="6380" y="1346"/>
                  </a:lnTo>
                  <a:lnTo>
                    <a:pt x="6384" y="1331"/>
                  </a:lnTo>
                  <a:lnTo>
                    <a:pt x="6389" y="1316"/>
                  </a:lnTo>
                  <a:lnTo>
                    <a:pt x="6530" y="849"/>
                  </a:lnTo>
                  <a:lnTo>
                    <a:pt x="6544" y="849"/>
                  </a:lnTo>
                  <a:lnTo>
                    <a:pt x="6564" y="850"/>
                  </a:lnTo>
                  <a:lnTo>
                    <a:pt x="6585" y="851"/>
                  </a:lnTo>
                  <a:lnTo>
                    <a:pt x="6607" y="852"/>
                  </a:lnTo>
                  <a:lnTo>
                    <a:pt x="6627" y="852"/>
                  </a:lnTo>
                  <a:lnTo>
                    <a:pt x="6647" y="852"/>
                  </a:lnTo>
                  <a:lnTo>
                    <a:pt x="6665" y="852"/>
                  </a:lnTo>
                  <a:lnTo>
                    <a:pt x="6683" y="851"/>
                  </a:lnTo>
                  <a:lnTo>
                    <a:pt x="6706" y="849"/>
                  </a:lnTo>
                  <a:lnTo>
                    <a:pt x="6864" y="1341"/>
                  </a:lnTo>
                  <a:lnTo>
                    <a:pt x="6871" y="1364"/>
                  </a:lnTo>
                  <a:lnTo>
                    <a:pt x="6879" y="1392"/>
                  </a:lnTo>
                  <a:lnTo>
                    <a:pt x="6889" y="1429"/>
                  </a:lnTo>
                  <a:lnTo>
                    <a:pt x="6904" y="1482"/>
                  </a:lnTo>
                  <a:lnTo>
                    <a:pt x="6936" y="1364"/>
                  </a:lnTo>
                  <a:lnTo>
                    <a:pt x="6962" y="1268"/>
                  </a:lnTo>
                  <a:lnTo>
                    <a:pt x="6983" y="1188"/>
                  </a:lnTo>
                  <a:lnTo>
                    <a:pt x="7000" y="1118"/>
                  </a:lnTo>
                  <a:lnTo>
                    <a:pt x="7016" y="1055"/>
                  </a:lnTo>
                  <a:lnTo>
                    <a:pt x="7031" y="992"/>
                  </a:lnTo>
                  <a:lnTo>
                    <a:pt x="7046" y="925"/>
                  </a:lnTo>
                  <a:lnTo>
                    <a:pt x="7061" y="849"/>
                  </a:lnTo>
                  <a:lnTo>
                    <a:pt x="7080" y="851"/>
                  </a:lnTo>
                  <a:lnTo>
                    <a:pt x="7096" y="852"/>
                  </a:lnTo>
                  <a:lnTo>
                    <a:pt x="7111" y="852"/>
                  </a:lnTo>
                  <a:lnTo>
                    <a:pt x="7128" y="852"/>
                  </a:lnTo>
                  <a:lnTo>
                    <a:pt x="7149" y="852"/>
                  </a:lnTo>
                  <a:lnTo>
                    <a:pt x="7170" y="851"/>
                  </a:lnTo>
                  <a:lnTo>
                    <a:pt x="7191" y="851"/>
                  </a:lnTo>
                  <a:lnTo>
                    <a:pt x="7213" y="851"/>
                  </a:lnTo>
                  <a:lnTo>
                    <a:pt x="7229" y="849"/>
                  </a:lnTo>
                  <a:lnTo>
                    <a:pt x="7199" y="953"/>
                  </a:lnTo>
                  <a:lnTo>
                    <a:pt x="6990" y="1633"/>
                  </a:lnTo>
                  <a:lnTo>
                    <a:pt x="6976" y="1672"/>
                  </a:lnTo>
                  <a:lnTo>
                    <a:pt x="6959" y="1672"/>
                  </a:lnTo>
                  <a:lnTo>
                    <a:pt x="6938" y="1671"/>
                  </a:lnTo>
                  <a:lnTo>
                    <a:pt x="6918" y="1670"/>
                  </a:lnTo>
                  <a:lnTo>
                    <a:pt x="6897" y="1669"/>
                  </a:lnTo>
                  <a:lnTo>
                    <a:pt x="6876" y="1669"/>
                  </a:lnTo>
                  <a:lnTo>
                    <a:pt x="6857" y="1669"/>
                  </a:lnTo>
                  <a:lnTo>
                    <a:pt x="6842" y="1670"/>
                  </a:lnTo>
                  <a:lnTo>
                    <a:pt x="6826" y="1671"/>
                  </a:lnTo>
                  <a:lnTo>
                    <a:pt x="6804" y="1672"/>
                  </a:lnTo>
                  <a:lnTo>
                    <a:pt x="6644" y="1193"/>
                  </a:lnTo>
                  <a:lnTo>
                    <a:pt x="6642" y="1185"/>
                  </a:lnTo>
                  <a:lnTo>
                    <a:pt x="6638" y="1173"/>
                  </a:lnTo>
                  <a:lnTo>
                    <a:pt x="6629" y="1145"/>
                  </a:lnTo>
                  <a:lnTo>
                    <a:pt x="6623" y="1122"/>
                  </a:lnTo>
                  <a:lnTo>
                    <a:pt x="6617" y="1102"/>
                  </a:lnTo>
                  <a:lnTo>
                    <a:pt x="6613" y="1084"/>
                  </a:lnTo>
                  <a:lnTo>
                    <a:pt x="6609" y="1066"/>
                  </a:lnTo>
                  <a:lnTo>
                    <a:pt x="6605" y="1048"/>
                  </a:lnTo>
                  <a:lnTo>
                    <a:pt x="6600" y="1027"/>
                  </a:lnTo>
                  <a:lnTo>
                    <a:pt x="6594" y="1003"/>
                  </a:lnTo>
                  <a:lnTo>
                    <a:pt x="6590" y="1024"/>
                  </a:lnTo>
                  <a:lnTo>
                    <a:pt x="6586" y="1042"/>
                  </a:lnTo>
                  <a:lnTo>
                    <a:pt x="6582" y="1058"/>
                  </a:lnTo>
                  <a:lnTo>
                    <a:pt x="6579" y="1070"/>
                  </a:lnTo>
                  <a:lnTo>
                    <a:pt x="6576" y="1081"/>
                  </a:lnTo>
                  <a:lnTo>
                    <a:pt x="6569" y="1105"/>
                  </a:lnTo>
                  <a:lnTo>
                    <a:pt x="6558" y="1145"/>
                  </a:lnTo>
                  <a:lnTo>
                    <a:pt x="6544" y="1197"/>
                  </a:lnTo>
                  <a:lnTo>
                    <a:pt x="6407" y="1672"/>
                  </a:lnTo>
                  <a:lnTo>
                    <a:pt x="6383" y="1671"/>
                  </a:lnTo>
                  <a:lnTo>
                    <a:pt x="6363" y="1670"/>
                  </a:lnTo>
                  <a:lnTo>
                    <a:pt x="6344" y="1669"/>
                  </a:lnTo>
                  <a:lnTo>
                    <a:pt x="6322" y="1669"/>
                  </a:lnTo>
                  <a:lnTo>
                    <a:pt x="6299" y="1669"/>
                  </a:lnTo>
                  <a:lnTo>
                    <a:pt x="6280" y="1670"/>
                  </a:lnTo>
                  <a:lnTo>
                    <a:pt x="6260" y="1671"/>
                  </a:lnTo>
                  <a:lnTo>
                    <a:pt x="6236" y="1672"/>
                  </a:lnTo>
                  <a:lnTo>
                    <a:pt x="6224" y="1630"/>
                  </a:lnTo>
                  <a:lnTo>
                    <a:pt x="6112" y="1257"/>
                  </a:lnTo>
                  <a:lnTo>
                    <a:pt x="6008" y="934"/>
                  </a:lnTo>
                  <a:lnTo>
                    <a:pt x="5980" y="849"/>
                  </a:lnTo>
                  <a:close/>
                  <a:moveTo>
                    <a:pt x="8558" y="1672"/>
                  </a:moveTo>
                  <a:lnTo>
                    <a:pt x="8528" y="1671"/>
                  </a:lnTo>
                  <a:lnTo>
                    <a:pt x="8505" y="1670"/>
                  </a:lnTo>
                  <a:lnTo>
                    <a:pt x="8484" y="1669"/>
                  </a:lnTo>
                  <a:lnTo>
                    <a:pt x="8460" y="1669"/>
                  </a:lnTo>
                  <a:lnTo>
                    <a:pt x="8435" y="1669"/>
                  </a:lnTo>
                  <a:lnTo>
                    <a:pt x="8413" y="1670"/>
                  </a:lnTo>
                  <a:lnTo>
                    <a:pt x="8389" y="1671"/>
                  </a:lnTo>
                  <a:lnTo>
                    <a:pt x="8359" y="1672"/>
                  </a:lnTo>
                  <a:lnTo>
                    <a:pt x="8360" y="1633"/>
                  </a:lnTo>
                  <a:lnTo>
                    <a:pt x="8361" y="1598"/>
                  </a:lnTo>
                  <a:lnTo>
                    <a:pt x="8361" y="1557"/>
                  </a:lnTo>
                  <a:lnTo>
                    <a:pt x="8362" y="1511"/>
                  </a:lnTo>
                  <a:lnTo>
                    <a:pt x="8362" y="1461"/>
                  </a:lnTo>
                  <a:lnTo>
                    <a:pt x="8364" y="1406"/>
                  </a:lnTo>
                  <a:lnTo>
                    <a:pt x="8364" y="1344"/>
                  </a:lnTo>
                  <a:lnTo>
                    <a:pt x="8364" y="1278"/>
                  </a:lnTo>
                  <a:lnTo>
                    <a:pt x="8364" y="1206"/>
                  </a:lnTo>
                  <a:lnTo>
                    <a:pt x="8364" y="1147"/>
                  </a:lnTo>
                  <a:lnTo>
                    <a:pt x="8364" y="1108"/>
                  </a:lnTo>
                  <a:lnTo>
                    <a:pt x="8361" y="1080"/>
                  </a:lnTo>
                  <a:lnTo>
                    <a:pt x="8359" y="1053"/>
                  </a:lnTo>
                  <a:lnTo>
                    <a:pt x="8357" y="1040"/>
                  </a:lnTo>
                  <a:lnTo>
                    <a:pt x="8354" y="1027"/>
                  </a:lnTo>
                  <a:lnTo>
                    <a:pt x="8351" y="1015"/>
                  </a:lnTo>
                  <a:lnTo>
                    <a:pt x="8347" y="1004"/>
                  </a:lnTo>
                  <a:lnTo>
                    <a:pt x="8342" y="993"/>
                  </a:lnTo>
                  <a:lnTo>
                    <a:pt x="8336" y="985"/>
                  </a:lnTo>
                  <a:lnTo>
                    <a:pt x="8331" y="977"/>
                  </a:lnTo>
                  <a:lnTo>
                    <a:pt x="8323" y="968"/>
                  </a:lnTo>
                  <a:lnTo>
                    <a:pt x="8316" y="962"/>
                  </a:lnTo>
                  <a:lnTo>
                    <a:pt x="8308" y="956"/>
                  </a:lnTo>
                  <a:lnTo>
                    <a:pt x="8299" y="951"/>
                  </a:lnTo>
                  <a:lnTo>
                    <a:pt x="8290" y="947"/>
                  </a:lnTo>
                  <a:lnTo>
                    <a:pt x="8280" y="944"/>
                  </a:lnTo>
                  <a:lnTo>
                    <a:pt x="8268" y="942"/>
                  </a:lnTo>
                  <a:lnTo>
                    <a:pt x="8258" y="941"/>
                  </a:lnTo>
                  <a:lnTo>
                    <a:pt x="8246" y="940"/>
                  </a:lnTo>
                  <a:lnTo>
                    <a:pt x="8230" y="941"/>
                  </a:lnTo>
                  <a:lnTo>
                    <a:pt x="8217" y="943"/>
                  </a:lnTo>
                  <a:lnTo>
                    <a:pt x="8203" y="947"/>
                  </a:lnTo>
                  <a:lnTo>
                    <a:pt x="8190" y="952"/>
                  </a:lnTo>
                  <a:lnTo>
                    <a:pt x="8178" y="960"/>
                  </a:lnTo>
                  <a:lnTo>
                    <a:pt x="8166" y="968"/>
                  </a:lnTo>
                  <a:lnTo>
                    <a:pt x="8155" y="978"/>
                  </a:lnTo>
                  <a:lnTo>
                    <a:pt x="8145" y="989"/>
                  </a:lnTo>
                  <a:lnTo>
                    <a:pt x="8134" y="1003"/>
                  </a:lnTo>
                  <a:lnTo>
                    <a:pt x="8126" y="1018"/>
                  </a:lnTo>
                  <a:lnTo>
                    <a:pt x="8116" y="1034"/>
                  </a:lnTo>
                  <a:lnTo>
                    <a:pt x="8109" y="1049"/>
                  </a:lnTo>
                  <a:lnTo>
                    <a:pt x="8102" y="1065"/>
                  </a:lnTo>
                  <a:lnTo>
                    <a:pt x="8096" y="1083"/>
                  </a:lnTo>
                  <a:lnTo>
                    <a:pt x="8092" y="1100"/>
                  </a:lnTo>
                  <a:lnTo>
                    <a:pt x="8088" y="1118"/>
                  </a:lnTo>
                  <a:lnTo>
                    <a:pt x="8085" y="1135"/>
                  </a:lnTo>
                  <a:lnTo>
                    <a:pt x="8082" y="1155"/>
                  </a:lnTo>
                  <a:lnTo>
                    <a:pt x="8080" y="1180"/>
                  </a:lnTo>
                  <a:lnTo>
                    <a:pt x="8077" y="1216"/>
                  </a:lnTo>
                  <a:lnTo>
                    <a:pt x="8076" y="1636"/>
                  </a:lnTo>
                  <a:lnTo>
                    <a:pt x="8076" y="1672"/>
                  </a:lnTo>
                  <a:lnTo>
                    <a:pt x="8046" y="1671"/>
                  </a:lnTo>
                  <a:lnTo>
                    <a:pt x="8023" y="1670"/>
                  </a:lnTo>
                  <a:lnTo>
                    <a:pt x="8001" y="1669"/>
                  </a:lnTo>
                  <a:lnTo>
                    <a:pt x="7978" y="1669"/>
                  </a:lnTo>
                  <a:lnTo>
                    <a:pt x="7952" y="1669"/>
                  </a:lnTo>
                  <a:lnTo>
                    <a:pt x="7930" y="1670"/>
                  </a:lnTo>
                  <a:lnTo>
                    <a:pt x="7905" y="1671"/>
                  </a:lnTo>
                  <a:lnTo>
                    <a:pt x="7875" y="1672"/>
                  </a:lnTo>
                  <a:lnTo>
                    <a:pt x="7875" y="1633"/>
                  </a:lnTo>
                  <a:lnTo>
                    <a:pt x="7876" y="1601"/>
                  </a:lnTo>
                  <a:lnTo>
                    <a:pt x="7877" y="1562"/>
                  </a:lnTo>
                  <a:lnTo>
                    <a:pt x="7878" y="1518"/>
                  </a:lnTo>
                  <a:lnTo>
                    <a:pt x="7878" y="1467"/>
                  </a:lnTo>
                  <a:lnTo>
                    <a:pt x="7879" y="1410"/>
                  </a:lnTo>
                  <a:lnTo>
                    <a:pt x="7879" y="1347"/>
                  </a:lnTo>
                  <a:lnTo>
                    <a:pt x="7881" y="1278"/>
                  </a:lnTo>
                  <a:lnTo>
                    <a:pt x="7881" y="1203"/>
                  </a:lnTo>
                  <a:lnTo>
                    <a:pt x="7881" y="1190"/>
                  </a:lnTo>
                  <a:lnTo>
                    <a:pt x="7881" y="1141"/>
                  </a:lnTo>
                  <a:lnTo>
                    <a:pt x="7879" y="1107"/>
                  </a:lnTo>
                  <a:lnTo>
                    <a:pt x="7878" y="1080"/>
                  </a:lnTo>
                  <a:lnTo>
                    <a:pt x="7875" y="1053"/>
                  </a:lnTo>
                  <a:lnTo>
                    <a:pt x="7873" y="1040"/>
                  </a:lnTo>
                  <a:lnTo>
                    <a:pt x="7870" y="1027"/>
                  </a:lnTo>
                  <a:lnTo>
                    <a:pt x="7867" y="1016"/>
                  </a:lnTo>
                  <a:lnTo>
                    <a:pt x="7863" y="1005"/>
                  </a:lnTo>
                  <a:lnTo>
                    <a:pt x="7858" y="994"/>
                  </a:lnTo>
                  <a:lnTo>
                    <a:pt x="7853" y="985"/>
                  </a:lnTo>
                  <a:lnTo>
                    <a:pt x="7847" y="977"/>
                  </a:lnTo>
                  <a:lnTo>
                    <a:pt x="7840" y="969"/>
                  </a:lnTo>
                  <a:lnTo>
                    <a:pt x="7833" y="963"/>
                  </a:lnTo>
                  <a:lnTo>
                    <a:pt x="7826" y="956"/>
                  </a:lnTo>
                  <a:lnTo>
                    <a:pt x="7817" y="951"/>
                  </a:lnTo>
                  <a:lnTo>
                    <a:pt x="7808" y="947"/>
                  </a:lnTo>
                  <a:lnTo>
                    <a:pt x="7798" y="944"/>
                  </a:lnTo>
                  <a:lnTo>
                    <a:pt x="7789" y="942"/>
                  </a:lnTo>
                  <a:lnTo>
                    <a:pt x="7778" y="941"/>
                  </a:lnTo>
                  <a:lnTo>
                    <a:pt x="7766" y="940"/>
                  </a:lnTo>
                  <a:lnTo>
                    <a:pt x="7753" y="941"/>
                  </a:lnTo>
                  <a:lnTo>
                    <a:pt x="7740" y="943"/>
                  </a:lnTo>
                  <a:lnTo>
                    <a:pt x="7727" y="947"/>
                  </a:lnTo>
                  <a:lnTo>
                    <a:pt x="7715" y="952"/>
                  </a:lnTo>
                  <a:lnTo>
                    <a:pt x="7703" y="960"/>
                  </a:lnTo>
                  <a:lnTo>
                    <a:pt x="7692" y="969"/>
                  </a:lnTo>
                  <a:lnTo>
                    <a:pt x="7681" y="979"/>
                  </a:lnTo>
                  <a:lnTo>
                    <a:pt x="7671" y="991"/>
                  </a:lnTo>
                  <a:lnTo>
                    <a:pt x="7661" y="1004"/>
                  </a:lnTo>
                  <a:lnTo>
                    <a:pt x="7652" y="1019"/>
                  </a:lnTo>
                  <a:lnTo>
                    <a:pt x="7644" y="1034"/>
                  </a:lnTo>
                  <a:lnTo>
                    <a:pt x="7636" y="1049"/>
                  </a:lnTo>
                  <a:lnTo>
                    <a:pt x="7629" y="1066"/>
                  </a:lnTo>
                  <a:lnTo>
                    <a:pt x="7624" y="1083"/>
                  </a:lnTo>
                  <a:lnTo>
                    <a:pt x="7618" y="1100"/>
                  </a:lnTo>
                  <a:lnTo>
                    <a:pt x="7614" y="1118"/>
                  </a:lnTo>
                  <a:lnTo>
                    <a:pt x="7611" y="1136"/>
                  </a:lnTo>
                  <a:lnTo>
                    <a:pt x="7608" y="1156"/>
                  </a:lnTo>
                  <a:lnTo>
                    <a:pt x="7606" y="1182"/>
                  </a:lnTo>
                  <a:lnTo>
                    <a:pt x="7603" y="1216"/>
                  </a:lnTo>
                  <a:lnTo>
                    <a:pt x="7604" y="1412"/>
                  </a:lnTo>
                  <a:lnTo>
                    <a:pt x="7604" y="1467"/>
                  </a:lnTo>
                  <a:lnTo>
                    <a:pt x="7604" y="1511"/>
                  </a:lnTo>
                  <a:lnTo>
                    <a:pt x="7604" y="1546"/>
                  </a:lnTo>
                  <a:lnTo>
                    <a:pt x="7605" y="1575"/>
                  </a:lnTo>
                  <a:lnTo>
                    <a:pt x="7605" y="1599"/>
                  </a:lnTo>
                  <a:lnTo>
                    <a:pt x="7606" y="1622"/>
                  </a:lnTo>
                  <a:lnTo>
                    <a:pt x="7606" y="1646"/>
                  </a:lnTo>
                  <a:lnTo>
                    <a:pt x="7607" y="1672"/>
                  </a:lnTo>
                  <a:lnTo>
                    <a:pt x="7571" y="1671"/>
                  </a:lnTo>
                  <a:lnTo>
                    <a:pt x="7543" y="1670"/>
                  </a:lnTo>
                  <a:lnTo>
                    <a:pt x="7519" y="1669"/>
                  </a:lnTo>
                  <a:lnTo>
                    <a:pt x="7491" y="1669"/>
                  </a:lnTo>
                  <a:lnTo>
                    <a:pt x="7469" y="1669"/>
                  </a:lnTo>
                  <a:lnTo>
                    <a:pt x="7450" y="1670"/>
                  </a:lnTo>
                  <a:lnTo>
                    <a:pt x="7431" y="1671"/>
                  </a:lnTo>
                  <a:lnTo>
                    <a:pt x="7407" y="1672"/>
                  </a:lnTo>
                  <a:lnTo>
                    <a:pt x="7408" y="1600"/>
                  </a:lnTo>
                  <a:lnTo>
                    <a:pt x="7413" y="1170"/>
                  </a:lnTo>
                  <a:lnTo>
                    <a:pt x="7413" y="1137"/>
                  </a:lnTo>
                  <a:lnTo>
                    <a:pt x="7413" y="1093"/>
                  </a:lnTo>
                  <a:lnTo>
                    <a:pt x="7413" y="1055"/>
                  </a:lnTo>
                  <a:lnTo>
                    <a:pt x="7412" y="1022"/>
                  </a:lnTo>
                  <a:lnTo>
                    <a:pt x="7410" y="992"/>
                  </a:lnTo>
                  <a:lnTo>
                    <a:pt x="7408" y="962"/>
                  </a:lnTo>
                  <a:lnTo>
                    <a:pt x="7405" y="930"/>
                  </a:lnTo>
                  <a:lnTo>
                    <a:pt x="7402" y="893"/>
                  </a:lnTo>
                  <a:lnTo>
                    <a:pt x="7396" y="849"/>
                  </a:lnTo>
                  <a:lnTo>
                    <a:pt x="7415" y="851"/>
                  </a:lnTo>
                  <a:lnTo>
                    <a:pt x="7430" y="852"/>
                  </a:lnTo>
                  <a:lnTo>
                    <a:pt x="7444" y="852"/>
                  </a:lnTo>
                  <a:lnTo>
                    <a:pt x="7460" y="852"/>
                  </a:lnTo>
                  <a:lnTo>
                    <a:pt x="7480" y="852"/>
                  </a:lnTo>
                  <a:lnTo>
                    <a:pt x="7501" y="851"/>
                  </a:lnTo>
                  <a:lnTo>
                    <a:pt x="7523" y="850"/>
                  </a:lnTo>
                  <a:lnTo>
                    <a:pt x="7548" y="849"/>
                  </a:lnTo>
                  <a:lnTo>
                    <a:pt x="7562" y="849"/>
                  </a:lnTo>
                  <a:lnTo>
                    <a:pt x="7566" y="873"/>
                  </a:lnTo>
                  <a:lnTo>
                    <a:pt x="7568" y="893"/>
                  </a:lnTo>
                  <a:lnTo>
                    <a:pt x="7570" y="911"/>
                  </a:lnTo>
                  <a:lnTo>
                    <a:pt x="7571" y="929"/>
                  </a:lnTo>
                  <a:lnTo>
                    <a:pt x="7572" y="947"/>
                  </a:lnTo>
                  <a:lnTo>
                    <a:pt x="7573" y="966"/>
                  </a:lnTo>
                  <a:lnTo>
                    <a:pt x="7574" y="987"/>
                  </a:lnTo>
                  <a:lnTo>
                    <a:pt x="7575" y="1011"/>
                  </a:lnTo>
                  <a:lnTo>
                    <a:pt x="7585" y="989"/>
                  </a:lnTo>
                  <a:lnTo>
                    <a:pt x="7594" y="969"/>
                  </a:lnTo>
                  <a:lnTo>
                    <a:pt x="7606" y="950"/>
                  </a:lnTo>
                  <a:lnTo>
                    <a:pt x="7617" y="932"/>
                  </a:lnTo>
                  <a:lnTo>
                    <a:pt x="7630" y="915"/>
                  </a:lnTo>
                  <a:lnTo>
                    <a:pt x="7643" y="900"/>
                  </a:lnTo>
                  <a:lnTo>
                    <a:pt x="7658" y="887"/>
                  </a:lnTo>
                  <a:lnTo>
                    <a:pt x="7672" y="875"/>
                  </a:lnTo>
                  <a:lnTo>
                    <a:pt x="7688" y="864"/>
                  </a:lnTo>
                  <a:lnTo>
                    <a:pt x="7705" y="855"/>
                  </a:lnTo>
                  <a:lnTo>
                    <a:pt x="7723" y="848"/>
                  </a:lnTo>
                  <a:lnTo>
                    <a:pt x="7741" y="841"/>
                  </a:lnTo>
                  <a:lnTo>
                    <a:pt x="7761" y="836"/>
                  </a:lnTo>
                  <a:lnTo>
                    <a:pt x="7781" y="833"/>
                  </a:lnTo>
                  <a:lnTo>
                    <a:pt x="7803" y="831"/>
                  </a:lnTo>
                  <a:lnTo>
                    <a:pt x="7826" y="830"/>
                  </a:lnTo>
                  <a:lnTo>
                    <a:pt x="7848" y="831"/>
                  </a:lnTo>
                  <a:lnTo>
                    <a:pt x="7869" y="833"/>
                  </a:lnTo>
                  <a:lnTo>
                    <a:pt x="7890" y="837"/>
                  </a:lnTo>
                  <a:lnTo>
                    <a:pt x="7909" y="842"/>
                  </a:lnTo>
                  <a:lnTo>
                    <a:pt x="7928" y="850"/>
                  </a:lnTo>
                  <a:lnTo>
                    <a:pt x="7945" y="858"/>
                  </a:lnTo>
                  <a:lnTo>
                    <a:pt x="7962" y="868"/>
                  </a:lnTo>
                  <a:lnTo>
                    <a:pt x="7977" y="878"/>
                  </a:lnTo>
                  <a:lnTo>
                    <a:pt x="7990" y="891"/>
                  </a:lnTo>
                  <a:lnTo>
                    <a:pt x="8003" y="905"/>
                  </a:lnTo>
                  <a:lnTo>
                    <a:pt x="8014" y="919"/>
                  </a:lnTo>
                  <a:lnTo>
                    <a:pt x="8023" y="935"/>
                  </a:lnTo>
                  <a:lnTo>
                    <a:pt x="8032" y="951"/>
                  </a:lnTo>
                  <a:lnTo>
                    <a:pt x="8038" y="969"/>
                  </a:lnTo>
                  <a:lnTo>
                    <a:pt x="8043" y="988"/>
                  </a:lnTo>
                  <a:lnTo>
                    <a:pt x="8046" y="1008"/>
                  </a:lnTo>
                  <a:lnTo>
                    <a:pt x="8050" y="1020"/>
                  </a:lnTo>
                  <a:lnTo>
                    <a:pt x="8060" y="997"/>
                  </a:lnTo>
                  <a:lnTo>
                    <a:pt x="8071" y="973"/>
                  </a:lnTo>
                  <a:lnTo>
                    <a:pt x="8082" y="953"/>
                  </a:lnTo>
                  <a:lnTo>
                    <a:pt x="8094" y="934"/>
                  </a:lnTo>
                  <a:lnTo>
                    <a:pt x="8108" y="917"/>
                  </a:lnTo>
                  <a:lnTo>
                    <a:pt x="8122" y="901"/>
                  </a:lnTo>
                  <a:lnTo>
                    <a:pt x="8136" y="888"/>
                  </a:lnTo>
                  <a:lnTo>
                    <a:pt x="8152" y="875"/>
                  </a:lnTo>
                  <a:lnTo>
                    <a:pt x="8169" y="864"/>
                  </a:lnTo>
                  <a:lnTo>
                    <a:pt x="8187" y="855"/>
                  </a:lnTo>
                  <a:lnTo>
                    <a:pt x="8206" y="847"/>
                  </a:lnTo>
                  <a:lnTo>
                    <a:pt x="8227" y="841"/>
                  </a:lnTo>
                  <a:lnTo>
                    <a:pt x="8248" y="836"/>
                  </a:lnTo>
                  <a:lnTo>
                    <a:pt x="8271" y="833"/>
                  </a:lnTo>
                  <a:lnTo>
                    <a:pt x="8295" y="831"/>
                  </a:lnTo>
                  <a:lnTo>
                    <a:pt x="8319" y="830"/>
                  </a:lnTo>
                  <a:lnTo>
                    <a:pt x="8333" y="830"/>
                  </a:lnTo>
                  <a:lnTo>
                    <a:pt x="8347" y="831"/>
                  </a:lnTo>
                  <a:lnTo>
                    <a:pt x="8359" y="832"/>
                  </a:lnTo>
                  <a:lnTo>
                    <a:pt x="8372" y="834"/>
                  </a:lnTo>
                  <a:lnTo>
                    <a:pt x="8385" y="836"/>
                  </a:lnTo>
                  <a:lnTo>
                    <a:pt x="8396" y="839"/>
                  </a:lnTo>
                  <a:lnTo>
                    <a:pt x="8408" y="842"/>
                  </a:lnTo>
                  <a:lnTo>
                    <a:pt x="8420" y="847"/>
                  </a:lnTo>
                  <a:lnTo>
                    <a:pt x="8430" y="852"/>
                  </a:lnTo>
                  <a:lnTo>
                    <a:pt x="8441" y="856"/>
                  </a:lnTo>
                  <a:lnTo>
                    <a:pt x="8450" y="862"/>
                  </a:lnTo>
                  <a:lnTo>
                    <a:pt x="8460" y="868"/>
                  </a:lnTo>
                  <a:lnTo>
                    <a:pt x="8469" y="875"/>
                  </a:lnTo>
                  <a:lnTo>
                    <a:pt x="8478" y="882"/>
                  </a:lnTo>
                  <a:lnTo>
                    <a:pt x="8486" y="890"/>
                  </a:lnTo>
                  <a:lnTo>
                    <a:pt x="8495" y="898"/>
                  </a:lnTo>
                  <a:lnTo>
                    <a:pt x="8503" y="909"/>
                  </a:lnTo>
                  <a:lnTo>
                    <a:pt x="8510" y="918"/>
                  </a:lnTo>
                  <a:lnTo>
                    <a:pt x="8518" y="930"/>
                  </a:lnTo>
                  <a:lnTo>
                    <a:pt x="8524" y="941"/>
                  </a:lnTo>
                  <a:lnTo>
                    <a:pt x="8531" y="952"/>
                  </a:lnTo>
                  <a:lnTo>
                    <a:pt x="8536" y="964"/>
                  </a:lnTo>
                  <a:lnTo>
                    <a:pt x="8540" y="977"/>
                  </a:lnTo>
                  <a:lnTo>
                    <a:pt x="8544" y="990"/>
                  </a:lnTo>
                  <a:lnTo>
                    <a:pt x="8549" y="1004"/>
                  </a:lnTo>
                  <a:lnTo>
                    <a:pt x="8552" y="1019"/>
                  </a:lnTo>
                  <a:lnTo>
                    <a:pt x="8554" y="1035"/>
                  </a:lnTo>
                  <a:lnTo>
                    <a:pt x="8556" y="1052"/>
                  </a:lnTo>
                  <a:lnTo>
                    <a:pt x="8559" y="1087"/>
                  </a:lnTo>
                  <a:lnTo>
                    <a:pt x="8560" y="1129"/>
                  </a:lnTo>
                  <a:lnTo>
                    <a:pt x="8560" y="1145"/>
                  </a:lnTo>
                  <a:lnTo>
                    <a:pt x="8559" y="1161"/>
                  </a:lnTo>
                  <a:lnTo>
                    <a:pt x="8559" y="1180"/>
                  </a:lnTo>
                  <a:lnTo>
                    <a:pt x="8558" y="1201"/>
                  </a:lnTo>
                  <a:lnTo>
                    <a:pt x="8557" y="1275"/>
                  </a:lnTo>
                  <a:lnTo>
                    <a:pt x="8556" y="1343"/>
                  </a:lnTo>
                  <a:lnTo>
                    <a:pt x="8556" y="1407"/>
                  </a:lnTo>
                  <a:lnTo>
                    <a:pt x="8555" y="1464"/>
                  </a:lnTo>
                  <a:lnTo>
                    <a:pt x="8555" y="1516"/>
                  </a:lnTo>
                  <a:lnTo>
                    <a:pt x="8555" y="1561"/>
                  </a:lnTo>
                  <a:lnTo>
                    <a:pt x="8556" y="1601"/>
                  </a:lnTo>
                  <a:lnTo>
                    <a:pt x="8556" y="1636"/>
                  </a:lnTo>
                  <a:lnTo>
                    <a:pt x="8558" y="1672"/>
                  </a:lnTo>
                  <a:close/>
                  <a:moveTo>
                    <a:pt x="9706" y="1672"/>
                  </a:moveTo>
                  <a:lnTo>
                    <a:pt x="9708" y="1602"/>
                  </a:lnTo>
                  <a:lnTo>
                    <a:pt x="9712" y="1170"/>
                  </a:lnTo>
                  <a:lnTo>
                    <a:pt x="9712" y="1137"/>
                  </a:lnTo>
                  <a:lnTo>
                    <a:pt x="9712" y="1108"/>
                  </a:lnTo>
                  <a:lnTo>
                    <a:pt x="9712" y="1080"/>
                  </a:lnTo>
                  <a:lnTo>
                    <a:pt x="9711" y="1054"/>
                  </a:lnTo>
                  <a:lnTo>
                    <a:pt x="9710" y="1026"/>
                  </a:lnTo>
                  <a:lnTo>
                    <a:pt x="9708" y="999"/>
                  </a:lnTo>
                  <a:lnTo>
                    <a:pt x="9706" y="968"/>
                  </a:lnTo>
                  <a:lnTo>
                    <a:pt x="9703" y="936"/>
                  </a:lnTo>
                  <a:lnTo>
                    <a:pt x="9698" y="900"/>
                  </a:lnTo>
                  <a:lnTo>
                    <a:pt x="9695" y="849"/>
                  </a:lnTo>
                  <a:lnTo>
                    <a:pt x="9716" y="851"/>
                  </a:lnTo>
                  <a:lnTo>
                    <a:pt x="9732" y="852"/>
                  </a:lnTo>
                  <a:lnTo>
                    <a:pt x="9748" y="852"/>
                  </a:lnTo>
                  <a:lnTo>
                    <a:pt x="9766" y="852"/>
                  </a:lnTo>
                  <a:lnTo>
                    <a:pt x="9788" y="852"/>
                  </a:lnTo>
                  <a:lnTo>
                    <a:pt x="9813" y="852"/>
                  </a:lnTo>
                  <a:lnTo>
                    <a:pt x="9837" y="851"/>
                  </a:lnTo>
                  <a:lnTo>
                    <a:pt x="9863" y="849"/>
                  </a:lnTo>
                  <a:lnTo>
                    <a:pt x="9879" y="849"/>
                  </a:lnTo>
                  <a:lnTo>
                    <a:pt x="9882" y="875"/>
                  </a:lnTo>
                  <a:lnTo>
                    <a:pt x="9884" y="897"/>
                  </a:lnTo>
                  <a:lnTo>
                    <a:pt x="9887" y="917"/>
                  </a:lnTo>
                  <a:lnTo>
                    <a:pt x="9888" y="936"/>
                  </a:lnTo>
                  <a:lnTo>
                    <a:pt x="9889" y="954"/>
                  </a:lnTo>
                  <a:lnTo>
                    <a:pt x="9890" y="974"/>
                  </a:lnTo>
                  <a:lnTo>
                    <a:pt x="9891" y="997"/>
                  </a:lnTo>
                  <a:lnTo>
                    <a:pt x="9891" y="1022"/>
                  </a:lnTo>
                  <a:lnTo>
                    <a:pt x="9901" y="999"/>
                  </a:lnTo>
                  <a:lnTo>
                    <a:pt x="9912" y="977"/>
                  </a:lnTo>
                  <a:lnTo>
                    <a:pt x="9924" y="956"/>
                  </a:lnTo>
                  <a:lnTo>
                    <a:pt x="9935" y="937"/>
                  </a:lnTo>
                  <a:lnTo>
                    <a:pt x="9949" y="921"/>
                  </a:lnTo>
                  <a:lnTo>
                    <a:pt x="9964" y="905"/>
                  </a:lnTo>
                  <a:lnTo>
                    <a:pt x="9979" y="890"/>
                  </a:lnTo>
                  <a:lnTo>
                    <a:pt x="9995" y="878"/>
                  </a:lnTo>
                  <a:lnTo>
                    <a:pt x="10012" y="867"/>
                  </a:lnTo>
                  <a:lnTo>
                    <a:pt x="10031" y="857"/>
                  </a:lnTo>
                  <a:lnTo>
                    <a:pt x="10050" y="850"/>
                  </a:lnTo>
                  <a:lnTo>
                    <a:pt x="10072" y="843"/>
                  </a:lnTo>
                  <a:lnTo>
                    <a:pt x="10093" y="838"/>
                  </a:lnTo>
                  <a:lnTo>
                    <a:pt x="10116" y="834"/>
                  </a:lnTo>
                  <a:lnTo>
                    <a:pt x="10139" y="832"/>
                  </a:lnTo>
                  <a:lnTo>
                    <a:pt x="10165" y="832"/>
                  </a:lnTo>
                  <a:lnTo>
                    <a:pt x="10178" y="832"/>
                  </a:lnTo>
                  <a:lnTo>
                    <a:pt x="10192" y="833"/>
                  </a:lnTo>
                  <a:lnTo>
                    <a:pt x="10206" y="834"/>
                  </a:lnTo>
                  <a:lnTo>
                    <a:pt x="10218" y="836"/>
                  </a:lnTo>
                  <a:lnTo>
                    <a:pt x="10232" y="838"/>
                  </a:lnTo>
                  <a:lnTo>
                    <a:pt x="10245" y="841"/>
                  </a:lnTo>
                  <a:lnTo>
                    <a:pt x="10258" y="844"/>
                  </a:lnTo>
                  <a:lnTo>
                    <a:pt x="10270" y="848"/>
                  </a:lnTo>
                  <a:lnTo>
                    <a:pt x="10282" y="853"/>
                  </a:lnTo>
                  <a:lnTo>
                    <a:pt x="10294" y="857"/>
                  </a:lnTo>
                  <a:lnTo>
                    <a:pt x="10305" y="862"/>
                  </a:lnTo>
                  <a:lnTo>
                    <a:pt x="10316" y="869"/>
                  </a:lnTo>
                  <a:lnTo>
                    <a:pt x="10326" y="875"/>
                  </a:lnTo>
                  <a:lnTo>
                    <a:pt x="10337" y="881"/>
                  </a:lnTo>
                  <a:lnTo>
                    <a:pt x="10346" y="889"/>
                  </a:lnTo>
                  <a:lnTo>
                    <a:pt x="10356" y="897"/>
                  </a:lnTo>
                  <a:lnTo>
                    <a:pt x="10369" y="908"/>
                  </a:lnTo>
                  <a:lnTo>
                    <a:pt x="10379" y="921"/>
                  </a:lnTo>
                  <a:lnTo>
                    <a:pt x="10389" y="934"/>
                  </a:lnTo>
                  <a:lnTo>
                    <a:pt x="10398" y="948"/>
                  </a:lnTo>
                  <a:lnTo>
                    <a:pt x="10407" y="963"/>
                  </a:lnTo>
                  <a:lnTo>
                    <a:pt x="10414" y="979"/>
                  </a:lnTo>
                  <a:lnTo>
                    <a:pt x="10419" y="994"/>
                  </a:lnTo>
                  <a:lnTo>
                    <a:pt x="10425" y="1011"/>
                  </a:lnTo>
                  <a:lnTo>
                    <a:pt x="10429" y="1028"/>
                  </a:lnTo>
                  <a:lnTo>
                    <a:pt x="10432" y="1045"/>
                  </a:lnTo>
                  <a:lnTo>
                    <a:pt x="10435" y="1063"/>
                  </a:lnTo>
                  <a:lnTo>
                    <a:pt x="10437" y="1082"/>
                  </a:lnTo>
                  <a:lnTo>
                    <a:pt x="10438" y="1103"/>
                  </a:lnTo>
                  <a:lnTo>
                    <a:pt x="10439" y="1128"/>
                  </a:lnTo>
                  <a:lnTo>
                    <a:pt x="10440" y="1156"/>
                  </a:lnTo>
                  <a:lnTo>
                    <a:pt x="10440" y="1189"/>
                  </a:lnTo>
                  <a:lnTo>
                    <a:pt x="10440" y="1201"/>
                  </a:lnTo>
                  <a:lnTo>
                    <a:pt x="10438" y="1636"/>
                  </a:lnTo>
                  <a:lnTo>
                    <a:pt x="10440" y="1672"/>
                  </a:lnTo>
                  <a:lnTo>
                    <a:pt x="10410" y="1671"/>
                  </a:lnTo>
                  <a:lnTo>
                    <a:pt x="10387" y="1670"/>
                  </a:lnTo>
                  <a:lnTo>
                    <a:pt x="10365" y="1669"/>
                  </a:lnTo>
                  <a:lnTo>
                    <a:pt x="10341" y="1669"/>
                  </a:lnTo>
                  <a:lnTo>
                    <a:pt x="10316" y="1669"/>
                  </a:lnTo>
                  <a:lnTo>
                    <a:pt x="10292" y="1670"/>
                  </a:lnTo>
                  <a:lnTo>
                    <a:pt x="10268" y="1671"/>
                  </a:lnTo>
                  <a:lnTo>
                    <a:pt x="10237" y="1672"/>
                  </a:lnTo>
                  <a:lnTo>
                    <a:pt x="10237" y="1633"/>
                  </a:lnTo>
                  <a:lnTo>
                    <a:pt x="10239" y="1599"/>
                  </a:lnTo>
                  <a:lnTo>
                    <a:pt x="10240" y="1564"/>
                  </a:lnTo>
                  <a:lnTo>
                    <a:pt x="10241" y="1528"/>
                  </a:lnTo>
                  <a:lnTo>
                    <a:pt x="10242" y="1492"/>
                  </a:lnTo>
                  <a:lnTo>
                    <a:pt x="10242" y="1456"/>
                  </a:lnTo>
                  <a:lnTo>
                    <a:pt x="10243" y="1419"/>
                  </a:lnTo>
                  <a:lnTo>
                    <a:pt x="10243" y="1382"/>
                  </a:lnTo>
                  <a:lnTo>
                    <a:pt x="10243" y="1344"/>
                  </a:lnTo>
                  <a:lnTo>
                    <a:pt x="10243" y="1197"/>
                  </a:lnTo>
                  <a:lnTo>
                    <a:pt x="10242" y="1144"/>
                  </a:lnTo>
                  <a:lnTo>
                    <a:pt x="10240" y="1105"/>
                  </a:lnTo>
                  <a:lnTo>
                    <a:pt x="10239" y="1091"/>
                  </a:lnTo>
                  <a:lnTo>
                    <a:pt x="10236" y="1077"/>
                  </a:lnTo>
                  <a:lnTo>
                    <a:pt x="10234" y="1063"/>
                  </a:lnTo>
                  <a:lnTo>
                    <a:pt x="10231" y="1049"/>
                  </a:lnTo>
                  <a:lnTo>
                    <a:pt x="10227" y="1038"/>
                  </a:lnTo>
                  <a:lnTo>
                    <a:pt x="10223" y="1026"/>
                  </a:lnTo>
                  <a:lnTo>
                    <a:pt x="10218" y="1016"/>
                  </a:lnTo>
                  <a:lnTo>
                    <a:pt x="10212" y="1006"/>
                  </a:lnTo>
                  <a:lnTo>
                    <a:pt x="10206" y="997"/>
                  </a:lnTo>
                  <a:lnTo>
                    <a:pt x="10199" y="988"/>
                  </a:lnTo>
                  <a:lnTo>
                    <a:pt x="10192" y="980"/>
                  </a:lnTo>
                  <a:lnTo>
                    <a:pt x="10184" y="972"/>
                  </a:lnTo>
                  <a:lnTo>
                    <a:pt x="10175" y="966"/>
                  </a:lnTo>
                  <a:lnTo>
                    <a:pt x="10166" y="961"/>
                  </a:lnTo>
                  <a:lnTo>
                    <a:pt x="10156" y="956"/>
                  </a:lnTo>
                  <a:lnTo>
                    <a:pt x="10146" y="952"/>
                  </a:lnTo>
                  <a:lnTo>
                    <a:pt x="10134" y="949"/>
                  </a:lnTo>
                  <a:lnTo>
                    <a:pt x="10123" y="947"/>
                  </a:lnTo>
                  <a:lnTo>
                    <a:pt x="10111" y="945"/>
                  </a:lnTo>
                  <a:lnTo>
                    <a:pt x="10099" y="945"/>
                  </a:lnTo>
                  <a:lnTo>
                    <a:pt x="10081" y="946"/>
                  </a:lnTo>
                  <a:lnTo>
                    <a:pt x="10063" y="948"/>
                  </a:lnTo>
                  <a:lnTo>
                    <a:pt x="10046" y="953"/>
                  </a:lnTo>
                  <a:lnTo>
                    <a:pt x="10030" y="960"/>
                  </a:lnTo>
                  <a:lnTo>
                    <a:pt x="10014" y="967"/>
                  </a:lnTo>
                  <a:lnTo>
                    <a:pt x="9999" y="978"/>
                  </a:lnTo>
                  <a:lnTo>
                    <a:pt x="9985" y="989"/>
                  </a:lnTo>
                  <a:lnTo>
                    <a:pt x="9970" y="1003"/>
                  </a:lnTo>
                  <a:lnTo>
                    <a:pt x="9960" y="1015"/>
                  </a:lnTo>
                  <a:lnTo>
                    <a:pt x="9950" y="1027"/>
                  </a:lnTo>
                  <a:lnTo>
                    <a:pt x="9942" y="1041"/>
                  </a:lnTo>
                  <a:lnTo>
                    <a:pt x="9933" y="1055"/>
                  </a:lnTo>
                  <a:lnTo>
                    <a:pt x="9927" y="1070"/>
                  </a:lnTo>
                  <a:lnTo>
                    <a:pt x="9920" y="1084"/>
                  </a:lnTo>
                  <a:lnTo>
                    <a:pt x="9915" y="1100"/>
                  </a:lnTo>
                  <a:lnTo>
                    <a:pt x="9912" y="1116"/>
                  </a:lnTo>
                  <a:lnTo>
                    <a:pt x="9909" y="1133"/>
                  </a:lnTo>
                  <a:lnTo>
                    <a:pt x="9907" y="1153"/>
                  </a:lnTo>
                  <a:lnTo>
                    <a:pt x="9905" y="1179"/>
                  </a:lnTo>
                  <a:lnTo>
                    <a:pt x="9904" y="1216"/>
                  </a:lnTo>
                  <a:lnTo>
                    <a:pt x="9905" y="1412"/>
                  </a:lnTo>
                  <a:lnTo>
                    <a:pt x="9905" y="1467"/>
                  </a:lnTo>
                  <a:lnTo>
                    <a:pt x="9905" y="1511"/>
                  </a:lnTo>
                  <a:lnTo>
                    <a:pt x="9906" y="1546"/>
                  </a:lnTo>
                  <a:lnTo>
                    <a:pt x="9906" y="1575"/>
                  </a:lnTo>
                  <a:lnTo>
                    <a:pt x="9906" y="1599"/>
                  </a:lnTo>
                  <a:lnTo>
                    <a:pt x="9907" y="1622"/>
                  </a:lnTo>
                  <a:lnTo>
                    <a:pt x="9907" y="1646"/>
                  </a:lnTo>
                  <a:lnTo>
                    <a:pt x="9909" y="1672"/>
                  </a:lnTo>
                  <a:lnTo>
                    <a:pt x="9882" y="1671"/>
                  </a:lnTo>
                  <a:lnTo>
                    <a:pt x="9860" y="1670"/>
                  </a:lnTo>
                  <a:lnTo>
                    <a:pt x="9837" y="1669"/>
                  </a:lnTo>
                  <a:lnTo>
                    <a:pt x="9815" y="1669"/>
                  </a:lnTo>
                  <a:lnTo>
                    <a:pt x="9794" y="1669"/>
                  </a:lnTo>
                  <a:lnTo>
                    <a:pt x="9771" y="1669"/>
                  </a:lnTo>
                  <a:lnTo>
                    <a:pt x="9751" y="1670"/>
                  </a:lnTo>
                  <a:lnTo>
                    <a:pt x="9731" y="1671"/>
                  </a:lnTo>
                  <a:lnTo>
                    <a:pt x="9706" y="1672"/>
                  </a:lnTo>
                  <a:close/>
                  <a:moveTo>
                    <a:pt x="11614" y="1077"/>
                  </a:moveTo>
                  <a:lnTo>
                    <a:pt x="11662" y="1077"/>
                  </a:lnTo>
                  <a:lnTo>
                    <a:pt x="11691" y="1078"/>
                  </a:lnTo>
                  <a:lnTo>
                    <a:pt x="11718" y="1078"/>
                  </a:lnTo>
                  <a:lnTo>
                    <a:pt x="11747" y="1079"/>
                  </a:lnTo>
                  <a:lnTo>
                    <a:pt x="11774" y="1079"/>
                  </a:lnTo>
                  <a:lnTo>
                    <a:pt x="11801" y="1080"/>
                  </a:lnTo>
                  <a:lnTo>
                    <a:pt x="11827" y="1080"/>
                  </a:lnTo>
                  <a:lnTo>
                    <a:pt x="11852" y="1080"/>
                  </a:lnTo>
                  <a:lnTo>
                    <a:pt x="11878" y="1080"/>
                  </a:lnTo>
                  <a:lnTo>
                    <a:pt x="11898" y="1080"/>
                  </a:lnTo>
                  <a:lnTo>
                    <a:pt x="11916" y="1080"/>
                  </a:lnTo>
                  <a:lnTo>
                    <a:pt x="11934" y="1080"/>
                  </a:lnTo>
                  <a:lnTo>
                    <a:pt x="11952" y="1080"/>
                  </a:lnTo>
                  <a:lnTo>
                    <a:pt x="11971" y="1079"/>
                  </a:lnTo>
                  <a:lnTo>
                    <a:pt x="11991" y="1079"/>
                  </a:lnTo>
                  <a:lnTo>
                    <a:pt x="12014" y="1078"/>
                  </a:lnTo>
                  <a:lnTo>
                    <a:pt x="12041" y="1077"/>
                  </a:lnTo>
                  <a:lnTo>
                    <a:pt x="12041" y="1178"/>
                  </a:lnTo>
                  <a:lnTo>
                    <a:pt x="12031" y="1508"/>
                  </a:lnTo>
                  <a:lnTo>
                    <a:pt x="12029" y="1561"/>
                  </a:lnTo>
                  <a:lnTo>
                    <a:pt x="12010" y="1578"/>
                  </a:lnTo>
                  <a:lnTo>
                    <a:pt x="11990" y="1594"/>
                  </a:lnTo>
                  <a:lnTo>
                    <a:pt x="11969" y="1607"/>
                  </a:lnTo>
                  <a:lnTo>
                    <a:pt x="11948" y="1621"/>
                  </a:lnTo>
                  <a:lnTo>
                    <a:pt x="11925" y="1633"/>
                  </a:lnTo>
                  <a:lnTo>
                    <a:pt x="11903" y="1644"/>
                  </a:lnTo>
                  <a:lnTo>
                    <a:pt x="11880" y="1654"/>
                  </a:lnTo>
                  <a:lnTo>
                    <a:pt x="11857" y="1663"/>
                  </a:lnTo>
                  <a:lnTo>
                    <a:pt x="11832" y="1671"/>
                  </a:lnTo>
                  <a:lnTo>
                    <a:pt x="11807" y="1678"/>
                  </a:lnTo>
                  <a:lnTo>
                    <a:pt x="11781" y="1684"/>
                  </a:lnTo>
                  <a:lnTo>
                    <a:pt x="11754" y="1688"/>
                  </a:lnTo>
                  <a:lnTo>
                    <a:pt x="11727" y="1692"/>
                  </a:lnTo>
                  <a:lnTo>
                    <a:pt x="11697" y="1694"/>
                  </a:lnTo>
                  <a:lnTo>
                    <a:pt x="11669" y="1696"/>
                  </a:lnTo>
                  <a:lnTo>
                    <a:pt x="11638" y="1696"/>
                  </a:lnTo>
                  <a:lnTo>
                    <a:pt x="11606" y="1696"/>
                  </a:lnTo>
                  <a:lnTo>
                    <a:pt x="11577" y="1694"/>
                  </a:lnTo>
                  <a:lnTo>
                    <a:pt x="11547" y="1691"/>
                  </a:lnTo>
                  <a:lnTo>
                    <a:pt x="11517" y="1686"/>
                  </a:lnTo>
                  <a:lnTo>
                    <a:pt x="11490" y="1680"/>
                  </a:lnTo>
                  <a:lnTo>
                    <a:pt x="11462" y="1673"/>
                  </a:lnTo>
                  <a:lnTo>
                    <a:pt x="11436" y="1665"/>
                  </a:lnTo>
                  <a:lnTo>
                    <a:pt x="11411" y="1655"/>
                  </a:lnTo>
                  <a:lnTo>
                    <a:pt x="11386" y="1644"/>
                  </a:lnTo>
                  <a:lnTo>
                    <a:pt x="11362" y="1633"/>
                  </a:lnTo>
                  <a:lnTo>
                    <a:pt x="11339" y="1619"/>
                  </a:lnTo>
                  <a:lnTo>
                    <a:pt x="11318" y="1605"/>
                  </a:lnTo>
                  <a:lnTo>
                    <a:pt x="11297" y="1589"/>
                  </a:lnTo>
                  <a:lnTo>
                    <a:pt x="11276" y="1573"/>
                  </a:lnTo>
                  <a:lnTo>
                    <a:pt x="11257" y="1556"/>
                  </a:lnTo>
                  <a:lnTo>
                    <a:pt x="11238" y="1537"/>
                  </a:lnTo>
                  <a:lnTo>
                    <a:pt x="11222" y="1517"/>
                  </a:lnTo>
                  <a:lnTo>
                    <a:pt x="11206" y="1496"/>
                  </a:lnTo>
                  <a:lnTo>
                    <a:pt x="11190" y="1474"/>
                  </a:lnTo>
                  <a:lnTo>
                    <a:pt x="11176" y="1451"/>
                  </a:lnTo>
                  <a:lnTo>
                    <a:pt x="11163" y="1428"/>
                  </a:lnTo>
                  <a:lnTo>
                    <a:pt x="11151" y="1402"/>
                  </a:lnTo>
                  <a:lnTo>
                    <a:pt x="11140" y="1377"/>
                  </a:lnTo>
                  <a:lnTo>
                    <a:pt x="11130" y="1351"/>
                  </a:lnTo>
                  <a:lnTo>
                    <a:pt x="11121" y="1323"/>
                  </a:lnTo>
                  <a:lnTo>
                    <a:pt x="11114" y="1294"/>
                  </a:lnTo>
                  <a:lnTo>
                    <a:pt x="11107" y="1265"/>
                  </a:lnTo>
                  <a:lnTo>
                    <a:pt x="11102" y="1234"/>
                  </a:lnTo>
                  <a:lnTo>
                    <a:pt x="11098" y="1203"/>
                  </a:lnTo>
                  <a:lnTo>
                    <a:pt x="11095" y="1171"/>
                  </a:lnTo>
                  <a:lnTo>
                    <a:pt x="11093" y="1138"/>
                  </a:lnTo>
                  <a:lnTo>
                    <a:pt x="11093" y="1104"/>
                  </a:lnTo>
                  <a:lnTo>
                    <a:pt x="11093" y="1071"/>
                  </a:lnTo>
                  <a:lnTo>
                    <a:pt x="11095" y="1038"/>
                  </a:lnTo>
                  <a:lnTo>
                    <a:pt x="11098" y="1006"/>
                  </a:lnTo>
                  <a:lnTo>
                    <a:pt x="11102" y="975"/>
                  </a:lnTo>
                  <a:lnTo>
                    <a:pt x="11107" y="945"/>
                  </a:lnTo>
                  <a:lnTo>
                    <a:pt x="11114" y="915"/>
                  </a:lnTo>
                  <a:lnTo>
                    <a:pt x="11122" y="887"/>
                  </a:lnTo>
                  <a:lnTo>
                    <a:pt x="11131" y="858"/>
                  </a:lnTo>
                  <a:lnTo>
                    <a:pt x="11141" y="832"/>
                  </a:lnTo>
                  <a:lnTo>
                    <a:pt x="11152" y="805"/>
                  </a:lnTo>
                  <a:lnTo>
                    <a:pt x="11164" y="780"/>
                  </a:lnTo>
                  <a:lnTo>
                    <a:pt x="11177" y="756"/>
                  </a:lnTo>
                  <a:lnTo>
                    <a:pt x="11192" y="732"/>
                  </a:lnTo>
                  <a:lnTo>
                    <a:pt x="11207" y="710"/>
                  </a:lnTo>
                  <a:lnTo>
                    <a:pt x="11224" y="689"/>
                  </a:lnTo>
                  <a:lnTo>
                    <a:pt x="11241" y="669"/>
                  </a:lnTo>
                  <a:lnTo>
                    <a:pt x="11258" y="650"/>
                  </a:lnTo>
                  <a:lnTo>
                    <a:pt x="11279" y="632"/>
                  </a:lnTo>
                  <a:lnTo>
                    <a:pt x="11298" y="615"/>
                  </a:lnTo>
                  <a:lnTo>
                    <a:pt x="11319" y="599"/>
                  </a:lnTo>
                  <a:lnTo>
                    <a:pt x="11341" y="584"/>
                  </a:lnTo>
                  <a:lnTo>
                    <a:pt x="11363" y="571"/>
                  </a:lnTo>
                  <a:lnTo>
                    <a:pt x="11387" y="558"/>
                  </a:lnTo>
                  <a:lnTo>
                    <a:pt x="11412" y="547"/>
                  </a:lnTo>
                  <a:lnTo>
                    <a:pt x="11436" y="537"/>
                  </a:lnTo>
                  <a:lnTo>
                    <a:pt x="11462" y="528"/>
                  </a:lnTo>
                  <a:lnTo>
                    <a:pt x="11489" y="521"/>
                  </a:lnTo>
                  <a:lnTo>
                    <a:pt x="11516" y="515"/>
                  </a:lnTo>
                  <a:lnTo>
                    <a:pt x="11544" y="510"/>
                  </a:lnTo>
                  <a:lnTo>
                    <a:pt x="11573" y="506"/>
                  </a:lnTo>
                  <a:lnTo>
                    <a:pt x="11603" y="504"/>
                  </a:lnTo>
                  <a:lnTo>
                    <a:pt x="11633" y="504"/>
                  </a:lnTo>
                  <a:lnTo>
                    <a:pt x="11654" y="504"/>
                  </a:lnTo>
                  <a:lnTo>
                    <a:pt x="11674" y="505"/>
                  </a:lnTo>
                  <a:lnTo>
                    <a:pt x="11694" y="506"/>
                  </a:lnTo>
                  <a:lnTo>
                    <a:pt x="11714" y="508"/>
                  </a:lnTo>
                  <a:lnTo>
                    <a:pt x="11733" y="510"/>
                  </a:lnTo>
                  <a:lnTo>
                    <a:pt x="11751" y="514"/>
                  </a:lnTo>
                  <a:lnTo>
                    <a:pt x="11769" y="517"/>
                  </a:lnTo>
                  <a:lnTo>
                    <a:pt x="11786" y="521"/>
                  </a:lnTo>
                  <a:lnTo>
                    <a:pt x="11803" y="525"/>
                  </a:lnTo>
                  <a:lnTo>
                    <a:pt x="11820" y="531"/>
                  </a:lnTo>
                  <a:lnTo>
                    <a:pt x="11835" y="537"/>
                  </a:lnTo>
                  <a:lnTo>
                    <a:pt x="11850" y="542"/>
                  </a:lnTo>
                  <a:lnTo>
                    <a:pt x="11864" y="550"/>
                  </a:lnTo>
                  <a:lnTo>
                    <a:pt x="11879" y="556"/>
                  </a:lnTo>
                  <a:lnTo>
                    <a:pt x="11892" y="564"/>
                  </a:lnTo>
                  <a:lnTo>
                    <a:pt x="11904" y="573"/>
                  </a:lnTo>
                  <a:lnTo>
                    <a:pt x="11917" y="581"/>
                  </a:lnTo>
                  <a:lnTo>
                    <a:pt x="11929" y="591"/>
                  </a:lnTo>
                  <a:lnTo>
                    <a:pt x="11940" y="600"/>
                  </a:lnTo>
                  <a:lnTo>
                    <a:pt x="11951" y="611"/>
                  </a:lnTo>
                  <a:lnTo>
                    <a:pt x="11960" y="621"/>
                  </a:lnTo>
                  <a:lnTo>
                    <a:pt x="11970" y="633"/>
                  </a:lnTo>
                  <a:lnTo>
                    <a:pt x="11978" y="645"/>
                  </a:lnTo>
                  <a:lnTo>
                    <a:pt x="11987" y="657"/>
                  </a:lnTo>
                  <a:lnTo>
                    <a:pt x="11994" y="670"/>
                  </a:lnTo>
                  <a:lnTo>
                    <a:pt x="12002" y="684"/>
                  </a:lnTo>
                  <a:lnTo>
                    <a:pt x="12008" y="698"/>
                  </a:lnTo>
                  <a:lnTo>
                    <a:pt x="12014" y="712"/>
                  </a:lnTo>
                  <a:lnTo>
                    <a:pt x="12019" y="727"/>
                  </a:lnTo>
                  <a:lnTo>
                    <a:pt x="12025" y="743"/>
                  </a:lnTo>
                  <a:lnTo>
                    <a:pt x="12029" y="759"/>
                  </a:lnTo>
                  <a:lnTo>
                    <a:pt x="12032" y="775"/>
                  </a:lnTo>
                  <a:lnTo>
                    <a:pt x="12002" y="780"/>
                  </a:lnTo>
                  <a:lnTo>
                    <a:pt x="11974" y="785"/>
                  </a:lnTo>
                  <a:lnTo>
                    <a:pt x="11950" y="791"/>
                  </a:lnTo>
                  <a:lnTo>
                    <a:pt x="11929" y="795"/>
                  </a:lnTo>
                  <a:lnTo>
                    <a:pt x="11906" y="800"/>
                  </a:lnTo>
                  <a:lnTo>
                    <a:pt x="11884" y="806"/>
                  </a:lnTo>
                  <a:lnTo>
                    <a:pt x="11860" y="813"/>
                  </a:lnTo>
                  <a:lnTo>
                    <a:pt x="11831" y="821"/>
                  </a:lnTo>
                  <a:lnTo>
                    <a:pt x="11826" y="796"/>
                  </a:lnTo>
                  <a:lnTo>
                    <a:pt x="11819" y="771"/>
                  </a:lnTo>
                  <a:lnTo>
                    <a:pt x="11811" y="749"/>
                  </a:lnTo>
                  <a:lnTo>
                    <a:pt x="11803" y="728"/>
                  </a:lnTo>
                  <a:lnTo>
                    <a:pt x="11793" y="709"/>
                  </a:lnTo>
                  <a:lnTo>
                    <a:pt x="11783" y="692"/>
                  </a:lnTo>
                  <a:lnTo>
                    <a:pt x="11770" y="677"/>
                  </a:lnTo>
                  <a:lnTo>
                    <a:pt x="11758" y="663"/>
                  </a:lnTo>
                  <a:lnTo>
                    <a:pt x="11745" y="651"/>
                  </a:lnTo>
                  <a:lnTo>
                    <a:pt x="11730" y="640"/>
                  </a:lnTo>
                  <a:lnTo>
                    <a:pt x="11714" y="632"/>
                  </a:lnTo>
                  <a:lnTo>
                    <a:pt x="11696" y="625"/>
                  </a:lnTo>
                  <a:lnTo>
                    <a:pt x="11678" y="619"/>
                  </a:lnTo>
                  <a:lnTo>
                    <a:pt x="11659" y="615"/>
                  </a:lnTo>
                  <a:lnTo>
                    <a:pt x="11639" y="613"/>
                  </a:lnTo>
                  <a:lnTo>
                    <a:pt x="11617" y="612"/>
                  </a:lnTo>
                  <a:lnTo>
                    <a:pt x="11600" y="612"/>
                  </a:lnTo>
                  <a:lnTo>
                    <a:pt x="11583" y="614"/>
                  </a:lnTo>
                  <a:lnTo>
                    <a:pt x="11567" y="616"/>
                  </a:lnTo>
                  <a:lnTo>
                    <a:pt x="11551" y="620"/>
                  </a:lnTo>
                  <a:lnTo>
                    <a:pt x="11535" y="625"/>
                  </a:lnTo>
                  <a:lnTo>
                    <a:pt x="11521" y="630"/>
                  </a:lnTo>
                  <a:lnTo>
                    <a:pt x="11506" y="637"/>
                  </a:lnTo>
                  <a:lnTo>
                    <a:pt x="11492" y="645"/>
                  </a:lnTo>
                  <a:lnTo>
                    <a:pt x="11478" y="653"/>
                  </a:lnTo>
                  <a:lnTo>
                    <a:pt x="11466" y="663"/>
                  </a:lnTo>
                  <a:lnTo>
                    <a:pt x="11453" y="672"/>
                  </a:lnTo>
                  <a:lnTo>
                    <a:pt x="11441" y="684"/>
                  </a:lnTo>
                  <a:lnTo>
                    <a:pt x="11430" y="695"/>
                  </a:lnTo>
                  <a:lnTo>
                    <a:pt x="11419" y="709"/>
                  </a:lnTo>
                  <a:lnTo>
                    <a:pt x="11409" y="723"/>
                  </a:lnTo>
                  <a:lnTo>
                    <a:pt x="11398" y="738"/>
                  </a:lnTo>
                  <a:lnTo>
                    <a:pt x="11389" y="754"/>
                  </a:lnTo>
                  <a:lnTo>
                    <a:pt x="11380" y="769"/>
                  </a:lnTo>
                  <a:lnTo>
                    <a:pt x="11372" y="787"/>
                  </a:lnTo>
                  <a:lnTo>
                    <a:pt x="11364" y="805"/>
                  </a:lnTo>
                  <a:lnTo>
                    <a:pt x="11357" y="824"/>
                  </a:lnTo>
                  <a:lnTo>
                    <a:pt x="11350" y="843"/>
                  </a:lnTo>
                  <a:lnTo>
                    <a:pt x="11344" y="864"/>
                  </a:lnTo>
                  <a:lnTo>
                    <a:pt x="11339" y="886"/>
                  </a:lnTo>
                  <a:lnTo>
                    <a:pt x="11335" y="908"/>
                  </a:lnTo>
                  <a:lnTo>
                    <a:pt x="11330" y="930"/>
                  </a:lnTo>
                  <a:lnTo>
                    <a:pt x="11327" y="954"/>
                  </a:lnTo>
                  <a:lnTo>
                    <a:pt x="11324" y="978"/>
                  </a:lnTo>
                  <a:lnTo>
                    <a:pt x="11322" y="1003"/>
                  </a:lnTo>
                  <a:lnTo>
                    <a:pt x="11320" y="1028"/>
                  </a:lnTo>
                  <a:lnTo>
                    <a:pt x="11319" y="1055"/>
                  </a:lnTo>
                  <a:lnTo>
                    <a:pt x="11319" y="1082"/>
                  </a:lnTo>
                  <a:lnTo>
                    <a:pt x="11319" y="1112"/>
                  </a:lnTo>
                  <a:lnTo>
                    <a:pt x="11320" y="1141"/>
                  </a:lnTo>
                  <a:lnTo>
                    <a:pt x="11322" y="1169"/>
                  </a:lnTo>
                  <a:lnTo>
                    <a:pt x="11324" y="1196"/>
                  </a:lnTo>
                  <a:lnTo>
                    <a:pt x="11327" y="1223"/>
                  </a:lnTo>
                  <a:lnTo>
                    <a:pt x="11330" y="1248"/>
                  </a:lnTo>
                  <a:lnTo>
                    <a:pt x="11335" y="1272"/>
                  </a:lnTo>
                  <a:lnTo>
                    <a:pt x="11340" y="1296"/>
                  </a:lnTo>
                  <a:lnTo>
                    <a:pt x="11345" y="1318"/>
                  </a:lnTo>
                  <a:lnTo>
                    <a:pt x="11352" y="1339"/>
                  </a:lnTo>
                  <a:lnTo>
                    <a:pt x="11359" y="1360"/>
                  </a:lnTo>
                  <a:lnTo>
                    <a:pt x="11366" y="1379"/>
                  </a:lnTo>
                  <a:lnTo>
                    <a:pt x="11375" y="1398"/>
                  </a:lnTo>
                  <a:lnTo>
                    <a:pt x="11384" y="1416"/>
                  </a:lnTo>
                  <a:lnTo>
                    <a:pt x="11394" y="1432"/>
                  </a:lnTo>
                  <a:lnTo>
                    <a:pt x="11403" y="1448"/>
                  </a:lnTo>
                  <a:lnTo>
                    <a:pt x="11415" y="1463"/>
                  </a:lnTo>
                  <a:lnTo>
                    <a:pt x="11427" y="1477"/>
                  </a:lnTo>
                  <a:lnTo>
                    <a:pt x="11438" y="1490"/>
                  </a:lnTo>
                  <a:lnTo>
                    <a:pt x="11451" y="1502"/>
                  </a:lnTo>
                  <a:lnTo>
                    <a:pt x="11465" y="1513"/>
                  </a:lnTo>
                  <a:lnTo>
                    <a:pt x="11478" y="1523"/>
                  </a:lnTo>
                  <a:lnTo>
                    <a:pt x="11493" y="1532"/>
                  </a:lnTo>
                  <a:lnTo>
                    <a:pt x="11509" y="1540"/>
                  </a:lnTo>
                  <a:lnTo>
                    <a:pt x="11525" y="1547"/>
                  </a:lnTo>
                  <a:lnTo>
                    <a:pt x="11542" y="1554"/>
                  </a:lnTo>
                  <a:lnTo>
                    <a:pt x="11559" y="1559"/>
                  </a:lnTo>
                  <a:lnTo>
                    <a:pt x="11577" y="1563"/>
                  </a:lnTo>
                  <a:lnTo>
                    <a:pt x="11596" y="1566"/>
                  </a:lnTo>
                  <a:lnTo>
                    <a:pt x="11615" y="1569"/>
                  </a:lnTo>
                  <a:lnTo>
                    <a:pt x="11635" y="1570"/>
                  </a:lnTo>
                  <a:lnTo>
                    <a:pt x="11655" y="1572"/>
                  </a:lnTo>
                  <a:lnTo>
                    <a:pt x="11684" y="1570"/>
                  </a:lnTo>
                  <a:lnTo>
                    <a:pt x="11709" y="1569"/>
                  </a:lnTo>
                  <a:lnTo>
                    <a:pt x="11730" y="1567"/>
                  </a:lnTo>
                  <a:lnTo>
                    <a:pt x="11750" y="1563"/>
                  </a:lnTo>
                  <a:lnTo>
                    <a:pt x="11768" y="1558"/>
                  </a:lnTo>
                  <a:lnTo>
                    <a:pt x="11786" y="1550"/>
                  </a:lnTo>
                  <a:lnTo>
                    <a:pt x="11805" y="1541"/>
                  </a:lnTo>
                  <a:lnTo>
                    <a:pt x="11826" y="1528"/>
                  </a:lnTo>
                  <a:lnTo>
                    <a:pt x="11829" y="1482"/>
                  </a:lnTo>
                  <a:lnTo>
                    <a:pt x="11831" y="1440"/>
                  </a:lnTo>
                  <a:lnTo>
                    <a:pt x="11833" y="1402"/>
                  </a:lnTo>
                  <a:lnTo>
                    <a:pt x="11835" y="1367"/>
                  </a:lnTo>
                  <a:lnTo>
                    <a:pt x="11836" y="1328"/>
                  </a:lnTo>
                  <a:lnTo>
                    <a:pt x="11837" y="1287"/>
                  </a:lnTo>
                  <a:lnTo>
                    <a:pt x="11837" y="1241"/>
                  </a:lnTo>
                  <a:lnTo>
                    <a:pt x="11837" y="1185"/>
                  </a:lnTo>
                  <a:lnTo>
                    <a:pt x="11789" y="1185"/>
                  </a:lnTo>
                  <a:lnTo>
                    <a:pt x="11775" y="1186"/>
                  </a:lnTo>
                  <a:lnTo>
                    <a:pt x="11749" y="1186"/>
                  </a:lnTo>
                  <a:lnTo>
                    <a:pt x="11710" y="1187"/>
                  </a:lnTo>
                  <a:lnTo>
                    <a:pt x="11657" y="1189"/>
                  </a:lnTo>
                  <a:lnTo>
                    <a:pt x="11614" y="1190"/>
                  </a:lnTo>
                  <a:lnTo>
                    <a:pt x="11617" y="1172"/>
                  </a:lnTo>
                  <a:lnTo>
                    <a:pt x="11618" y="1158"/>
                  </a:lnTo>
                  <a:lnTo>
                    <a:pt x="11619" y="1147"/>
                  </a:lnTo>
                  <a:lnTo>
                    <a:pt x="11619" y="1134"/>
                  </a:lnTo>
                  <a:lnTo>
                    <a:pt x="11619" y="1120"/>
                  </a:lnTo>
                  <a:lnTo>
                    <a:pt x="11618" y="1109"/>
                  </a:lnTo>
                  <a:lnTo>
                    <a:pt x="11617" y="1095"/>
                  </a:lnTo>
                  <a:lnTo>
                    <a:pt x="11614" y="1077"/>
                  </a:lnTo>
                  <a:close/>
                  <a:moveTo>
                    <a:pt x="12281" y="1672"/>
                  </a:moveTo>
                  <a:lnTo>
                    <a:pt x="12282" y="1659"/>
                  </a:lnTo>
                  <a:lnTo>
                    <a:pt x="12282" y="1648"/>
                  </a:lnTo>
                  <a:lnTo>
                    <a:pt x="12282" y="1638"/>
                  </a:lnTo>
                  <a:lnTo>
                    <a:pt x="12283" y="1630"/>
                  </a:lnTo>
                  <a:lnTo>
                    <a:pt x="12284" y="1606"/>
                  </a:lnTo>
                  <a:lnTo>
                    <a:pt x="12284" y="1577"/>
                  </a:lnTo>
                  <a:lnTo>
                    <a:pt x="12284" y="1542"/>
                  </a:lnTo>
                  <a:lnTo>
                    <a:pt x="12285" y="1502"/>
                  </a:lnTo>
                  <a:lnTo>
                    <a:pt x="12285" y="1456"/>
                  </a:lnTo>
                  <a:lnTo>
                    <a:pt x="12285" y="1406"/>
                  </a:lnTo>
                  <a:lnTo>
                    <a:pt x="12285" y="1349"/>
                  </a:lnTo>
                  <a:lnTo>
                    <a:pt x="12285" y="1286"/>
                  </a:lnTo>
                  <a:lnTo>
                    <a:pt x="12285" y="1170"/>
                  </a:lnTo>
                  <a:lnTo>
                    <a:pt x="12285" y="1101"/>
                  </a:lnTo>
                  <a:lnTo>
                    <a:pt x="12285" y="1047"/>
                  </a:lnTo>
                  <a:lnTo>
                    <a:pt x="12285" y="1004"/>
                  </a:lnTo>
                  <a:lnTo>
                    <a:pt x="12284" y="970"/>
                  </a:lnTo>
                  <a:lnTo>
                    <a:pt x="12284" y="942"/>
                  </a:lnTo>
                  <a:lnTo>
                    <a:pt x="12283" y="915"/>
                  </a:lnTo>
                  <a:lnTo>
                    <a:pt x="12283" y="887"/>
                  </a:lnTo>
                  <a:lnTo>
                    <a:pt x="12281" y="854"/>
                  </a:lnTo>
                  <a:lnTo>
                    <a:pt x="12311" y="856"/>
                  </a:lnTo>
                  <a:lnTo>
                    <a:pt x="12336" y="857"/>
                  </a:lnTo>
                  <a:lnTo>
                    <a:pt x="12359" y="857"/>
                  </a:lnTo>
                  <a:lnTo>
                    <a:pt x="12386" y="857"/>
                  </a:lnTo>
                  <a:lnTo>
                    <a:pt x="12411" y="857"/>
                  </a:lnTo>
                  <a:lnTo>
                    <a:pt x="12433" y="857"/>
                  </a:lnTo>
                  <a:lnTo>
                    <a:pt x="12456" y="856"/>
                  </a:lnTo>
                  <a:lnTo>
                    <a:pt x="12486" y="854"/>
                  </a:lnTo>
                  <a:lnTo>
                    <a:pt x="12485" y="869"/>
                  </a:lnTo>
                  <a:lnTo>
                    <a:pt x="12483" y="881"/>
                  </a:lnTo>
                  <a:lnTo>
                    <a:pt x="12483" y="892"/>
                  </a:lnTo>
                  <a:lnTo>
                    <a:pt x="12483" y="900"/>
                  </a:lnTo>
                  <a:lnTo>
                    <a:pt x="12482" y="926"/>
                  </a:lnTo>
                  <a:lnTo>
                    <a:pt x="12482" y="960"/>
                  </a:lnTo>
                  <a:lnTo>
                    <a:pt x="12481" y="1000"/>
                  </a:lnTo>
                  <a:lnTo>
                    <a:pt x="12481" y="1047"/>
                  </a:lnTo>
                  <a:lnTo>
                    <a:pt x="12480" y="1100"/>
                  </a:lnTo>
                  <a:lnTo>
                    <a:pt x="12480" y="1158"/>
                  </a:lnTo>
                  <a:lnTo>
                    <a:pt x="12480" y="1221"/>
                  </a:lnTo>
                  <a:lnTo>
                    <a:pt x="12480" y="1286"/>
                  </a:lnTo>
                  <a:lnTo>
                    <a:pt x="12480" y="1349"/>
                  </a:lnTo>
                  <a:lnTo>
                    <a:pt x="12480" y="1406"/>
                  </a:lnTo>
                  <a:lnTo>
                    <a:pt x="12480" y="1456"/>
                  </a:lnTo>
                  <a:lnTo>
                    <a:pt x="12481" y="1502"/>
                  </a:lnTo>
                  <a:lnTo>
                    <a:pt x="12481" y="1542"/>
                  </a:lnTo>
                  <a:lnTo>
                    <a:pt x="12482" y="1577"/>
                  </a:lnTo>
                  <a:lnTo>
                    <a:pt x="12482" y="1606"/>
                  </a:lnTo>
                  <a:lnTo>
                    <a:pt x="12483" y="1630"/>
                  </a:lnTo>
                  <a:lnTo>
                    <a:pt x="12483" y="1638"/>
                  </a:lnTo>
                  <a:lnTo>
                    <a:pt x="12483" y="1648"/>
                  </a:lnTo>
                  <a:lnTo>
                    <a:pt x="12485" y="1659"/>
                  </a:lnTo>
                  <a:lnTo>
                    <a:pt x="12486" y="1672"/>
                  </a:lnTo>
                  <a:lnTo>
                    <a:pt x="12450" y="1671"/>
                  </a:lnTo>
                  <a:lnTo>
                    <a:pt x="12422" y="1670"/>
                  </a:lnTo>
                  <a:lnTo>
                    <a:pt x="12398" y="1669"/>
                  </a:lnTo>
                  <a:lnTo>
                    <a:pt x="12370" y="1669"/>
                  </a:lnTo>
                  <a:lnTo>
                    <a:pt x="12347" y="1669"/>
                  </a:lnTo>
                  <a:lnTo>
                    <a:pt x="12328" y="1670"/>
                  </a:lnTo>
                  <a:lnTo>
                    <a:pt x="12307" y="1671"/>
                  </a:lnTo>
                  <a:lnTo>
                    <a:pt x="12281" y="1672"/>
                  </a:lnTo>
                  <a:close/>
                  <a:moveTo>
                    <a:pt x="12384" y="694"/>
                  </a:moveTo>
                  <a:lnTo>
                    <a:pt x="12374" y="693"/>
                  </a:lnTo>
                  <a:lnTo>
                    <a:pt x="12363" y="692"/>
                  </a:lnTo>
                  <a:lnTo>
                    <a:pt x="12353" y="690"/>
                  </a:lnTo>
                  <a:lnTo>
                    <a:pt x="12344" y="687"/>
                  </a:lnTo>
                  <a:lnTo>
                    <a:pt x="12336" y="683"/>
                  </a:lnTo>
                  <a:lnTo>
                    <a:pt x="12328" y="677"/>
                  </a:lnTo>
                  <a:lnTo>
                    <a:pt x="12321" y="671"/>
                  </a:lnTo>
                  <a:lnTo>
                    <a:pt x="12314" y="665"/>
                  </a:lnTo>
                  <a:lnTo>
                    <a:pt x="12308" y="657"/>
                  </a:lnTo>
                  <a:lnTo>
                    <a:pt x="12303" y="649"/>
                  </a:lnTo>
                  <a:lnTo>
                    <a:pt x="12299" y="640"/>
                  </a:lnTo>
                  <a:lnTo>
                    <a:pt x="12294" y="631"/>
                  </a:lnTo>
                  <a:lnTo>
                    <a:pt x="12292" y="620"/>
                  </a:lnTo>
                  <a:lnTo>
                    <a:pt x="12290" y="610"/>
                  </a:lnTo>
                  <a:lnTo>
                    <a:pt x="12288" y="598"/>
                  </a:lnTo>
                  <a:lnTo>
                    <a:pt x="12288" y="587"/>
                  </a:lnTo>
                  <a:lnTo>
                    <a:pt x="12288" y="574"/>
                  </a:lnTo>
                  <a:lnTo>
                    <a:pt x="12290" y="562"/>
                  </a:lnTo>
                  <a:lnTo>
                    <a:pt x="12292" y="552"/>
                  </a:lnTo>
                  <a:lnTo>
                    <a:pt x="12294" y="541"/>
                  </a:lnTo>
                  <a:lnTo>
                    <a:pt x="12299" y="532"/>
                  </a:lnTo>
                  <a:lnTo>
                    <a:pt x="12303" y="523"/>
                  </a:lnTo>
                  <a:lnTo>
                    <a:pt x="12308" y="515"/>
                  </a:lnTo>
                  <a:lnTo>
                    <a:pt x="12314" y="507"/>
                  </a:lnTo>
                  <a:lnTo>
                    <a:pt x="12321" y="500"/>
                  </a:lnTo>
                  <a:lnTo>
                    <a:pt x="12328" y="494"/>
                  </a:lnTo>
                  <a:lnTo>
                    <a:pt x="12336" y="488"/>
                  </a:lnTo>
                  <a:lnTo>
                    <a:pt x="12344" y="484"/>
                  </a:lnTo>
                  <a:lnTo>
                    <a:pt x="12353" y="481"/>
                  </a:lnTo>
                  <a:lnTo>
                    <a:pt x="12363" y="479"/>
                  </a:lnTo>
                  <a:lnTo>
                    <a:pt x="12374" y="477"/>
                  </a:lnTo>
                  <a:lnTo>
                    <a:pt x="12384" y="477"/>
                  </a:lnTo>
                  <a:lnTo>
                    <a:pt x="12395" y="477"/>
                  </a:lnTo>
                  <a:lnTo>
                    <a:pt x="12404" y="479"/>
                  </a:lnTo>
                  <a:lnTo>
                    <a:pt x="12414" y="481"/>
                  </a:lnTo>
                  <a:lnTo>
                    <a:pt x="12422" y="484"/>
                  </a:lnTo>
                  <a:lnTo>
                    <a:pt x="12431" y="488"/>
                  </a:lnTo>
                  <a:lnTo>
                    <a:pt x="12439" y="494"/>
                  </a:lnTo>
                  <a:lnTo>
                    <a:pt x="12445" y="500"/>
                  </a:lnTo>
                  <a:lnTo>
                    <a:pt x="12453" y="506"/>
                  </a:lnTo>
                  <a:lnTo>
                    <a:pt x="12458" y="514"/>
                  </a:lnTo>
                  <a:lnTo>
                    <a:pt x="12463" y="522"/>
                  </a:lnTo>
                  <a:lnTo>
                    <a:pt x="12468" y="532"/>
                  </a:lnTo>
                  <a:lnTo>
                    <a:pt x="12472" y="541"/>
                  </a:lnTo>
                  <a:lnTo>
                    <a:pt x="12475" y="552"/>
                  </a:lnTo>
                  <a:lnTo>
                    <a:pt x="12477" y="562"/>
                  </a:lnTo>
                  <a:lnTo>
                    <a:pt x="12478" y="574"/>
                  </a:lnTo>
                  <a:lnTo>
                    <a:pt x="12478" y="587"/>
                  </a:lnTo>
                  <a:lnTo>
                    <a:pt x="12478" y="598"/>
                  </a:lnTo>
                  <a:lnTo>
                    <a:pt x="12477" y="610"/>
                  </a:lnTo>
                  <a:lnTo>
                    <a:pt x="12475" y="620"/>
                  </a:lnTo>
                  <a:lnTo>
                    <a:pt x="12472" y="631"/>
                  </a:lnTo>
                  <a:lnTo>
                    <a:pt x="12468" y="640"/>
                  </a:lnTo>
                  <a:lnTo>
                    <a:pt x="12463" y="649"/>
                  </a:lnTo>
                  <a:lnTo>
                    <a:pt x="12458" y="657"/>
                  </a:lnTo>
                  <a:lnTo>
                    <a:pt x="12453" y="665"/>
                  </a:lnTo>
                  <a:lnTo>
                    <a:pt x="12445" y="671"/>
                  </a:lnTo>
                  <a:lnTo>
                    <a:pt x="12439" y="677"/>
                  </a:lnTo>
                  <a:lnTo>
                    <a:pt x="12431" y="683"/>
                  </a:lnTo>
                  <a:lnTo>
                    <a:pt x="12422" y="687"/>
                  </a:lnTo>
                  <a:lnTo>
                    <a:pt x="12414" y="690"/>
                  </a:lnTo>
                  <a:lnTo>
                    <a:pt x="12404" y="692"/>
                  </a:lnTo>
                  <a:lnTo>
                    <a:pt x="12395" y="693"/>
                  </a:lnTo>
                  <a:lnTo>
                    <a:pt x="12384" y="694"/>
                  </a:lnTo>
                  <a:close/>
                  <a:moveTo>
                    <a:pt x="12751" y="1672"/>
                  </a:moveTo>
                  <a:lnTo>
                    <a:pt x="12751" y="1607"/>
                  </a:lnTo>
                  <a:lnTo>
                    <a:pt x="12753" y="1499"/>
                  </a:lnTo>
                  <a:lnTo>
                    <a:pt x="12754" y="1401"/>
                  </a:lnTo>
                  <a:lnTo>
                    <a:pt x="12754" y="1314"/>
                  </a:lnTo>
                  <a:lnTo>
                    <a:pt x="12755" y="1239"/>
                  </a:lnTo>
                  <a:lnTo>
                    <a:pt x="12756" y="1173"/>
                  </a:lnTo>
                  <a:lnTo>
                    <a:pt x="12756" y="1119"/>
                  </a:lnTo>
                  <a:lnTo>
                    <a:pt x="12756" y="1076"/>
                  </a:lnTo>
                  <a:lnTo>
                    <a:pt x="12756" y="1044"/>
                  </a:lnTo>
                  <a:lnTo>
                    <a:pt x="12756" y="1011"/>
                  </a:lnTo>
                  <a:lnTo>
                    <a:pt x="12756" y="969"/>
                  </a:lnTo>
                  <a:lnTo>
                    <a:pt x="12756" y="917"/>
                  </a:lnTo>
                  <a:lnTo>
                    <a:pt x="12755" y="856"/>
                  </a:lnTo>
                  <a:lnTo>
                    <a:pt x="12754" y="785"/>
                  </a:lnTo>
                  <a:lnTo>
                    <a:pt x="12754" y="706"/>
                  </a:lnTo>
                  <a:lnTo>
                    <a:pt x="12753" y="617"/>
                  </a:lnTo>
                  <a:lnTo>
                    <a:pt x="12751" y="519"/>
                  </a:lnTo>
                  <a:lnTo>
                    <a:pt x="12751" y="459"/>
                  </a:lnTo>
                  <a:lnTo>
                    <a:pt x="12782" y="461"/>
                  </a:lnTo>
                  <a:lnTo>
                    <a:pt x="12806" y="462"/>
                  </a:lnTo>
                  <a:lnTo>
                    <a:pt x="12827" y="462"/>
                  </a:lnTo>
                  <a:lnTo>
                    <a:pt x="12849" y="463"/>
                  </a:lnTo>
                  <a:lnTo>
                    <a:pt x="12873" y="462"/>
                  </a:lnTo>
                  <a:lnTo>
                    <a:pt x="12896" y="462"/>
                  </a:lnTo>
                  <a:lnTo>
                    <a:pt x="12922" y="461"/>
                  </a:lnTo>
                  <a:lnTo>
                    <a:pt x="12956" y="459"/>
                  </a:lnTo>
                  <a:lnTo>
                    <a:pt x="12956" y="519"/>
                  </a:lnTo>
                  <a:lnTo>
                    <a:pt x="12949" y="1039"/>
                  </a:lnTo>
                  <a:lnTo>
                    <a:pt x="12956" y="1607"/>
                  </a:lnTo>
                  <a:lnTo>
                    <a:pt x="12956" y="1672"/>
                  </a:lnTo>
                  <a:lnTo>
                    <a:pt x="12923" y="1671"/>
                  </a:lnTo>
                  <a:lnTo>
                    <a:pt x="12898" y="1671"/>
                  </a:lnTo>
                  <a:lnTo>
                    <a:pt x="12876" y="1671"/>
                  </a:lnTo>
                  <a:lnTo>
                    <a:pt x="12852" y="1671"/>
                  </a:lnTo>
                  <a:lnTo>
                    <a:pt x="12830" y="1671"/>
                  </a:lnTo>
                  <a:lnTo>
                    <a:pt x="12808" y="1671"/>
                  </a:lnTo>
                  <a:lnTo>
                    <a:pt x="12783" y="1671"/>
                  </a:lnTo>
                  <a:lnTo>
                    <a:pt x="12751" y="1672"/>
                  </a:lnTo>
                  <a:close/>
                  <a:moveTo>
                    <a:pt x="13271" y="1672"/>
                  </a:moveTo>
                  <a:lnTo>
                    <a:pt x="13272" y="1605"/>
                  </a:lnTo>
                  <a:lnTo>
                    <a:pt x="13272" y="1543"/>
                  </a:lnTo>
                  <a:lnTo>
                    <a:pt x="13272" y="1485"/>
                  </a:lnTo>
                  <a:lnTo>
                    <a:pt x="13273" y="1431"/>
                  </a:lnTo>
                  <a:lnTo>
                    <a:pt x="13273" y="1381"/>
                  </a:lnTo>
                  <a:lnTo>
                    <a:pt x="13273" y="1335"/>
                  </a:lnTo>
                  <a:lnTo>
                    <a:pt x="13273" y="1294"/>
                  </a:lnTo>
                  <a:lnTo>
                    <a:pt x="13273" y="1257"/>
                  </a:lnTo>
                  <a:lnTo>
                    <a:pt x="13273" y="1230"/>
                  </a:lnTo>
                  <a:lnTo>
                    <a:pt x="13273" y="1202"/>
                  </a:lnTo>
                  <a:lnTo>
                    <a:pt x="13273" y="1169"/>
                  </a:lnTo>
                  <a:lnTo>
                    <a:pt x="13273" y="1134"/>
                  </a:lnTo>
                  <a:lnTo>
                    <a:pt x="13272" y="1096"/>
                  </a:lnTo>
                  <a:lnTo>
                    <a:pt x="13272" y="1055"/>
                  </a:lnTo>
                  <a:lnTo>
                    <a:pt x="13272" y="1010"/>
                  </a:lnTo>
                  <a:lnTo>
                    <a:pt x="13271" y="964"/>
                  </a:lnTo>
                  <a:lnTo>
                    <a:pt x="13237" y="964"/>
                  </a:lnTo>
                  <a:lnTo>
                    <a:pt x="13212" y="964"/>
                  </a:lnTo>
                  <a:lnTo>
                    <a:pt x="13188" y="964"/>
                  </a:lnTo>
                  <a:lnTo>
                    <a:pt x="13163" y="965"/>
                  </a:lnTo>
                  <a:lnTo>
                    <a:pt x="13130" y="965"/>
                  </a:lnTo>
                  <a:lnTo>
                    <a:pt x="13131" y="953"/>
                  </a:lnTo>
                  <a:lnTo>
                    <a:pt x="13131" y="944"/>
                  </a:lnTo>
                  <a:lnTo>
                    <a:pt x="13132" y="934"/>
                  </a:lnTo>
                  <a:lnTo>
                    <a:pt x="13132" y="924"/>
                  </a:lnTo>
                  <a:lnTo>
                    <a:pt x="13132" y="910"/>
                  </a:lnTo>
                  <a:lnTo>
                    <a:pt x="13131" y="897"/>
                  </a:lnTo>
                  <a:lnTo>
                    <a:pt x="13131" y="882"/>
                  </a:lnTo>
                  <a:lnTo>
                    <a:pt x="13130" y="860"/>
                  </a:lnTo>
                  <a:lnTo>
                    <a:pt x="13160" y="861"/>
                  </a:lnTo>
                  <a:lnTo>
                    <a:pt x="13183" y="862"/>
                  </a:lnTo>
                  <a:lnTo>
                    <a:pt x="13202" y="862"/>
                  </a:lnTo>
                  <a:lnTo>
                    <a:pt x="13220" y="862"/>
                  </a:lnTo>
                  <a:lnTo>
                    <a:pt x="13274" y="862"/>
                  </a:lnTo>
                  <a:lnTo>
                    <a:pt x="13274" y="851"/>
                  </a:lnTo>
                  <a:lnTo>
                    <a:pt x="13274" y="787"/>
                  </a:lnTo>
                  <a:lnTo>
                    <a:pt x="13279" y="714"/>
                  </a:lnTo>
                  <a:lnTo>
                    <a:pt x="13280" y="700"/>
                  </a:lnTo>
                  <a:lnTo>
                    <a:pt x="13283" y="686"/>
                  </a:lnTo>
                  <a:lnTo>
                    <a:pt x="13285" y="671"/>
                  </a:lnTo>
                  <a:lnTo>
                    <a:pt x="13288" y="657"/>
                  </a:lnTo>
                  <a:lnTo>
                    <a:pt x="13291" y="644"/>
                  </a:lnTo>
                  <a:lnTo>
                    <a:pt x="13295" y="631"/>
                  </a:lnTo>
                  <a:lnTo>
                    <a:pt x="13301" y="618"/>
                  </a:lnTo>
                  <a:lnTo>
                    <a:pt x="13306" y="606"/>
                  </a:lnTo>
                  <a:lnTo>
                    <a:pt x="13311" y="594"/>
                  </a:lnTo>
                  <a:lnTo>
                    <a:pt x="13317" y="583"/>
                  </a:lnTo>
                  <a:lnTo>
                    <a:pt x="13325" y="572"/>
                  </a:lnTo>
                  <a:lnTo>
                    <a:pt x="13332" y="561"/>
                  </a:lnTo>
                  <a:lnTo>
                    <a:pt x="13340" y="552"/>
                  </a:lnTo>
                  <a:lnTo>
                    <a:pt x="13348" y="542"/>
                  </a:lnTo>
                  <a:lnTo>
                    <a:pt x="13358" y="533"/>
                  </a:lnTo>
                  <a:lnTo>
                    <a:pt x="13367" y="524"/>
                  </a:lnTo>
                  <a:lnTo>
                    <a:pt x="13377" y="516"/>
                  </a:lnTo>
                  <a:lnTo>
                    <a:pt x="13387" y="508"/>
                  </a:lnTo>
                  <a:lnTo>
                    <a:pt x="13399" y="501"/>
                  </a:lnTo>
                  <a:lnTo>
                    <a:pt x="13410" y="494"/>
                  </a:lnTo>
                  <a:lnTo>
                    <a:pt x="13422" y="488"/>
                  </a:lnTo>
                  <a:lnTo>
                    <a:pt x="13435" y="482"/>
                  </a:lnTo>
                  <a:lnTo>
                    <a:pt x="13447" y="477"/>
                  </a:lnTo>
                  <a:lnTo>
                    <a:pt x="13460" y="472"/>
                  </a:lnTo>
                  <a:lnTo>
                    <a:pt x="13474" y="468"/>
                  </a:lnTo>
                  <a:lnTo>
                    <a:pt x="13489" y="464"/>
                  </a:lnTo>
                  <a:lnTo>
                    <a:pt x="13503" y="461"/>
                  </a:lnTo>
                  <a:lnTo>
                    <a:pt x="13518" y="459"/>
                  </a:lnTo>
                  <a:lnTo>
                    <a:pt x="13533" y="457"/>
                  </a:lnTo>
                  <a:lnTo>
                    <a:pt x="13549" y="456"/>
                  </a:lnTo>
                  <a:lnTo>
                    <a:pt x="13565" y="454"/>
                  </a:lnTo>
                  <a:lnTo>
                    <a:pt x="13582" y="454"/>
                  </a:lnTo>
                  <a:lnTo>
                    <a:pt x="13611" y="454"/>
                  </a:lnTo>
                  <a:lnTo>
                    <a:pt x="13638" y="457"/>
                  </a:lnTo>
                  <a:lnTo>
                    <a:pt x="13663" y="460"/>
                  </a:lnTo>
                  <a:lnTo>
                    <a:pt x="13686" y="464"/>
                  </a:lnTo>
                  <a:lnTo>
                    <a:pt x="13708" y="470"/>
                  </a:lnTo>
                  <a:lnTo>
                    <a:pt x="13731" y="478"/>
                  </a:lnTo>
                  <a:lnTo>
                    <a:pt x="13752" y="487"/>
                  </a:lnTo>
                  <a:lnTo>
                    <a:pt x="13774" y="499"/>
                  </a:lnTo>
                  <a:lnTo>
                    <a:pt x="13763" y="519"/>
                  </a:lnTo>
                  <a:lnTo>
                    <a:pt x="13755" y="537"/>
                  </a:lnTo>
                  <a:lnTo>
                    <a:pt x="13747" y="556"/>
                  </a:lnTo>
                  <a:lnTo>
                    <a:pt x="13738" y="581"/>
                  </a:lnTo>
                  <a:lnTo>
                    <a:pt x="13724" y="575"/>
                  </a:lnTo>
                  <a:lnTo>
                    <a:pt x="13712" y="569"/>
                  </a:lnTo>
                  <a:lnTo>
                    <a:pt x="13699" y="564"/>
                  </a:lnTo>
                  <a:lnTo>
                    <a:pt x="13687" y="561"/>
                  </a:lnTo>
                  <a:lnTo>
                    <a:pt x="13675" y="558"/>
                  </a:lnTo>
                  <a:lnTo>
                    <a:pt x="13662" y="557"/>
                  </a:lnTo>
                  <a:lnTo>
                    <a:pt x="13649" y="556"/>
                  </a:lnTo>
                  <a:lnTo>
                    <a:pt x="13634" y="555"/>
                  </a:lnTo>
                  <a:lnTo>
                    <a:pt x="13615" y="556"/>
                  </a:lnTo>
                  <a:lnTo>
                    <a:pt x="13596" y="558"/>
                  </a:lnTo>
                  <a:lnTo>
                    <a:pt x="13580" y="561"/>
                  </a:lnTo>
                  <a:lnTo>
                    <a:pt x="13564" y="565"/>
                  </a:lnTo>
                  <a:lnTo>
                    <a:pt x="13549" y="572"/>
                  </a:lnTo>
                  <a:lnTo>
                    <a:pt x="13534" y="579"/>
                  </a:lnTo>
                  <a:lnTo>
                    <a:pt x="13521" y="588"/>
                  </a:lnTo>
                  <a:lnTo>
                    <a:pt x="13510" y="598"/>
                  </a:lnTo>
                  <a:lnTo>
                    <a:pt x="13503" y="605"/>
                  </a:lnTo>
                  <a:lnTo>
                    <a:pt x="13498" y="612"/>
                  </a:lnTo>
                  <a:lnTo>
                    <a:pt x="13493" y="619"/>
                  </a:lnTo>
                  <a:lnTo>
                    <a:pt x="13488" y="628"/>
                  </a:lnTo>
                  <a:lnTo>
                    <a:pt x="13484" y="635"/>
                  </a:lnTo>
                  <a:lnTo>
                    <a:pt x="13480" y="644"/>
                  </a:lnTo>
                  <a:lnTo>
                    <a:pt x="13478" y="653"/>
                  </a:lnTo>
                  <a:lnTo>
                    <a:pt x="13475" y="662"/>
                  </a:lnTo>
                  <a:lnTo>
                    <a:pt x="13472" y="687"/>
                  </a:lnTo>
                  <a:lnTo>
                    <a:pt x="13469" y="718"/>
                  </a:lnTo>
                  <a:lnTo>
                    <a:pt x="13466" y="751"/>
                  </a:lnTo>
                  <a:lnTo>
                    <a:pt x="13465" y="783"/>
                  </a:lnTo>
                  <a:lnTo>
                    <a:pt x="13465" y="797"/>
                  </a:lnTo>
                  <a:lnTo>
                    <a:pt x="13465" y="862"/>
                  </a:lnTo>
                  <a:lnTo>
                    <a:pt x="13530" y="862"/>
                  </a:lnTo>
                  <a:lnTo>
                    <a:pt x="13550" y="862"/>
                  </a:lnTo>
                  <a:lnTo>
                    <a:pt x="13568" y="862"/>
                  </a:lnTo>
                  <a:lnTo>
                    <a:pt x="13585" y="862"/>
                  </a:lnTo>
                  <a:lnTo>
                    <a:pt x="13603" y="862"/>
                  </a:lnTo>
                  <a:lnTo>
                    <a:pt x="13622" y="862"/>
                  </a:lnTo>
                  <a:lnTo>
                    <a:pt x="13643" y="861"/>
                  </a:lnTo>
                  <a:lnTo>
                    <a:pt x="13667" y="861"/>
                  </a:lnTo>
                  <a:lnTo>
                    <a:pt x="13697" y="860"/>
                  </a:lnTo>
                  <a:lnTo>
                    <a:pt x="13695" y="874"/>
                  </a:lnTo>
                  <a:lnTo>
                    <a:pt x="13694" y="886"/>
                  </a:lnTo>
                  <a:lnTo>
                    <a:pt x="13694" y="895"/>
                  </a:lnTo>
                  <a:lnTo>
                    <a:pt x="13694" y="907"/>
                  </a:lnTo>
                  <a:lnTo>
                    <a:pt x="13694" y="921"/>
                  </a:lnTo>
                  <a:lnTo>
                    <a:pt x="13694" y="932"/>
                  </a:lnTo>
                  <a:lnTo>
                    <a:pt x="13695" y="947"/>
                  </a:lnTo>
                  <a:lnTo>
                    <a:pt x="13697" y="965"/>
                  </a:lnTo>
                  <a:lnTo>
                    <a:pt x="13646" y="965"/>
                  </a:lnTo>
                  <a:lnTo>
                    <a:pt x="13607" y="964"/>
                  </a:lnTo>
                  <a:lnTo>
                    <a:pt x="13574" y="964"/>
                  </a:lnTo>
                  <a:lnTo>
                    <a:pt x="13544" y="964"/>
                  </a:lnTo>
                  <a:lnTo>
                    <a:pt x="13469" y="964"/>
                  </a:lnTo>
                  <a:lnTo>
                    <a:pt x="13469" y="1083"/>
                  </a:lnTo>
                  <a:lnTo>
                    <a:pt x="13475" y="1672"/>
                  </a:lnTo>
                  <a:lnTo>
                    <a:pt x="13446" y="1671"/>
                  </a:lnTo>
                  <a:lnTo>
                    <a:pt x="13423" y="1670"/>
                  </a:lnTo>
                  <a:lnTo>
                    <a:pt x="13402" y="1669"/>
                  </a:lnTo>
                  <a:lnTo>
                    <a:pt x="13378" y="1669"/>
                  </a:lnTo>
                  <a:lnTo>
                    <a:pt x="13351" y="1669"/>
                  </a:lnTo>
                  <a:lnTo>
                    <a:pt x="13328" y="1670"/>
                  </a:lnTo>
                  <a:lnTo>
                    <a:pt x="13303" y="1671"/>
                  </a:lnTo>
                  <a:lnTo>
                    <a:pt x="13271" y="1672"/>
                  </a:lnTo>
                  <a:close/>
                  <a:moveTo>
                    <a:pt x="13856" y="1672"/>
                  </a:moveTo>
                  <a:lnTo>
                    <a:pt x="13856" y="1659"/>
                  </a:lnTo>
                  <a:lnTo>
                    <a:pt x="13856" y="1648"/>
                  </a:lnTo>
                  <a:lnTo>
                    <a:pt x="13856" y="1638"/>
                  </a:lnTo>
                  <a:lnTo>
                    <a:pt x="13858" y="1630"/>
                  </a:lnTo>
                  <a:lnTo>
                    <a:pt x="13859" y="1606"/>
                  </a:lnTo>
                  <a:lnTo>
                    <a:pt x="13859" y="1577"/>
                  </a:lnTo>
                  <a:lnTo>
                    <a:pt x="13859" y="1542"/>
                  </a:lnTo>
                  <a:lnTo>
                    <a:pt x="13860" y="1502"/>
                  </a:lnTo>
                  <a:lnTo>
                    <a:pt x="13860" y="1456"/>
                  </a:lnTo>
                  <a:lnTo>
                    <a:pt x="13860" y="1406"/>
                  </a:lnTo>
                  <a:lnTo>
                    <a:pt x="13860" y="1349"/>
                  </a:lnTo>
                  <a:lnTo>
                    <a:pt x="13860" y="1286"/>
                  </a:lnTo>
                  <a:lnTo>
                    <a:pt x="13860" y="1170"/>
                  </a:lnTo>
                  <a:lnTo>
                    <a:pt x="13860" y="1101"/>
                  </a:lnTo>
                  <a:lnTo>
                    <a:pt x="13860" y="1047"/>
                  </a:lnTo>
                  <a:lnTo>
                    <a:pt x="13860" y="1004"/>
                  </a:lnTo>
                  <a:lnTo>
                    <a:pt x="13859" y="970"/>
                  </a:lnTo>
                  <a:lnTo>
                    <a:pt x="13859" y="942"/>
                  </a:lnTo>
                  <a:lnTo>
                    <a:pt x="13858" y="915"/>
                  </a:lnTo>
                  <a:lnTo>
                    <a:pt x="13858" y="887"/>
                  </a:lnTo>
                  <a:lnTo>
                    <a:pt x="13856" y="854"/>
                  </a:lnTo>
                  <a:lnTo>
                    <a:pt x="13886" y="856"/>
                  </a:lnTo>
                  <a:lnTo>
                    <a:pt x="13910" y="857"/>
                  </a:lnTo>
                  <a:lnTo>
                    <a:pt x="13934" y="857"/>
                  </a:lnTo>
                  <a:lnTo>
                    <a:pt x="13961" y="857"/>
                  </a:lnTo>
                  <a:lnTo>
                    <a:pt x="13985" y="857"/>
                  </a:lnTo>
                  <a:lnTo>
                    <a:pt x="14008" y="857"/>
                  </a:lnTo>
                  <a:lnTo>
                    <a:pt x="14031" y="856"/>
                  </a:lnTo>
                  <a:lnTo>
                    <a:pt x="14060" y="854"/>
                  </a:lnTo>
                  <a:lnTo>
                    <a:pt x="14059" y="869"/>
                  </a:lnTo>
                  <a:lnTo>
                    <a:pt x="14058" y="881"/>
                  </a:lnTo>
                  <a:lnTo>
                    <a:pt x="14058" y="892"/>
                  </a:lnTo>
                  <a:lnTo>
                    <a:pt x="14058" y="900"/>
                  </a:lnTo>
                  <a:lnTo>
                    <a:pt x="14058" y="926"/>
                  </a:lnTo>
                  <a:lnTo>
                    <a:pt x="14057" y="960"/>
                  </a:lnTo>
                  <a:lnTo>
                    <a:pt x="14056" y="1000"/>
                  </a:lnTo>
                  <a:lnTo>
                    <a:pt x="14056" y="1047"/>
                  </a:lnTo>
                  <a:lnTo>
                    <a:pt x="14056" y="1100"/>
                  </a:lnTo>
                  <a:lnTo>
                    <a:pt x="14055" y="1158"/>
                  </a:lnTo>
                  <a:lnTo>
                    <a:pt x="14055" y="1221"/>
                  </a:lnTo>
                  <a:lnTo>
                    <a:pt x="14055" y="1286"/>
                  </a:lnTo>
                  <a:lnTo>
                    <a:pt x="14055" y="1349"/>
                  </a:lnTo>
                  <a:lnTo>
                    <a:pt x="14055" y="1406"/>
                  </a:lnTo>
                  <a:lnTo>
                    <a:pt x="14056" y="1456"/>
                  </a:lnTo>
                  <a:lnTo>
                    <a:pt x="14056" y="1502"/>
                  </a:lnTo>
                  <a:lnTo>
                    <a:pt x="14056" y="1542"/>
                  </a:lnTo>
                  <a:lnTo>
                    <a:pt x="14057" y="1577"/>
                  </a:lnTo>
                  <a:lnTo>
                    <a:pt x="14058" y="1606"/>
                  </a:lnTo>
                  <a:lnTo>
                    <a:pt x="14058" y="1630"/>
                  </a:lnTo>
                  <a:lnTo>
                    <a:pt x="14058" y="1638"/>
                  </a:lnTo>
                  <a:lnTo>
                    <a:pt x="14058" y="1648"/>
                  </a:lnTo>
                  <a:lnTo>
                    <a:pt x="14059" y="1659"/>
                  </a:lnTo>
                  <a:lnTo>
                    <a:pt x="14060" y="1672"/>
                  </a:lnTo>
                  <a:lnTo>
                    <a:pt x="14025" y="1671"/>
                  </a:lnTo>
                  <a:lnTo>
                    <a:pt x="13998" y="1670"/>
                  </a:lnTo>
                  <a:lnTo>
                    <a:pt x="13973" y="1669"/>
                  </a:lnTo>
                  <a:lnTo>
                    <a:pt x="13945" y="1669"/>
                  </a:lnTo>
                  <a:lnTo>
                    <a:pt x="13922" y="1669"/>
                  </a:lnTo>
                  <a:lnTo>
                    <a:pt x="13903" y="1670"/>
                  </a:lnTo>
                  <a:lnTo>
                    <a:pt x="13882" y="1671"/>
                  </a:lnTo>
                  <a:lnTo>
                    <a:pt x="13856" y="1672"/>
                  </a:lnTo>
                  <a:close/>
                  <a:moveTo>
                    <a:pt x="13959" y="694"/>
                  </a:moveTo>
                  <a:lnTo>
                    <a:pt x="13948" y="693"/>
                  </a:lnTo>
                  <a:lnTo>
                    <a:pt x="13938" y="692"/>
                  </a:lnTo>
                  <a:lnTo>
                    <a:pt x="13928" y="690"/>
                  </a:lnTo>
                  <a:lnTo>
                    <a:pt x="13920" y="687"/>
                  </a:lnTo>
                  <a:lnTo>
                    <a:pt x="13910" y="683"/>
                  </a:lnTo>
                  <a:lnTo>
                    <a:pt x="13903" y="677"/>
                  </a:lnTo>
                  <a:lnTo>
                    <a:pt x="13896" y="671"/>
                  </a:lnTo>
                  <a:lnTo>
                    <a:pt x="13889" y="665"/>
                  </a:lnTo>
                  <a:lnTo>
                    <a:pt x="13883" y="657"/>
                  </a:lnTo>
                  <a:lnTo>
                    <a:pt x="13878" y="649"/>
                  </a:lnTo>
                  <a:lnTo>
                    <a:pt x="13873" y="640"/>
                  </a:lnTo>
                  <a:lnTo>
                    <a:pt x="13869" y="631"/>
                  </a:lnTo>
                  <a:lnTo>
                    <a:pt x="13867" y="620"/>
                  </a:lnTo>
                  <a:lnTo>
                    <a:pt x="13865" y="610"/>
                  </a:lnTo>
                  <a:lnTo>
                    <a:pt x="13863" y="598"/>
                  </a:lnTo>
                  <a:lnTo>
                    <a:pt x="13863" y="587"/>
                  </a:lnTo>
                  <a:lnTo>
                    <a:pt x="13863" y="574"/>
                  </a:lnTo>
                  <a:lnTo>
                    <a:pt x="13865" y="562"/>
                  </a:lnTo>
                  <a:lnTo>
                    <a:pt x="13867" y="552"/>
                  </a:lnTo>
                  <a:lnTo>
                    <a:pt x="13869" y="541"/>
                  </a:lnTo>
                  <a:lnTo>
                    <a:pt x="13873" y="532"/>
                  </a:lnTo>
                  <a:lnTo>
                    <a:pt x="13878" y="523"/>
                  </a:lnTo>
                  <a:lnTo>
                    <a:pt x="13883" y="515"/>
                  </a:lnTo>
                  <a:lnTo>
                    <a:pt x="13889" y="507"/>
                  </a:lnTo>
                  <a:lnTo>
                    <a:pt x="13896" y="500"/>
                  </a:lnTo>
                  <a:lnTo>
                    <a:pt x="13903" y="494"/>
                  </a:lnTo>
                  <a:lnTo>
                    <a:pt x="13910" y="488"/>
                  </a:lnTo>
                  <a:lnTo>
                    <a:pt x="13920" y="484"/>
                  </a:lnTo>
                  <a:lnTo>
                    <a:pt x="13928" y="481"/>
                  </a:lnTo>
                  <a:lnTo>
                    <a:pt x="13938" y="479"/>
                  </a:lnTo>
                  <a:lnTo>
                    <a:pt x="13948" y="477"/>
                  </a:lnTo>
                  <a:lnTo>
                    <a:pt x="13959" y="477"/>
                  </a:lnTo>
                  <a:lnTo>
                    <a:pt x="13970" y="477"/>
                  </a:lnTo>
                  <a:lnTo>
                    <a:pt x="13979" y="479"/>
                  </a:lnTo>
                  <a:lnTo>
                    <a:pt x="13989" y="481"/>
                  </a:lnTo>
                  <a:lnTo>
                    <a:pt x="13998" y="484"/>
                  </a:lnTo>
                  <a:lnTo>
                    <a:pt x="14005" y="488"/>
                  </a:lnTo>
                  <a:lnTo>
                    <a:pt x="14014" y="494"/>
                  </a:lnTo>
                  <a:lnTo>
                    <a:pt x="14021" y="500"/>
                  </a:lnTo>
                  <a:lnTo>
                    <a:pt x="14028" y="506"/>
                  </a:lnTo>
                  <a:lnTo>
                    <a:pt x="14033" y="514"/>
                  </a:lnTo>
                  <a:lnTo>
                    <a:pt x="14038" y="522"/>
                  </a:lnTo>
                  <a:lnTo>
                    <a:pt x="14042" y="532"/>
                  </a:lnTo>
                  <a:lnTo>
                    <a:pt x="14047" y="541"/>
                  </a:lnTo>
                  <a:lnTo>
                    <a:pt x="14050" y="552"/>
                  </a:lnTo>
                  <a:lnTo>
                    <a:pt x="14052" y="562"/>
                  </a:lnTo>
                  <a:lnTo>
                    <a:pt x="14053" y="574"/>
                  </a:lnTo>
                  <a:lnTo>
                    <a:pt x="14053" y="587"/>
                  </a:lnTo>
                  <a:lnTo>
                    <a:pt x="14053" y="598"/>
                  </a:lnTo>
                  <a:lnTo>
                    <a:pt x="14052" y="610"/>
                  </a:lnTo>
                  <a:lnTo>
                    <a:pt x="14050" y="620"/>
                  </a:lnTo>
                  <a:lnTo>
                    <a:pt x="14047" y="631"/>
                  </a:lnTo>
                  <a:lnTo>
                    <a:pt x="14042" y="640"/>
                  </a:lnTo>
                  <a:lnTo>
                    <a:pt x="14038" y="649"/>
                  </a:lnTo>
                  <a:lnTo>
                    <a:pt x="14033" y="657"/>
                  </a:lnTo>
                  <a:lnTo>
                    <a:pt x="14028" y="665"/>
                  </a:lnTo>
                  <a:lnTo>
                    <a:pt x="14021" y="671"/>
                  </a:lnTo>
                  <a:lnTo>
                    <a:pt x="14014" y="677"/>
                  </a:lnTo>
                  <a:lnTo>
                    <a:pt x="14005" y="683"/>
                  </a:lnTo>
                  <a:lnTo>
                    <a:pt x="13998" y="687"/>
                  </a:lnTo>
                  <a:lnTo>
                    <a:pt x="13989" y="690"/>
                  </a:lnTo>
                  <a:lnTo>
                    <a:pt x="13979" y="692"/>
                  </a:lnTo>
                  <a:lnTo>
                    <a:pt x="13970" y="693"/>
                  </a:lnTo>
                  <a:lnTo>
                    <a:pt x="13959" y="694"/>
                  </a:lnTo>
                  <a:close/>
                  <a:moveTo>
                    <a:pt x="14326" y="1672"/>
                  </a:moveTo>
                  <a:lnTo>
                    <a:pt x="14326" y="1607"/>
                  </a:lnTo>
                  <a:lnTo>
                    <a:pt x="14328" y="1499"/>
                  </a:lnTo>
                  <a:lnTo>
                    <a:pt x="14329" y="1401"/>
                  </a:lnTo>
                  <a:lnTo>
                    <a:pt x="14329" y="1314"/>
                  </a:lnTo>
                  <a:lnTo>
                    <a:pt x="14330" y="1239"/>
                  </a:lnTo>
                  <a:lnTo>
                    <a:pt x="14331" y="1173"/>
                  </a:lnTo>
                  <a:lnTo>
                    <a:pt x="14331" y="1119"/>
                  </a:lnTo>
                  <a:lnTo>
                    <a:pt x="14331" y="1076"/>
                  </a:lnTo>
                  <a:lnTo>
                    <a:pt x="14331" y="1044"/>
                  </a:lnTo>
                  <a:lnTo>
                    <a:pt x="14331" y="1011"/>
                  </a:lnTo>
                  <a:lnTo>
                    <a:pt x="14331" y="969"/>
                  </a:lnTo>
                  <a:lnTo>
                    <a:pt x="14331" y="917"/>
                  </a:lnTo>
                  <a:lnTo>
                    <a:pt x="14330" y="856"/>
                  </a:lnTo>
                  <a:lnTo>
                    <a:pt x="14329" y="785"/>
                  </a:lnTo>
                  <a:lnTo>
                    <a:pt x="14329" y="706"/>
                  </a:lnTo>
                  <a:lnTo>
                    <a:pt x="14328" y="617"/>
                  </a:lnTo>
                  <a:lnTo>
                    <a:pt x="14326" y="519"/>
                  </a:lnTo>
                  <a:lnTo>
                    <a:pt x="14326" y="459"/>
                  </a:lnTo>
                  <a:lnTo>
                    <a:pt x="14356" y="461"/>
                  </a:lnTo>
                  <a:lnTo>
                    <a:pt x="14381" y="462"/>
                  </a:lnTo>
                  <a:lnTo>
                    <a:pt x="14402" y="462"/>
                  </a:lnTo>
                  <a:lnTo>
                    <a:pt x="14424" y="463"/>
                  </a:lnTo>
                  <a:lnTo>
                    <a:pt x="14448" y="462"/>
                  </a:lnTo>
                  <a:lnTo>
                    <a:pt x="14471" y="462"/>
                  </a:lnTo>
                  <a:lnTo>
                    <a:pt x="14497" y="461"/>
                  </a:lnTo>
                  <a:lnTo>
                    <a:pt x="14531" y="459"/>
                  </a:lnTo>
                  <a:lnTo>
                    <a:pt x="14531" y="519"/>
                  </a:lnTo>
                  <a:lnTo>
                    <a:pt x="14523" y="1039"/>
                  </a:lnTo>
                  <a:lnTo>
                    <a:pt x="14531" y="1607"/>
                  </a:lnTo>
                  <a:lnTo>
                    <a:pt x="14531" y="1672"/>
                  </a:lnTo>
                  <a:lnTo>
                    <a:pt x="14498" y="1671"/>
                  </a:lnTo>
                  <a:lnTo>
                    <a:pt x="14473" y="1671"/>
                  </a:lnTo>
                  <a:lnTo>
                    <a:pt x="14450" y="1671"/>
                  </a:lnTo>
                  <a:lnTo>
                    <a:pt x="14427" y="1671"/>
                  </a:lnTo>
                  <a:lnTo>
                    <a:pt x="14405" y="1671"/>
                  </a:lnTo>
                  <a:lnTo>
                    <a:pt x="14383" y="1671"/>
                  </a:lnTo>
                  <a:lnTo>
                    <a:pt x="14357" y="1671"/>
                  </a:lnTo>
                  <a:lnTo>
                    <a:pt x="14326" y="1672"/>
                  </a:lnTo>
                  <a:close/>
                  <a:moveTo>
                    <a:pt x="14800" y="1672"/>
                  </a:moveTo>
                  <a:lnTo>
                    <a:pt x="14800" y="1607"/>
                  </a:lnTo>
                  <a:lnTo>
                    <a:pt x="14801" y="1499"/>
                  </a:lnTo>
                  <a:lnTo>
                    <a:pt x="14802" y="1401"/>
                  </a:lnTo>
                  <a:lnTo>
                    <a:pt x="14802" y="1314"/>
                  </a:lnTo>
                  <a:lnTo>
                    <a:pt x="14803" y="1239"/>
                  </a:lnTo>
                  <a:lnTo>
                    <a:pt x="14805" y="1173"/>
                  </a:lnTo>
                  <a:lnTo>
                    <a:pt x="14805" y="1119"/>
                  </a:lnTo>
                  <a:lnTo>
                    <a:pt x="14805" y="1076"/>
                  </a:lnTo>
                  <a:lnTo>
                    <a:pt x="14805" y="1044"/>
                  </a:lnTo>
                  <a:lnTo>
                    <a:pt x="14805" y="1011"/>
                  </a:lnTo>
                  <a:lnTo>
                    <a:pt x="14805" y="969"/>
                  </a:lnTo>
                  <a:lnTo>
                    <a:pt x="14805" y="917"/>
                  </a:lnTo>
                  <a:lnTo>
                    <a:pt x="14803" y="856"/>
                  </a:lnTo>
                  <a:lnTo>
                    <a:pt x="14802" y="785"/>
                  </a:lnTo>
                  <a:lnTo>
                    <a:pt x="14802" y="706"/>
                  </a:lnTo>
                  <a:lnTo>
                    <a:pt x="14801" y="617"/>
                  </a:lnTo>
                  <a:lnTo>
                    <a:pt x="14800" y="519"/>
                  </a:lnTo>
                  <a:lnTo>
                    <a:pt x="14800" y="459"/>
                  </a:lnTo>
                  <a:lnTo>
                    <a:pt x="14830" y="461"/>
                  </a:lnTo>
                  <a:lnTo>
                    <a:pt x="14854" y="462"/>
                  </a:lnTo>
                  <a:lnTo>
                    <a:pt x="14875" y="462"/>
                  </a:lnTo>
                  <a:lnTo>
                    <a:pt x="14898" y="463"/>
                  </a:lnTo>
                  <a:lnTo>
                    <a:pt x="14922" y="462"/>
                  </a:lnTo>
                  <a:lnTo>
                    <a:pt x="14944" y="462"/>
                  </a:lnTo>
                  <a:lnTo>
                    <a:pt x="14970" y="461"/>
                  </a:lnTo>
                  <a:lnTo>
                    <a:pt x="15004" y="459"/>
                  </a:lnTo>
                  <a:lnTo>
                    <a:pt x="15004" y="519"/>
                  </a:lnTo>
                  <a:lnTo>
                    <a:pt x="14997" y="1039"/>
                  </a:lnTo>
                  <a:lnTo>
                    <a:pt x="15004" y="1607"/>
                  </a:lnTo>
                  <a:lnTo>
                    <a:pt x="15004" y="1672"/>
                  </a:lnTo>
                  <a:lnTo>
                    <a:pt x="14972" y="1671"/>
                  </a:lnTo>
                  <a:lnTo>
                    <a:pt x="14946" y="1671"/>
                  </a:lnTo>
                  <a:lnTo>
                    <a:pt x="14924" y="1671"/>
                  </a:lnTo>
                  <a:lnTo>
                    <a:pt x="14901" y="1671"/>
                  </a:lnTo>
                  <a:lnTo>
                    <a:pt x="14879" y="1671"/>
                  </a:lnTo>
                  <a:lnTo>
                    <a:pt x="14856" y="1671"/>
                  </a:lnTo>
                  <a:lnTo>
                    <a:pt x="14831" y="1671"/>
                  </a:lnTo>
                  <a:lnTo>
                    <a:pt x="14800" y="1672"/>
                  </a:lnTo>
                  <a:close/>
                  <a:moveTo>
                    <a:pt x="16158" y="1672"/>
                  </a:moveTo>
                  <a:lnTo>
                    <a:pt x="16161" y="1602"/>
                  </a:lnTo>
                  <a:lnTo>
                    <a:pt x="16166" y="1170"/>
                  </a:lnTo>
                  <a:lnTo>
                    <a:pt x="16166" y="1137"/>
                  </a:lnTo>
                  <a:lnTo>
                    <a:pt x="16165" y="1108"/>
                  </a:lnTo>
                  <a:lnTo>
                    <a:pt x="16165" y="1080"/>
                  </a:lnTo>
                  <a:lnTo>
                    <a:pt x="16164" y="1054"/>
                  </a:lnTo>
                  <a:lnTo>
                    <a:pt x="16163" y="1026"/>
                  </a:lnTo>
                  <a:lnTo>
                    <a:pt x="16161" y="999"/>
                  </a:lnTo>
                  <a:lnTo>
                    <a:pt x="16158" y="968"/>
                  </a:lnTo>
                  <a:lnTo>
                    <a:pt x="16155" y="936"/>
                  </a:lnTo>
                  <a:lnTo>
                    <a:pt x="16152" y="900"/>
                  </a:lnTo>
                  <a:lnTo>
                    <a:pt x="16148" y="849"/>
                  </a:lnTo>
                  <a:lnTo>
                    <a:pt x="16169" y="851"/>
                  </a:lnTo>
                  <a:lnTo>
                    <a:pt x="16185" y="852"/>
                  </a:lnTo>
                  <a:lnTo>
                    <a:pt x="16201" y="852"/>
                  </a:lnTo>
                  <a:lnTo>
                    <a:pt x="16219" y="852"/>
                  </a:lnTo>
                  <a:lnTo>
                    <a:pt x="16241" y="852"/>
                  </a:lnTo>
                  <a:lnTo>
                    <a:pt x="16265" y="852"/>
                  </a:lnTo>
                  <a:lnTo>
                    <a:pt x="16290" y="851"/>
                  </a:lnTo>
                  <a:lnTo>
                    <a:pt x="16316" y="849"/>
                  </a:lnTo>
                  <a:lnTo>
                    <a:pt x="16332" y="849"/>
                  </a:lnTo>
                  <a:lnTo>
                    <a:pt x="16335" y="875"/>
                  </a:lnTo>
                  <a:lnTo>
                    <a:pt x="16337" y="897"/>
                  </a:lnTo>
                  <a:lnTo>
                    <a:pt x="16339" y="917"/>
                  </a:lnTo>
                  <a:lnTo>
                    <a:pt x="16340" y="936"/>
                  </a:lnTo>
                  <a:lnTo>
                    <a:pt x="16341" y="954"/>
                  </a:lnTo>
                  <a:lnTo>
                    <a:pt x="16342" y="974"/>
                  </a:lnTo>
                  <a:lnTo>
                    <a:pt x="16343" y="997"/>
                  </a:lnTo>
                  <a:lnTo>
                    <a:pt x="16343" y="1022"/>
                  </a:lnTo>
                  <a:lnTo>
                    <a:pt x="16354" y="999"/>
                  </a:lnTo>
                  <a:lnTo>
                    <a:pt x="16365" y="977"/>
                  </a:lnTo>
                  <a:lnTo>
                    <a:pt x="16376" y="956"/>
                  </a:lnTo>
                  <a:lnTo>
                    <a:pt x="16389" y="937"/>
                  </a:lnTo>
                  <a:lnTo>
                    <a:pt x="16402" y="921"/>
                  </a:lnTo>
                  <a:lnTo>
                    <a:pt x="16416" y="905"/>
                  </a:lnTo>
                  <a:lnTo>
                    <a:pt x="16432" y="890"/>
                  </a:lnTo>
                  <a:lnTo>
                    <a:pt x="16448" y="878"/>
                  </a:lnTo>
                  <a:lnTo>
                    <a:pt x="16466" y="867"/>
                  </a:lnTo>
                  <a:lnTo>
                    <a:pt x="16484" y="857"/>
                  </a:lnTo>
                  <a:lnTo>
                    <a:pt x="16503" y="850"/>
                  </a:lnTo>
                  <a:lnTo>
                    <a:pt x="16524" y="843"/>
                  </a:lnTo>
                  <a:lnTo>
                    <a:pt x="16545" y="838"/>
                  </a:lnTo>
                  <a:lnTo>
                    <a:pt x="16569" y="834"/>
                  </a:lnTo>
                  <a:lnTo>
                    <a:pt x="16592" y="832"/>
                  </a:lnTo>
                  <a:lnTo>
                    <a:pt x="16617" y="832"/>
                  </a:lnTo>
                  <a:lnTo>
                    <a:pt x="16631" y="832"/>
                  </a:lnTo>
                  <a:lnTo>
                    <a:pt x="16645" y="833"/>
                  </a:lnTo>
                  <a:lnTo>
                    <a:pt x="16658" y="834"/>
                  </a:lnTo>
                  <a:lnTo>
                    <a:pt x="16671" y="836"/>
                  </a:lnTo>
                  <a:lnTo>
                    <a:pt x="16685" y="838"/>
                  </a:lnTo>
                  <a:lnTo>
                    <a:pt x="16697" y="841"/>
                  </a:lnTo>
                  <a:lnTo>
                    <a:pt x="16710" y="844"/>
                  </a:lnTo>
                  <a:lnTo>
                    <a:pt x="16723" y="848"/>
                  </a:lnTo>
                  <a:lnTo>
                    <a:pt x="16734" y="853"/>
                  </a:lnTo>
                  <a:lnTo>
                    <a:pt x="16746" y="857"/>
                  </a:lnTo>
                  <a:lnTo>
                    <a:pt x="16758" y="862"/>
                  </a:lnTo>
                  <a:lnTo>
                    <a:pt x="16768" y="869"/>
                  </a:lnTo>
                  <a:lnTo>
                    <a:pt x="16779" y="875"/>
                  </a:lnTo>
                  <a:lnTo>
                    <a:pt x="16789" y="881"/>
                  </a:lnTo>
                  <a:lnTo>
                    <a:pt x="16799" y="889"/>
                  </a:lnTo>
                  <a:lnTo>
                    <a:pt x="16808" y="897"/>
                  </a:lnTo>
                  <a:lnTo>
                    <a:pt x="16821" y="908"/>
                  </a:lnTo>
                  <a:lnTo>
                    <a:pt x="16832" y="921"/>
                  </a:lnTo>
                  <a:lnTo>
                    <a:pt x="16842" y="934"/>
                  </a:lnTo>
                  <a:lnTo>
                    <a:pt x="16851" y="948"/>
                  </a:lnTo>
                  <a:lnTo>
                    <a:pt x="16859" y="963"/>
                  </a:lnTo>
                  <a:lnTo>
                    <a:pt x="16867" y="979"/>
                  </a:lnTo>
                  <a:lnTo>
                    <a:pt x="16873" y="994"/>
                  </a:lnTo>
                  <a:lnTo>
                    <a:pt x="16877" y="1011"/>
                  </a:lnTo>
                  <a:lnTo>
                    <a:pt x="16881" y="1028"/>
                  </a:lnTo>
                  <a:lnTo>
                    <a:pt x="16885" y="1045"/>
                  </a:lnTo>
                  <a:lnTo>
                    <a:pt x="16888" y="1063"/>
                  </a:lnTo>
                  <a:lnTo>
                    <a:pt x="16890" y="1082"/>
                  </a:lnTo>
                  <a:lnTo>
                    <a:pt x="16891" y="1103"/>
                  </a:lnTo>
                  <a:lnTo>
                    <a:pt x="16892" y="1128"/>
                  </a:lnTo>
                  <a:lnTo>
                    <a:pt x="16893" y="1156"/>
                  </a:lnTo>
                  <a:lnTo>
                    <a:pt x="16893" y="1189"/>
                  </a:lnTo>
                  <a:lnTo>
                    <a:pt x="16893" y="1201"/>
                  </a:lnTo>
                  <a:lnTo>
                    <a:pt x="16891" y="1636"/>
                  </a:lnTo>
                  <a:lnTo>
                    <a:pt x="16893" y="1672"/>
                  </a:lnTo>
                  <a:lnTo>
                    <a:pt x="16863" y="1671"/>
                  </a:lnTo>
                  <a:lnTo>
                    <a:pt x="16839" y="1670"/>
                  </a:lnTo>
                  <a:lnTo>
                    <a:pt x="16818" y="1669"/>
                  </a:lnTo>
                  <a:lnTo>
                    <a:pt x="16794" y="1669"/>
                  </a:lnTo>
                  <a:lnTo>
                    <a:pt x="16768" y="1669"/>
                  </a:lnTo>
                  <a:lnTo>
                    <a:pt x="16745" y="1670"/>
                  </a:lnTo>
                  <a:lnTo>
                    <a:pt x="16721" y="1671"/>
                  </a:lnTo>
                  <a:lnTo>
                    <a:pt x="16690" y="1672"/>
                  </a:lnTo>
                  <a:lnTo>
                    <a:pt x="16690" y="1633"/>
                  </a:lnTo>
                  <a:lnTo>
                    <a:pt x="16692" y="1599"/>
                  </a:lnTo>
                  <a:lnTo>
                    <a:pt x="16692" y="1564"/>
                  </a:lnTo>
                  <a:lnTo>
                    <a:pt x="16693" y="1528"/>
                  </a:lnTo>
                  <a:lnTo>
                    <a:pt x="16694" y="1492"/>
                  </a:lnTo>
                  <a:lnTo>
                    <a:pt x="16695" y="1456"/>
                  </a:lnTo>
                  <a:lnTo>
                    <a:pt x="16695" y="1419"/>
                  </a:lnTo>
                  <a:lnTo>
                    <a:pt x="16695" y="1382"/>
                  </a:lnTo>
                  <a:lnTo>
                    <a:pt x="16695" y="1344"/>
                  </a:lnTo>
                  <a:lnTo>
                    <a:pt x="16695" y="1197"/>
                  </a:lnTo>
                  <a:lnTo>
                    <a:pt x="16694" y="1144"/>
                  </a:lnTo>
                  <a:lnTo>
                    <a:pt x="16692" y="1105"/>
                  </a:lnTo>
                  <a:lnTo>
                    <a:pt x="16691" y="1091"/>
                  </a:lnTo>
                  <a:lnTo>
                    <a:pt x="16689" y="1077"/>
                  </a:lnTo>
                  <a:lnTo>
                    <a:pt x="16687" y="1063"/>
                  </a:lnTo>
                  <a:lnTo>
                    <a:pt x="16684" y="1049"/>
                  </a:lnTo>
                  <a:lnTo>
                    <a:pt x="16681" y="1038"/>
                  </a:lnTo>
                  <a:lnTo>
                    <a:pt x="16675" y="1026"/>
                  </a:lnTo>
                  <a:lnTo>
                    <a:pt x="16671" y="1016"/>
                  </a:lnTo>
                  <a:lnTo>
                    <a:pt x="16665" y="1006"/>
                  </a:lnTo>
                  <a:lnTo>
                    <a:pt x="16658" y="997"/>
                  </a:lnTo>
                  <a:lnTo>
                    <a:pt x="16652" y="988"/>
                  </a:lnTo>
                  <a:lnTo>
                    <a:pt x="16645" y="980"/>
                  </a:lnTo>
                  <a:lnTo>
                    <a:pt x="16636" y="972"/>
                  </a:lnTo>
                  <a:lnTo>
                    <a:pt x="16628" y="966"/>
                  </a:lnTo>
                  <a:lnTo>
                    <a:pt x="16618" y="961"/>
                  </a:lnTo>
                  <a:lnTo>
                    <a:pt x="16609" y="956"/>
                  </a:lnTo>
                  <a:lnTo>
                    <a:pt x="16598" y="952"/>
                  </a:lnTo>
                  <a:lnTo>
                    <a:pt x="16588" y="949"/>
                  </a:lnTo>
                  <a:lnTo>
                    <a:pt x="16576" y="947"/>
                  </a:lnTo>
                  <a:lnTo>
                    <a:pt x="16563" y="945"/>
                  </a:lnTo>
                  <a:lnTo>
                    <a:pt x="16552" y="945"/>
                  </a:lnTo>
                  <a:lnTo>
                    <a:pt x="16534" y="946"/>
                  </a:lnTo>
                  <a:lnTo>
                    <a:pt x="16516" y="948"/>
                  </a:lnTo>
                  <a:lnTo>
                    <a:pt x="16499" y="953"/>
                  </a:lnTo>
                  <a:lnTo>
                    <a:pt x="16483" y="960"/>
                  </a:lnTo>
                  <a:lnTo>
                    <a:pt x="16467" y="967"/>
                  </a:lnTo>
                  <a:lnTo>
                    <a:pt x="16452" y="978"/>
                  </a:lnTo>
                  <a:lnTo>
                    <a:pt x="16437" y="989"/>
                  </a:lnTo>
                  <a:lnTo>
                    <a:pt x="16423" y="1003"/>
                  </a:lnTo>
                  <a:lnTo>
                    <a:pt x="16412" y="1015"/>
                  </a:lnTo>
                  <a:lnTo>
                    <a:pt x="16403" y="1027"/>
                  </a:lnTo>
                  <a:lnTo>
                    <a:pt x="16394" y="1041"/>
                  </a:lnTo>
                  <a:lnTo>
                    <a:pt x="16386" y="1055"/>
                  </a:lnTo>
                  <a:lnTo>
                    <a:pt x="16379" y="1070"/>
                  </a:lnTo>
                  <a:lnTo>
                    <a:pt x="16373" y="1084"/>
                  </a:lnTo>
                  <a:lnTo>
                    <a:pt x="16368" y="1100"/>
                  </a:lnTo>
                  <a:lnTo>
                    <a:pt x="16365" y="1116"/>
                  </a:lnTo>
                  <a:lnTo>
                    <a:pt x="16361" y="1133"/>
                  </a:lnTo>
                  <a:lnTo>
                    <a:pt x="16359" y="1153"/>
                  </a:lnTo>
                  <a:lnTo>
                    <a:pt x="16357" y="1179"/>
                  </a:lnTo>
                  <a:lnTo>
                    <a:pt x="16356" y="1216"/>
                  </a:lnTo>
                  <a:lnTo>
                    <a:pt x="16357" y="1412"/>
                  </a:lnTo>
                  <a:lnTo>
                    <a:pt x="16357" y="1467"/>
                  </a:lnTo>
                  <a:lnTo>
                    <a:pt x="16357" y="1511"/>
                  </a:lnTo>
                  <a:lnTo>
                    <a:pt x="16358" y="1546"/>
                  </a:lnTo>
                  <a:lnTo>
                    <a:pt x="16358" y="1575"/>
                  </a:lnTo>
                  <a:lnTo>
                    <a:pt x="16358" y="1599"/>
                  </a:lnTo>
                  <a:lnTo>
                    <a:pt x="16359" y="1622"/>
                  </a:lnTo>
                  <a:lnTo>
                    <a:pt x="16360" y="1646"/>
                  </a:lnTo>
                  <a:lnTo>
                    <a:pt x="16361" y="1672"/>
                  </a:lnTo>
                  <a:lnTo>
                    <a:pt x="16335" y="1671"/>
                  </a:lnTo>
                  <a:lnTo>
                    <a:pt x="16313" y="1670"/>
                  </a:lnTo>
                  <a:lnTo>
                    <a:pt x="16290" y="1669"/>
                  </a:lnTo>
                  <a:lnTo>
                    <a:pt x="16268" y="1669"/>
                  </a:lnTo>
                  <a:lnTo>
                    <a:pt x="16246" y="1669"/>
                  </a:lnTo>
                  <a:lnTo>
                    <a:pt x="16224" y="1669"/>
                  </a:lnTo>
                  <a:lnTo>
                    <a:pt x="16204" y="1670"/>
                  </a:lnTo>
                  <a:lnTo>
                    <a:pt x="16184" y="1671"/>
                  </a:lnTo>
                  <a:lnTo>
                    <a:pt x="16158" y="1672"/>
                  </a:lnTo>
                  <a:close/>
                  <a:moveTo>
                    <a:pt x="726" y="890"/>
                  </a:moveTo>
                  <a:lnTo>
                    <a:pt x="754" y="890"/>
                  </a:lnTo>
                  <a:lnTo>
                    <a:pt x="780" y="889"/>
                  </a:lnTo>
                  <a:lnTo>
                    <a:pt x="805" y="887"/>
                  </a:lnTo>
                  <a:lnTo>
                    <a:pt x="830" y="885"/>
                  </a:lnTo>
                  <a:lnTo>
                    <a:pt x="853" y="882"/>
                  </a:lnTo>
                  <a:lnTo>
                    <a:pt x="876" y="878"/>
                  </a:lnTo>
                  <a:lnTo>
                    <a:pt x="898" y="875"/>
                  </a:lnTo>
                  <a:lnTo>
                    <a:pt x="918" y="871"/>
                  </a:lnTo>
                  <a:lnTo>
                    <a:pt x="939" y="866"/>
                  </a:lnTo>
                  <a:lnTo>
                    <a:pt x="959" y="860"/>
                  </a:lnTo>
                  <a:lnTo>
                    <a:pt x="977" y="854"/>
                  </a:lnTo>
                  <a:lnTo>
                    <a:pt x="994" y="848"/>
                  </a:lnTo>
                  <a:lnTo>
                    <a:pt x="1010" y="840"/>
                  </a:lnTo>
                  <a:lnTo>
                    <a:pt x="1026" y="833"/>
                  </a:lnTo>
                  <a:lnTo>
                    <a:pt x="1040" y="824"/>
                  </a:lnTo>
                  <a:lnTo>
                    <a:pt x="1055" y="816"/>
                  </a:lnTo>
                  <a:lnTo>
                    <a:pt x="1068" y="807"/>
                  </a:lnTo>
                  <a:lnTo>
                    <a:pt x="1079" y="798"/>
                  </a:lnTo>
                  <a:lnTo>
                    <a:pt x="1091" y="787"/>
                  </a:lnTo>
                  <a:lnTo>
                    <a:pt x="1101" y="778"/>
                  </a:lnTo>
                  <a:lnTo>
                    <a:pt x="1111" y="766"/>
                  </a:lnTo>
                  <a:lnTo>
                    <a:pt x="1119" y="756"/>
                  </a:lnTo>
                  <a:lnTo>
                    <a:pt x="1127" y="744"/>
                  </a:lnTo>
                  <a:lnTo>
                    <a:pt x="1134" y="732"/>
                  </a:lnTo>
                  <a:lnTo>
                    <a:pt x="1140" y="720"/>
                  </a:lnTo>
                  <a:lnTo>
                    <a:pt x="1146" y="707"/>
                  </a:lnTo>
                  <a:lnTo>
                    <a:pt x="1150" y="694"/>
                  </a:lnTo>
                  <a:lnTo>
                    <a:pt x="1154" y="681"/>
                  </a:lnTo>
                  <a:lnTo>
                    <a:pt x="1156" y="667"/>
                  </a:lnTo>
                  <a:lnTo>
                    <a:pt x="1158" y="653"/>
                  </a:lnTo>
                  <a:lnTo>
                    <a:pt x="1159" y="639"/>
                  </a:lnTo>
                  <a:lnTo>
                    <a:pt x="1161" y="625"/>
                  </a:lnTo>
                  <a:lnTo>
                    <a:pt x="1159" y="607"/>
                  </a:lnTo>
                  <a:lnTo>
                    <a:pt x="1158" y="590"/>
                  </a:lnTo>
                  <a:lnTo>
                    <a:pt x="1156" y="573"/>
                  </a:lnTo>
                  <a:lnTo>
                    <a:pt x="1153" y="557"/>
                  </a:lnTo>
                  <a:lnTo>
                    <a:pt x="1149" y="542"/>
                  </a:lnTo>
                  <a:lnTo>
                    <a:pt x="1145" y="527"/>
                  </a:lnTo>
                  <a:lnTo>
                    <a:pt x="1138" y="514"/>
                  </a:lnTo>
                  <a:lnTo>
                    <a:pt x="1132" y="500"/>
                  </a:lnTo>
                  <a:lnTo>
                    <a:pt x="1125" y="487"/>
                  </a:lnTo>
                  <a:lnTo>
                    <a:pt x="1116" y="475"/>
                  </a:lnTo>
                  <a:lnTo>
                    <a:pt x="1107" y="464"/>
                  </a:lnTo>
                  <a:lnTo>
                    <a:pt x="1097" y="452"/>
                  </a:lnTo>
                  <a:lnTo>
                    <a:pt x="1087" y="443"/>
                  </a:lnTo>
                  <a:lnTo>
                    <a:pt x="1074" y="432"/>
                  </a:lnTo>
                  <a:lnTo>
                    <a:pt x="1061" y="424"/>
                  </a:lnTo>
                  <a:lnTo>
                    <a:pt x="1048" y="415"/>
                  </a:lnTo>
                  <a:lnTo>
                    <a:pt x="1034" y="407"/>
                  </a:lnTo>
                  <a:lnTo>
                    <a:pt x="1019" y="399"/>
                  </a:lnTo>
                  <a:lnTo>
                    <a:pt x="1003" y="393"/>
                  </a:lnTo>
                  <a:lnTo>
                    <a:pt x="986" y="387"/>
                  </a:lnTo>
                  <a:lnTo>
                    <a:pt x="968" y="380"/>
                  </a:lnTo>
                  <a:lnTo>
                    <a:pt x="949" y="375"/>
                  </a:lnTo>
                  <a:lnTo>
                    <a:pt x="930" y="371"/>
                  </a:lnTo>
                  <a:lnTo>
                    <a:pt x="910" y="367"/>
                  </a:lnTo>
                  <a:lnTo>
                    <a:pt x="889" y="362"/>
                  </a:lnTo>
                  <a:lnTo>
                    <a:pt x="867" y="359"/>
                  </a:lnTo>
                  <a:lnTo>
                    <a:pt x="844" y="357"/>
                  </a:lnTo>
                  <a:lnTo>
                    <a:pt x="820" y="355"/>
                  </a:lnTo>
                  <a:lnTo>
                    <a:pt x="772" y="352"/>
                  </a:lnTo>
                  <a:lnTo>
                    <a:pt x="719" y="351"/>
                  </a:lnTo>
                  <a:lnTo>
                    <a:pt x="419" y="351"/>
                  </a:lnTo>
                  <a:lnTo>
                    <a:pt x="419" y="890"/>
                  </a:lnTo>
                  <a:lnTo>
                    <a:pt x="726" y="890"/>
                  </a:lnTo>
                  <a:close/>
                  <a:moveTo>
                    <a:pt x="419" y="1842"/>
                  </a:moveTo>
                  <a:lnTo>
                    <a:pt x="746" y="1842"/>
                  </a:lnTo>
                  <a:lnTo>
                    <a:pt x="777" y="1842"/>
                  </a:lnTo>
                  <a:lnTo>
                    <a:pt x="806" y="1841"/>
                  </a:lnTo>
                  <a:lnTo>
                    <a:pt x="835" y="1840"/>
                  </a:lnTo>
                  <a:lnTo>
                    <a:pt x="862" y="1838"/>
                  </a:lnTo>
                  <a:lnTo>
                    <a:pt x="889" y="1836"/>
                  </a:lnTo>
                  <a:lnTo>
                    <a:pt x="915" y="1833"/>
                  </a:lnTo>
                  <a:lnTo>
                    <a:pt x="940" y="1828"/>
                  </a:lnTo>
                  <a:lnTo>
                    <a:pt x="964" y="1825"/>
                  </a:lnTo>
                  <a:lnTo>
                    <a:pt x="987" y="1820"/>
                  </a:lnTo>
                  <a:lnTo>
                    <a:pt x="1009" y="1815"/>
                  </a:lnTo>
                  <a:lnTo>
                    <a:pt x="1031" y="1808"/>
                  </a:lnTo>
                  <a:lnTo>
                    <a:pt x="1051" y="1802"/>
                  </a:lnTo>
                  <a:lnTo>
                    <a:pt x="1070" y="1795"/>
                  </a:lnTo>
                  <a:lnTo>
                    <a:pt x="1088" y="1787"/>
                  </a:lnTo>
                  <a:lnTo>
                    <a:pt x="1106" y="1779"/>
                  </a:lnTo>
                  <a:lnTo>
                    <a:pt x="1121" y="1769"/>
                  </a:lnTo>
                  <a:lnTo>
                    <a:pt x="1137" y="1760"/>
                  </a:lnTo>
                  <a:lnTo>
                    <a:pt x="1152" y="1749"/>
                  </a:lnTo>
                  <a:lnTo>
                    <a:pt x="1165" y="1739"/>
                  </a:lnTo>
                  <a:lnTo>
                    <a:pt x="1177" y="1727"/>
                  </a:lnTo>
                  <a:lnTo>
                    <a:pt x="1189" y="1714"/>
                  </a:lnTo>
                  <a:lnTo>
                    <a:pt x="1200" y="1700"/>
                  </a:lnTo>
                  <a:lnTo>
                    <a:pt x="1209" y="1687"/>
                  </a:lnTo>
                  <a:lnTo>
                    <a:pt x="1218" y="1672"/>
                  </a:lnTo>
                  <a:lnTo>
                    <a:pt x="1226" y="1657"/>
                  </a:lnTo>
                  <a:lnTo>
                    <a:pt x="1232" y="1641"/>
                  </a:lnTo>
                  <a:lnTo>
                    <a:pt x="1238" y="1624"/>
                  </a:lnTo>
                  <a:lnTo>
                    <a:pt x="1242" y="1606"/>
                  </a:lnTo>
                  <a:lnTo>
                    <a:pt x="1246" y="1588"/>
                  </a:lnTo>
                  <a:lnTo>
                    <a:pt x="1248" y="1569"/>
                  </a:lnTo>
                  <a:lnTo>
                    <a:pt x="1250" y="1549"/>
                  </a:lnTo>
                  <a:lnTo>
                    <a:pt x="1250" y="1529"/>
                  </a:lnTo>
                  <a:lnTo>
                    <a:pt x="1250" y="1512"/>
                  </a:lnTo>
                  <a:lnTo>
                    <a:pt x="1248" y="1495"/>
                  </a:lnTo>
                  <a:lnTo>
                    <a:pt x="1246" y="1480"/>
                  </a:lnTo>
                  <a:lnTo>
                    <a:pt x="1243" y="1464"/>
                  </a:lnTo>
                  <a:lnTo>
                    <a:pt x="1239" y="1449"/>
                  </a:lnTo>
                  <a:lnTo>
                    <a:pt x="1233" y="1434"/>
                  </a:lnTo>
                  <a:lnTo>
                    <a:pt x="1227" y="1419"/>
                  </a:lnTo>
                  <a:lnTo>
                    <a:pt x="1221" y="1406"/>
                  </a:lnTo>
                  <a:lnTo>
                    <a:pt x="1212" y="1392"/>
                  </a:lnTo>
                  <a:lnTo>
                    <a:pt x="1204" y="1378"/>
                  </a:lnTo>
                  <a:lnTo>
                    <a:pt x="1193" y="1365"/>
                  </a:lnTo>
                  <a:lnTo>
                    <a:pt x="1183" y="1354"/>
                  </a:lnTo>
                  <a:lnTo>
                    <a:pt x="1170" y="1341"/>
                  </a:lnTo>
                  <a:lnTo>
                    <a:pt x="1157" y="1331"/>
                  </a:lnTo>
                  <a:lnTo>
                    <a:pt x="1144" y="1320"/>
                  </a:lnTo>
                  <a:lnTo>
                    <a:pt x="1129" y="1309"/>
                  </a:lnTo>
                  <a:lnTo>
                    <a:pt x="1113" y="1300"/>
                  </a:lnTo>
                  <a:lnTo>
                    <a:pt x="1096" y="1290"/>
                  </a:lnTo>
                  <a:lnTo>
                    <a:pt x="1078" y="1282"/>
                  </a:lnTo>
                  <a:lnTo>
                    <a:pt x="1060" y="1273"/>
                  </a:lnTo>
                  <a:lnTo>
                    <a:pt x="1040" y="1266"/>
                  </a:lnTo>
                  <a:lnTo>
                    <a:pt x="1019" y="1259"/>
                  </a:lnTo>
                  <a:lnTo>
                    <a:pt x="997" y="1252"/>
                  </a:lnTo>
                  <a:lnTo>
                    <a:pt x="974" y="1247"/>
                  </a:lnTo>
                  <a:lnTo>
                    <a:pt x="950" y="1242"/>
                  </a:lnTo>
                  <a:lnTo>
                    <a:pt x="926" y="1238"/>
                  </a:lnTo>
                  <a:lnTo>
                    <a:pt x="899" y="1233"/>
                  </a:lnTo>
                  <a:lnTo>
                    <a:pt x="873" y="1230"/>
                  </a:lnTo>
                  <a:lnTo>
                    <a:pt x="844" y="1228"/>
                  </a:lnTo>
                  <a:lnTo>
                    <a:pt x="816" y="1226"/>
                  </a:lnTo>
                  <a:lnTo>
                    <a:pt x="786" y="1225"/>
                  </a:lnTo>
                  <a:lnTo>
                    <a:pt x="755" y="1225"/>
                  </a:lnTo>
                  <a:lnTo>
                    <a:pt x="419" y="1225"/>
                  </a:lnTo>
                  <a:lnTo>
                    <a:pt x="419" y="1842"/>
                  </a:lnTo>
                  <a:close/>
                  <a:moveTo>
                    <a:pt x="700" y="23"/>
                  </a:moveTo>
                  <a:lnTo>
                    <a:pt x="755" y="24"/>
                  </a:lnTo>
                  <a:lnTo>
                    <a:pt x="808" y="26"/>
                  </a:lnTo>
                  <a:lnTo>
                    <a:pt x="857" y="29"/>
                  </a:lnTo>
                  <a:lnTo>
                    <a:pt x="906" y="34"/>
                  </a:lnTo>
                  <a:lnTo>
                    <a:pt x="952" y="39"/>
                  </a:lnTo>
                  <a:lnTo>
                    <a:pt x="997" y="45"/>
                  </a:lnTo>
                  <a:lnTo>
                    <a:pt x="1039" y="54"/>
                  </a:lnTo>
                  <a:lnTo>
                    <a:pt x="1080" y="63"/>
                  </a:lnTo>
                  <a:lnTo>
                    <a:pt x="1119" y="75"/>
                  </a:lnTo>
                  <a:lnTo>
                    <a:pt x="1156" y="87"/>
                  </a:lnTo>
                  <a:lnTo>
                    <a:pt x="1192" y="100"/>
                  </a:lnTo>
                  <a:lnTo>
                    <a:pt x="1227" y="115"/>
                  </a:lnTo>
                  <a:lnTo>
                    <a:pt x="1260" y="132"/>
                  </a:lnTo>
                  <a:lnTo>
                    <a:pt x="1292" y="150"/>
                  </a:lnTo>
                  <a:lnTo>
                    <a:pt x="1322" y="169"/>
                  </a:lnTo>
                  <a:lnTo>
                    <a:pt x="1351" y="190"/>
                  </a:lnTo>
                  <a:lnTo>
                    <a:pt x="1375" y="207"/>
                  </a:lnTo>
                  <a:lnTo>
                    <a:pt x="1397" y="225"/>
                  </a:lnTo>
                  <a:lnTo>
                    <a:pt x="1419" y="245"/>
                  </a:lnTo>
                  <a:lnTo>
                    <a:pt x="1440" y="265"/>
                  </a:lnTo>
                  <a:lnTo>
                    <a:pt x="1460" y="287"/>
                  </a:lnTo>
                  <a:lnTo>
                    <a:pt x="1479" y="310"/>
                  </a:lnTo>
                  <a:lnTo>
                    <a:pt x="1497" y="334"/>
                  </a:lnTo>
                  <a:lnTo>
                    <a:pt x="1512" y="358"/>
                  </a:lnTo>
                  <a:lnTo>
                    <a:pt x="1527" y="385"/>
                  </a:lnTo>
                  <a:lnTo>
                    <a:pt x="1540" y="412"/>
                  </a:lnTo>
                  <a:lnTo>
                    <a:pt x="1552" y="441"/>
                  </a:lnTo>
                  <a:lnTo>
                    <a:pt x="1561" y="469"/>
                  </a:lnTo>
                  <a:lnTo>
                    <a:pt x="1565" y="485"/>
                  </a:lnTo>
                  <a:lnTo>
                    <a:pt x="1568" y="500"/>
                  </a:lnTo>
                  <a:lnTo>
                    <a:pt x="1572" y="516"/>
                  </a:lnTo>
                  <a:lnTo>
                    <a:pt x="1574" y="532"/>
                  </a:lnTo>
                  <a:lnTo>
                    <a:pt x="1576" y="549"/>
                  </a:lnTo>
                  <a:lnTo>
                    <a:pt x="1578" y="564"/>
                  </a:lnTo>
                  <a:lnTo>
                    <a:pt x="1579" y="581"/>
                  </a:lnTo>
                  <a:lnTo>
                    <a:pt x="1579" y="598"/>
                  </a:lnTo>
                  <a:lnTo>
                    <a:pt x="1579" y="616"/>
                  </a:lnTo>
                  <a:lnTo>
                    <a:pt x="1577" y="633"/>
                  </a:lnTo>
                  <a:lnTo>
                    <a:pt x="1576" y="650"/>
                  </a:lnTo>
                  <a:lnTo>
                    <a:pt x="1573" y="667"/>
                  </a:lnTo>
                  <a:lnTo>
                    <a:pt x="1570" y="684"/>
                  </a:lnTo>
                  <a:lnTo>
                    <a:pt x="1566" y="701"/>
                  </a:lnTo>
                  <a:lnTo>
                    <a:pt x="1561" y="717"/>
                  </a:lnTo>
                  <a:lnTo>
                    <a:pt x="1557" y="732"/>
                  </a:lnTo>
                  <a:lnTo>
                    <a:pt x="1551" y="748"/>
                  </a:lnTo>
                  <a:lnTo>
                    <a:pt x="1544" y="764"/>
                  </a:lnTo>
                  <a:lnTo>
                    <a:pt x="1537" y="779"/>
                  </a:lnTo>
                  <a:lnTo>
                    <a:pt x="1529" y="794"/>
                  </a:lnTo>
                  <a:lnTo>
                    <a:pt x="1521" y="808"/>
                  </a:lnTo>
                  <a:lnTo>
                    <a:pt x="1512" y="822"/>
                  </a:lnTo>
                  <a:lnTo>
                    <a:pt x="1503" y="837"/>
                  </a:lnTo>
                  <a:lnTo>
                    <a:pt x="1493" y="851"/>
                  </a:lnTo>
                  <a:lnTo>
                    <a:pt x="1483" y="864"/>
                  </a:lnTo>
                  <a:lnTo>
                    <a:pt x="1472" y="877"/>
                  </a:lnTo>
                  <a:lnTo>
                    <a:pt x="1461" y="891"/>
                  </a:lnTo>
                  <a:lnTo>
                    <a:pt x="1448" y="904"/>
                  </a:lnTo>
                  <a:lnTo>
                    <a:pt x="1423" y="928"/>
                  </a:lnTo>
                  <a:lnTo>
                    <a:pt x="1396" y="951"/>
                  </a:lnTo>
                  <a:lnTo>
                    <a:pt x="1368" y="972"/>
                  </a:lnTo>
                  <a:lnTo>
                    <a:pt x="1337" y="993"/>
                  </a:lnTo>
                  <a:lnTo>
                    <a:pt x="1305" y="1012"/>
                  </a:lnTo>
                  <a:lnTo>
                    <a:pt x="1271" y="1031"/>
                  </a:lnTo>
                  <a:lnTo>
                    <a:pt x="1306" y="1047"/>
                  </a:lnTo>
                  <a:lnTo>
                    <a:pt x="1341" y="1065"/>
                  </a:lnTo>
                  <a:lnTo>
                    <a:pt x="1376" y="1084"/>
                  </a:lnTo>
                  <a:lnTo>
                    <a:pt x="1410" y="1107"/>
                  </a:lnTo>
                  <a:lnTo>
                    <a:pt x="1427" y="1118"/>
                  </a:lnTo>
                  <a:lnTo>
                    <a:pt x="1443" y="1131"/>
                  </a:lnTo>
                  <a:lnTo>
                    <a:pt x="1460" y="1144"/>
                  </a:lnTo>
                  <a:lnTo>
                    <a:pt x="1475" y="1156"/>
                  </a:lnTo>
                  <a:lnTo>
                    <a:pt x="1490" y="1170"/>
                  </a:lnTo>
                  <a:lnTo>
                    <a:pt x="1506" y="1185"/>
                  </a:lnTo>
                  <a:lnTo>
                    <a:pt x="1521" y="1198"/>
                  </a:lnTo>
                  <a:lnTo>
                    <a:pt x="1535" y="1214"/>
                  </a:lnTo>
                  <a:lnTo>
                    <a:pt x="1549" y="1230"/>
                  </a:lnTo>
                  <a:lnTo>
                    <a:pt x="1562" y="1246"/>
                  </a:lnTo>
                  <a:lnTo>
                    <a:pt x="1575" y="1263"/>
                  </a:lnTo>
                  <a:lnTo>
                    <a:pt x="1588" y="1280"/>
                  </a:lnTo>
                  <a:lnTo>
                    <a:pt x="1599" y="1298"/>
                  </a:lnTo>
                  <a:lnTo>
                    <a:pt x="1611" y="1316"/>
                  </a:lnTo>
                  <a:lnTo>
                    <a:pt x="1621" y="1334"/>
                  </a:lnTo>
                  <a:lnTo>
                    <a:pt x="1631" y="1353"/>
                  </a:lnTo>
                  <a:lnTo>
                    <a:pt x="1639" y="1373"/>
                  </a:lnTo>
                  <a:lnTo>
                    <a:pt x="1648" y="1393"/>
                  </a:lnTo>
                  <a:lnTo>
                    <a:pt x="1655" y="1413"/>
                  </a:lnTo>
                  <a:lnTo>
                    <a:pt x="1663" y="1434"/>
                  </a:lnTo>
                  <a:lnTo>
                    <a:pt x="1668" y="1455"/>
                  </a:lnTo>
                  <a:lnTo>
                    <a:pt x="1673" y="1477"/>
                  </a:lnTo>
                  <a:lnTo>
                    <a:pt x="1677" y="1501"/>
                  </a:lnTo>
                  <a:lnTo>
                    <a:pt x="1681" y="1523"/>
                  </a:lnTo>
                  <a:lnTo>
                    <a:pt x="1682" y="1532"/>
                  </a:lnTo>
                  <a:lnTo>
                    <a:pt x="1683" y="1541"/>
                  </a:lnTo>
                  <a:lnTo>
                    <a:pt x="1684" y="1550"/>
                  </a:lnTo>
                  <a:lnTo>
                    <a:pt x="1684" y="1560"/>
                  </a:lnTo>
                  <a:lnTo>
                    <a:pt x="1684" y="1580"/>
                  </a:lnTo>
                  <a:lnTo>
                    <a:pt x="1684" y="1612"/>
                  </a:lnTo>
                  <a:lnTo>
                    <a:pt x="1679" y="1643"/>
                  </a:lnTo>
                  <a:lnTo>
                    <a:pt x="1672" y="1674"/>
                  </a:lnTo>
                  <a:lnTo>
                    <a:pt x="1665" y="1704"/>
                  </a:lnTo>
                  <a:lnTo>
                    <a:pt x="1654" y="1732"/>
                  </a:lnTo>
                  <a:lnTo>
                    <a:pt x="1642" y="1760"/>
                  </a:lnTo>
                  <a:lnTo>
                    <a:pt x="1630" y="1786"/>
                  </a:lnTo>
                  <a:lnTo>
                    <a:pt x="1616" y="1811"/>
                  </a:lnTo>
                  <a:lnTo>
                    <a:pt x="1600" y="1837"/>
                  </a:lnTo>
                  <a:lnTo>
                    <a:pt x="1583" y="1860"/>
                  </a:lnTo>
                  <a:lnTo>
                    <a:pt x="1565" y="1882"/>
                  </a:lnTo>
                  <a:lnTo>
                    <a:pt x="1546" y="1904"/>
                  </a:lnTo>
                  <a:lnTo>
                    <a:pt x="1526" y="1925"/>
                  </a:lnTo>
                  <a:lnTo>
                    <a:pt x="1506" y="1945"/>
                  </a:lnTo>
                  <a:lnTo>
                    <a:pt x="1484" y="1963"/>
                  </a:lnTo>
                  <a:lnTo>
                    <a:pt x="1462" y="1981"/>
                  </a:lnTo>
                  <a:lnTo>
                    <a:pt x="1440" y="1997"/>
                  </a:lnTo>
                  <a:lnTo>
                    <a:pt x="1408" y="2020"/>
                  </a:lnTo>
                  <a:lnTo>
                    <a:pt x="1375" y="2040"/>
                  </a:lnTo>
                  <a:lnTo>
                    <a:pt x="1341" y="2060"/>
                  </a:lnTo>
                  <a:lnTo>
                    <a:pt x="1306" y="2077"/>
                  </a:lnTo>
                  <a:lnTo>
                    <a:pt x="1269" y="2093"/>
                  </a:lnTo>
                  <a:lnTo>
                    <a:pt x="1230" y="2107"/>
                  </a:lnTo>
                  <a:lnTo>
                    <a:pt x="1191" y="2121"/>
                  </a:lnTo>
                  <a:lnTo>
                    <a:pt x="1149" y="2133"/>
                  </a:lnTo>
                  <a:lnTo>
                    <a:pt x="1106" y="2142"/>
                  </a:lnTo>
                  <a:lnTo>
                    <a:pt x="1059" y="2152"/>
                  </a:lnTo>
                  <a:lnTo>
                    <a:pt x="1011" y="2159"/>
                  </a:lnTo>
                  <a:lnTo>
                    <a:pt x="962" y="2164"/>
                  </a:lnTo>
                  <a:lnTo>
                    <a:pt x="910" y="2170"/>
                  </a:lnTo>
                  <a:lnTo>
                    <a:pt x="856" y="2173"/>
                  </a:lnTo>
                  <a:lnTo>
                    <a:pt x="800" y="2175"/>
                  </a:lnTo>
                  <a:lnTo>
                    <a:pt x="741" y="2175"/>
                  </a:lnTo>
                  <a:lnTo>
                    <a:pt x="0" y="2175"/>
                  </a:lnTo>
                  <a:lnTo>
                    <a:pt x="0" y="23"/>
                  </a:lnTo>
                  <a:lnTo>
                    <a:pt x="700" y="23"/>
                  </a:lnTo>
                  <a:close/>
                  <a:moveTo>
                    <a:pt x="3020" y="0"/>
                  </a:moveTo>
                  <a:lnTo>
                    <a:pt x="3420" y="0"/>
                  </a:lnTo>
                  <a:lnTo>
                    <a:pt x="3420" y="328"/>
                  </a:lnTo>
                  <a:lnTo>
                    <a:pt x="3012" y="328"/>
                  </a:lnTo>
                  <a:lnTo>
                    <a:pt x="2965" y="329"/>
                  </a:lnTo>
                  <a:lnTo>
                    <a:pt x="2919" y="331"/>
                  </a:lnTo>
                  <a:lnTo>
                    <a:pt x="2874" y="335"/>
                  </a:lnTo>
                  <a:lnTo>
                    <a:pt x="2830" y="340"/>
                  </a:lnTo>
                  <a:lnTo>
                    <a:pt x="2788" y="348"/>
                  </a:lnTo>
                  <a:lnTo>
                    <a:pt x="2747" y="356"/>
                  </a:lnTo>
                  <a:lnTo>
                    <a:pt x="2707" y="367"/>
                  </a:lnTo>
                  <a:lnTo>
                    <a:pt x="2668" y="378"/>
                  </a:lnTo>
                  <a:lnTo>
                    <a:pt x="2630" y="392"/>
                  </a:lnTo>
                  <a:lnTo>
                    <a:pt x="2594" y="407"/>
                  </a:lnTo>
                  <a:lnTo>
                    <a:pt x="2559" y="423"/>
                  </a:lnTo>
                  <a:lnTo>
                    <a:pt x="2525" y="441"/>
                  </a:lnTo>
                  <a:lnTo>
                    <a:pt x="2492" y="460"/>
                  </a:lnTo>
                  <a:lnTo>
                    <a:pt x="2462" y="481"/>
                  </a:lnTo>
                  <a:lnTo>
                    <a:pt x="2432" y="503"/>
                  </a:lnTo>
                  <a:lnTo>
                    <a:pt x="2403" y="526"/>
                  </a:lnTo>
                  <a:lnTo>
                    <a:pt x="2377" y="551"/>
                  </a:lnTo>
                  <a:lnTo>
                    <a:pt x="2352" y="577"/>
                  </a:lnTo>
                  <a:lnTo>
                    <a:pt x="2328" y="605"/>
                  </a:lnTo>
                  <a:lnTo>
                    <a:pt x="2306" y="634"/>
                  </a:lnTo>
                  <a:lnTo>
                    <a:pt x="2285" y="664"/>
                  </a:lnTo>
                  <a:lnTo>
                    <a:pt x="2266" y="695"/>
                  </a:lnTo>
                  <a:lnTo>
                    <a:pt x="2249" y="728"/>
                  </a:lnTo>
                  <a:lnTo>
                    <a:pt x="2233" y="762"/>
                  </a:lnTo>
                  <a:lnTo>
                    <a:pt x="2219" y="797"/>
                  </a:lnTo>
                  <a:lnTo>
                    <a:pt x="2206" y="834"/>
                  </a:lnTo>
                  <a:lnTo>
                    <a:pt x="2195" y="872"/>
                  </a:lnTo>
                  <a:lnTo>
                    <a:pt x="2186" y="910"/>
                  </a:lnTo>
                  <a:lnTo>
                    <a:pt x="2178" y="950"/>
                  </a:lnTo>
                  <a:lnTo>
                    <a:pt x="2173" y="991"/>
                  </a:lnTo>
                  <a:lnTo>
                    <a:pt x="2169" y="1034"/>
                  </a:lnTo>
                  <a:lnTo>
                    <a:pt x="2167" y="1077"/>
                  </a:lnTo>
                  <a:lnTo>
                    <a:pt x="2169" y="1120"/>
                  </a:lnTo>
                  <a:lnTo>
                    <a:pt x="2173" y="1163"/>
                  </a:lnTo>
                  <a:lnTo>
                    <a:pt x="2178" y="1204"/>
                  </a:lnTo>
                  <a:lnTo>
                    <a:pt x="2186" y="1244"/>
                  </a:lnTo>
                  <a:lnTo>
                    <a:pt x="2195" y="1283"/>
                  </a:lnTo>
                  <a:lnTo>
                    <a:pt x="2207" y="1320"/>
                  </a:lnTo>
                  <a:lnTo>
                    <a:pt x="2220" y="1357"/>
                  </a:lnTo>
                  <a:lnTo>
                    <a:pt x="2233" y="1392"/>
                  </a:lnTo>
                  <a:lnTo>
                    <a:pt x="2249" y="1426"/>
                  </a:lnTo>
                  <a:lnTo>
                    <a:pt x="2267" y="1458"/>
                  </a:lnTo>
                  <a:lnTo>
                    <a:pt x="2286" y="1490"/>
                  </a:lnTo>
                  <a:lnTo>
                    <a:pt x="2306" y="1520"/>
                  </a:lnTo>
                  <a:lnTo>
                    <a:pt x="2328" y="1548"/>
                  </a:lnTo>
                  <a:lnTo>
                    <a:pt x="2353" y="1576"/>
                  </a:lnTo>
                  <a:lnTo>
                    <a:pt x="2378" y="1602"/>
                  </a:lnTo>
                  <a:lnTo>
                    <a:pt x="2405" y="1626"/>
                  </a:lnTo>
                  <a:lnTo>
                    <a:pt x="2432" y="1650"/>
                  </a:lnTo>
                  <a:lnTo>
                    <a:pt x="2462" y="1672"/>
                  </a:lnTo>
                  <a:lnTo>
                    <a:pt x="2493" y="1693"/>
                  </a:lnTo>
                  <a:lnTo>
                    <a:pt x="2525" y="1712"/>
                  </a:lnTo>
                  <a:lnTo>
                    <a:pt x="2559" y="1730"/>
                  </a:lnTo>
                  <a:lnTo>
                    <a:pt x="2594" y="1746"/>
                  </a:lnTo>
                  <a:lnTo>
                    <a:pt x="2630" y="1761"/>
                  </a:lnTo>
                  <a:lnTo>
                    <a:pt x="2668" y="1774"/>
                  </a:lnTo>
                  <a:lnTo>
                    <a:pt x="2707" y="1786"/>
                  </a:lnTo>
                  <a:lnTo>
                    <a:pt x="2747" y="1797"/>
                  </a:lnTo>
                  <a:lnTo>
                    <a:pt x="2788" y="1805"/>
                  </a:lnTo>
                  <a:lnTo>
                    <a:pt x="2830" y="1812"/>
                  </a:lnTo>
                  <a:lnTo>
                    <a:pt x="2874" y="1818"/>
                  </a:lnTo>
                  <a:lnTo>
                    <a:pt x="2919" y="1822"/>
                  </a:lnTo>
                  <a:lnTo>
                    <a:pt x="2965" y="1824"/>
                  </a:lnTo>
                  <a:lnTo>
                    <a:pt x="3012" y="1825"/>
                  </a:lnTo>
                  <a:lnTo>
                    <a:pt x="3053" y="1824"/>
                  </a:lnTo>
                  <a:lnTo>
                    <a:pt x="3053" y="1319"/>
                  </a:lnTo>
                  <a:lnTo>
                    <a:pt x="2570" y="1319"/>
                  </a:lnTo>
                  <a:lnTo>
                    <a:pt x="2570" y="978"/>
                  </a:lnTo>
                  <a:lnTo>
                    <a:pt x="3420" y="978"/>
                  </a:lnTo>
                  <a:lnTo>
                    <a:pt x="3420" y="1293"/>
                  </a:lnTo>
                  <a:lnTo>
                    <a:pt x="3420" y="1804"/>
                  </a:lnTo>
                  <a:lnTo>
                    <a:pt x="3420" y="2152"/>
                  </a:lnTo>
                  <a:lnTo>
                    <a:pt x="3020" y="2153"/>
                  </a:lnTo>
                  <a:lnTo>
                    <a:pt x="2949" y="2151"/>
                  </a:lnTo>
                  <a:lnTo>
                    <a:pt x="2879" y="2148"/>
                  </a:lnTo>
                  <a:lnTo>
                    <a:pt x="2811" y="2141"/>
                  </a:lnTo>
                  <a:lnTo>
                    <a:pt x="2746" y="2132"/>
                  </a:lnTo>
                  <a:lnTo>
                    <a:pt x="2683" y="2121"/>
                  </a:lnTo>
                  <a:lnTo>
                    <a:pt x="2620" y="2107"/>
                  </a:lnTo>
                  <a:lnTo>
                    <a:pt x="2560" y="2091"/>
                  </a:lnTo>
                  <a:lnTo>
                    <a:pt x="2501" y="2074"/>
                  </a:lnTo>
                  <a:lnTo>
                    <a:pt x="2445" y="2053"/>
                  </a:lnTo>
                  <a:lnTo>
                    <a:pt x="2390" y="2030"/>
                  </a:lnTo>
                  <a:lnTo>
                    <a:pt x="2337" y="2006"/>
                  </a:lnTo>
                  <a:lnTo>
                    <a:pt x="2286" y="1979"/>
                  </a:lnTo>
                  <a:lnTo>
                    <a:pt x="2238" y="1951"/>
                  </a:lnTo>
                  <a:lnTo>
                    <a:pt x="2191" y="1920"/>
                  </a:lnTo>
                  <a:lnTo>
                    <a:pt x="2147" y="1888"/>
                  </a:lnTo>
                  <a:lnTo>
                    <a:pt x="2104" y="1853"/>
                  </a:lnTo>
                  <a:lnTo>
                    <a:pt x="2064" y="1817"/>
                  </a:lnTo>
                  <a:lnTo>
                    <a:pt x="2026" y="1779"/>
                  </a:lnTo>
                  <a:lnTo>
                    <a:pt x="1990" y="1739"/>
                  </a:lnTo>
                  <a:lnTo>
                    <a:pt x="1957" y="1696"/>
                  </a:lnTo>
                  <a:lnTo>
                    <a:pt x="1926" y="1653"/>
                  </a:lnTo>
                  <a:lnTo>
                    <a:pt x="1897" y="1609"/>
                  </a:lnTo>
                  <a:lnTo>
                    <a:pt x="1871" y="1562"/>
                  </a:lnTo>
                  <a:lnTo>
                    <a:pt x="1848" y="1514"/>
                  </a:lnTo>
                  <a:lnTo>
                    <a:pt x="1825" y="1465"/>
                  </a:lnTo>
                  <a:lnTo>
                    <a:pt x="1806" y="1414"/>
                  </a:lnTo>
                  <a:lnTo>
                    <a:pt x="1790" y="1361"/>
                  </a:lnTo>
                  <a:lnTo>
                    <a:pt x="1777" y="1307"/>
                  </a:lnTo>
                  <a:lnTo>
                    <a:pt x="1765" y="1252"/>
                  </a:lnTo>
                  <a:lnTo>
                    <a:pt x="1757" y="1196"/>
                  </a:lnTo>
                  <a:lnTo>
                    <a:pt x="1750" y="1139"/>
                  </a:lnTo>
                  <a:lnTo>
                    <a:pt x="1747" y="1081"/>
                  </a:lnTo>
                  <a:lnTo>
                    <a:pt x="1750" y="1022"/>
                  </a:lnTo>
                  <a:lnTo>
                    <a:pt x="1756" y="964"/>
                  </a:lnTo>
                  <a:lnTo>
                    <a:pt x="1764" y="908"/>
                  </a:lnTo>
                  <a:lnTo>
                    <a:pt x="1775" y="852"/>
                  </a:lnTo>
                  <a:lnTo>
                    <a:pt x="1788" y="798"/>
                  </a:lnTo>
                  <a:lnTo>
                    <a:pt x="1804" y="745"/>
                  </a:lnTo>
                  <a:lnTo>
                    <a:pt x="1823" y="694"/>
                  </a:lnTo>
                  <a:lnTo>
                    <a:pt x="1844" y="645"/>
                  </a:lnTo>
                  <a:lnTo>
                    <a:pt x="1869" y="596"/>
                  </a:lnTo>
                  <a:lnTo>
                    <a:pt x="1894" y="549"/>
                  </a:lnTo>
                  <a:lnTo>
                    <a:pt x="1923" y="504"/>
                  </a:lnTo>
                  <a:lnTo>
                    <a:pt x="1954" y="460"/>
                  </a:lnTo>
                  <a:lnTo>
                    <a:pt x="1987" y="417"/>
                  </a:lnTo>
                  <a:lnTo>
                    <a:pt x="2023" y="377"/>
                  </a:lnTo>
                  <a:lnTo>
                    <a:pt x="2061" y="339"/>
                  </a:lnTo>
                  <a:lnTo>
                    <a:pt x="2101" y="302"/>
                  </a:lnTo>
                  <a:lnTo>
                    <a:pt x="2143" y="267"/>
                  </a:lnTo>
                  <a:lnTo>
                    <a:pt x="2188" y="235"/>
                  </a:lnTo>
                  <a:lnTo>
                    <a:pt x="2234" y="204"/>
                  </a:lnTo>
                  <a:lnTo>
                    <a:pt x="2283" y="174"/>
                  </a:lnTo>
                  <a:lnTo>
                    <a:pt x="2334" y="148"/>
                  </a:lnTo>
                  <a:lnTo>
                    <a:pt x="2387" y="123"/>
                  </a:lnTo>
                  <a:lnTo>
                    <a:pt x="2442" y="100"/>
                  </a:lnTo>
                  <a:lnTo>
                    <a:pt x="2499" y="79"/>
                  </a:lnTo>
                  <a:lnTo>
                    <a:pt x="2557" y="61"/>
                  </a:lnTo>
                  <a:lnTo>
                    <a:pt x="2618" y="45"/>
                  </a:lnTo>
                  <a:lnTo>
                    <a:pt x="2680" y="32"/>
                  </a:lnTo>
                  <a:lnTo>
                    <a:pt x="2745" y="20"/>
                  </a:lnTo>
                  <a:lnTo>
                    <a:pt x="2810" y="12"/>
                  </a:lnTo>
                  <a:lnTo>
                    <a:pt x="2878" y="5"/>
                  </a:lnTo>
                  <a:lnTo>
                    <a:pt x="2948" y="1"/>
                  </a:lnTo>
                  <a:lnTo>
                    <a:pt x="3020" y="0"/>
                  </a:lnTo>
                  <a:close/>
                </a:path>
              </a:pathLst>
            </a:custGeom>
            <a:solidFill>
              <a:srgbClr val="2711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 name="Freeform 7"/>
            <p:cNvSpPr>
              <a:spLocks noEditPoints="1"/>
            </p:cNvSpPr>
            <p:nvPr userDrawn="1"/>
          </p:nvSpPr>
          <p:spPr bwMode="auto">
            <a:xfrm>
              <a:off x="7113" y="4135"/>
              <a:ext cx="50" cy="54"/>
            </a:xfrm>
            <a:custGeom>
              <a:avLst/>
              <a:gdLst>
                <a:gd name="T0" fmla="*/ 141 w 450"/>
                <a:gd name="T1" fmla="*/ 284 h 485"/>
                <a:gd name="T2" fmla="*/ 223 w 450"/>
                <a:gd name="T3" fmla="*/ 59 h 485"/>
                <a:gd name="T4" fmla="*/ 225 w 450"/>
                <a:gd name="T5" fmla="*/ 59 h 485"/>
                <a:gd name="T6" fmla="*/ 306 w 450"/>
                <a:gd name="T7" fmla="*/ 284 h 485"/>
                <a:gd name="T8" fmla="*/ 141 w 450"/>
                <a:gd name="T9" fmla="*/ 284 h 485"/>
                <a:gd name="T10" fmla="*/ 190 w 450"/>
                <a:gd name="T11" fmla="*/ 0 h 485"/>
                <a:gd name="T12" fmla="*/ 0 w 450"/>
                <a:gd name="T13" fmla="*/ 485 h 485"/>
                <a:gd name="T14" fmla="*/ 67 w 450"/>
                <a:gd name="T15" fmla="*/ 485 h 485"/>
                <a:gd name="T16" fmla="*/ 121 w 450"/>
                <a:gd name="T17" fmla="*/ 339 h 485"/>
                <a:gd name="T18" fmla="*/ 326 w 450"/>
                <a:gd name="T19" fmla="*/ 339 h 485"/>
                <a:gd name="T20" fmla="*/ 379 w 450"/>
                <a:gd name="T21" fmla="*/ 485 h 485"/>
                <a:gd name="T22" fmla="*/ 450 w 450"/>
                <a:gd name="T23" fmla="*/ 485 h 485"/>
                <a:gd name="T24" fmla="*/ 260 w 450"/>
                <a:gd name="T25" fmla="*/ 0 h 485"/>
                <a:gd name="T26" fmla="*/ 190 w 450"/>
                <a:gd name="T2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0" h="485">
                  <a:moveTo>
                    <a:pt x="141" y="284"/>
                  </a:moveTo>
                  <a:lnTo>
                    <a:pt x="223" y="59"/>
                  </a:lnTo>
                  <a:lnTo>
                    <a:pt x="225" y="59"/>
                  </a:lnTo>
                  <a:lnTo>
                    <a:pt x="306" y="284"/>
                  </a:lnTo>
                  <a:lnTo>
                    <a:pt x="141" y="284"/>
                  </a:lnTo>
                  <a:close/>
                  <a:moveTo>
                    <a:pt x="190" y="0"/>
                  </a:moveTo>
                  <a:lnTo>
                    <a:pt x="0" y="485"/>
                  </a:lnTo>
                  <a:lnTo>
                    <a:pt x="67" y="485"/>
                  </a:lnTo>
                  <a:lnTo>
                    <a:pt x="121" y="339"/>
                  </a:lnTo>
                  <a:lnTo>
                    <a:pt x="326" y="339"/>
                  </a:lnTo>
                  <a:lnTo>
                    <a:pt x="379" y="485"/>
                  </a:lnTo>
                  <a:lnTo>
                    <a:pt x="450" y="485"/>
                  </a:lnTo>
                  <a:lnTo>
                    <a:pt x="260" y="0"/>
                  </a:lnTo>
                  <a:lnTo>
                    <a:pt x="190" y="0"/>
                  </a:lnTo>
                  <a:close/>
                </a:path>
              </a:pathLst>
            </a:custGeom>
            <a:solidFill>
              <a:srgbClr val="2711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 name="Freeform 8"/>
            <p:cNvSpPr>
              <a:spLocks/>
            </p:cNvSpPr>
            <p:nvPr userDrawn="1"/>
          </p:nvSpPr>
          <p:spPr bwMode="auto">
            <a:xfrm>
              <a:off x="7176" y="4135"/>
              <a:ext cx="36" cy="54"/>
            </a:xfrm>
            <a:custGeom>
              <a:avLst/>
              <a:gdLst>
                <a:gd name="T0" fmla="*/ 0 w 318"/>
                <a:gd name="T1" fmla="*/ 0 h 485"/>
                <a:gd name="T2" fmla="*/ 0 w 318"/>
                <a:gd name="T3" fmla="*/ 485 h 485"/>
                <a:gd name="T4" fmla="*/ 63 w 318"/>
                <a:gd name="T5" fmla="*/ 485 h 485"/>
                <a:gd name="T6" fmla="*/ 63 w 318"/>
                <a:gd name="T7" fmla="*/ 263 h 485"/>
                <a:gd name="T8" fmla="*/ 286 w 318"/>
                <a:gd name="T9" fmla="*/ 263 h 485"/>
                <a:gd name="T10" fmla="*/ 286 w 318"/>
                <a:gd name="T11" fmla="*/ 208 h 485"/>
                <a:gd name="T12" fmla="*/ 63 w 318"/>
                <a:gd name="T13" fmla="*/ 208 h 485"/>
                <a:gd name="T14" fmla="*/ 63 w 318"/>
                <a:gd name="T15" fmla="*/ 55 h 485"/>
                <a:gd name="T16" fmla="*/ 318 w 318"/>
                <a:gd name="T17" fmla="*/ 55 h 485"/>
                <a:gd name="T18" fmla="*/ 318 w 318"/>
                <a:gd name="T19" fmla="*/ 0 h 485"/>
                <a:gd name="T20" fmla="*/ 0 w 318"/>
                <a:gd name="T21"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485">
                  <a:moveTo>
                    <a:pt x="0" y="0"/>
                  </a:moveTo>
                  <a:lnTo>
                    <a:pt x="0" y="485"/>
                  </a:lnTo>
                  <a:lnTo>
                    <a:pt x="63" y="485"/>
                  </a:lnTo>
                  <a:lnTo>
                    <a:pt x="63" y="263"/>
                  </a:lnTo>
                  <a:lnTo>
                    <a:pt x="286" y="263"/>
                  </a:lnTo>
                  <a:lnTo>
                    <a:pt x="286" y="208"/>
                  </a:lnTo>
                  <a:lnTo>
                    <a:pt x="63" y="208"/>
                  </a:lnTo>
                  <a:lnTo>
                    <a:pt x="63" y="55"/>
                  </a:lnTo>
                  <a:lnTo>
                    <a:pt x="318" y="55"/>
                  </a:lnTo>
                  <a:lnTo>
                    <a:pt x="318" y="0"/>
                  </a:lnTo>
                  <a:lnTo>
                    <a:pt x="0" y="0"/>
                  </a:lnTo>
                  <a:close/>
                </a:path>
              </a:pathLst>
            </a:custGeom>
            <a:solidFill>
              <a:srgbClr val="2711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 name="Freeform 9"/>
            <p:cNvSpPr>
              <a:spLocks noEditPoints="1"/>
            </p:cNvSpPr>
            <p:nvPr userDrawn="1"/>
          </p:nvSpPr>
          <p:spPr bwMode="auto">
            <a:xfrm>
              <a:off x="7227" y="4135"/>
              <a:ext cx="44" cy="54"/>
            </a:xfrm>
            <a:custGeom>
              <a:avLst/>
              <a:gdLst>
                <a:gd name="T0" fmla="*/ 65 w 393"/>
                <a:gd name="T1" fmla="*/ 485 h 485"/>
                <a:gd name="T2" fmla="*/ 234 w 393"/>
                <a:gd name="T3" fmla="*/ 278 h 485"/>
                <a:gd name="T4" fmla="*/ 260 w 393"/>
                <a:gd name="T5" fmla="*/ 285 h 485"/>
                <a:gd name="T6" fmla="*/ 278 w 393"/>
                <a:gd name="T7" fmla="*/ 298 h 485"/>
                <a:gd name="T8" fmla="*/ 291 w 393"/>
                <a:gd name="T9" fmla="*/ 317 h 485"/>
                <a:gd name="T10" fmla="*/ 299 w 393"/>
                <a:gd name="T11" fmla="*/ 340 h 485"/>
                <a:gd name="T12" fmla="*/ 304 w 393"/>
                <a:gd name="T13" fmla="*/ 365 h 485"/>
                <a:gd name="T14" fmla="*/ 307 w 393"/>
                <a:gd name="T15" fmla="*/ 392 h 485"/>
                <a:gd name="T16" fmla="*/ 308 w 393"/>
                <a:gd name="T17" fmla="*/ 419 h 485"/>
                <a:gd name="T18" fmla="*/ 310 w 393"/>
                <a:gd name="T19" fmla="*/ 451 h 485"/>
                <a:gd name="T20" fmla="*/ 315 w 393"/>
                <a:gd name="T21" fmla="*/ 475 h 485"/>
                <a:gd name="T22" fmla="*/ 393 w 393"/>
                <a:gd name="T23" fmla="*/ 485 h 485"/>
                <a:gd name="T24" fmla="*/ 380 w 393"/>
                <a:gd name="T25" fmla="*/ 465 h 485"/>
                <a:gd name="T26" fmla="*/ 373 w 393"/>
                <a:gd name="T27" fmla="*/ 440 h 485"/>
                <a:gd name="T28" fmla="*/ 368 w 393"/>
                <a:gd name="T29" fmla="*/ 414 h 485"/>
                <a:gd name="T30" fmla="*/ 366 w 393"/>
                <a:gd name="T31" fmla="*/ 386 h 485"/>
                <a:gd name="T32" fmla="*/ 365 w 393"/>
                <a:gd name="T33" fmla="*/ 360 h 485"/>
                <a:gd name="T34" fmla="*/ 362 w 393"/>
                <a:gd name="T35" fmla="*/ 334 h 485"/>
                <a:gd name="T36" fmla="*/ 357 w 393"/>
                <a:gd name="T37" fmla="*/ 309 h 485"/>
                <a:gd name="T38" fmla="*/ 347 w 393"/>
                <a:gd name="T39" fmla="*/ 288 h 485"/>
                <a:gd name="T40" fmla="*/ 332 w 393"/>
                <a:gd name="T41" fmla="*/ 269 h 485"/>
                <a:gd name="T42" fmla="*/ 311 w 393"/>
                <a:gd name="T43" fmla="*/ 256 h 485"/>
                <a:gd name="T44" fmla="*/ 292 w 393"/>
                <a:gd name="T45" fmla="*/ 250 h 485"/>
                <a:gd name="T46" fmla="*/ 322 w 393"/>
                <a:gd name="T47" fmla="*/ 237 h 485"/>
                <a:gd name="T48" fmla="*/ 344 w 393"/>
                <a:gd name="T49" fmla="*/ 219 h 485"/>
                <a:gd name="T50" fmla="*/ 360 w 393"/>
                <a:gd name="T51" fmla="*/ 196 h 485"/>
                <a:gd name="T52" fmla="*/ 370 w 393"/>
                <a:gd name="T53" fmla="*/ 169 h 485"/>
                <a:gd name="T54" fmla="*/ 376 w 393"/>
                <a:gd name="T55" fmla="*/ 138 h 485"/>
                <a:gd name="T56" fmla="*/ 374 w 393"/>
                <a:gd name="T57" fmla="*/ 99 h 485"/>
                <a:gd name="T58" fmla="*/ 361 w 393"/>
                <a:gd name="T59" fmla="*/ 63 h 485"/>
                <a:gd name="T60" fmla="*/ 337 w 393"/>
                <a:gd name="T61" fmla="*/ 33 h 485"/>
                <a:gd name="T62" fmla="*/ 303 w 393"/>
                <a:gd name="T63" fmla="*/ 13 h 485"/>
                <a:gd name="T64" fmla="*/ 262 w 393"/>
                <a:gd name="T65" fmla="*/ 2 h 485"/>
                <a:gd name="T66" fmla="*/ 0 w 393"/>
                <a:gd name="T67" fmla="*/ 0 h 485"/>
                <a:gd name="T68" fmla="*/ 65 w 393"/>
                <a:gd name="T69" fmla="*/ 55 h 485"/>
                <a:gd name="T70" fmla="*/ 247 w 393"/>
                <a:gd name="T71" fmla="*/ 56 h 485"/>
                <a:gd name="T72" fmla="*/ 272 w 393"/>
                <a:gd name="T73" fmla="*/ 63 h 485"/>
                <a:gd name="T74" fmla="*/ 291 w 393"/>
                <a:gd name="T75" fmla="*/ 78 h 485"/>
                <a:gd name="T76" fmla="*/ 304 w 393"/>
                <a:gd name="T77" fmla="*/ 97 h 485"/>
                <a:gd name="T78" fmla="*/ 310 w 393"/>
                <a:gd name="T79" fmla="*/ 119 h 485"/>
                <a:gd name="T80" fmla="*/ 311 w 393"/>
                <a:gd name="T81" fmla="*/ 150 h 485"/>
                <a:gd name="T82" fmla="*/ 302 w 393"/>
                <a:gd name="T83" fmla="*/ 180 h 485"/>
                <a:gd name="T84" fmla="*/ 285 w 393"/>
                <a:gd name="T85" fmla="*/ 201 h 485"/>
                <a:gd name="T86" fmla="*/ 262 w 393"/>
                <a:gd name="T87" fmla="*/ 215 h 485"/>
                <a:gd name="T88" fmla="*/ 232 w 393"/>
                <a:gd name="T89" fmla="*/ 222 h 485"/>
                <a:gd name="T90" fmla="*/ 199 w 393"/>
                <a:gd name="T91" fmla="*/ 224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3" h="485">
                  <a:moveTo>
                    <a:pt x="0" y="0"/>
                  </a:moveTo>
                  <a:lnTo>
                    <a:pt x="0" y="485"/>
                  </a:lnTo>
                  <a:lnTo>
                    <a:pt x="65" y="485"/>
                  </a:lnTo>
                  <a:lnTo>
                    <a:pt x="65" y="278"/>
                  </a:lnTo>
                  <a:lnTo>
                    <a:pt x="222" y="278"/>
                  </a:lnTo>
                  <a:lnTo>
                    <a:pt x="234" y="278"/>
                  </a:lnTo>
                  <a:lnTo>
                    <a:pt x="244" y="280"/>
                  </a:lnTo>
                  <a:lnTo>
                    <a:pt x="253" y="282"/>
                  </a:lnTo>
                  <a:lnTo>
                    <a:pt x="260" y="285"/>
                  </a:lnTo>
                  <a:lnTo>
                    <a:pt x="267" y="289"/>
                  </a:lnTo>
                  <a:lnTo>
                    <a:pt x="273" y="293"/>
                  </a:lnTo>
                  <a:lnTo>
                    <a:pt x="278" y="298"/>
                  </a:lnTo>
                  <a:lnTo>
                    <a:pt x="284" y="304"/>
                  </a:lnTo>
                  <a:lnTo>
                    <a:pt x="288" y="310"/>
                  </a:lnTo>
                  <a:lnTo>
                    <a:pt x="291" y="317"/>
                  </a:lnTo>
                  <a:lnTo>
                    <a:pt x="294" y="324"/>
                  </a:lnTo>
                  <a:lnTo>
                    <a:pt x="296" y="331"/>
                  </a:lnTo>
                  <a:lnTo>
                    <a:pt x="299" y="340"/>
                  </a:lnTo>
                  <a:lnTo>
                    <a:pt x="301" y="348"/>
                  </a:lnTo>
                  <a:lnTo>
                    <a:pt x="302" y="357"/>
                  </a:lnTo>
                  <a:lnTo>
                    <a:pt x="304" y="365"/>
                  </a:lnTo>
                  <a:lnTo>
                    <a:pt x="305" y="374"/>
                  </a:lnTo>
                  <a:lnTo>
                    <a:pt x="306" y="383"/>
                  </a:lnTo>
                  <a:lnTo>
                    <a:pt x="307" y="392"/>
                  </a:lnTo>
                  <a:lnTo>
                    <a:pt x="307" y="401"/>
                  </a:lnTo>
                  <a:lnTo>
                    <a:pt x="308" y="410"/>
                  </a:lnTo>
                  <a:lnTo>
                    <a:pt x="308" y="419"/>
                  </a:lnTo>
                  <a:lnTo>
                    <a:pt x="308" y="428"/>
                  </a:lnTo>
                  <a:lnTo>
                    <a:pt x="309" y="435"/>
                  </a:lnTo>
                  <a:lnTo>
                    <a:pt x="310" y="451"/>
                  </a:lnTo>
                  <a:lnTo>
                    <a:pt x="311" y="464"/>
                  </a:lnTo>
                  <a:lnTo>
                    <a:pt x="313" y="470"/>
                  </a:lnTo>
                  <a:lnTo>
                    <a:pt x="315" y="475"/>
                  </a:lnTo>
                  <a:lnTo>
                    <a:pt x="318" y="480"/>
                  </a:lnTo>
                  <a:lnTo>
                    <a:pt x="321" y="485"/>
                  </a:lnTo>
                  <a:lnTo>
                    <a:pt x="393" y="485"/>
                  </a:lnTo>
                  <a:lnTo>
                    <a:pt x="388" y="478"/>
                  </a:lnTo>
                  <a:lnTo>
                    <a:pt x="384" y="471"/>
                  </a:lnTo>
                  <a:lnTo>
                    <a:pt x="380" y="465"/>
                  </a:lnTo>
                  <a:lnTo>
                    <a:pt x="377" y="456"/>
                  </a:lnTo>
                  <a:lnTo>
                    <a:pt x="375" y="449"/>
                  </a:lnTo>
                  <a:lnTo>
                    <a:pt x="373" y="440"/>
                  </a:lnTo>
                  <a:lnTo>
                    <a:pt x="371" y="432"/>
                  </a:lnTo>
                  <a:lnTo>
                    <a:pt x="369" y="422"/>
                  </a:lnTo>
                  <a:lnTo>
                    <a:pt x="368" y="414"/>
                  </a:lnTo>
                  <a:lnTo>
                    <a:pt x="367" y="404"/>
                  </a:lnTo>
                  <a:lnTo>
                    <a:pt x="367" y="396"/>
                  </a:lnTo>
                  <a:lnTo>
                    <a:pt x="366" y="386"/>
                  </a:lnTo>
                  <a:lnTo>
                    <a:pt x="366" y="378"/>
                  </a:lnTo>
                  <a:lnTo>
                    <a:pt x="365" y="368"/>
                  </a:lnTo>
                  <a:lnTo>
                    <a:pt x="365" y="360"/>
                  </a:lnTo>
                  <a:lnTo>
                    <a:pt x="364" y="350"/>
                  </a:lnTo>
                  <a:lnTo>
                    <a:pt x="363" y="342"/>
                  </a:lnTo>
                  <a:lnTo>
                    <a:pt x="362" y="334"/>
                  </a:lnTo>
                  <a:lnTo>
                    <a:pt x="360" y="325"/>
                  </a:lnTo>
                  <a:lnTo>
                    <a:pt x="358" y="317"/>
                  </a:lnTo>
                  <a:lnTo>
                    <a:pt x="357" y="309"/>
                  </a:lnTo>
                  <a:lnTo>
                    <a:pt x="354" y="302"/>
                  </a:lnTo>
                  <a:lnTo>
                    <a:pt x="350" y="294"/>
                  </a:lnTo>
                  <a:lnTo>
                    <a:pt x="347" y="288"/>
                  </a:lnTo>
                  <a:lnTo>
                    <a:pt x="343" y="281"/>
                  </a:lnTo>
                  <a:lnTo>
                    <a:pt x="338" y="275"/>
                  </a:lnTo>
                  <a:lnTo>
                    <a:pt x="332" y="269"/>
                  </a:lnTo>
                  <a:lnTo>
                    <a:pt x="326" y="265"/>
                  </a:lnTo>
                  <a:lnTo>
                    <a:pt x="319" y="261"/>
                  </a:lnTo>
                  <a:lnTo>
                    <a:pt x="311" y="256"/>
                  </a:lnTo>
                  <a:lnTo>
                    <a:pt x="302" y="253"/>
                  </a:lnTo>
                  <a:lnTo>
                    <a:pt x="292" y="251"/>
                  </a:lnTo>
                  <a:lnTo>
                    <a:pt x="292" y="250"/>
                  </a:lnTo>
                  <a:lnTo>
                    <a:pt x="303" y="246"/>
                  </a:lnTo>
                  <a:lnTo>
                    <a:pt x="312" y="243"/>
                  </a:lnTo>
                  <a:lnTo>
                    <a:pt x="322" y="237"/>
                  </a:lnTo>
                  <a:lnTo>
                    <a:pt x="330" y="232"/>
                  </a:lnTo>
                  <a:lnTo>
                    <a:pt x="338" y="226"/>
                  </a:lnTo>
                  <a:lnTo>
                    <a:pt x="344" y="219"/>
                  </a:lnTo>
                  <a:lnTo>
                    <a:pt x="350" y="212"/>
                  </a:lnTo>
                  <a:lnTo>
                    <a:pt x="356" y="205"/>
                  </a:lnTo>
                  <a:lnTo>
                    <a:pt x="360" y="196"/>
                  </a:lnTo>
                  <a:lnTo>
                    <a:pt x="364" y="187"/>
                  </a:lnTo>
                  <a:lnTo>
                    <a:pt x="368" y="178"/>
                  </a:lnTo>
                  <a:lnTo>
                    <a:pt x="370" y="169"/>
                  </a:lnTo>
                  <a:lnTo>
                    <a:pt x="373" y="158"/>
                  </a:lnTo>
                  <a:lnTo>
                    <a:pt x="375" y="149"/>
                  </a:lnTo>
                  <a:lnTo>
                    <a:pt x="376" y="138"/>
                  </a:lnTo>
                  <a:lnTo>
                    <a:pt x="376" y="126"/>
                  </a:lnTo>
                  <a:lnTo>
                    <a:pt x="376" y="113"/>
                  </a:lnTo>
                  <a:lnTo>
                    <a:pt x="374" y="99"/>
                  </a:lnTo>
                  <a:lnTo>
                    <a:pt x="370" y="86"/>
                  </a:lnTo>
                  <a:lnTo>
                    <a:pt x="366" y="74"/>
                  </a:lnTo>
                  <a:lnTo>
                    <a:pt x="361" y="63"/>
                  </a:lnTo>
                  <a:lnTo>
                    <a:pt x="354" y="52"/>
                  </a:lnTo>
                  <a:lnTo>
                    <a:pt x="346" y="43"/>
                  </a:lnTo>
                  <a:lnTo>
                    <a:pt x="337" y="33"/>
                  </a:lnTo>
                  <a:lnTo>
                    <a:pt x="326" y="26"/>
                  </a:lnTo>
                  <a:lnTo>
                    <a:pt x="315" y="19"/>
                  </a:lnTo>
                  <a:lnTo>
                    <a:pt x="303" y="13"/>
                  </a:lnTo>
                  <a:lnTo>
                    <a:pt x="290" y="8"/>
                  </a:lnTo>
                  <a:lnTo>
                    <a:pt x="276" y="5"/>
                  </a:lnTo>
                  <a:lnTo>
                    <a:pt x="262" y="2"/>
                  </a:lnTo>
                  <a:lnTo>
                    <a:pt x="246" y="1"/>
                  </a:lnTo>
                  <a:lnTo>
                    <a:pt x="229" y="0"/>
                  </a:lnTo>
                  <a:lnTo>
                    <a:pt x="0" y="0"/>
                  </a:lnTo>
                  <a:close/>
                  <a:moveTo>
                    <a:pt x="199" y="224"/>
                  </a:moveTo>
                  <a:lnTo>
                    <a:pt x="65" y="224"/>
                  </a:lnTo>
                  <a:lnTo>
                    <a:pt x="65" y="55"/>
                  </a:lnTo>
                  <a:lnTo>
                    <a:pt x="226" y="55"/>
                  </a:lnTo>
                  <a:lnTo>
                    <a:pt x="236" y="55"/>
                  </a:lnTo>
                  <a:lnTo>
                    <a:pt x="247" y="56"/>
                  </a:lnTo>
                  <a:lnTo>
                    <a:pt x="256" y="58"/>
                  </a:lnTo>
                  <a:lnTo>
                    <a:pt x="265" y="60"/>
                  </a:lnTo>
                  <a:lnTo>
                    <a:pt x="272" y="63"/>
                  </a:lnTo>
                  <a:lnTo>
                    <a:pt x="280" y="67"/>
                  </a:lnTo>
                  <a:lnTo>
                    <a:pt x="286" y="71"/>
                  </a:lnTo>
                  <a:lnTo>
                    <a:pt x="291" y="78"/>
                  </a:lnTo>
                  <a:lnTo>
                    <a:pt x="295" y="83"/>
                  </a:lnTo>
                  <a:lnTo>
                    <a:pt x="300" y="89"/>
                  </a:lnTo>
                  <a:lnTo>
                    <a:pt x="304" y="97"/>
                  </a:lnTo>
                  <a:lnTo>
                    <a:pt x="306" y="104"/>
                  </a:lnTo>
                  <a:lnTo>
                    <a:pt x="308" y="112"/>
                  </a:lnTo>
                  <a:lnTo>
                    <a:pt x="310" y="119"/>
                  </a:lnTo>
                  <a:lnTo>
                    <a:pt x="311" y="129"/>
                  </a:lnTo>
                  <a:lnTo>
                    <a:pt x="311" y="137"/>
                  </a:lnTo>
                  <a:lnTo>
                    <a:pt x="311" y="150"/>
                  </a:lnTo>
                  <a:lnTo>
                    <a:pt x="309" y="161"/>
                  </a:lnTo>
                  <a:lnTo>
                    <a:pt x="306" y="172"/>
                  </a:lnTo>
                  <a:lnTo>
                    <a:pt x="302" y="180"/>
                  </a:lnTo>
                  <a:lnTo>
                    <a:pt x="297" y="188"/>
                  </a:lnTo>
                  <a:lnTo>
                    <a:pt x="291" y="195"/>
                  </a:lnTo>
                  <a:lnTo>
                    <a:pt x="285" y="201"/>
                  </a:lnTo>
                  <a:lnTo>
                    <a:pt x="277" y="207"/>
                  </a:lnTo>
                  <a:lnTo>
                    <a:pt x="270" y="211"/>
                  </a:lnTo>
                  <a:lnTo>
                    <a:pt x="262" y="215"/>
                  </a:lnTo>
                  <a:lnTo>
                    <a:pt x="252" y="217"/>
                  </a:lnTo>
                  <a:lnTo>
                    <a:pt x="243" y="219"/>
                  </a:lnTo>
                  <a:lnTo>
                    <a:pt x="232" y="222"/>
                  </a:lnTo>
                  <a:lnTo>
                    <a:pt x="221" y="223"/>
                  </a:lnTo>
                  <a:lnTo>
                    <a:pt x="211" y="223"/>
                  </a:lnTo>
                  <a:lnTo>
                    <a:pt x="199" y="224"/>
                  </a:lnTo>
                  <a:close/>
                </a:path>
              </a:pathLst>
            </a:custGeom>
            <a:solidFill>
              <a:srgbClr val="2711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 name="Rectangle 10"/>
            <p:cNvSpPr>
              <a:spLocks noChangeArrowheads="1"/>
            </p:cNvSpPr>
            <p:nvPr userDrawn="1"/>
          </p:nvSpPr>
          <p:spPr bwMode="auto">
            <a:xfrm>
              <a:off x="7287" y="4135"/>
              <a:ext cx="7" cy="54"/>
            </a:xfrm>
            <a:prstGeom prst="rect">
              <a:avLst/>
            </a:prstGeom>
            <a:solidFill>
              <a:srgbClr val="2711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 name="Freeform 11"/>
            <p:cNvSpPr>
              <a:spLocks/>
            </p:cNvSpPr>
            <p:nvPr userDrawn="1"/>
          </p:nvSpPr>
          <p:spPr bwMode="auto">
            <a:xfrm>
              <a:off x="7311" y="4134"/>
              <a:ext cx="48" cy="56"/>
            </a:xfrm>
            <a:custGeom>
              <a:avLst/>
              <a:gdLst>
                <a:gd name="T0" fmla="*/ 425 w 433"/>
                <a:gd name="T1" fmla="*/ 139 h 507"/>
                <a:gd name="T2" fmla="*/ 406 w 433"/>
                <a:gd name="T3" fmla="*/ 90 h 507"/>
                <a:gd name="T4" fmla="*/ 374 w 433"/>
                <a:gd name="T5" fmla="*/ 51 h 507"/>
                <a:gd name="T6" fmla="*/ 333 w 433"/>
                <a:gd name="T7" fmla="*/ 23 h 507"/>
                <a:gd name="T8" fmla="*/ 284 w 433"/>
                <a:gd name="T9" fmla="*/ 6 h 507"/>
                <a:gd name="T10" fmla="*/ 229 w 433"/>
                <a:gd name="T11" fmla="*/ 0 h 507"/>
                <a:gd name="T12" fmla="*/ 189 w 433"/>
                <a:gd name="T13" fmla="*/ 3 h 507"/>
                <a:gd name="T14" fmla="*/ 153 w 433"/>
                <a:gd name="T15" fmla="*/ 12 h 507"/>
                <a:gd name="T16" fmla="*/ 119 w 433"/>
                <a:gd name="T17" fmla="*/ 26 h 507"/>
                <a:gd name="T18" fmla="*/ 91 w 433"/>
                <a:gd name="T19" fmla="*/ 44 h 507"/>
                <a:gd name="T20" fmla="*/ 66 w 433"/>
                <a:gd name="T21" fmla="*/ 67 h 507"/>
                <a:gd name="T22" fmla="*/ 45 w 433"/>
                <a:gd name="T23" fmla="*/ 93 h 507"/>
                <a:gd name="T24" fmla="*/ 29 w 433"/>
                <a:gd name="T25" fmla="*/ 124 h 507"/>
                <a:gd name="T26" fmla="*/ 15 w 433"/>
                <a:gd name="T27" fmla="*/ 156 h 507"/>
                <a:gd name="T28" fmla="*/ 1 w 433"/>
                <a:gd name="T29" fmla="*/ 229 h 507"/>
                <a:gd name="T30" fmla="*/ 3 w 433"/>
                <a:gd name="T31" fmla="*/ 306 h 507"/>
                <a:gd name="T32" fmla="*/ 17 w 433"/>
                <a:gd name="T33" fmla="*/ 366 h 507"/>
                <a:gd name="T34" fmla="*/ 32 w 433"/>
                <a:gd name="T35" fmla="*/ 397 h 507"/>
                <a:gd name="T36" fmla="*/ 49 w 433"/>
                <a:gd name="T37" fmla="*/ 426 h 507"/>
                <a:gd name="T38" fmla="*/ 71 w 433"/>
                <a:gd name="T39" fmla="*/ 450 h 507"/>
                <a:gd name="T40" fmla="*/ 96 w 433"/>
                <a:gd name="T41" fmla="*/ 471 h 507"/>
                <a:gd name="T42" fmla="*/ 126 w 433"/>
                <a:gd name="T43" fmla="*/ 488 h 507"/>
                <a:gd name="T44" fmla="*/ 160 w 433"/>
                <a:gd name="T45" fmla="*/ 500 h 507"/>
                <a:gd name="T46" fmla="*/ 197 w 433"/>
                <a:gd name="T47" fmla="*/ 506 h 507"/>
                <a:gd name="T48" fmla="*/ 246 w 433"/>
                <a:gd name="T49" fmla="*/ 506 h 507"/>
                <a:gd name="T50" fmla="*/ 308 w 433"/>
                <a:gd name="T51" fmla="*/ 495 h 507"/>
                <a:gd name="T52" fmla="*/ 356 w 433"/>
                <a:gd name="T53" fmla="*/ 468 h 507"/>
                <a:gd name="T54" fmla="*/ 394 w 433"/>
                <a:gd name="T55" fmla="*/ 428 h 507"/>
                <a:gd name="T56" fmla="*/ 421 w 433"/>
                <a:gd name="T57" fmla="*/ 377 h 507"/>
                <a:gd name="T58" fmla="*/ 433 w 433"/>
                <a:gd name="T59" fmla="*/ 314 h 507"/>
                <a:gd name="T60" fmla="*/ 365 w 433"/>
                <a:gd name="T61" fmla="*/ 342 h 507"/>
                <a:gd name="T62" fmla="*/ 351 w 433"/>
                <a:gd name="T63" fmla="*/ 381 h 507"/>
                <a:gd name="T64" fmla="*/ 329 w 433"/>
                <a:gd name="T65" fmla="*/ 414 h 507"/>
                <a:gd name="T66" fmla="*/ 298 w 433"/>
                <a:gd name="T67" fmla="*/ 438 h 507"/>
                <a:gd name="T68" fmla="*/ 259 w 433"/>
                <a:gd name="T69" fmla="*/ 451 h 507"/>
                <a:gd name="T70" fmla="*/ 219 w 433"/>
                <a:gd name="T71" fmla="*/ 453 h 507"/>
                <a:gd name="T72" fmla="*/ 189 w 433"/>
                <a:gd name="T73" fmla="*/ 449 h 507"/>
                <a:gd name="T74" fmla="*/ 163 w 433"/>
                <a:gd name="T75" fmla="*/ 441 h 507"/>
                <a:gd name="T76" fmla="*/ 126 w 433"/>
                <a:gd name="T77" fmla="*/ 418 h 507"/>
                <a:gd name="T78" fmla="*/ 94 w 433"/>
                <a:gd name="T79" fmla="*/ 379 h 507"/>
                <a:gd name="T80" fmla="*/ 74 w 433"/>
                <a:gd name="T81" fmla="*/ 330 h 507"/>
                <a:gd name="T82" fmla="*/ 66 w 433"/>
                <a:gd name="T83" fmla="*/ 272 h 507"/>
                <a:gd name="T84" fmla="*/ 67 w 433"/>
                <a:gd name="T85" fmla="*/ 213 h 507"/>
                <a:gd name="T86" fmla="*/ 79 w 433"/>
                <a:gd name="T87" fmla="*/ 161 h 507"/>
                <a:gd name="T88" fmla="*/ 104 w 433"/>
                <a:gd name="T89" fmla="*/ 115 h 507"/>
                <a:gd name="T90" fmla="*/ 140 w 433"/>
                <a:gd name="T91" fmla="*/ 80 h 507"/>
                <a:gd name="T92" fmla="*/ 170 w 433"/>
                <a:gd name="T93" fmla="*/ 63 h 507"/>
                <a:gd name="T94" fmla="*/ 198 w 433"/>
                <a:gd name="T95" fmla="*/ 57 h 507"/>
                <a:gd name="T96" fmla="*/ 228 w 433"/>
                <a:gd name="T97" fmla="*/ 55 h 507"/>
                <a:gd name="T98" fmla="*/ 265 w 433"/>
                <a:gd name="T99" fmla="*/ 58 h 507"/>
                <a:gd name="T100" fmla="*/ 297 w 433"/>
                <a:gd name="T101" fmla="*/ 70 h 507"/>
                <a:gd name="T102" fmla="*/ 326 w 433"/>
                <a:gd name="T103" fmla="*/ 88 h 507"/>
                <a:gd name="T104" fmla="*/ 347 w 433"/>
                <a:gd name="T105" fmla="*/ 113 h 507"/>
                <a:gd name="T106" fmla="*/ 362 w 433"/>
                <a:gd name="T107" fmla="*/ 146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3" h="507">
                  <a:moveTo>
                    <a:pt x="365" y="157"/>
                  </a:moveTo>
                  <a:lnTo>
                    <a:pt x="429" y="157"/>
                  </a:lnTo>
                  <a:lnTo>
                    <a:pt x="425" y="139"/>
                  </a:lnTo>
                  <a:lnTo>
                    <a:pt x="421" y="122"/>
                  </a:lnTo>
                  <a:lnTo>
                    <a:pt x="414" y="106"/>
                  </a:lnTo>
                  <a:lnTo>
                    <a:pt x="406" y="90"/>
                  </a:lnTo>
                  <a:lnTo>
                    <a:pt x="396" y="76"/>
                  </a:lnTo>
                  <a:lnTo>
                    <a:pt x="386" y="62"/>
                  </a:lnTo>
                  <a:lnTo>
                    <a:pt x="374" y="51"/>
                  </a:lnTo>
                  <a:lnTo>
                    <a:pt x="362" y="40"/>
                  </a:lnTo>
                  <a:lnTo>
                    <a:pt x="348" y="32"/>
                  </a:lnTo>
                  <a:lnTo>
                    <a:pt x="333" y="23"/>
                  </a:lnTo>
                  <a:lnTo>
                    <a:pt x="318" y="16"/>
                  </a:lnTo>
                  <a:lnTo>
                    <a:pt x="301" y="11"/>
                  </a:lnTo>
                  <a:lnTo>
                    <a:pt x="284" y="6"/>
                  </a:lnTo>
                  <a:lnTo>
                    <a:pt x="266" y="3"/>
                  </a:lnTo>
                  <a:lnTo>
                    <a:pt x="248" y="1"/>
                  </a:lnTo>
                  <a:lnTo>
                    <a:pt x="229" y="0"/>
                  </a:lnTo>
                  <a:lnTo>
                    <a:pt x="216" y="1"/>
                  </a:lnTo>
                  <a:lnTo>
                    <a:pt x="202" y="2"/>
                  </a:lnTo>
                  <a:lnTo>
                    <a:pt x="189" y="3"/>
                  </a:lnTo>
                  <a:lnTo>
                    <a:pt x="177" y="5"/>
                  </a:lnTo>
                  <a:lnTo>
                    <a:pt x="165" y="8"/>
                  </a:lnTo>
                  <a:lnTo>
                    <a:pt x="153" y="12"/>
                  </a:lnTo>
                  <a:lnTo>
                    <a:pt x="142" y="16"/>
                  </a:lnTo>
                  <a:lnTo>
                    <a:pt x="130" y="21"/>
                  </a:lnTo>
                  <a:lnTo>
                    <a:pt x="119" y="26"/>
                  </a:lnTo>
                  <a:lnTo>
                    <a:pt x="110" y="32"/>
                  </a:lnTo>
                  <a:lnTo>
                    <a:pt x="100" y="38"/>
                  </a:lnTo>
                  <a:lnTo>
                    <a:pt x="91" y="44"/>
                  </a:lnTo>
                  <a:lnTo>
                    <a:pt x="82" y="51"/>
                  </a:lnTo>
                  <a:lnTo>
                    <a:pt x="74" y="59"/>
                  </a:lnTo>
                  <a:lnTo>
                    <a:pt x="66" y="67"/>
                  </a:lnTo>
                  <a:lnTo>
                    <a:pt x="58" y="75"/>
                  </a:lnTo>
                  <a:lnTo>
                    <a:pt x="52" y="83"/>
                  </a:lnTo>
                  <a:lnTo>
                    <a:pt x="45" y="93"/>
                  </a:lnTo>
                  <a:lnTo>
                    <a:pt x="39" y="102"/>
                  </a:lnTo>
                  <a:lnTo>
                    <a:pt x="34" y="113"/>
                  </a:lnTo>
                  <a:lnTo>
                    <a:pt x="29" y="124"/>
                  </a:lnTo>
                  <a:lnTo>
                    <a:pt x="23" y="134"/>
                  </a:lnTo>
                  <a:lnTo>
                    <a:pt x="19" y="145"/>
                  </a:lnTo>
                  <a:lnTo>
                    <a:pt x="15" y="156"/>
                  </a:lnTo>
                  <a:lnTo>
                    <a:pt x="8" y="180"/>
                  </a:lnTo>
                  <a:lnTo>
                    <a:pt x="4" y="204"/>
                  </a:lnTo>
                  <a:lnTo>
                    <a:pt x="1" y="229"/>
                  </a:lnTo>
                  <a:lnTo>
                    <a:pt x="0" y="256"/>
                  </a:lnTo>
                  <a:lnTo>
                    <a:pt x="1" y="281"/>
                  </a:lnTo>
                  <a:lnTo>
                    <a:pt x="3" y="306"/>
                  </a:lnTo>
                  <a:lnTo>
                    <a:pt x="7" y="331"/>
                  </a:lnTo>
                  <a:lnTo>
                    <a:pt x="14" y="355"/>
                  </a:lnTo>
                  <a:lnTo>
                    <a:pt x="17" y="366"/>
                  </a:lnTo>
                  <a:lnTo>
                    <a:pt x="21" y="377"/>
                  </a:lnTo>
                  <a:lnTo>
                    <a:pt x="26" y="388"/>
                  </a:lnTo>
                  <a:lnTo>
                    <a:pt x="32" y="397"/>
                  </a:lnTo>
                  <a:lnTo>
                    <a:pt x="37" y="408"/>
                  </a:lnTo>
                  <a:lnTo>
                    <a:pt x="42" y="416"/>
                  </a:lnTo>
                  <a:lnTo>
                    <a:pt x="49" y="426"/>
                  </a:lnTo>
                  <a:lnTo>
                    <a:pt x="56" y="434"/>
                  </a:lnTo>
                  <a:lnTo>
                    <a:pt x="63" y="443"/>
                  </a:lnTo>
                  <a:lnTo>
                    <a:pt x="71" y="450"/>
                  </a:lnTo>
                  <a:lnTo>
                    <a:pt x="78" y="458"/>
                  </a:lnTo>
                  <a:lnTo>
                    <a:pt x="87" y="465"/>
                  </a:lnTo>
                  <a:lnTo>
                    <a:pt x="96" y="471"/>
                  </a:lnTo>
                  <a:lnTo>
                    <a:pt x="106" y="478"/>
                  </a:lnTo>
                  <a:lnTo>
                    <a:pt x="115" y="483"/>
                  </a:lnTo>
                  <a:lnTo>
                    <a:pt x="126" y="488"/>
                  </a:lnTo>
                  <a:lnTo>
                    <a:pt x="136" y="492"/>
                  </a:lnTo>
                  <a:lnTo>
                    <a:pt x="148" y="497"/>
                  </a:lnTo>
                  <a:lnTo>
                    <a:pt x="160" y="500"/>
                  </a:lnTo>
                  <a:lnTo>
                    <a:pt x="171" y="502"/>
                  </a:lnTo>
                  <a:lnTo>
                    <a:pt x="184" y="504"/>
                  </a:lnTo>
                  <a:lnTo>
                    <a:pt x="197" y="506"/>
                  </a:lnTo>
                  <a:lnTo>
                    <a:pt x="210" y="507"/>
                  </a:lnTo>
                  <a:lnTo>
                    <a:pt x="224" y="507"/>
                  </a:lnTo>
                  <a:lnTo>
                    <a:pt x="246" y="506"/>
                  </a:lnTo>
                  <a:lnTo>
                    <a:pt x="268" y="504"/>
                  </a:lnTo>
                  <a:lnTo>
                    <a:pt x="289" y="500"/>
                  </a:lnTo>
                  <a:lnTo>
                    <a:pt x="308" y="495"/>
                  </a:lnTo>
                  <a:lnTo>
                    <a:pt x="325" y="487"/>
                  </a:lnTo>
                  <a:lnTo>
                    <a:pt x="341" y="479"/>
                  </a:lnTo>
                  <a:lnTo>
                    <a:pt x="356" y="468"/>
                  </a:lnTo>
                  <a:lnTo>
                    <a:pt x="371" y="457"/>
                  </a:lnTo>
                  <a:lnTo>
                    <a:pt x="384" y="443"/>
                  </a:lnTo>
                  <a:lnTo>
                    <a:pt x="394" y="428"/>
                  </a:lnTo>
                  <a:lnTo>
                    <a:pt x="405" y="412"/>
                  </a:lnTo>
                  <a:lnTo>
                    <a:pt x="413" y="395"/>
                  </a:lnTo>
                  <a:lnTo>
                    <a:pt x="421" y="377"/>
                  </a:lnTo>
                  <a:lnTo>
                    <a:pt x="426" y="357"/>
                  </a:lnTo>
                  <a:lnTo>
                    <a:pt x="430" y="336"/>
                  </a:lnTo>
                  <a:lnTo>
                    <a:pt x="433" y="314"/>
                  </a:lnTo>
                  <a:lnTo>
                    <a:pt x="369" y="314"/>
                  </a:lnTo>
                  <a:lnTo>
                    <a:pt x="368" y="329"/>
                  </a:lnTo>
                  <a:lnTo>
                    <a:pt x="365" y="342"/>
                  </a:lnTo>
                  <a:lnTo>
                    <a:pt x="362" y="356"/>
                  </a:lnTo>
                  <a:lnTo>
                    <a:pt x="357" y="370"/>
                  </a:lnTo>
                  <a:lnTo>
                    <a:pt x="351" y="381"/>
                  </a:lnTo>
                  <a:lnTo>
                    <a:pt x="345" y="393"/>
                  </a:lnTo>
                  <a:lnTo>
                    <a:pt x="337" y="405"/>
                  </a:lnTo>
                  <a:lnTo>
                    <a:pt x="329" y="414"/>
                  </a:lnTo>
                  <a:lnTo>
                    <a:pt x="319" y="423"/>
                  </a:lnTo>
                  <a:lnTo>
                    <a:pt x="309" y="431"/>
                  </a:lnTo>
                  <a:lnTo>
                    <a:pt x="298" y="438"/>
                  </a:lnTo>
                  <a:lnTo>
                    <a:pt x="285" y="444"/>
                  </a:lnTo>
                  <a:lnTo>
                    <a:pt x="273" y="448"/>
                  </a:lnTo>
                  <a:lnTo>
                    <a:pt x="259" y="451"/>
                  </a:lnTo>
                  <a:lnTo>
                    <a:pt x="245" y="453"/>
                  </a:lnTo>
                  <a:lnTo>
                    <a:pt x="229" y="453"/>
                  </a:lnTo>
                  <a:lnTo>
                    <a:pt x="219" y="453"/>
                  </a:lnTo>
                  <a:lnTo>
                    <a:pt x="208" y="452"/>
                  </a:lnTo>
                  <a:lnTo>
                    <a:pt x="199" y="451"/>
                  </a:lnTo>
                  <a:lnTo>
                    <a:pt x="189" y="449"/>
                  </a:lnTo>
                  <a:lnTo>
                    <a:pt x="180" y="447"/>
                  </a:lnTo>
                  <a:lnTo>
                    <a:pt x="171" y="445"/>
                  </a:lnTo>
                  <a:lnTo>
                    <a:pt x="163" y="441"/>
                  </a:lnTo>
                  <a:lnTo>
                    <a:pt x="154" y="438"/>
                  </a:lnTo>
                  <a:lnTo>
                    <a:pt x="140" y="428"/>
                  </a:lnTo>
                  <a:lnTo>
                    <a:pt x="126" y="418"/>
                  </a:lnTo>
                  <a:lnTo>
                    <a:pt x="114" y="407"/>
                  </a:lnTo>
                  <a:lnTo>
                    <a:pt x="104" y="394"/>
                  </a:lnTo>
                  <a:lnTo>
                    <a:pt x="94" y="379"/>
                  </a:lnTo>
                  <a:lnTo>
                    <a:pt x="86" y="364"/>
                  </a:lnTo>
                  <a:lnTo>
                    <a:pt x="79" y="348"/>
                  </a:lnTo>
                  <a:lnTo>
                    <a:pt x="74" y="330"/>
                  </a:lnTo>
                  <a:lnTo>
                    <a:pt x="70" y="311"/>
                  </a:lnTo>
                  <a:lnTo>
                    <a:pt x="67" y="292"/>
                  </a:lnTo>
                  <a:lnTo>
                    <a:pt x="66" y="272"/>
                  </a:lnTo>
                  <a:lnTo>
                    <a:pt x="65" y="250"/>
                  </a:lnTo>
                  <a:lnTo>
                    <a:pt x="66" y="231"/>
                  </a:lnTo>
                  <a:lnTo>
                    <a:pt x="67" y="213"/>
                  </a:lnTo>
                  <a:lnTo>
                    <a:pt x="70" y="195"/>
                  </a:lnTo>
                  <a:lnTo>
                    <a:pt x="74" y="178"/>
                  </a:lnTo>
                  <a:lnTo>
                    <a:pt x="79" y="161"/>
                  </a:lnTo>
                  <a:lnTo>
                    <a:pt x="86" y="145"/>
                  </a:lnTo>
                  <a:lnTo>
                    <a:pt x="94" y="129"/>
                  </a:lnTo>
                  <a:lnTo>
                    <a:pt x="104" y="115"/>
                  </a:lnTo>
                  <a:lnTo>
                    <a:pt x="114" y="101"/>
                  </a:lnTo>
                  <a:lnTo>
                    <a:pt x="126" y="90"/>
                  </a:lnTo>
                  <a:lnTo>
                    <a:pt x="140" y="80"/>
                  </a:lnTo>
                  <a:lnTo>
                    <a:pt x="154" y="71"/>
                  </a:lnTo>
                  <a:lnTo>
                    <a:pt x="162" y="68"/>
                  </a:lnTo>
                  <a:lnTo>
                    <a:pt x="170" y="63"/>
                  </a:lnTo>
                  <a:lnTo>
                    <a:pt x="180" y="61"/>
                  </a:lnTo>
                  <a:lnTo>
                    <a:pt x="188" y="59"/>
                  </a:lnTo>
                  <a:lnTo>
                    <a:pt x="198" y="57"/>
                  </a:lnTo>
                  <a:lnTo>
                    <a:pt x="208" y="56"/>
                  </a:lnTo>
                  <a:lnTo>
                    <a:pt x="218" y="55"/>
                  </a:lnTo>
                  <a:lnTo>
                    <a:pt x="228" y="55"/>
                  </a:lnTo>
                  <a:lnTo>
                    <a:pt x="241" y="55"/>
                  </a:lnTo>
                  <a:lnTo>
                    <a:pt x="254" y="56"/>
                  </a:lnTo>
                  <a:lnTo>
                    <a:pt x="265" y="58"/>
                  </a:lnTo>
                  <a:lnTo>
                    <a:pt x="276" y="61"/>
                  </a:lnTo>
                  <a:lnTo>
                    <a:pt x="286" y="64"/>
                  </a:lnTo>
                  <a:lnTo>
                    <a:pt x="297" y="70"/>
                  </a:lnTo>
                  <a:lnTo>
                    <a:pt x="307" y="75"/>
                  </a:lnTo>
                  <a:lnTo>
                    <a:pt x="316" y="80"/>
                  </a:lnTo>
                  <a:lnTo>
                    <a:pt x="326" y="88"/>
                  </a:lnTo>
                  <a:lnTo>
                    <a:pt x="333" y="95"/>
                  </a:lnTo>
                  <a:lnTo>
                    <a:pt x="340" y="104"/>
                  </a:lnTo>
                  <a:lnTo>
                    <a:pt x="347" y="113"/>
                  </a:lnTo>
                  <a:lnTo>
                    <a:pt x="353" y="123"/>
                  </a:lnTo>
                  <a:lnTo>
                    <a:pt x="357" y="133"/>
                  </a:lnTo>
                  <a:lnTo>
                    <a:pt x="362" y="146"/>
                  </a:lnTo>
                  <a:lnTo>
                    <a:pt x="365" y="157"/>
                  </a:lnTo>
                  <a:close/>
                </a:path>
              </a:pathLst>
            </a:custGeom>
            <a:solidFill>
              <a:srgbClr val="2711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 name="Freeform 12"/>
            <p:cNvSpPr>
              <a:spLocks noEditPoints="1"/>
            </p:cNvSpPr>
            <p:nvPr userDrawn="1"/>
          </p:nvSpPr>
          <p:spPr bwMode="auto">
            <a:xfrm>
              <a:off x="7369" y="4135"/>
              <a:ext cx="50" cy="54"/>
            </a:xfrm>
            <a:custGeom>
              <a:avLst/>
              <a:gdLst>
                <a:gd name="T0" fmla="*/ 141 w 449"/>
                <a:gd name="T1" fmla="*/ 284 h 485"/>
                <a:gd name="T2" fmla="*/ 223 w 449"/>
                <a:gd name="T3" fmla="*/ 59 h 485"/>
                <a:gd name="T4" fmla="*/ 224 w 449"/>
                <a:gd name="T5" fmla="*/ 59 h 485"/>
                <a:gd name="T6" fmla="*/ 305 w 449"/>
                <a:gd name="T7" fmla="*/ 284 h 485"/>
                <a:gd name="T8" fmla="*/ 141 w 449"/>
                <a:gd name="T9" fmla="*/ 284 h 485"/>
                <a:gd name="T10" fmla="*/ 189 w 449"/>
                <a:gd name="T11" fmla="*/ 0 h 485"/>
                <a:gd name="T12" fmla="*/ 0 w 449"/>
                <a:gd name="T13" fmla="*/ 485 h 485"/>
                <a:gd name="T14" fmla="*/ 67 w 449"/>
                <a:gd name="T15" fmla="*/ 485 h 485"/>
                <a:gd name="T16" fmla="*/ 121 w 449"/>
                <a:gd name="T17" fmla="*/ 339 h 485"/>
                <a:gd name="T18" fmla="*/ 326 w 449"/>
                <a:gd name="T19" fmla="*/ 339 h 485"/>
                <a:gd name="T20" fmla="*/ 379 w 449"/>
                <a:gd name="T21" fmla="*/ 485 h 485"/>
                <a:gd name="T22" fmla="*/ 449 w 449"/>
                <a:gd name="T23" fmla="*/ 485 h 485"/>
                <a:gd name="T24" fmla="*/ 260 w 449"/>
                <a:gd name="T25" fmla="*/ 0 h 485"/>
                <a:gd name="T26" fmla="*/ 189 w 449"/>
                <a:gd name="T2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9" h="485">
                  <a:moveTo>
                    <a:pt x="141" y="284"/>
                  </a:moveTo>
                  <a:lnTo>
                    <a:pt x="223" y="59"/>
                  </a:lnTo>
                  <a:lnTo>
                    <a:pt x="224" y="59"/>
                  </a:lnTo>
                  <a:lnTo>
                    <a:pt x="305" y="284"/>
                  </a:lnTo>
                  <a:lnTo>
                    <a:pt x="141" y="284"/>
                  </a:lnTo>
                  <a:close/>
                  <a:moveTo>
                    <a:pt x="189" y="0"/>
                  </a:moveTo>
                  <a:lnTo>
                    <a:pt x="0" y="485"/>
                  </a:lnTo>
                  <a:lnTo>
                    <a:pt x="67" y="485"/>
                  </a:lnTo>
                  <a:lnTo>
                    <a:pt x="121" y="339"/>
                  </a:lnTo>
                  <a:lnTo>
                    <a:pt x="326" y="339"/>
                  </a:lnTo>
                  <a:lnTo>
                    <a:pt x="379" y="485"/>
                  </a:lnTo>
                  <a:lnTo>
                    <a:pt x="449" y="485"/>
                  </a:lnTo>
                  <a:lnTo>
                    <a:pt x="260" y="0"/>
                  </a:lnTo>
                  <a:lnTo>
                    <a:pt x="189" y="0"/>
                  </a:lnTo>
                  <a:close/>
                </a:path>
              </a:pathLst>
            </a:custGeom>
            <a:solidFill>
              <a:srgbClr val="2711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 name="Freeform 13"/>
            <p:cNvSpPr>
              <a:spLocks/>
            </p:cNvSpPr>
            <p:nvPr userDrawn="1"/>
          </p:nvSpPr>
          <p:spPr bwMode="auto">
            <a:xfrm>
              <a:off x="7458" y="4134"/>
              <a:ext cx="49" cy="56"/>
            </a:xfrm>
            <a:custGeom>
              <a:avLst/>
              <a:gdLst>
                <a:gd name="T0" fmla="*/ 443 w 443"/>
                <a:gd name="T1" fmla="*/ 497 h 507"/>
                <a:gd name="T2" fmla="*/ 231 w 443"/>
                <a:gd name="T3" fmla="*/ 296 h 507"/>
                <a:gd name="T4" fmla="*/ 384 w 443"/>
                <a:gd name="T5" fmla="*/ 328 h 507"/>
                <a:gd name="T6" fmla="*/ 371 w 443"/>
                <a:gd name="T7" fmla="*/ 372 h 507"/>
                <a:gd name="T8" fmla="*/ 347 w 443"/>
                <a:gd name="T9" fmla="*/ 408 h 507"/>
                <a:gd name="T10" fmla="*/ 312 w 443"/>
                <a:gd name="T11" fmla="*/ 434 h 507"/>
                <a:gd name="T12" fmla="*/ 267 w 443"/>
                <a:gd name="T13" fmla="*/ 450 h 507"/>
                <a:gd name="T14" fmla="*/ 211 w 443"/>
                <a:gd name="T15" fmla="*/ 452 h 507"/>
                <a:gd name="T16" fmla="*/ 175 w 443"/>
                <a:gd name="T17" fmla="*/ 445 h 507"/>
                <a:gd name="T18" fmla="*/ 144 w 443"/>
                <a:gd name="T19" fmla="*/ 429 h 507"/>
                <a:gd name="T20" fmla="*/ 107 w 443"/>
                <a:gd name="T21" fmla="*/ 395 h 507"/>
                <a:gd name="T22" fmla="*/ 82 w 443"/>
                <a:gd name="T23" fmla="*/ 351 h 507"/>
                <a:gd name="T24" fmla="*/ 67 w 443"/>
                <a:gd name="T25" fmla="*/ 298 h 507"/>
                <a:gd name="T26" fmla="*/ 65 w 443"/>
                <a:gd name="T27" fmla="*/ 241 h 507"/>
                <a:gd name="T28" fmla="*/ 73 w 443"/>
                <a:gd name="T29" fmla="*/ 185 h 507"/>
                <a:gd name="T30" fmla="*/ 93 w 443"/>
                <a:gd name="T31" fmla="*/ 134 h 507"/>
                <a:gd name="T32" fmla="*/ 126 w 443"/>
                <a:gd name="T33" fmla="*/ 93 h 507"/>
                <a:gd name="T34" fmla="*/ 163 w 443"/>
                <a:gd name="T35" fmla="*/ 69 h 507"/>
                <a:gd name="T36" fmla="*/ 189 w 443"/>
                <a:gd name="T37" fmla="*/ 59 h 507"/>
                <a:gd name="T38" fmla="*/ 220 w 443"/>
                <a:gd name="T39" fmla="*/ 55 h 507"/>
                <a:gd name="T40" fmla="*/ 257 w 443"/>
                <a:gd name="T41" fmla="*/ 56 h 507"/>
                <a:gd name="T42" fmla="*/ 293 w 443"/>
                <a:gd name="T43" fmla="*/ 65 h 507"/>
                <a:gd name="T44" fmla="*/ 325 w 443"/>
                <a:gd name="T45" fmla="*/ 80 h 507"/>
                <a:gd name="T46" fmla="*/ 350 w 443"/>
                <a:gd name="T47" fmla="*/ 104 h 507"/>
                <a:gd name="T48" fmla="*/ 367 w 443"/>
                <a:gd name="T49" fmla="*/ 135 h 507"/>
                <a:gd name="T50" fmla="*/ 439 w 443"/>
                <a:gd name="T51" fmla="*/ 162 h 507"/>
                <a:gd name="T52" fmla="*/ 422 w 443"/>
                <a:gd name="T53" fmla="*/ 105 h 507"/>
                <a:gd name="T54" fmla="*/ 392 w 443"/>
                <a:gd name="T55" fmla="*/ 61 h 507"/>
                <a:gd name="T56" fmla="*/ 352 w 443"/>
                <a:gd name="T57" fmla="*/ 30 h 507"/>
                <a:gd name="T58" fmla="*/ 305 w 443"/>
                <a:gd name="T59" fmla="*/ 9 h 507"/>
                <a:gd name="T60" fmla="*/ 250 w 443"/>
                <a:gd name="T61" fmla="*/ 1 h 507"/>
                <a:gd name="T62" fmla="*/ 202 w 443"/>
                <a:gd name="T63" fmla="*/ 2 h 507"/>
                <a:gd name="T64" fmla="*/ 164 w 443"/>
                <a:gd name="T65" fmla="*/ 8 h 507"/>
                <a:gd name="T66" fmla="*/ 129 w 443"/>
                <a:gd name="T67" fmla="*/ 22 h 507"/>
                <a:gd name="T68" fmla="*/ 100 w 443"/>
                <a:gd name="T69" fmla="*/ 40 h 507"/>
                <a:gd name="T70" fmla="*/ 73 w 443"/>
                <a:gd name="T71" fmla="*/ 62 h 507"/>
                <a:gd name="T72" fmla="*/ 51 w 443"/>
                <a:gd name="T73" fmla="*/ 89 h 507"/>
                <a:gd name="T74" fmla="*/ 32 w 443"/>
                <a:gd name="T75" fmla="*/ 118 h 507"/>
                <a:gd name="T76" fmla="*/ 18 w 443"/>
                <a:gd name="T77" fmla="*/ 151 h 507"/>
                <a:gd name="T78" fmla="*/ 3 w 443"/>
                <a:gd name="T79" fmla="*/ 212 h 507"/>
                <a:gd name="T80" fmla="*/ 0 w 443"/>
                <a:gd name="T81" fmla="*/ 287 h 507"/>
                <a:gd name="T82" fmla="*/ 15 w 443"/>
                <a:gd name="T83" fmla="*/ 355 h 507"/>
                <a:gd name="T84" fmla="*/ 29 w 443"/>
                <a:gd name="T85" fmla="*/ 387 h 507"/>
                <a:gd name="T86" fmla="*/ 47 w 443"/>
                <a:gd name="T87" fmla="*/ 415 h 507"/>
                <a:gd name="T88" fmla="*/ 69 w 443"/>
                <a:gd name="T89" fmla="*/ 442 h 507"/>
                <a:gd name="T90" fmla="*/ 94 w 443"/>
                <a:gd name="T91" fmla="*/ 464 h 507"/>
                <a:gd name="T92" fmla="*/ 123 w 443"/>
                <a:gd name="T93" fmla="*/ 482 h 507"/>
                <a:gd name="T94" fmla="*/ 156 w 443"/>
                <a:gd name="T95" fmla="*/ 497 h 507"/>
                <a:gd name="T96" fmla="*/ 192 w 443"/>
                <a:gd name="T97" fmla="*/ 504 h 507"/>
                <a:gd name="T98" fmla="*/ 231 w 443"/>
                <a:gd name="T99" fmla="*/ 507 h 507"/>
                <a:gd name="T100" fmla="*/ 294 w 443"/>
                <a:gd name="T101" fmla="*/ 498 h 507"/>
                <a:gd name="T102" fmla="*/ 335 w 443"/>
                <a:gd name="T103" fmla="*/ 481 h 507"/>
                <a:gd name="T104" fmla="*/ 363 w 443"/>
                <a:gd name="T105" fmla="*/ 462 h 507"/>
                <a:gd name="T106" fmla="*/ 386 w 443"/>
                <a:gd name="T107" fmla="*/ 436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3" h="507">
                  <a:moveTo>
                    <a:pt x="386" y="436"/>
                  </a:moveTo>
                  <a:lnTo>
                    <a:pt x="403" y="497"/>
                  </a:lnTo>
                  <a:lnTo>
                    <a:pt x="443" y="497"/>
                  </a:lnTo>
                  <a:lnTo>
                    <a:pt x="443" y="241"/>
                  </a:lnTo>
                  <a:lnTo>
                    <a:pt x="231" y="241"/>
                  </a:lnTo>
                  <a:lnTo>
                    <a:pt x="231" y="296"/>
                  </a:lnTo>
                  <a:lnTo>
                    <a:pt x="386" y="296"/>
                  </a:lnTo>
                  <a:lnTo>
                    <a:pt x="386" y="312"/>
                  </a:lnTo>
                  <a:lnTo>
                    <a:pt x="384" y="328"/>
                  </a:lnTo>
                  <a:lnTo>
                    <a:pt x="382" y="343"/>
                  </a:lnTo>
                  <a:lnTo>
                    <a:pt x="377" y="358"/>
                  </a:lnTo>
                  <a:lnTo>
                    <a:pt x="371" y="372"/>
                  </a:lnTo>
                  <a:lnTo>
                    <a:pt x="364" y="385"/>
                  </a:lnTo>
                  <a:lnTo>
                    <a:pt x="356" y="397"/>
                  </a:lnTo>
                  <a:lnTo>
                    <a:pt x="347" y="408"/>
                  </a:lnTo>
                  <a:lnTo>
                    <a:pt x="336" y="418"/>
                  </a:lnTo>
                  <a:lnTo>
                    <a:pt x="325" y="427"/>
                  </a:lnTo>
                  <a:lnTo>
                    <a:pt x="312" y="434"/>
                  </a:lnTo>
                  <a:lnTo>
                    <a:pt x="297" y="442"/>
                  </a:lnTo>
                  <a:lnTo>
                    <a:pt x="282" y="447"/>
                  </a:lnTo>
                  <a:lnTo>
                    <a:pt x="267" y="450"/>
                  </a:lnTo>
                  <a:lnTo>
                    <a:pt x="249" y="453"/>
                  </a:lnTo>
                  <a:lnTo>
                    <a:pt x="231" y="453"/>
                  </a:lnTo>
                  <a:lnTo>
                    <a:pt x="211" y="452"/>
                  </a:lnTo>
                  <a:lnTo>
                    <a:pt x="193" y="450"/>
                  </a:lnTo>
                  <a:lnTo>
                    <a:pt x="183" y="448"/>
                  </a:lnTo>
                  <a:lnTo>
                    <a:pt x="175" y="445"/>
                  </a:lnTo>
                  <a:lnTo>
                    <a:pt x="166" y="442"/>
                  </a:lnTo>
                  <a:lnTo>
                    <a:pt x="159" y="438"/>
                  </a:lnTo>
                  <a:lnTo>
                    <a:pt x="144" y="429"/>
                  </a:lnTo>
                  <a:lnTo>
                    <a:pt x="130" y="420"/>
                  </a:lnTo>
                  <a:lnTo>
                    <a:pt x="118" y="408"/>
                  </a:lnTo>
                  <a:lnTo>
                    <a:pt x="107" y="395"/>
                  </a:lnTo>
                  <a:lnTo>
                    <a:pt x="97" y="381"/>
                  </a:lnTo>
                  <a:lnTo>
                    <a:pt x="88" y="367"/>
                  </a:lnTo>
                  <a:lnTo>
                    <a:pt x="82" y="351"/>
                  </a:lnTo>
                  <a:lnTo>
                    <a:pt x="75" y="334"/>
                  </a:lnTo>
                  <a:lnTo>
                    <a:pt x="70" y="316"/>
                  </a:lnTo>
                  <a:lnTo>
                    <a:pt x="67" y="298"/>
                  </a:lnTo>
                  <a:lnTo>
                    <a:pt x="65" y="279"/>
                  </a:lnTo>
                  <a:lnTo>
                    <a:pt x="64" y="260"/>
                  </a:lnTo>
                  <a:lnTo>
                    <a:pt x="65" y="241"/>
                  </a:lnTo>
                  <a:lnTo>
                    <a:pt x="67" y="222"/>
                  </a:lnTo>
                  <a:lnTo>
                    <a:pt x="70" y="204"/>
                  </a:lnTo>
                  <a:lnTo>
                    <a:pt x="73" y="185"/>
                  </a:lnTo>
                  <a:lnTo>
                    <a:pt x="80" y="167"/>
                  </a:lnTo>
                  <a:lnTo>
                    <a:pt x="86" y="150"/>
                  </a:lnTo>
                  <a:lnTo>
                    <a:pt x="93" y="134"/>
                  </a:lnTo>
                  <a:lnTo>
                    <a:pt x="103" y="119"/>
                  </a:lnTo>
                  <a:lnTo>
                    <a:pt x="113" y="106"/>
                  </a:lnTo>
                  <a:lnTo>
                    <a:pt x="126" y="93"/>
                  </a:lnTo>
                  <a:lnTo>
                    <a:pt x="140" y="82"/>
                  </a:lnTo>
                  <a:lnTo>
                    <a:pt x="155" y="73"/>
                  </a:lnTo>
                  <a:lnTo>
                    <a:pt x="163" y="69"/>
                  </a:lnTo>
                  <a:lnTo>
                    <a:pt x="171" y="64"/>
                  </a:lnTo>
                  <a:lnTo>
                    <a:pt x="180" y="61"/>
                  </a:lnTo>
                  <a:lnTo>
                    <a:pt x="189" y="59"/>
                  </a:lnTo>
                  <a:lnTo>
                    <a:pt x="199" y="57"/>
                  </a:lnTo>
                  <a:lnTo>
                    <a:pt x="210" y="56"/>
                  </a:lnTo>
                  <a:lnTo>
                    <a:pt x="220" y="55"/>
                  </a:lnTo>
                  <a:lnTo>
                    <a:pt x="231" y="55"/>
                  </a:lnTo>
                  <a:lnTo>
                    <a:pt x="243" y="55"/>
                  </a:lnTo>
                  <a:lnTo>
                    <a:pt x="257" y="56"/>
                  </a:lnTo>
                  <a:lnTo>
                    <a:pt x="269" y="58"/>
                  </a:lnTo>
                  <a:lnTo>
                    <a:pt x="281" y="61"/>
                  </a:lnTo>
                  <a:lnTo>
                    <a:pt x="293" y="65"/>
                  </a:lnTo>
                  <a:lnTo>
                    <a:pt x="305" y="70"/>
                  </a:lnTo>
                  <a:lnTo>
                    <a:pt x="315" y="75"/>
                  </a:lnTo>
                  <a:lnTo>
                    <a:pt x="325" y="80"/>
                  </a:lnTo>
                  <a:lnTo>
                    <a:pt x="334" y="88"/>
                  </a:lnTo>
                  <a:lnTo>
                    <a:pt x="342" y="95"/>
                  </a:lnTo>
                  <a:lnTo>
                    <a:pt x="350" y="104"/>
                  </a:lnTo>
                  <a:lnTo>
                    <a:pt x="356" y="114"/>
                  </a:lnTo>
                  <a:lnTo>
                    <a:pt x="363" y="124"/>
                  </a:lnTo>
                  <a:lnTo>
                    <a:pt x="367" y="135"/>
                  </a:lnTo>
                  <a:lnTo>
                    <a:pt x="371" y="148"/>
                  </a:lnTo>
                  <a:lnTo>
                    <a:pt x="374" y="162"/>
                  </a:lnTo>
                  <a:lnTo>
                    <a:pt x="439" y="162"/>
                  </a:lnTo>
                  <a:lnTo>
                    <a:pt x="435" y="141"/>
                  </a:lnTo>
                  <a:lnTo>
                    <a:pt x="429" y="122"/>
                  </a:lnTo>
                  <a:lnTo>
                    <a:pt x="422" y="105"/>
                  </a:lnTo>
                  <a:lnTo>
                    <a:pt x="412" y="89"/>
                  </a:lnTo>
                  <a:lnTo>
                    <a:pt x="403" y="74"/>
                  </a:lnTo>
                  <a:lnTo>
                    <a:pt x="392" y="61"/>
                  </a:lnTo>
                  <a:lnTo>
                    <a:pt x="380" y="49"/>
                  </a:lnTo>
                  <a:lnTo>
                    <a:pt x="367" y="38"/>
                  </a:lnTo>
                  <a:lnTo>
                    <a:pt x="352" y="30"/>
                  </a:lnTo>
                  <a:lnTo>
                    <a:pt x="337" y="21"/>
                  </a:lnTo>
                  <a:lnTo>
                    <a:pt x="322" y="15"/>
                  </a:lnTo>
                  <a:lnTo>
                    <a:pt x="305" y="9"/>
                  </a:lnTo>
                  <a:lnTo>
                    <a:pt x="287" y="6"/>
                  </a:lnTo>
                  <a:lnTo>
                    <a:pt x="269" y="3"/>
                  </a:lnTo>
                  <a:lnTo>
                    <a:pt x="250" y="1"/>
                  </a:lnTo>
                  <a:lnTo>
                    <a:pt x="231" y="0"/>
                  </a:lnTo>
                  <a:lnTo>
                    <a:pt x="216" y="1"/>
                  </a:lnTo>
                  <a:lnTo>
                    <a:pt x="202" y="2"/>
                  </a:lnTo>
                  <a:lnTo>
                    <a:pt x="189" y="3"/>
                  </a:lnTo>
                  <a:lnTo>
                    <a:pt x="177" y="6"/>
                  </a:lnTo>
                  <a:lnTo>
                    <a:pt x="164" y="8"/>
                  </a:lnTo>
                  <a:lnTo>
                    <a:pt x="151" y="13"/>
                  </a:lnTo>
                  <a:lnTo>
                    <a:pt x="141" y="17"/>
                  </a:lnTo>
                  <a:lnTo>
                    <a:pt x="129" y="22"/>
                  </a:lnTo>
                  <a:lnTo>
                    <a:pt x="119" y="27"/>
                  </a:lnTo>
                  <a:lnTo>
                    <a:pt x="109" y="34"/>
                  </a:lnTo>
                  <a:lnTo>
                    <a:pt x="100" y="40"/>
                  </a:lnTo>
                  <a:lnTo>
                    <a:pt x="90" y="46"/>
                  </a:lnTo>
                  <a:lnTo>
                    <a:pt x="82" y="54"/>
                  </a:lnTo>
                  <a:lnTo>
                    <a:pt x="73" y="62"/>
                  </a:lnTo>
                  <a:lnTo>
                    <a:pt x="65" y="71"/>
                  </a:lnTo>
                  <a:lnTo>
                    <a:pt x="57" y="79"/>
                  </a:lnTo>
                  <a:lnTo>
                    <a:pt x="51" y="89"/>
                  </a:lnTo>
                  <a:lnTo>
                    <a:pt x="44" y="98"/>
                  </a:lnTo>
                  <a:lnTo>
                    <a:pt x="38" y="108"/>
                  </a:lnTo>
                  <a:lnTo>
                    <a:pt x="32" y="118"/>
                  </a:lnTo>
                  <a:lnTo>
                    <a:pt x="27" y="129"/>
                  </a:lnTo>
                  <a:lnTo>
                    <a:pt x="22" y="139"/>
                  </a:lnTo>
                  <a:lnTo>
                    <a:pt x="18" y="151"/>
                  </a:lnTo>
                  <a:lnTo>
                    <a:pt x="14" y="164"/>
                  </a:lnTo>
                  <a:lnTo>
                    <a:pt x="8" y="187"/>
                  </a:lnTo>
                  <a:lnTo>
                    <a:pt x="3" y="212"/>
                  </a:lnTo>
                  <a:lnTo>
                    <a:pt x="0" y="238"/>
                  </a:lnTo>
                  <a:lnTo>
                    <a:pt x="0" y="264"/>
                  </a:lnTo>
                  <a:lnTo>
                    <a:pt x="0" y="287"/>
                  </a:lnTo>
                  <a:lnTo>
                    <a:pt x="3" y="311"/>
                  </a:lnTo>
                  <a:lnTo>
                    <a:pt x="9" y="333"/>
                  </a:lnTo>
                  <a:lnTo>
                    <a:pt x="15" y="355"/>
                  </a:lnTo>
                  <a:lnTo>
                    <a:pt x="19" y="366"/>
                  </a:lnTo>
                  <a:lnTo>
                    <a:pt x="25" y="376"/>
                  </a:lnTo>
                  <a:lnTo>
                    <a:pt x="29" y="387"/>
                  </a:lnTo>
                  <a:lnTo>
                    <a:pt x="34" y="397"/>
                  </a:lnTo>
                  <a:lnTo>
                    <a:pt x="40" y="407"/>
                  </a:lnTo>
                  <a:lnTo>
                    <a:pt x="47" y="415"/>
                  </a:lnTo>
                  <a:lnTo>
                    <a:pt x="53" y="425"/>
                  </a:lnTo>
                  <a:lnTo>
                    <a:pt x="61" y="433"/>
                  </a:lnTo>
                  <a:lnTo>
                    <a:pt x="69" y="442"/>
                  </a:lnTo>
                  <a:lnTo>
                    <a:pt x="76" y="449"/>
                  </a:lnTo>
                  <a:lnTo>
                    <a:pt x="85" y="457"/>
                  </a:lnTo>
                  <a:lnTo>
                    <a:pt x="94" y="464"/>
                  </a:lnTo>
                  <a:lnTo>
                    <a:pt x="103" y="470"/>
                  </a:lnTo>
                  <a:lnTo>
                    <a:pt x="113" y="477"/>
                  </a:lnTo>
                  <a:lnTo>
                    <a:pt x="123" y="482"/>
                  </a:lnTo>
                  <a:lnTo>
                    <a:pt x="133" y="487"/>
                  </a:lnTo>
                  <a:lnTo>
                    <a:pt x="144" y="492"/>
                  </a:lnTo>
                  <a:lnTo>
                    <a:pt x="156" y="497"/>
                  </a:lnTo>
                  <a:lnTo>
                    <a:pt x="167" y="500"/>
                  </a:lnTo>
                  <a:lnTo>
                    <a:pt x="179" y="502"/>
                  </a:lnTo>
                  <a:lnTo>
                    <a:pt x="192" y="504"/>
                  </a:lnTo>
                  <a:lnTo>
                    <a:pt x="204" y="506"/>
                  </a:lnTo>
                  <a:lnTo>
                    <a:pt x="217" y="507"/>
                  </a:lnTo>
                  <a:lnTo>
                    <a:pt x="231" y="507"/>
                  </a:lnTo>
                  <a:lnTo>
                    <a:pt x="252" y="506"/>
                  </a:lnTo>
                  <a:lnTo>
                    <a:pt x="273" y="503"/>
                  </a:lnTo>
                  <a:lnTo>
                    <a:pt x="294" y="498"/>
                  </a:lnTo>
                  <a:lnTo>
                    <a:pt x="315" y="491"/>
                  </a:lnTo>
                  <a:lnTo>
                    <a:pt x="326" y="486"/>
                  </a:lnTo>
                  <a:lnTo>
                    <a:pt x="335" y="481"/>
                  </a:lnTo>
                  <a:lnTo>
                    <a:pt x="345" y="476"/>
                  </a:lnTo>
                  <a:lnTo>
                    <a:pt x="354" y="469"/>
                  </a:lnTo>
                  <a:lnTo>
                    <a:pt x="363" y="462"/>
                  </a:lnTo>
                  <a:lnTo>
                    <a:pt x="371" y="453"/>
                  </a:lnTo>
                  <a:lnTo>
                    <a:pt x="379" y="445"/>
                  </a:lnTo>
                  <a:lnTo>
                    <a:pt x="386" y="436"/>
                  </a:lnTo>
                  <a:close/>
                </a:path>
              </a:pathLst>
            </a:custGeom>
            <a:solidFill>
              <a:srgbClr val="2711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 name="Freeform 14"/>
            <p:cNvSpPr>
              <a:spLocks noEditPoints="1"/>
            </p:cNvSpPr>
            <p:nvPr userDrawn="1"/>
          </p:nvSpPr>
          <p:spPr bwMode="auto">
            <a:xfrm>
              <a:off x="7525" y="4135"/>
              <a:ext cx="43" cy="54"/>
            </a:xfrm>
            <a:custGeom>
              <a:avLst/>
              <a:gdLst>
                <a:gd name="T0" fmla="*/ 64 w 392"/>
                <a:gd name="T1" fmla="*/ 485 h 485"/>
                <a:gd name="T2" fmla="*/ 233 w 392"/>
                <a:gd name="T3" fmla="*/ 278 h 485"/>
                <a:gd name="T4" fmla="*/ 260 w 392"/>
                <a:gd name="T5" fmla="*/ 285 h 485"/>
                <a:gd name="T6" fmla="*/ 279 w 392"/>
                <a:gd name="T7" fmla="*/ 298 h 485"/>
                <a:gd name="T8" fmla="*/ 291 w 392"/>
                <a:gd name="T9" fmla="*/ 317 h 485"/>
                <a:gd name="T10" fmla="*/ 298 w 392"/>
                <a:gd name="T11" fmla="*/ 340 h 485"/>
                <a:gd name="T12" fmla="*/ 303 w 392"/>
                <a:gd name="T13" fmla="*/ 365 h 485"/>
                <a:gd name="T14" fmla="*/ 306 w 392"/>
                <a:gd name="T15" fmla="*/ 392 h 485"/>
                <a:gd name="T16" fmla="*/ 307 w 392"/>
                <a:gd name="T17" fmla="*/ 419 h 485"/>
                <a:gd name="T18" fmla="*/ 310 w 392"/>
                <a:gd name="T19" fmla="*/ 451 h 485"/>
                <a:gd name="T20" fmla="*/ 315 w 392"/>
                <a:gd name="T21" fmla="*/ 475 h 485"/>
                <a:gd name="T22" fmla="*/ 392 w 392"/>
                <a:gd name="T23" fmla="*/ 485 h 485"/>
                <a:gd name="T24" fmla="*/ 379 w 392"/>
                <a:gd name="T25" fmla="*/ 465 h 485"/>
                <a:gd name="T26" fmla="*/ 373 w 392"/>
                <a:gd name="T27" fmla="*/ 440 h 485"/>
                <a:gd name="T28" fmla="*/ 368 w 392"/>
                <a:gd name="T29" fmla="*/ 414 h 485"/>
                <a:gd name="T30" fmla="*/ 366 w 392"/>
                <a:gd name="T31" fmla="*/ 386 h 485"/>
                <a:gd name="T32" fmla="*/ 365 w 392"/>
                <a:gd name="T33" fmla="*/ 360 h 485"/>
                <a:gd name="T34" fmla="*/ 361 w 392"/>
                <a:gd name="T35" fmla="*/ 334 h 485"/>
                <a:gd name="T36" fmla="*/ 356 w 392"/>
                <a:gd name="T37" fmla="*/ 309 h 485"/>
                <a:gd name="T38" fmla="*/ 347 w 392"/>
                <a:gd name="T39" fmla="*/ 288 h 485"/>
                <a:gd name="T40" fmla="*/ 332 w 392"/>
                <a:gd name="T41" fmla="*/ 269 h 485"/>
                <a:gd name="T42" fmla="*/ 311 w 392"/>
                <a:gd name="T43" fmla="*/ 256 h 485"/>
                <a:gd name="T44" fmla="*/ 292 w 392"/>
                <a:gd name="T45" fmla="*/ 250 h 485"/>
                <a:gd name="T46" fmla="*/ 321 w 392"/>
                <a:gd name="T47" fmla="*/ 237 h 485"/>
                <a:gd name="T48" fmla="*/ 343 w 392"/>
                <a:gd name="T49" fmla="*/ 219 h 485"/>
                <a:gd name="T50" fmla="*/ 360 w 392"/>
                <a:gd name="T51" fmla="*/ 196 h 485"/>
                <a:gd name="T52" fmla="*/ 371 w 392"/>
                <a:gd name="T53" fmla="*/ 169 h 485"/>
                <a:gd name="T54" fmla="*/ 375 w 392"/>
                <a:gd name="T55" fmla="*/ 138 h 485"/>
                <a:gd name="T56" fmla="*/ 373 w 392"/>
                <a:gd name="T57" fmla="*/ 99 h 485"/>
                <a:gd name="T58" fmla="*/ 360 w 392"/>
                <a:gd name="T59" fmla="*/ 63 h 485"/>
                <a:gd name="T60" fmla="*/ 336 w 392"/>
                <a:gd name="T61" fmla="*/ 33 h 485"/>
                <a:gd name="T62" fmla="*/ 303 w 392"/>
                <a:gd name="T63" fmla="*/ 13 h 485"/>
                <a:gd name="T64" fmla="*/ 261 w 392"/>
                <a:gd name="T65" fmla="*/ 2 h 485"/>
                <a:gd name="T66" fmla="*/ 0 w 392"/>
                <a:gd name="T67" fmla="*/ 0 h 485"/>
                <a:gd name="T68" fmla="*/ 64 w 392"/>
                <a:gd name="T69" fmla="*/ 55 h 485"/>
                <a:gd name="T70" fmla="*/ 246 w 392"/>
                <a:gd name="T71" fmla="*/ 56 h 485"/>
                <a:gd name="T72" fmla="*/ 272 w 392"/>
                <a:gd name="T73" fmla="*/ 63 h 485"/>
                <a:gd name="T74" fmla="*/ 291 w 392"/>
                <a:gd name="T75" fmla="*/ 78 h 485"/>
                <a:gd name="T76" fmla="*/ 303 w 392"/>
                <a:gd name="T77" fmla="*/ 97 h 485"/>
                <a:gd name="T78" fmla="*/ 310 w 392"/>
                <a:gd name="T79" fmla="*/ 119 h 485"/>
                <a:gd name="T80" fmla="*/ 311 w 392"/>
                <a:gd name="T81" fmla="*/ 150 h 485"/>
                <a:gd name="T82" fmla="*/ 301 w 392"/>
                <a:gd name="T83" fmla="*/ 180 h 485"/>
                <a:gd name="T84" fmla="*/ 284 w 392"/>
                <a:gd name="T85" fmla="*/ 201 h 485"/>
                <a:gd name="T86" fmla="*/ 261 w 392"/>
                <a:gd name="T87" fmla="*/ 215 h 485"/>
                <a:gd name="T88" fmla="*/ 231 w 392"/>
                <a:gd name="T89" fmla="*/ 222 h 485"/>
                <a:gd name="T90" fmla="*/ 199 w 392"/>
                <a:gd name="T91" fmla="*/ 224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2" h="485">
                  <a:moveTo>
                    <a:pt x="0" y="0"/>
                  </a:moveTo>
                  <a:lnTo>
                    <a:pt x="0" y="485"/>
                  </a:lnTo>
                  <a:lnTo>
                    <a:pt x="64" y="485"/>
                  </a:lnTo>
                  <a:lnTo>
                    <a:pt x="64" y="278"/>
                  </a:lnTo>
                  <a:lnTo>
                    <a:pt x="222" y="278"/>
                  </a:lnTo>
                  <a:lnTo>
                    <a:pt x="233" y="278"/>
                  </a:lnTo>
                  <a:lnTo>
                    <a:pt x="244" y="280"/>
                  </a:lnTo>
                  <a:lnTo>
                    <a:pt x="252" y="282"/>
                  </a:lnTo>
                  <a:lnTo>
                    <a:pt x="260" y="285"/>
                  </a:lnTo>
                  <a:lnTo>
                    <a:pt x="267" y="289"/>
                  </a:lnTo>
                  <a:lnTo>
                    <a:pt x="273" y="293"/>
                  </a:lnTo>
                  <a:lnTo>
                    <a:pt x="279" y="298"/>
                  </a:lnTo>
                  <a:lnTo>
                    <a:pt x="283" y="304"/>
                  </a:lnTo>
                  <a:lnTo>
                    <a:pt x="287" y="310"/>
                  </a:lnTo>
                  <a:lnTo>
                    <a:pt x="291" y="317"/>
                  </a:lnTo>
                  <a:lnTo>
                    <a:pt x="294" y="324"/>
                  </a:lnTo>
                  <a:lnTo>
                    <a:pt x="296" y="331"/>
                  </a:lnTo>
                  <a:lnTo>
                    <a:pt x="298" y="340"/>
                  </a:lnTo>
                  <a:lnTo>
                    <a:pt x="300" y="348"/>
                  </a:lnTo>
                  <a:lnTo>
                    <a:pt x="301" y="357"/>
                  </a:lnTo>
                  <a:lnTo>
                    <a:pt x="303" y="365"/>
                  </a:lnTo>
                  <a:lnTo>
                    <a:pt x="304" y="374"/>
                  </a:lnTo>
                  <a:lnTo>
                    <a:pt x="305" y="383"/>
                  </a:lnTo>
                  <a:lnTo>
                    <a:pt x="306" y="392"/>
                  </a:lnTo>
                  <a:lnTo>
                    <a:pt x="307" y="401"/>
                  </a:lnTo>
                  <a:lnTo>
                    <a:pt x="307" y="410"/>
                  </a:lnTo>
                  <a:lnTo>
                    <a:pt x="307" y="419"/>
                  </a:lnTo>
                  <a:lnTo>
                    <a:pt x="309" y="428"/>
                  </a:lnTo>
                  <a:lnTo>
                    <a:pt x="309" y="435"/>
                  </a:lnTo>
                  <a:lnTo>
                    <a:pt x="310" y="451"/>
                  </a:lnTo>
                  <a:lnTo>
                    <a:pt x="311" y="464"/>
                  </a:lnTo>
                  <a:lnTo>
                    <a:pt x="313" y="470"/>
                  </a:lnTo>
                  <a:lnTo>
                    <a:pt x="315" y="475"/>
                  </a:lnTo>
                  <a:lnTo>
                    <a:pt x="317" y="480"/>
                  </a:lnTo>
                  <a:lnTo>
                    <a:pt x="320" y="485"/>
                  </a:lnTo>
                  <a:lnTo>
                    <a:pt x="392" y="485"/>
                  </a:lnTo>
                  <a:lnTo>
                    <a:pt x="388" y="478"/>
                  </a:lnTo>
                  <a:lnTo>
                    <a:pt x="384" y="471"/>
                  </a:lnTo>
                  <a:lnTo>
                    <a:pt x="379" y="465"/>
                  </a:lnTo>
                  <a:lnTo>
                    <a:pt x="377" y="456"/>
                  </a:lnTo>
                  <a:lnTo>
                    <a:pt x="375" y="449"/>
                  </a:lnTo>
                  <a:lnTo>
                    <a:pt x="373" y="440"/>
                  </a:lnTo>
                  <a:lnTo>
                    <a:pt x="371" y="432"/>
                  </a:lnTo>
                  <a:lnTo>
                    <a:pt x="370" y="422"/>
                  </a:lnTo>
                  <a:lnTo>
                    <a:pt x="368" y="414"/>
                  </a:lnTo>
                  <a:lnTo>
                    <a:pt x="367" y="404"/>
                  </a:lnTo>
                  <a:lnTo>
                    <a:pt x="367" y="396"/>
                  </a:lnTo>
                  <a:lnTo>
                    <a:pt x="366" y="386"/>
                  </a:lnTo>
                  <a:lnTo>
                    <a:pt x="366" y="378"/>
                  </a:lnTo>
                  <a:lnTo>
                    <a:pt x="366" y="368"/>
                  </a:lnTo>
                  <a:lnTo>
                    <a:pt x="365" y="360"/>
                  </a:lnTo>
                  <a:lnTo>
                    <a:pt x="363" y="350"/>
                  </a:lnTo>
                  <a:lnTo>
                    <a:pt x="362" y="342"/>
                  </a:lnTo>
                  <a:lnTo>
                    <a:pt x="361" y="334"/>
                  </a:lnTo>
                  <a:lnTo>
                    <a:pt x="359" y="325"/>
                  </a:lnTo>
                  <a:lnTo>
                    <a:pt x="358" y="317"/>
                  </a:lnTo>
                  <a:lnTo>
                    <a:pt x="356" y="309"/>
                  </a:lnTo>
                  <a:lnTo>
                    <a:pt x="353" y="302"/>
                  </a:lnTo>
                  <a:lnTo>
                    <a:pt x="350" y="294"/>
                  </a:lnTo>
                  <a:lnTo>
                    <a:pt x="347" y="288"/>
                  </a:lnTo>
                  <a:lnTo>
                    <a:pt x="342" y="281"/>
                  </a:lnTo>
                  <a:lnTo>
                    <a:pt x="337" y="275"/>
                  </a:lnTo>
                  <a:lnTo>
                    <a:pt x="332" y="269"/>
                  </a:lnTo>
                  <a:lnTo>
                    <a:pt x="325" y="265"/>
                  </a:lnTo>
                  <a:lnTo>
                    <a:pt x="318" y="261"/>
                  </a:lnTo>
                  <a:lnTo>
                    <a:pt x="311" y="256"/>
                  </a:lnTo>
                  <a:lnTo>
                    <a:pt x="301" y="253"/>
                  </a:lnTo>
                  <a:lnTo>
                    <a:pt x="292" y="251"/>
                  </a:lnTo>
                  <a:lnTo>
                    <a:pt x="292" y="250"/>
                  </a:lnTo>
                  <a:lnTo>
                    <a:pt x="302" y="246"/>
                  </a:lnTo>
                  <a:lnTo>
                    <a:pt x="312" y="243"/>
                  </a:lnTo>
                  <a:lnTo>
                    <a:pt x="321" y="237"/>
                  </a:lnTo>
                  <a:lnTo>
                    <a:pt x="330" y="232"/>
                  </a:lnTo>
                  <a:lnTo>
                    <a:pt x="337" y="226"/>
                  </a:lnTo>
                  <a:lnTo>
                    <a:pt x="343" y="219"/>
                  </a:lnTo>
                  <a:lnTo>
                    <a:pt x="350" y="212"/>
                  </a:lnTo>
                  <a:lnTo>
                    <a:pt x="355" y="205"/>
                  </a:lnTo>
                  <a:lnTo>
                    <a:pt x="360" y="196"/>
                  </a:lnTo>
                  <a:lnTo>
                    <a:pt x="365" y="187"/>
                  </a:lnTo>
                  <a:lnTo>
                    <a:pt x="368" y="178"/>
                  </a:lnTo>
                  <a:lnTo>
                    <a:pt x="371" y="169"/>
                  </a:lnTo>
                  <a:lnTo>
                    <a:pt x="373" y="158"/>
                  </a:lnTo>
                  <a:lnTo>
                    <a:pt x="374" y="149"/>
                  </a:lnTo>
                  <a:lnTo>
                    <a:pt x="375" y="138"/>
                  </a:lnTo>
                  <a:lnTo>
                    <a:pt x="375" y="126"/>
                  </a:lnTo>
                  <a:lnTo>
                    <a:pt x="375" y="113"/>
                  </a:lnTo>
                  <a:lnTo>
                    <a:pt x="373" y="99"/>
                  </a:lnTo>
                  <a:lnTo>
                    <a:pt x="370" y="86"/>
                  </a:lnTo>
                  <a:lnTo>
                    <a:pt x="366" y="74"/>
                  </a:lnTo>
                  <a:lnTo>
                    <a:pt x="360" y="63"/>
                  </a:lnTo>
                  <a:lnTo>
                    <a:pt x="353" y="52"/>
                  </a:lnTo>
                  <a:lnTo>
                    <a:pt x="346" y="43"/>
                  </a:lnTo>
                  <a:lnTo>
                    <a:pt x="336" y="33"/>
                  </a:lnTo>
                  <a:lnTo>
                    <a:pt x="326" y="26"/>
                  </a:lnTo>
                  <a:lnTo>
                    <a:pt x="315" y="19"/>
                  </a:lnTo>
                  <a:lnTo>
                    <a:pt x="303" y="13"/>
                  </a:lnTo>
                  <a:lnTo>
                    <a:pt x="289" y="8"/>
                  </a:lnTo>
                  <a:lnTo>
                    <a:pt x="276" y="5"/>
                  </a:lnTo>
                  <a:lnTo>
                    <a:pt x="261" y="2"/>
                  </a:lnTo>
                  <a:lnTo>
                    <a:pt x="245" y="1"/>
                  </a:lnTo>
                  <a:lnTo>
                    <a:pt x="228" y="0"/>
                  </a:lnTo>
                  <a:lnTo>
                    <a:pt x="0" y="0"/>
                  </a:lnTo>
                  <a:close/>
                  <a:moveTo>
                    <a:pt x="199" y="224"/>
                  </a:moveTo>
                  <a:lnTo>
                    <a:pt x="64" y="224"/>
                  </a:lnTo>
                  <a:lnTo>
                    <a:pt x="64" y="55"/>
                  </a:lnTo>
                  <a:lnTo>
                    <a:pt x="225" y="55"/>
                  </a:lnTo>
                  <a:lnTo>
                    <a:pt x="236" y="55"/>
                  </a:lnTo>
                  <a:lnTo>
                    <a:pt x="246" y="56"/>
                  </a:lnTo>
                  <a:lnTo>
                    <a:pt x="256" y="58"/>
                  </a:lnTo>
                  <a:lnTo>
                    <a:pt x="264" y="60"/>
                  </a:lnTo>
                  <a:lnTo>
                    <a:pt x="272" y="63"/>
                  </a:lnTo>
                  <a:lnTo>
                    <a:pt x="279" y="67"/>
                  </a:lnTo>
                  <a:lnTo>
                    <a:pt x="285" y="71"/>
                  </a:lnTo>
                  <a:lnTo>
                    <a:pt x="291" y="78"/>
                  </a:lnTo>
                  <a:lnTo>
                    <a:pt x="296" y="83"/>
                  </a:lnTo>
                  <a:lnTo>
                    <a:pt x="300" y="89"/>
                  </a:lnTo>
                  <a:lnTo>
                    <a:pt x="303" y="97"/>
                  </a:lnTo>
                  <a:lnTo>
                    <a:pt x="306" y="104"/>
                  </a:lnTo>
                  <a:lnTo>
                    <a:pt x="309" y="112"/>
                  </a:lnTo>
                  <a:lnTo>
                    <a:pt x="310" y="119"/>
                  </a:lnTo>
                  <a:lnTo>
                    <a:pt x="311" y="129"/>
                  </a:lnTo>
                  <a:lnTo>
                    <a:pt x="311" y="137"/>
                  </a:lnTo>
                  <a:lnTo>
                    <a:pt x="311" y="150"/>
                  </a:lnTo>
                  <a:lnTo>
                    <a:pt x="309" y="161"/>
                  </a:lnTo>
                  <a:lnTo>
                    <a:pt x="305" y="172"/>
                  </a:lnTo>
                  <a:lnTo>
                    <a:pt x="301" y="180"/>
                  </a:lnTo>
                  <a:lnTo>
                    <a:pt x="297" y="188"/>
                  </a:lnTo>
                  <a:lnTo>
                    <a:pt x="291" y="195"/>
                  </a:lnTo>
                  <a:lnTo>
                    <a:pt x="284" y="201"/>
                  </a:lnTo>
                  <a:lnTo>
                    <a:pt x="277" y="207"/>
                  </a:lnTo>
                  <a:lnTo>
                    <a:pt x="269" y="211"/>
                  </a:lnTo>
                  <a:lnTo>
                    <a:pt x="261" y="215"/>
                  </a:lnTo>
                  <a:lnTo>
                    <a:pt x="251" y="217"/>
                  </a:lnTo>
                  <a:lnTo>
                    <a:pt x="242" y="219"/>
                  </a:lnTo>
                  <a:lnTo>
                    <a:pt x="231" y="222"/>
                  </a:lnTo>
                  <a:lnTo>
                    <a:pt x="221" y="223"/>
                  </a:lnTo>
                  <a:lnTo>
                    <a:pt x="210" y="223"/>
                  </a:lnTo>
                  <a:lnTo>
                    <a:pt x="199" y="224"/>
                  </a:lnTo>
                  <a:close/>
                </a:path>
              </a:pathLst>
            </a:custGeom>
            <a:solidFill>
              <a:srgbClr val="2711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 name="Freeform 15"/>
            <p:cNvSpPr>
              <a:spLocks noEditPoints="1"/>
            </p:cNvSpPr>
            <p:nvPr userDrawn="1"/>
          </p:nvSpPr>
          <p:spPr bwMode="auto">
            <a:xfrm>
              <a:off x="7581" y="4134"/>
              <a:ext cx="52" cy="56"/>
            </a:xfrm>
            <a:custGeom>
              <a:avLst/>
              <a:gdLst>
                <a:gd name="T0" fmla="*/ 70 w 464"/>
                <a:gd name="T1" fmla="*/ 200 h 507"/>
                <a:gd name="T2" fmla="*/ 94 w 464"/>
                <a:gd name="T3" fmla="*/ 132 h 507"/>
                <a:gd name="T4" fmla="*/ 141 w 464"/>
                <a:gd name="T5" fmla="*/ 81 h 507"/>
                <a:gd name="T6" fmla="*/ 182 w 464"/>
                <a:gd name="T7" fmla="*/ 61 h 507"/>
                <a:gd name="T8" fmla="*/ 221 w 464"/>
                <a:gd name="T9" fmla="*/ 55 h 507"/>
                <a:gd name="T10" fmla="*/ 263 w 464"/>
                <a:gd name="T11" fmla="*/ 57 h 507"/>
                <a:gd name="T12" fmla="*/ 299 w 464"/>
                <a:gd name="T13" fmla="*/ 69 h 507"/>
                <a:gd name="T14" fmla="*/ 349 w 464"/>
                <a:gd name="T15" fmla="*/ 105 h 507"/>
                <a:gd name="T16" fmla="*/ 385 w 464"/>
                <a:gd name="T17" fmla="*/ 165 h 507"/>
                <a:gd name="T18" fmla="*/ 399 w 464"/>
                <a:gd name="T19" fmla="*/ 236 h 507"/>
                <a:gd name="T20" fmla="*/ 394 w 464"/>
                <a:gd name="T21" fmla="*/ 309 h 507"/>
                <a:gd name="T22" fmla="*/ 369 w 464"/>
                <a:gd name="T23" fmla="*/ 376 h 507"/>
                <a:gd name="T24" fmla="*/ 323 w 464"/>
                <a:gd name="T25" fmla="*/ 427 h 507"/>
                <a:gd name="T26" fmla="*/ 282 w 464"/>
                <a:gd name="T27" fmla="*/ 447 h 507"/>
                <a:gd name="T28" fmla="*/ 242 w 464"/>
                <a:gd name="T29" fmla="*/ 453 h 507"/>
                <a:gd name="T30" fmla="*/ 200 w 464"/>
                <a:gd name="T31" fmla="*/ 451 h 507"/>
                <a:gd name="T32" fmla="*/ 164 w 464"/>
                <a:gd name="T33" fmla="*/ 441 h 507"/>
                <a:gd name="T34" fmla="*/ 114 w 464"/>
                <a:gd name="T35" fmla="*/ 404 h 507"/>
                <a:gd name="T36" fmla="*/ 79 w 464"/>
                <a:gd name="T37" fmla="*/ 344 h 507"/>
                <a:gd name="T38" fmla="*/ 65 w 464"/>
                <a:gd name="T39" fmla="*/ 273 h 507"/>
                <a:gd name="T40" fmla="*/ 3 w 464"/>
                <a:gd name="T41" fmla="*/ 303 h 507"/>
                <a:gd name="T42" fmla="*/ 33 w 464"/>
                <a:gd name="T43" fmla="*/ 393 h 507"/>
                <a:gd name="T44" fmla="*/ 58 w 464"/>
                <a:gd name="T45" fmla="*/ 430 h 507"/>
                <a:gd name="T46" fmla="*/ 91 w 464"/>
                <a:gd name="T47" fmla="*/ 462 h 507"/>
                <a:gd name="T48" fmla="*/ 131 w 464"/>
                <a:gd name="T49" fmla="*/ 487 h 507"/>
                <a:gd name="T50" fmla="*/ 178 w 464"/>
                <a:gd name="T51" fmla="*/ 502 h 507"/>
                <a:gd name="T52" fmla="*/ 232 w 464"/>
                <a:gd name="T53" fmla="*/ 507 h 507"/>
                <a:gd name="T54" fmla="*/ 286 w 464"/>
                <a:gd name="T55" fmla="*/ 502 h 507"/>
                <a:gd name="T56" fmla="*/ 333 w 464"/>
                <a:gd name="T57" fmla="*/ 487 h 507"/>
                <a:gd name="T58" fmla="*/ 373 w 464"/>
                <a:gd name="T59" fmla="*/ 462 h 507"/>
                <a:gd name="T60" fmla="*/ 405 w 464"/>
                <a:gd name="T61" fmla="*/ 430 h 507"/>
                <a:gd name="T62" fmla="*/ 431 w 464"/>
                <a:gd name="T63" fmla="*/ 393 h 507"/>
                <a:gd name="T64" fmla="*/ 449 w 464"/>
                <a:gd name="T65" fmla="*/ 350 h 507"/>
                <a:gd name="T66" fmla="*/ 464 w 464"/>
                <a:gd name="T67" fmla="*/ 255 h 507"/>
                <a:gd name="T68" fmla="*/ 449 w 464"/>
                <a:gd name="T69" fmla="*/ 160 h 507"/>
                <a:gd name="T70" fmla="*/ 431 w 464"/>
                <a:gd name="T71" fmla="*/ 116 h 507"/>
                <a:gd name="T72" fmla="*/ 405 w 464"/>
                <a:gd name="T73" fmla="*/ 78 h 507"/>
                <a:gd name="T74" fmla="*/ 373 w 464"/>
                <a:gd name="T75" fmla="*/ 46 h 507"/>
                <a:gd name="T76" fmla="*/ 333 w 464"/>
                <a:gd name="T77" fmla="*/ 21 h 507"/>
                <a:gd name="T78" fmla="*/ 286 w 464"/>
                <a:gd name="T79" fmla="*/ 5 h 507"/>
                <a:gd name="T80" fmla="*/ 232 w 464"/>
                <a:gd name="T81" fmla="*/ 0 h 507"/>
                <a:gd name="T82" fmla="*/ 178 w 464"/>
                <a:gd name="T83" fmla="*/ 5 h 507"/>
                <a:gd name="T84" fmla="*/ 131 w 464"/>
                <a:gd name="T85" fmla="*/ 21 h 507"/>
                <a:gd name="T86" fmla="*/ 91 w 464"/>
                <a:gd name="T87" fmla="*/ 46 h 507"/>
                <a:gd name="T88" fmla="*/ 58 w 464"/>
                <a:gd name="T89" fmla="*/ 78 h 507"/>
                <a:gd name="T90" fmla="*/ 33 w 464"/>
                <a:gd name="T91" fmla="*/ 116 h 507"/>
                <a:gd name="T92" fmla="*/ 14 w 464"/>
                <a:gd name="T93" fmla="*/ 160 h 507"/>
                <a:gd name="T94" fmla="*/ 0 w 464"/>
                <a:gd name="T95" fmla="*/ 25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4" h="507">
                  <a:moveTo>
                    <a:pt x="65" y="255"/>
                  </a:moveTo>
                  <a:lnTo>
                    <a:pt x="65" y="236"/>
                  </a:lnTo>
                  <a:lnTo>
                    <a:pt x="67" y="218"/>
                  </a:lnTo>
                  <a:lnTo>
                    <a:pt x="70" y="200"/>
                  </a:lnTo>
                  <a:lnTo>
                    <a:pt x="74" y="183"/>
                  </a:lnTo>
                  <a:lnTo>
                    <a:pt x="79" y="165"/>
                  </a:lnTo>
                  <a:lnTo>
                    <a:pt x="86" y="148"/>
                  </a:lnTo>
                  <a:lnTo>
                    <a:pt x="94" y="132"/>
                  </a:lnTo>
                  <a:lnTo>
                    <a:pt x="104" y="118"/>
                  </a:lnTo>
                  <a:lnTo>
                    <a:pt x="114" y="105"/>
                  </a:lnTo>
                  <a:lnTo>
                    <a:pt x="127" y="92"/>
                  </a:lnTo>
                  <a:lnTo>
                    <a:pt x="141" y="81"/>
                  </a:lnTo>
                  <a:lnTo>
                    <a:pt x="156" y="73"/>
                  </a:lnTo>
                  <a:lnTo>
                    <a:pt x="164" y="69"/>
                  </a:lnTo>
                  <a:lnTo>
                    <a:pt x="172" y="64"/>
                  </a:lnTo>
                  <a:lnTo>
                    <a:pt x="182" y="61"/>
                  </a:lnTo>
                  <a:lnTo>
                    <a:pt x="190" y="59"/>
                  </a:lnTo>
                  <a:lnTo>
                    <a:pt x="200" y="57"/>
                  </a:lnTo>
                  <a:lnTo>
                    <a:pt x="210" y="56"/>
                  </a:lnTo>
                  <a:lnTo>
                    <a:pt x="221" y="55"/>
                  </a:lnTo>
                  <a:lnTo>
                    <a:pt x="232" y="55"/>
                  </a:lnTo>
                  <a:lnTo>
                    <a:pt x="242" y="55"/>
                  </a:lnTo>
                  <a:lnTo>
                    <a:pt x="253" y="56"/>
                  </a:lnTo>
                  <a:lnTo>
                    <a:pt x="263" y="57"/>
                  </a:lnTo>
                  <a:lnTo>
                    <a:pt x="273" y="59"/>
                  </a:lnTo>
                  <a:lnTo>
                    <a:pt x="282" y="61"/>
                  </a:lnTo>
                  <a:lnTo>
                    <a:pt x="291" y="64"/>
                  </a:lnTo>
                  <a:lnTo>
                    <a:pt x="299" y="69"/>
                  </a:lnTo>
                  <a:lnTo>
                    <a:pt x="308" y="73"/>
                  </a:lnTo>
                  <a:lnTo>
                    <a:pt x="323" y="81"/>
                  </a:lnTo>
                  <a:lnTo>
                    <a:pt x="336" y="92"/>
                  </a:lnTo>
                  <a:lnTo>
                    <a:pt x="349" y="105"/>
                  </a:lnTo>
                  <a:lnTo>
                    <a:pt x="360" y="118"/>
                  </a:lnTo>
                  <a:lnTo>
                    <a:pt x="369" y="132"/>
                  </a:lnTo>
                  <a:lnTo>
                    <a:pt x="377" y="148"/>
                  </a:lnTo>
                  <a:lnTo>
                    <a:pt x="385" y="165"/>
                  </a:lnTo>
                  <a:lnTo>
                    <a:pt x="390" y="183"/>
                  </a:lnTo>
                  <a:lnTo>
                    <a:pt x="394" y="200"/>
                  </a:lnTo>
                  <a:lnTo>
                    <a:pt x="397" y="218"/>
                  </a:lnTo>
                  <a:lnTo>
                    <a:pt x="399" y="236"/>
                  </a:lnTo>
                  <a:lnTo>
                    <a:pt x="400" y="255"/>
                  </a:lnTo>
                  <a:lnTo>
                    <a:pt x="399" y="273"/>
                  </a:lnTo>
                  <a:lnTo>
                    <a:pt x="397" y="291"/>
                  </a:lnTo>
                  <a:lnTo>
                    <a:pt x="394" y="309"/>
                  </a:lnTo>
                  <a:lnTo>
                    <a:pt x="390" y="327"/>
                  </a:lnTo>
                  <a:lnTo>
                    <a:pt x="385" y="344"/>
                  </a:lnTo>
                  <a:lnTo>
                    <a:pt x="377" y="360"/>
                  </a:lnTo>
                  <a:lnTo>
                    <a:pt x="369" y="376"/>
                  </a:lnTo>
                  <a:lnTo>
                    <a:pt x="360" y="391"/>
                  </a:lnTo>
                  <a:lnTo>
                    <a:pt x="349" y="404"/>
                  </a:lnTo>
                  <a:lnTo>
                    <a:pt x="336" y="416"/>
                  </a:lnTo>
                  <a:lnTo>
                    <a:pt x="323" y="427"/>
                  </a:lnTo>
                  <a:lnTo>
                    <a:pt x="308" y="436"/>
                  </a:lnTo>
                  <a:lnTo>
                    <a:pt x="299" y="441"/>
                  </a:lnTo>
                  <a:lnTo>
                    <a:pt x="291" y="444"/>
                  </a:lnTo>
                  <a:lnTo>
                    <a:pt x="282" y="447"/>
                  </a:lnTo>
                  <a:lnTo>
                    <a:pt x="273" y="449"/>
                  </a:lnTo>
                  <a:lnTo>
                    <a:pt x="263" y="451"/>
                  </a:lnTo>
                  <a:lnTo>
                    <a:pt x="253" y="452"/>
                  </a:lnTo>
                  <a:lnTo>
                    <a:pt x="242" y="453"/>
                  </a:lnTo>
                  <a:lnTo>
                    <a:pt x="232" y="453"/>
                  </a:lnTo>
                  <a:lnTo>
                    <a:pt x="221" y="453"/>
                  </a:lnTo>
                  <a:lnTo>
                    <a:pt x="210" y="452"/>
                  </a:lnTo>
                  <a:lnTo>
                    <a:pt x="200" y="451"/>
                  </a:lnTo>
                  <a:lnTo>
                    <a:pt x="190" y="449"/>
                  </a:lnTo>
                  <a:lnTo>
                    <a:pt x="182" y="447"/>
                  </a:lnTo>
                  <a:lnTo>
                    <a:pt x="172" y="444"/>
                  </a:lnTo>
                  <a:lnTo>
                    <a:pt x="164" y="441"/>
                  </a:lnTo>
                  <a:lnTo>
                    <a:pt x="156" y="436"/>
                  </a:lnTo>
                  <a:lnTo>
                    <a:pt x="141" y="427"/>
                  </a:lnTo>
                  <a:lnTo>
                    <a:pt x="127" y="416"/>
                  </a:lnTo>
                  <a:lnTo>
                    <a:pt x="114" y="404"/>
                  </a:lnTo>
                  <a:lnTo>
                    <a:pt x="104" y="391"/>
                  </a:lnTo>
                  <a:lnTo>
                    <a:pt x="94" y="376"/>
                  </a:lnTo>
                  <a:lnTo>
                    <a:pt x="86" y="360"/>
                  </a:lnTo>
                  <a:lnTo>
                    <a:pt x="79" y="344"/>
                  </a:lnTo>
                  <a:lnTo>
                    <a:pt x="74" y="327"/>
                  </a:lnTo>
                  <a:lnTo>
                    <a:pt x="70" y="309"/>
                  </a:lnTo>
                  <a:lnTo>
                    <a:pt x="67" y="291"/>
                  </a:lnTo>
                  <a:lnTo>
                    <a:pt x="65" y="273"/>
                  </a:lnTo>
                  <a:lnTo>
                    <a:pt x="65" y="255"/>
                  </a:lnTo>
                  <a:close/>
                  <a:moveTo>
                    <a:pt x="0" y="255"/>
                  </a:moveTo>
                  <a:lnTo>
                    <a:pt x="0" y="279"/>
                  </a:lnTo>
                  <a:lnTo>
                    <a:pt x="3" y="303"/>
                  </a:lnTo>
                  <a:lnTo>
                    <a:pt x="8" y="327"/>
                  </a:lnTo>
                  <a:lnTo>
                    <a:pt x="14" y="350"/>
                  </a:lnTo>
                  <a:lnTo>
                    <a:pt x="22" y="372"/>
                  </a:lnTo>
                  <a:lnTo>
                    <a:pt x="33" y="393"/>
                  </a:lnTo>
                  <a:lnTo>
                    <a:pt x="38" y="403"/>
                  </a:lnTo>
                  <a:lnTo>
                    <a:pt x="45" y="412"/>
                  </a:lnTo>
                  <a:lnTo>
                    <a:pt x="51" y="422"/>
                  </a:lnTo>
                  <a:lnTo>
                    <a:pt x="58" y="430"/>
                  </a:lnTo>
                  <a:lnTo>
                    <a:pt x="66" y="440"/>
                  </a:lnTo>
                  <a:lnTo>
                    <a:pt x="73" y="447"/>
                  </a:lnTo>
                  <a:lnTo>
                    <a:pt x="82" y="455"/>
                  </a:lnTo>
                  <a:lnTo>
                    <a:pt x="91" y="462"/>
                  </a:lnTo>
                  <a:lnTo>
                    <a:pt x="101" y="469"/>
                  </a:lnTo>
                  <a:lnTo>
                    <a:pt x="110" y="476"/>
                  </a:lnTo>
                  <a:lnTo>
                    <a:pt x="120" y="482"/>
                  </a:lnTo>
                  <a:lnTo>
                    <a:pt x="131" y="487"/>
                  </a:lnTo>
                  <a:lnTo>
                    <a:pt x="142" y="491"/>
                  </a:lnTo>
                  <a:lnTo>
                    <a:pt x="153" y="496"/>
                  </a:lnTo>
                  <a:lnTo>
                    <a:pt x="165" y="499"/>
                  </a:lnTo>
                  <a:lnTo>
                    <a:pt x="178" y="502"/>
                  </a:lnTo>
                  <a:lnTo>
                    <a:pt x="190" y="504"/>
                  </a:lnTo>
                  <a:lnTo>
                    <a:pt x="204" y="506"/>
                  </a:lnTo>
                  <a:lnTo>
                    <a:pt x="218" y="507"/>
                  </a:lnTo>
                  <a:lnTo>
                    <a:pt x="232" y="507"/>
                  </a:lnTo>
                  <a:lnTo>
                    <a:pt x="246" y="507"/>
                  </a:lnTo>
                  <a:lnTo>
                    <a:pt x="260" y="506"/>
                  </a:lnTo>
                  <a:lnTo>
                    <a:pt x="273" y="504"/>
                  </a:lnTo>
                  <a:lnTo>
                    <a:pt x="286" y="502"/>
                  </a:lnTo>
                  <a:lnTo>
                    <a:pt x="298" y="499"/>
                  </a:lnTo>
                  <a:lnTo>
                    <a:pt x="310" y="496"/>
                  </a:lnTo>
                  <a:lnTo>
                    <a:pt x="321" y="491"/>
                  </a:lnTo>
                  <a:lnTo>
                    <a:pt x="333" y="487"/>
                  </a:lnTo>
                  <a:lnTo>
                    <a:pt x="344" y="482"/>
                  </a:lnTo>
                  <a:lnTo>
                    <a:pt x="353" y="476"/>
                  </a:lnTo>
                  <a:lnTo>
                    <a:pt x="364" y="469"/>
                  </a:lnTo>
                  <a:lnTo>
                    <a:pt x="373" y="462"/>
                  </a:lnTo>
                  <a:lnTo>
                    <a:pt x="382" y="455"/>
                  </a:lnTo>
                  <a:lnTo>
                    <a:pt x="390" y="447"/>
                  </a:lnTo>
                  <a:lnTo>
                    <a:pt x="398" y="440"/>
                  </a:lnTo>
                  <a:lnTo>
                    <a:pt x="405" y="430"/>
                  </a:lnTo>
                  <a:lnTo>
                    <a:pt x="412" y="422"/>
                  </a:lnTo>
                  <a:lnTo>
                    <a:pt x="419" y="412"/>
                  </a:lnTo>
                  <a:lnTo>
                    <a:pt x="425" y="403"/>
                  </a:lnTo>
                  <a:lnTo>
                    <a:pt x="431" y="393"/>
                  </a:lnTo>
                  <a:lnTo>
                    <a:pt x="436" y="383"/>
                  </a:lnTo>
                  <a:lnTo>
                    <a:pt x="441" y="372"/>
                  </a:lnTo>
                  <a:lnTo>
                    <a:pt x="445" y="361"/>
                  </a:lnTo>
                  <a:lnTo>
                    <a:pt x="449" y="350"/>
                  </a:lnTo>
                  <a:lnTo>
                    <a:pt x="456" y="327"/>
                  </a:lnTo>
                  <a:lnTo>
                    <a:pt x="460" y="303"/>
                  </a:lnTo>
                  <a:lnTo>
                    <a:pt x="463" y="279"/>
                  </a:lnTo>
                  <a:lnTo>
                    <a:pt x="464" y="255"/>
                  </a:lnTo>
                  <a:lnTo>
                    <a:pt x="463" y="229"/>
                  </a:lnTo>
                  <a:lnTo>
                    <a:pt x="460" y="206"/>
                  </a:lnTo>
                  <a:lnTo>
                    <a:pt x="456" y="182"/>
                  </a:lnTo>
                  <a:lnTo>
                    <a:pt x="449" y="160"/>
                  </a:lnTo>
                  <a:lnTo>
                    <a:pt x="445" y="148"/>
                  </a:lnTo>
                  <a:lnTo>
                    <a:pt x="441" y="136"/>
                  </a:lnTo>
                  <a:lnTo>
                    <a:pt x="436" y="126"/>
                  </a:lnTo>
                  <a:lnTo>
                    <a:pt x="431" y="116"/>
                  </a:lnTo>
                  <a:lnTo>
                    <a:pt x="425" y="106"/>
                  </a:lnTo>
                  <a:lnTo>
                    <a:pt x="419" y="96"/>
                  </a:lnTo>
                  <a:lnTo>
                    <a:pt x="412" y="87"/>
                  </a:lnTo>
                  <a:lnTo>
                    <a:pt x="405" y="78"/>
                  </a:lnTo>
                  <a:lnTo>
                    <a:pt x="398" y="69"/>
                  </a:lnTo>
                  <a:lnTo>
                    <a:pt x="390" y="61"/>
                  </a:lnTo>
                  <a:lnTo>
                    <a:pt x="382" y="53"/>
                  </a:lnTo>
                  <a:lnTo>
                    <a:pt x="373" y="46"/>
                  </a:lnTo>
                  <a:lnTo>
                    <a:pt x="364" y="39"/>
                  </a:lnTo>
                  <a:lnTo>
                    <a:pt x="353" y="33"/>
                  </a:lnTo>
                  <a:lnTo>
                    <a:pt x="344" y="27"/>
                  </a:lnTo>
                  <a:lnTo>
                    <a:pt x="333" y="21"/>
                  </a:lnTo>
                  <a:lnTo>
                    <a:pt x="321" y="17"/>
                  </a:lnTo>
                  <a:lnTo>
                    <a:pt x="310" y="13"/>
                  </a:lnTo>
                  <a:lnTo>
                    <a:pt x="298" y="8"/>
                  </a:lnTo>
                  <a:lnTo>
                    <a:pt x="286" y="5"/>
                  </a:lnTo>
                  <a:lnTo>
                    <a:pt x="273" y="3"/>
                  </a:lnTo>
                  <a:lnTo>
                    <a:pt x="260" y="2"/>
                  </a:lnTo>
                  <a:lnTo>
                    <a:pt x="246" y="1"/>
                  </a:lnTo>
                  <a:lnTo>
                    <a:pt x="232" y="0"/>
                  </a:lnTo>
                  <a:lnTo>
                    <a:pt x="218" y="1"/>
                  </a:lnTo>
                  <a:lnTo>
                    <a:pt x="204" y="2"/>
                  </a:lnTo>
                  <a:lnTo>
                    <a:pt x="190" y="3"/>
                  </a:lnTo>
                  <a:lnTo>
                    <a:pt x="178" y="5"/>
                  </a:lnTo>
                  <a:lnTo>
                    <a:pt x="165" y="8"/>
                  </a:lnTo>
                  <a:lnTo>
                    <a:pt x="153" y="13"/>
                  </a:lnTo>
                  <a:lnTo>
                    <a:pt x="142" y="17"/>
                  </a:lnTo>
                  <a:lnTo>
                    <a:pt x="131" y="21"/>
                  </a:lnTo>
                  <a:lnTo>
                    <a:pt x="120" y="27"/>
                  </a:lnTo>
                  <a:lnTo>
                    <a:pt x="110" y="33"/>
                  </a:lnTo>
                  <a:lnTo>
                    <a:pt x="101" y="39"/>
                  </a:lnTo>
                  <a:lnTo>
                    <a:pt x="91" y="46"/>
                  </a:lnTo>
                  <a:lnTo>
                    <a:pt x="82" y="53"/>
                  </a:lnTo>
                  <a:lnTo>
                    <a:pt x="73" y="61"/>
                  </a:lnTo>
                  <a:lnTo>
                    <a:pt x="66" y="69"/>
                  </a:lnTo>
                  <a:lnTo>
                    <a:pt x="58" y="78"/>
                  </a:lnTo>
                  <a:lnTo>
                    <a:pt x="51" y="87"/>
                  </a:lnTo>
                  <a:lnTo>
                    <a:pt x="45" y="96"/>
                  </a:lnTo>
                  <a:lnTo>
                    <a:pt x="38" y="106"/>
                  </a:lnTo>
                  <a:lnTo>
                    <a:pt x="33" y="116"/>
                  </a:lnTo>
                  <a:lnTo>
                    <a:pt x="28" y="126"/>
                  </a:lnTo>
                  <a:lnTo>
                    <a:pt x="22" y="136"/>
                  </a:lnTo>
                  <a:lnTo>
                    <a:pt x="18" y="148"/>
                  </a:lnTo>
                  <a:lnTo>
                    <a:pt x="14" y="160"/>
                  </a:lnTo>
                  <a:lnTo>
                    <a:pt x="8" y="182"/>
                  </a:lnTo>
                  <a:lnTo>
                    <a:pt x="3" y="206"/>
                  </a:lnTo>
                  <a:lnTo>
                    <a:pt x="0" y="229"/>
                  </a:lnTo>
                  <a:lnTo>
                    <a:pt x="0" y="255"/>
                  </a:lnTo>
                  <a:close/>
                </a:path>
              </a:pathLst>
            </a:custGeom>
            <a:solidFill>
              <a:srgbClr val="2711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 name="Freeform 16"/>
            <p:cNvSpPr>
              <a:spLocks/>
            </p:cNvSpPr>
            <p:nvPr userDrawn="1"/>
          </p:nvSpPr>
          <p:spPr bwMode="auto">
            <a:xfrm>
              <a:off x="7649" y="4135"/>
              <a:ext cx="43" cy="55"/>
            </a:xfrm>
            <a:custGeom>
              <a:avLst/>
              <a:gdLst>
                <a:gd name="T0" fmla="*/ 389 w 389"/>
                <a:gd name="T1" fmla="*/ 0 h 495"/>
                <a:gd name="T2" fmla="*/ 324 w 389"/>
                <a:gd name="T3" fmla="*/ 309 h 495"/>
                <a:gd name="T4" fmla="*/ 322 w 389"/>
                <a:gd name="T5" fmla="*/ 340 h 495"/>
                <a:gd name="T6" fmla="*/ 317 w 389"/>
                <a:gd name="T7" fmla="*/ 366 h 495"/>
                <a:gd name="T8" fmla="*/ 306 w 389"/>
                <a:gd name="T9" fmla="*/ 390 h 495"/>
                <a:gd name="T10" fmla="*/ 292 w 389"/>
                <a:gd name="T11" fmla="*/ 409 h 495"/>
                <a:gd name="T12" fmla="*/ 275 w 389"/>
                <a:gd name="T13" fmla="*/ 423 h 495"/>
                <a:gd name="T14" fmla="*/ 253 w 389"/>
                <a:gd name="T15" fmla="*/ 433 h 495"/>
                <a:gd name="T16" fmla="*/ 227 w 389"/>
                <a:gd name="T17" fmla="*/ 439 h 495"/>
                <a:gd name="T18" fmla="*/ 199 w 389"/>
                <a:gd name="T19" fmla="*/ 441 h 495"/>
                <a:gd name="T20" fmla="*/ 168 w 389"/>
                <a:gd name="T21" fmla="*/ 439 h 495"/>
                <a:gd name="T22" fmla="*/ 140 w 389"/>
                <a:gd name="T23" fmla="*/ 433 h 495"/>
                <a:gd name="T24" fmla="*/ 118 w 389"/>
                <a:gd name="T25" fmla="*/ 423 h 495"/>
                <a:gd name="T26" fmla="*/ 98 w 389"/>
                <a:gd name="T27" fmla="*/ 409 h 495"/>
                <a:gd name="T28" fmla="*/ 83 w 389"/>
                <a:gd name="T29" fmla="*/ 390 h 495"/>
                <a:gd name="T30" fmla="*/ 73 w 389"/>
                <a:gd name="T31" fmla="*/ 366 h 495"/>
                <a:gd name="T32" fmla="*/ 66 w 389"/>
                <a:gd name="T33" fmla="*/ 340 h 495"/>
                <a:gd name="T34" fmla="*/ 64 w 389"/>
                <a:gd name="T35" fmla="*/ 309 h 495"/>
                <a:gd name="T36" fmla="*/ 0 w 389"/>
                <a:gd name="T37" fmla="*/ 0 h 495"/>
                <a:gd name="T38" fmla="*/ 1 w 389"/>
                <a:gd name="T39" fmla="*/ 332 h 495"/>
                <a:gd name="T40" fmla="*/ 7 w 389"/>
                <a:gd name="T41" fmla="*/ 375 h 495"/>
                <a:gd name="T42" fmla="*/ 16 w 389"/>
                <a:gd name="T43" fmla="*/ 402 h 495"/>
                <a:gd name="T44" fmla="*/ 24 w 389"/>
                <a:gd name="T45" fmla="*/ 418 h 495"/>
                <a:gd name="T46" fmla="*/ 34 w 389"/>
                <a:gd name="T47" fmla="*/ 433 h 495"/>
                <a:gd name="T48" fmla="*/ 45 w 389"/>
                <a:gd name="T49" fmla="*/ 446 h 495"/>
                <a:gd name="T50" fmla="*/ 65 w 389"/>
                <a:gd name="T51" fmla="*/ 461 h 495"/>
                <a:gd name="T52" fmla="*/ 97 w 389"/>
                <a:gd name="T53" fmla="*/ 478 h 495"/>
                <a:gd name="T54" fmla="*/ 134 w 389"/>
                <a:gd name="T55" fmla="*/ 489 h 495"/>
                <a:gd name="T56" fmla="*/ 175 w 389"/>
                <a:gd name="T57" fmla="*/ 494 h 495"/>
                <a:gd name="T58" fmla="*/ 221 w 389"/>
                <a:gd name="T59" fmla="*/ 494 h 495"/>
                <a:gd name="T60" fmla="*/ 261 w 389"/>
                <a:gd name="T61" fmla="*/ 489 h 495"/>
                <a:gd name="T62" fmla="*/ 297 w 389"/>
                <a:gd name="T63" fmla="*/ 477 h 495"/>
                <a:gd name="T64" fmla="*/ 326 w 389"/>
                <a:gd name="T65" fmla="*/ 460 h 495"/>
                <a:gd name="T66" fmla="*/ 351 w 389"/>
                <a:gd name="T67" fmla="*/ 437 h 495"/>
                <a:gd name="T68" fmla="*/ 370 w 389"/>
                <a:gd name="T69" fmla="*/ 408 h 495"/>
                <a:gd name="T70" fmla="*/ 383 w 389"/>
                <a:gd name="T71" fmla="*/ 373 h 495"/>
                <a:gd name="T72" fmla="*/ 388 w 389"/>
                <a:gd name="T73" fmla="*/ 331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9" h="495">
                  <a:moveTo>
                    <a:pt x="389" y="309"/>
                  </a:moveTo>
                  <a:lnTo>
                    <a:pt x="389" y="0"/>
                  </a:lnTo>
                  <a:lnTo>
                    <a:pt x="324" y="0"/>
                  </a:lnTo>
                  <a:lnTo>
                    <a:pt x="324" y="309"/>
                  </a:lnTo>
                  <a:lnTo>
                    <a:pt x="324" y="325"/>
                  </a:lnTo>
                  <a:lnTo>
                    <a:pt x="322" y="340"/>
                  </a:lnTo>
                  <a:lnTo>
                    <a:pt x="320" y="354"/>
                  </a:lnTo>
                  <a:lnTo>
                    <a:pt x="317" y="366"/>
                  </a:lnTo>
                  <a:lnTo>
                    <a:pt x="312" y="379"/>
                  </a:lnTo>
                  <a:lnTo>
                    <a:pt x="306" y="390"/>
                  </a:lnTo>
                  <a:lnTo>
                    <a:pt x="300" y="399"/>
                  </a:lnTo>
                  <a:lnTo>
                    <a:pt x="292" y="409"/>
                  </a:lnTo>
                  <a:lnTo>
                    <a:pt x="283" y="416"/>
                  </a:lnTo>
                  <a:lnTo>
                    <a:pt x="275" y="423"/>
                  </a:lnTo>
                  <a:lnTo>
                    <a:pt x="264" y="429"/>
                  </a:lnTo>
                  <a:lnTo>
                    <a:pt x="253" y="433"/>
                  </a:lnTo>
                  <a:lnTo>
                    <a:pt x="241" y="437"/>
                  </a:lnTo>
                  <a:lnTo>
                    <a:pt x="227" y="439"/>
                  </a:lnTo>
                  <a:lnTo>
                    <a:pt x="213" y="441"/>
                  </a:lnTo>
                  <a:lnTo>
                    <a:pt x="199" y="441"/>
                  </a:lnTo>
                  <a:lnTo>
                    <a:pt x="183" y="441"/>
                  </a:lnTo>
                  <a:lnTo>
                    <a:pt x="168" y="439"/>
                  </a:lnTo>
                  <a:lnTo>
                    <a:pt x="154" y="437"/>
                  </a:lnTo>
                  <a:lnTo>
                    <a:pt x="140" y="433"/>
                  </a:lnTo>
                  <a:lnTo>
                    <a:pt x="129" y="429"/>
                  </a:lnTo>
                  <a:lnTo>
                    <a:pt x="118" y="423"/>
                  </a:lnTo>
                  <a:lnTo>
                    <a:pt x="108" y="416"/>
                  </a:lnTo>
                  <a:lnTo>
                    <a:pt x="98" y="409"/>
                  </a:lnTo>
                  <a:lnTo>
                    <a:pt x="91" y="399"/>
                  </a:lnTo>
                  <a:lnTo>
                    <a:pt x="83" y="390"/>
                  </a:lnTo>
                  <a:lnTo>
                    <a:pt x="78" y="379"/>
                  </a:lnTo>
                  <a:lnTo>
                    <a:pt x="73" y="366"/>
                  </a:lnTo>
                  <a:lnTo>
                    <a:pt x="69" y="354"/>
                  </a:lnTo>
                  <a:lnTo>
                    <a:pt x="66" y="340"/>
                  </a:lnTo>
                  <a:lnTo>
                    <a:pt x="64" y="325"/>
                  </a:lnTo>
                  <a:lnTo>
                    <a:pt x="64" y="309"/>
                  </a:lnTo>
                  <a:lnTo>
                    <a:pt x="64" y="0"/>
                  </a:lnTo>
                  <a:lnTo>
                    <a:pt x="0" y="0"/>
                  </a:lnTo>
                  <a:lnTo>
                    <a:pt x="0" y="309"/>
                  </a:lnTo>
                  <a:lnTo>
                    <a:pt x="1" y="332"/>
                  </a:lnTo>
                  <a:lnTo>
                    <a:pt x="3" y="355"/>
                  </a:lnTo>
                  <a:lnTo>
                    <a:pt x="7" y="375"/>
                  </a:lnTo>
                  <a:lnTo>
                    <a:pt x="13" y="394"/>
                  </a:lnTo>
                  <a:lnTo>
                    <a:pt x="16" y="402"/>
                  </a:lnTo>
                  <a:lnTo>
                    <a:pt x="20" y="411"/>
                  </a:lnTo>
                  <a:lnTo>
                    <a:pt x="24" y="418"/>
                  </a:lnTo>
                  <a:lnTo>
                    <a:pt x="29" y="426"/>
                  </a:lnTo>
                  <a:lnTo>
                    <a:pt x="34" y="433"/>
                  </a:lnTo>
                  <a:lnTo>
                    <a:pt x="40" y="439"/>
                  </a:lnTo>
                  <a:lnTo>
                    <a:pt x="45" y="446"/>
                  </a:lnTo>
                  <a:lnTo>
                    <a:pt x="52" y="451"/>
                  </a:lnTo>
                  <a:lnTo>
                    <a:pt x="65" y="461"/>
                  </a:lnTo>
                  <a:lnTo>
                    <a:pt x="81" y="470"/>
                  </a:lnTo>
                  <a:lnTo>
                    <a:pt x="97" y="478"/>
                  </a:lnTo>
                  <a:lnTo>
                    <a:pt x="115" y="485"/>
                  </a:lnTo>
                  <a:lnTo>
                    <a:pt x="134" y="489"/>
                  </a:lnTo>
                  <a:lnTo>
                    <a:pt x="154" y="492"/>
                  </a:lnTo>
                  <a:lnTo>
                    <a:pt x="175" y="494"/>
                  </a:lnTo>
                  <a:lnTo>
                    <a:pt x="199" y="495"/>
                  </a:lnTo>
                  <a:lnTo>
                    <a:pt x="221" y="494"/>
                  </a:lnTo>
                  <a:lnTo>
                    <a:pt x="242" y="492"/>
                  </a:lnTo>
                  <a:lnTo>
                    <a:pt x="261" y="489"/>
                  </a:lnTo>
                  <a:lnTo>
                    <a:pt x="280" y="484"/>
                  </a:lnTo>
                  <a:lnTo>
                    <a:pt x="297" y="477"/>
                  </a:lnTo>
                  <a:lnTo>
                    <a:pt x="312" y="469"/>
                  </a:lnTo>
                  <a:lnTo>
                    <a:pt x="326" y="460"/>
                  </a:lnTo>
                  <a:lnTo>
                    <a:pt x="339" y="449"/>
                  </a:lnTo>
                  <a:lnTo>
                    <a:pt x="351" y="437"/>
                  </a:lnTo>
                  <a:lnTo>
                    <a:pt x="361" y="422"/>
                  </a:lnTo>
                  <a:lnTo>
                    <a:pt x="370" y="408"/>
                  </a:lnTo>
                  <a:lnTo>
                    <a:pt x="377" y="391"/>
                  </a:lnTo>
                  <a:lnTo>
                    <a:pt x="383" y="373"/>
                  </a:lnTo>
                  <a:lnTo>
                    <a:pt x="386" y="353"/>
                  </a:lnTo>
                  <a:lnTo>
                    <a:pt x="388" y="331"/>
                  </a:lnTo>
                  <a:lnTo>
                    <a:pt x="389" y="309"/>
                  </a:lnTo>
                  <a:close/>
                </a:path>
              </a:pathLst>
            </a:custGeom>
            <a:solidFill>
              <a:srgbClr val="2711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 name="Freeform 17"/>
            <p:cNvSpPr>
              <a:spLocks noEditPoints="1"/>
            </p:cNvSpPr>
            <p:nvPr userDrawn="1"/>
          </p:nvSpPr>
          <p:spPr bwMode="auto">
            <a:xfrm>
              <a:off x="7711" y="4135"/>
              <a:ext cx="40" cy="54"/>
            </a:xfrm>
            <a:custGeom>
              <a:avLst/>
              <a:gdLst>
                <a:gd name="T0" fmla="*/ 65 w 362"/>
                <a:gd name="T1" fmla="*/ 55 h 485"/>
                <a:gd name="T2" fmla="*/ 204 w 362"/>
                <a:gd name="T3" fmla="*/ 55 h 485"/>
                <a:gd name="T4" fmla="*/ 227 w 362"/>
                <a:gd name="T5" fmla="*/ 58 h 485"/>
                <a:gd name="T6" fmla="*/ 247 w 362"/>
                <a:gd name="T7" fmla="*/ 63 h 485"/>
                <a:gd name="T8" fmla="*/ 264 w 362"/>
                <a:gd name="T9" fmla="*/ 71 h 485"/>
                <a:gd name="T10" fmla="*/ 277 w 362"/>
                <a:gd name="T11" fmla="*/ 83 h 485"/>
                <a:gd name="T12" fmla="*/ 287 w 362"/>
                <a:gd name="T13" fmla="*/ 97 h 485"/>
                <a:gd name="T14" fmla="*/ 293 w 362"/>
                <a:gd name="T15" fmla="*/ 114 h 485"/>
                <a:gd name="T16" fmla="*/ 296 w 362"/>
                <a:gd name="T17" fmla="*/ 133 h 485"/>
                <a:gd name="T18" fmla="*/ 296 w 362"/>
                <a:gd name="T19" fmla="*/ 154 h 485"/>
                <a:gd name="T20" fmla="*/ 293 w 362"/>
                <a:gd name="T21" fmla="*/ 173 h 485"/>
                <a:gd name="T22" fmla="*/ 287 w 362"/>
                <a:gd name="T23" fmla="*/ 190 h 485"/>
                <a:gd name="T24" fmla="*/ 277 w 362"/>
                <a:gd name="T25" fmla="*/ 204 h 485"/>
                <a:gd name="T26" fmla="*/ 264 w 362"/>
                <a:gd name="T27" fmla="*/ 215 h 485"/>
                <a:gd name="T28" fmla="*/ 247 w 362"/>
                <a:gd name="T29" fmla="*/ 224 h 485"/>
                <a:gd name="T30" fmla="*/ 227 w 362"/>
                <a:gd name="T31" fmla="*/ 229 h 485"/>
                <a:gd name="T32" fmla="*/ 204 w 362"/>
                <a:gd name="T33" fmla="*/ 232 h 485"/>
                <a:gd name="T34" fmla="*/ 65 w 362"/>
                <a:gd name="T35" fmla="*/ 232 h 485"/>
                <a:gd name="T36" fmla="*/ 0 w 362"/>
                <a:gd name="T37" fmla="*/ 485 h 485"/>
                <a:gd name="T38" fmla="*/ 65 w 362"/>
                <a:gd name="T39" fmla="*/ 286 h 485"/>
                <a:gd name="T40" fmla="*/ 230 w 362"/>
                <a:gd name="T41" fmla="*/ 286 h 485"/>
                <a:gd name="T42" fmla="*/ 262 w 362"/>
                <a:gd name="T43" fmla="*/ 282 h 485"/>
                <a:gd name="T44" fmla="*/ 290 w 362"/>
                <a:gd name="T45" fmla="*/ 272 h 485"/>
                <a:gd name="T46" fmla="*/ 313 w 362"/>
                <a:gd name="T47" fmla="*/ 257 h 485"/>
                <a:gd name="T48" fmla="*/ 332 w 362"/>
                <a:gd name="T49" fmla="*/ 239 h 485"/>
                <a:gd name="T50" fmla="*/ 346 w 362"/>
                <a:gd name="T51" fmla="*/ 216 h 485"/>
                <a:gd name="T52" fmla="*/ 355 w 362"/>
                <a:gd name="T53" fmla="*/ 190 h 485"/>
                <a:gd name="T54" fmla="*/ 360 w 362"/>
                <a:gd name="T55" fmla="*/ 159 h 485"/>
                <a:gd name="T56" fmla="*/ 360 w 362"/>
                <a:gd name="T57" fmla="*/ 126 h 485"/>
                <a:gd name="T58" fmla="*/ 355 w 362"/>
                <a:gd name="T59" fmla="*/ 97 h 485"/>
                <a:gd name="T60" fmla="*/ 346 w 362"/>
                <a:gd name="T61" fmla="*/ 70 h 485"/>
                <a:gd name="T62" fmla="*/ 332 w 362"/>
                <a:gd name="T63" fmla="*/ 48 h 485"/>
                <a:gd name="T64" fmla="*/ 313 w 362"/>
                <a:gd name="T65" fmla="*/ 29 h 485"/>
                <a:gd name="T66" fmla="*/ 290 w 362"/>
                <a:gd name="T67" fmla="*/ 14 h 485"/>
                <a:gd name="T68" fmla="*/ 262 w 362"/>
                <a:gd name="T69" fmla="*/ 5 h 485"/>
                <a:gd name="T70" fmla="*/ 230 w 362"/>
                <a:gd name="T71" fmla="*/ 1 h 485"/>
                <a:gd name="T72" fmla="*/ 0 w 362"/>
                <a:gd name="T73"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2" h="485">
                  <a:moveTo>
                    <a:pt x="65" y="232"/>
                  </a:moveTo>
                  <a:lnTo>
                    <a:pt x="65" y="55"/>
                  </a:lnTo>
                  <a:lnTo>
                    <a:pt x="190" y="55"/>
                  </a:lnTo>
                  <a:lnTo>
                    <a:pt x="204" y="55"/>
                  </a:lnTo>
                  <a:lnTo>
                    <a:pt x="217" y="56"/>
                  </a:lnTo>
                  <a:lnTo>
                    <a:pt x="227" y="58"/>
                  </a:lnTo>
                  <a:lnTo>
                    <a:pt x="238" y="60"/>
                  </a:lnTo>
                  <a:lnTo>
                    <a:pt x="247" y="63"/>
                  </a:lnTo>
                  <a:lnTo>
                    <a:pt x="256" y="67"/>
                  </a:lnTo>
                  <a:lnTo>
                    <a:pt x="264" y="71"/>
                  </a:lnTo>
                  <a:lnTo>
                    <a:pt x="271" y="78"/>
                  </a:lnTo>
                  <a:lnTo>
                    <a:pt x="277" y="83"/>
                  </a:lnTo>
                  <a:lnTo>
                    <a:pt x="282" y="89"/>
                  </a:lnTo>
                  <a:lnTo>
                    <a:pt x="287" y="97"/>
                  </a:lnTo>
                  <a:lnTo>
                    <a:pt x="290" y="105"/>
                  </a:lnTo>
                  <a:lnTo>
                    <a:pt x="293" y="114"/>
                  </a:lnTo>
                  <a:lnTo>
                    <a:pt x="295" y="123"/>
                  </a:lnTo>
                  <a:lnTo>
                    <a:pt x="296" y="133"/>
                  </a:lnTo>
                  <a:lnTo>
                    <a:pt x="296" y="143"/>
                  </a:lnTo>
                  <a:lnTo>
                    <a:pt x="296" y="154"/>
                  </a:lnTo>
                  <a:lnTo>
                    <a:pt x="295" y="163"/>
                  </a:lnTo>
                  <a:lnTo>
                    <a:pt x="293" y="173"/>
                  </a:lnTo>
                  <a:lnTo>
                    <a:pt x="290" y="181"/>
                  </a:lnTo>
                  <a:lnTo>
                    <a:pt x="287" y="190"/>
                  </a:lnTo>
                  <a:lnTo>
                    <a:pt x="282" y="197"/>
                  </a:lnTo>
                  <a:lnTo>
                    <a:pt x="277" y="204"/>
                  </a:lnTo>
                  <a:lnTo>
                    <a:pt x="271" y="210"/>
                  </a:lnTo>
                  <a:lnTo>
                    <a:pt x="264" y="215"/>
                  </a:lnTo>
                  <a:lnTo>
                    <a:pt x="256" y="219"/>
                  </a:lnTo>
                  <a:lnTo>
                    <a:pt x="247" y="224"/>
                  </a:lnTo>
                  <a:lnTo>
                    <a:pt x="238" y="227"/>
                  </a:lnTo>
                  <a:lnTo>
                    <a:pt x="227" y="229"/>
                  </a:lnTo>
                  <a:lnTo>
                    <a:pt x="217" y="231"/>
                  </a:lnTo>
                  <a:lnTo>
                    <a:pt x="204" y="232"/>
                  </a:lnTo>
                  <a:lnTo>
                    <a:pt x="190" y="232"/>
                  </a:lnTo>
                  <a:lnTo>
                    <a:pt x="65" y="232"/>
                  </a:lnTo>
                  <a:close/>
                  <a:moveTo>
                    <a:pt x="0" y="0"/>
                  </a:moveTo>
                  <a:lnTo>
                    <a:pt x="0" y="485"/>
                  </a:lnTo>
                  <a:lnTo>
                    <a:pt x="65" y="485"/>
                  </a:lnTo>
                  <a:lnTo>
                    <a:pt x="65" y="286"/>
                  </a:lnTo>
                  <a:lnTo>
                    <a:pt x="213" y="286"/>
                  </a:lnTo>
                  <a:lnTo>
                    <a:pt x="230" y="286"/>
                  </a:lnTo>
                  <a:lnTo>
                    <a:pt x="246" y="284"/>
                  </a:lnTo>
                  <a:lnTo>
                    <a:pt x="262" y="282"/>
                  </a:lnTo>
                  <a:lnTo>
                    <a:pt x="277" y="278"/>
                  </a:lnTo>
                  <a:lnTo>
                    <a:pt x="290" y="272"/>
                  </a:lnTo>
                  <a:lnTo>
                    <a:pt x="302" y="266"/>
                  </a:lnTo>
                  <a:lnTo>
                    <a:pt x="313" y="257"/>
                  </a:lnTo>
                  <a:lnTo>
                    <a:pt x="323" y="249"/>
                  </a:lnTo>
                  <a:lnTo>
                    <a:pt x="332" y="239"/>
                  </a:lnTo>
                  <a:lnTo>
                    <a:pt x="339" y="228"/>
                  </a:lnTo>
                  <a:lnTo>
                    <a:pt x="346" y="216"/>
                  </a:lnTo>
                  <a:lnTo>
                    <a:pt x="352" y="204"/>
                  </a:lnTo>
                  <a:lnTo>
                    <a:pt x="355" y="190"/>
                  </a:lnTo>
                  <a:lnTo>
                    <a:pt x="358" y="175"/>
                  </a:lnTo>
                  <a:lnTo>
                    <a:pt x="360" y="159"/>
                  </a:lnTo>
                  <a:lnTo>
                    <a:pt x="362" y="143"/>
                  </a:lnTo>
                  <a:lnTo>
                    <a:pt x="360" y="126"/>
                  </a:lnTo>
                  <a:lnTo>
                    <a:pt x="358" y="112"/>
                  </a:lnTo>
                  <a:lnTo>
                    <a:pt x="355" y="97"/>
                  </a:lnTo>
                  <a:lnTo>
                    <a:pt x="352" y="83"/>
                  </a:lnTo>
                  <a:lnTo>
                    <a:pt x="346" y="70"/>
                  </a:lnTo>
                  <a:lnTo>
                    <a:pt x="339" y="59"/>
                  </a:lnTo>
                  <a:lnTo>
                    <a:pt x="332" y="48"/>
                  </a:lnTo>
                  <a:lnTo>
                    <a:pt x="323" y="38"/>
                  </a:lnTo>
                  <a:lnTo>
                    <a:pt x="313" y="29"/>
                  </a:lnTo>
                  <a:lnTo>
                    <a:pt x="302" y="22"/>
                  </a:lnTo>
                  <a:lnTo>
                    <a:pt x="290" y="14"/>
                  </a:lnTo>
                  <a:lnTo>
                    <a:pt x="277" y="9"/>
                  </a:lnTo>
                  <a:lnTo>
                    <a:pt x="262" y="5"/>
                  </a:lnTo>
                  <a:lnTo>
                    <a:pt x="246" y="3"/>
                  </a:lnTo>
                  <a:lnTo>
                    <a:pt x="230" y="1"/>
                  </a:lnTo>
                  <a:lnTo>
                    <a:pt x="213" y="0"/>
                  </a:lnTo>
                  <a:lnTo>
                    <a:pt x="0" y="0"/>
                  </a:lnTo>
                  <a:close/>
                </a:path>
              </a:pathLst>
            </a:custGeom>
            <a:solidFill>
              <a:srgbClr val="2711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 name="Freeform 18"/>
            <p:cNvSpPr>
              <a:spLocks/>
            </p:cNvSpPr>
            <p:nvPr userDrawn="1"/>
          </p:nvSpPr>
          <p:spPr bwMode="auto">
            <a:xfrm>
              <a:off x="6881" y="4651"/>
              <a:ext cx="100" cy="112"/>
            </a:xfrm>
            <a:custGeom>
              <a:avLst/>
              <a:gdLst>
                <a:gd name="T0" fmla="*/ 2 w 898"/>
                <a:gd name="T1" fmla="*/ 452 h 1007"/>
                <a:gd name="T2" fmla="*/ 21 w 898"/>
                <a:gd name="T3" fmla="*/ 355 h 1007"/>
                <a:gd name="T4" fmla="*/ 58 w 898"/>
                <a:gd name="T5" fmla="*/ 264 h 1007"/>
                <a:gd name="T6" fmla="*/ 110 w 898"/>
                <a:gd name="T7" fmla="*/ 183 h 1007"/>
                <a:gd name="T8" fmla="*/ 177 w 898"/>
                <a:gd name="T9" fmla="*/ 116 h 1007"/>
                <a:gd name="T10" fmla="*/ 258 w 898"/>
                <a:gd name="T11" fmla="*/ 61 h 1007"/>
                <a:gd name="T12" fmla="*/ 350 w 898"/>
                <a:gd name="T13" fmla="*/ 23 h 1007"/>
                <a:gd name="T14" fmla="*/ 452 w 898"/>
                <a:gd name="T15" fmla="*/ 3 h 1007"/>
                <a:gd name="T16" fmla="*/ 573 w 898"/>
                <a:gd name="T17" fmla="*/ 3 h 1007"/>
                <a:gd name="T18" fmla="*/ 686 w 898"/>
                <a:gd name="T19" fmla="*/ 24 h 1007"/>
                <a:gd name="T20" fmla="*/ 779 w 898"/>
                <a:gd name="T21" fmla="*/ 64 h 1007"/>
                <a:gd name="T22" fmla="*/ 856 w 898"/>
                <a:gd name="T23" fmla="*/ 118 h 1007"/>
                <a:gd name="T24" fmla="*/ 741 w 898"/>
                <a:gd name="T25" fmla="*/ 295 h 1007"/>
                <a:gd name="T26" fmla="*/ 684 w 898"/>
                <a:gd name="T27" fmla="*/ 252 h 1007"/>
                <a:gd name="T28" fmla="*/ 623 w 898"/>
                <a:gd name="T29" fmla="*/ 220 h 1007"/>
                <a:gd name="T30" fmla="*/ 559 w 898"/>
                <a:gd name="T31" fmla="*/ 202 h 1007"/>
                <a:gd name="T32" fmla="*/ 491 w 898"/>
                <a:gd name="T33" fmla="*/ 198 h 1007"/>
                <a:gd name="T34" fmla="*/ 433 w 898"/>
                <a:gd name="T35" fmla="*/ 208 h 1007"/>
                <a:gd name="T36" fmla="*/ 380 w 898"/>
                <a:gd name="T37" fmla="*/ 228 h 1007"/>
                <a:gd name="T38" fmla="*/ 334 w 898"/>
                <a:gd name="T39" fmla="*/ 258 h 1007"/>
                <a:gd name="T40" fmla="*/ 295 w 898"/>
                <a:gd name="T41" fmla="*/ 297 h 1007"/>
                <a:gd name="T42" fmla="*/ 263 w 898"/>
                <a:gd name="T43" fmla="*/ 344 h 1007"/>
                <a:gd name="T44" fmla="*/ 240 w 898"/>
                <a:gd name="T45" fmla="*/ 397 h 1007"/>
                <a:gd name="T46" fmla="*/ 227 w 898"/>
                <a:gd name="T47" fmla="*/ 455 h 1007"/>
                <a:gd name="T48" fmla="*/ 224 w 898"/>
                <a:gd name="T49" fmla="*/ 504 h 1007"/>
                <a:gd name="T50" fmla="*/ 229 w 898"/>
                <a:gd name="T51" fmla="*/ 565 h 1007"/>
                <a:gd name="T52" fmla="*/ 244 w 898"/>
                <a:gd name="T53" fmla="*/ 622 h 1007"/>
                <a:gd name="T54" fmla="*/ 269 w 898"/>
                <a:gd name="T55" fmla="*/ 674 h 1007"/>
                <a:gd name="T56" fmla="*/ 302 w 898"/>
                <a:gd name="T57" fmla="*/ 719 h 1007"/>
                <a:gd name="T58" fmla="*/ 343 w 898"/>
                <a:gd name="T59" fmla="*/ 756 h 1007"/>
                <a:gd name="T60" fmla="*/ 392 w 898"/>
                <a:gd name="T61" fmla="*/ 785 h 1007"/>
                <a:gd name="T62" fmla="*/ 446 w 898"/>
                <a:gd name="T63" fmla="*/ 803 h 1007"/>
                <a:gd name="T64" fmla="*/ 506 w 898"/>
                <a:gd name="T65" fmla="*/ 809 h 1007"/>
                <a:gd name="T66" fmla="*/ 582 w 898"/>
                <a:gd name="T67" fmla="*/ 802 h 1007"/>
                <a:gd name="T68" fmla="*/ 647 w 898"/>
                <a:gd name="T69" fmla="*/ 778 h 1007"/>
                <a:gd name="T70" fmla="*/ 705 w 898"/>
                <a:gd name="T71" fmla="*/ 742 h 1007"/>
                <a:gd name="T72" fmla="*/ 879 w 898"/>
                <a:gd name="T73" fmla="*/ 852 h 1007"/>
                <a:gd name="T74" fmla="*/ 799 w 898"/>
                <a:gd name="T75" fmla="*/ 921 h 1007"/>
                <a:gd name="T76" fmla="*/ 707 w 898"/>
                <a:gd name="T77" fmla="*/ 971 h 1007"/>
                <a:gd name="T78" fmla="*/ 597 w 898"/>
                <a:gd name="T79" fmla="*/ 1000 h 1007"/>
                <a:gd name="T80" fmla="*/ 472 w 898"/>
                <a:gd name="T81" fmla="*/ 1006 h 1007"/>
                <a:gd name="T82" fmla="*/ 371 w 898"/>
                <a:gd name="T83" fmla="*/ 991 h 1007"/>
                <a:gd name="T84" fmla="*/ 278 w 898"/>
                <a:gd name="T85" fmla="*/ 958 h 1007"/>
                <a:gd name="T86" fmla="*/ 195 w 898"/>
                <a:gd name="T87" fmla="*/ 908 h 1007"/>
                <a:gd name="T88" fmla="*/ 125 w 898"/>
                <a:gd name="T89" fmla="*/ 844 h 1007"/>
                <a:gd name="T90" fmla="*/ 69 w 898"/>
                <a:gd name="T91" fmla="*/ 767 h 1007"/>
                <a:gd name="T92" fmla="*/ 29 w 898"/>
                <a:gd name="T93" fmla="*/ 679 h 1007"/>
                <a:gd name="T94" fmla="*/ 5 w 898"/>
                <a:gd name="T95" fmla="*/ 583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8" h="1007">
                  <a:moveTo>
                    <a:pt x="0" y="506"/>
                  </a:moveTo>
                  <a:lnTo>
                    <a:pt x="0" y="504"/>
                  </a:lnTo>
                  <a:lnTo>
                    <a:pt x="1" y="477"/>
                  </a:lnTo>
                  <a:lnTo>
                    <a:pt x="2" y="452"/>
                  </a:lnTo>
                  <a:lnTo>
                    <a:pt x="5" y="427"/>
                  </a:lnTo>
                  <a:lnTo>
                    <a:pt x="9" y="402"/>
                  </a:lnTo>
                  <a:lnTo>
                    <a:pt x="14" y="378"/>
                  </a:lnTo>
                  <a:lnTo>
                    <a:pt x="21" y="355"/>
                  </a:lnTo>
                  <a:lnTo>
                    <a:pt x="28" y="331"/>
                  </a:lnTo>
                  <a:lnTo>
                    <a:pt x="37" y="308"/>
                  </a:lnTo>
                  <a:lnTo>
                    <a:pt x="46" y="286"/>
                  </a:lnTo>
                  <a:lnTo>
                    <a:pt x="58" y="264"/>
                  </a:lnTo>
                  <a:lnTo>
                    <a:pt x="69" y="243"/>
                  </a:lnTo>
                  <a:lnTo>
                    <a:pt x="81" y="222"/>
                  </a:lnTo>
                  <a:lnTo>
                    <a:pt x="95" y="202"/>
                  </a:lnTo>
                  <a:lnTo>
                    <a:pt x="110" y="183"/>
                  </a:lnTo>
                  <a:lnTo>
                    <a:pt x="125" y="165"/>
                  </a:lnTo>
                  <a:lnTo>
                    <a:pt x="141" y="148"/>
                  </a:lnTo>
                  <a:lnTo>
                    <a:pt x="158" y="132"/>
                  </a:lnTo>
                  <a:lnTo>
                    <a:pt x="177" y="116"/>
                  </a:lnTo>
                  <a:lnTo>
                    <a:pt x="195" y="101"/>
                  </a:lnTo>
                  <a:lnTo>
                    <a:pt x="215" y="86"/>
                  </a:lnTo>
                  <a:lnTo>
                    <a:pt x="235" y="73"/>
                  </a:lnTo>
                  <a:lnTo>
                    <a:pt x="258" y="61"/>
                  </a:lnTo>
                  <a:lnTo>
                    <a:pt x="279" y="50"/>
                  </a:lnTo>
                  <a:lnTo>
                    <a:pt x="302" y="40"/>
                  </a:lnTo>
                  <a:lnTo>
                    <a:pt x="325" y="31"/>
                  </a:lnTo>
                  <a:lnTo>
                    <a:pt x="350" y="23"/>
                  </a:lnTo>
                  <a:lnTo>
                    <a:pt x="374" y="16"/>
                  </a:lnTo>
                  <a:lnTo>
                    <a:pt x="399" y="10"/>
                  </a:lnTo>
                  <a:lnTo>
                    <a:pt x="426" y="6"/>
                  </a:lnTo>
                  <a:lnTo>
                    <a:pt x="452" y="3"/>
                  </a:lnTo>
                  <a:lnTo>
                    <a:pt x="480" y="0"/>
                  </a:lnTo>
                  <a:lnTo>
                    <a:pt x="507" y="0"/>
                  </a:lnTo>
                  <a:lnTo>
                    <a:pt x="541" y="0"/>
                  </a:lnTo>
                  <a:lnTo>
                    <a:pt x="573" y="3"/>
                  </a:lnTo>
                  <a:lnTo>
                    <a:pt x="603" y="7"/>
                  </a:lnTo>
                  <a:lnTo>
                    <a:pt x="632" y="11"/>
                  </a:lnTo>
                  <a:lnTo>
                    <a:pt x="659" y="17"/>
                  </a:lnTo>
                  <a:lnTo>
                    <a:pt x="686" y="24"/>
                  </a:lnTo>
                  <a:lnTo>
                    <a:pt x="710" y="32"/>
                  </a:lnTo>
                  <a:lnTo>
                    <a:pt x="734" y="42"/>
                  </a:lnTo>
                  <a:lnTo>
                    <a:pt x="756" y="52"/>
                  </a:lnTo>
                  <a:lnTo>
                    <a:pt x="779" y="64"/>
                  </a:lnTo>
                  <a:lnTo>
                    <a:pt x="799" y="76"/>
                  </a:lnTo>
                  <a:lnTo>
                    <a:pt x="819" y="89"/>
                  </a:lnTo>
                  <a:lnTo>
                    <a:pt x="838" y="103"/>
                  </a:lnTo>
                  <a:lnTo>
                    <a:pt x="856" y="118"/>
                  </a:lnTo>
                  <a:lnTo>
                    <a:pt x="874" y="134"/>
                  </a:lnTo>
                  <a:lnTo>
                    <a:pt x="891" y="151"/>
                  </a:lnTo>
                  <a:lnTo>
                    <a:pt x="754" y="307"/>
                  </a:lnTo>
                  <a:lnTo>
                    <a:pt x="741" y="295"/>
                  </a:lnTo>
                  <a:lnTo>
                    <a:pt x="727" y="283"/>
                  </a:lnTo>
                  <a:lnTo>
                    <a:pt x="712" y="272"/>
                  </a:lnTo>
                  <a:lnTo>
                    <a:pt x="698" y="262"/>
                  </a:lnTo>
                  <a:lnTo>
                    <a:pt x="684" y="252"/>
                  </a:lnTo>
                  <a:lnTo>
                    <a:pt x="669" y="243"/>
                  </a:lnTo>
                  <a:lnTo>
                    <a:pt x="654" y="234"/>
                  </a:lnTo>
                  <a:lnTo>
                    <a:pt x="639" y="227"/>
                  </a:lnTo>
                  <a:lnTo>
                    <a:pt x="623" y="220"/>
                  </a:lnTo>
                  <a:lnTo>
                    <a:pt x="607" y="214"/>
                  </a:lnTo>
                  <a:lnTo>
                    <a:pt x="592" y="210"/>
                  </a:lnTo>
                  <a:lnTo>
                    <a:pt x="576" y="206"/>
                  </a:lnTo>
                  <a:lnTo>
                    <a:pt x="559" y="202"/>
                  </a:lnTo>
                  <a:lnTo>
                    <a:pt x="542" y="199"/>
                  </a:lnTo>
                  <a:lnTo>
                    <a:pt x="524" y="198"/>
                  </a:lnTo>
                  <a:lnTo>
                    <a:pt x="506" y="198"/>
                  </a:lnTo>
                  <a:lnTo>
                    <a:pt x="491" y="198"/>
                  </a:lnTo>
                  <a:lnTo>
                    <a:pt x="475" y="199"/>
                  </a:lnTo>
                  <a:lnTo>
                    <a:pt x="461" y="201"/>
                  </a:lnTo>
                  <a:lnTo>
                    <a:pt x="447" y="203"/>
                  </a:lnTo>
                  <a:lnTo>
                    <a:pt x="433" y="208"/>
                  </a:lnTo>
                  <a:lnTo>
                    <a:pt x="419" y="211"/>
                  </a:lnTo>
                  <a:lnTo>
                    <a:pt x="406" y="216"/>
                  </a:lnTo>
                  <a:lnTo>
                    <a:pt x="393" y="221"/>
                  </a:lnTo>
                  <a:lnTo>
                    <a:pt x="380" y="228"/>
                  </a:lnTo>
                  <a:lnTo>
                    <a:pt x="368" y="234"/>
                  </a:lnTo>
                  <a:lnTo>
                    <a:pt x="356" y="241"/>
                  </a:lnTo>
                  <a:lnTo>
                    <a:pt x="344" y="250"/>
                  </a:lnTo>
                  <a:lnTo>
                    <a:pt x="334" y="258"/>
                  </a:lnTo>
                  <a:lnTo>
                    <a:pt x="323" y="267"/>
                  </a:lnTo>
                  <a:lnTo>
                    <a:pt x="313" y="276"/>
                  </a:lnTo>
                  <a:lnTo>
                    <a:pt x="303" y="287"/>
                  </a:lnTo>
                  <a:lnTo>
                    <a:pt x="295" y="297"/>
                  </a:lnTo>
                  <a:lnTo>
                    <a:pt x="285" y="308"/>
                  </a:lnTo>
                  <a:lnTo>
                    <a:pt x="278" y="320"/>
                  </a:lnTo>
                  <a:lnTo>
                    <a:pt x="269" y="331"/>
                  </a:lnTo>
                  <a:lnTo>
                    <a:pt x="263" y="344"/>
                  </a:lnTo>
                  <a:lnTo>
                    <a:pt x="257" y="357"/>
                  </a:lnTo>
                  <a:lnTo>
                    <a:pt x="250" y="369"/>
                  </a:lnTo>
                  <a:lnTo>
                    <a:pt x="245" y="383"/>
                  </a:lnTo>
                  <a:lnTo>
                    <a:pt x="240" y="397"/>
                  </a:lnTo>
                  <a:lnTo>
                    <a:pt x="235" y="411"/>
                  </a:lnTo>
                  <a:lnTo>
                    <a:pt x="232" y="425"/>
                  </a:lnTo>
                  <a:lnTo>
                    <a:pt x="229" y="440"/>
                  </a:lnTo>
                  <a:lnTo>
                    <a:pt x="227" y="455"/>
                  </a:lnTo>
                  <a:lnTo>
                    <a:pt x="225" y="470"/>
                  </a:lnTo>
                  <a:lnTo>
                    <a:pt x="224" y="486"/>
                  </a:lnTo>
                  <a:lnTo>
                    <a:pt x="224" y="500"/>
                  </a:lnTo>
                  <a:lnTo>
                    <a:pt x="224" y="504"/>
                  </a:lnTo>
                  <a:lnTo>
                    <a:pt x="224" y="519"/>
                  </a:lnTo>
                  <a:lnTo>
                    <a:pt x="225" y="534"/>
                  </a:lnTo>
                  <a:lnTo>
                    <a:pt x="227" y="549"/>
                  </a:lnTo>
                  <a:lnTo>
                    <a:pt x="229" y="565"/>
                  </a:lnTo>
                  <a:lnTo>
                    <a:pt x="232" y="579"/>
                  </a:lnTo>
                  <a:lnTo>
                    <a:pt x="235" y="593"/>
                  </a:lnTo>
                  <a:lnTo>
                    <a:pt x="240" y="608"/>
                  </a:lnTo>
                  <a:lnTo>
                    <a:pt x="244" y="622"/>
                  </a:lnTo>
                  <a:lnTo>
                    <a:pt x="249" y="635"/>
                  </a:lnTo>
                  <a:lnTo>
                    <a:pt x="255" y="648"/>
                  </a:lnTo>
                  <a:lnTo>
                    <a:pt x="262" y="661"/>
                  </a:lnTo>
                  <a:lnTo>
                    <a:pt x="269" y="674"/>
                  </a:lnTo>
                  <a:lnTo>
                    <a:pt x="277" y="685"/>
                  </a:lnTo>
                  <a:lnTo>
                    <a:pt x="285" y="697"/>
                  </a:lnTo>
                  <a:lnTo>
                    <a:pt x="294" y="709"/>
                  </a:lnTo>
                  <a:lnTo>
                    <a:pt x="302" y="719"/>
                  </a:lnTo>
                  <a:lnTo>
                    <a:pt x="311" y="729"/>
                  </a:lnTo>
                  <a:lnTo>
                    <a:pt x="322" y="739"/>
                  </a:lnTo>
                  <a:lnTo>
                    <a:pt x="333" y="748"/>
                  </a:lnTo>
                  <a:lnTo>
                    <a:pt x="343" y="756"/>
                  </a:lnTo>
                  <a:lnTo>
                    <a:pt x="355" y="765"/>
                  </a:lnTo>
                  <a:lnTo>
                    <a:pt x="366" y="772"/>
                  </a:lnTo>
                  <a:lnTo>
                    <a:pt x="379" y="778"/>
                  </a:lnTo>
                  <a:lnTo>
                    <a:pt x="392" y="785"/>
                  </a:lnTo>
                  <a:lnTo>
                    <a:pt x="405" y="790"/>
                  </a:lnTo>
                  <a:lnTo>
                    <a:pt x="418" y="795"/>
                  </a:lnTo>
                  <a:lnTo>
                    <a:pt x="432" y="799"/>
                  </a:lnTo>
                  <a:lnTo>
                    <a:pt x="446" y="803"/>
                  </a:lnTo>
                  <a:lnTo>
                    <a:pt x="461" y="806"/>
                  </a:lnTo>
                  <a:lnTo>
                    <a:pt x="475" y="808"/>
                  </a:lnTo>
                  <a:lnTo>
                    <a:pt x="490" y="809"/>
                  </a:lnTo>
                  <a:lnTo>
                    <a:pt x="506" y="809"/>
                  </a:lnTo>
                  <a:lnTo>
                    <a:pt x="526" y="809"/>
                  </a:lnTo>
                  <a:lnTo>
                    <a:pt x="546" y="807"/>
                  </a:lnTo>
                  <a:lnTo>
                    <a:pt x="564" y="805"/>
                  </a:lnTo>
                  <a:lnTo>
                    <a:pt x="582" y="802"/>
                  </a:lnTo>
                  <a:lnTo>
                    <a:pt x="599" y="796"/>
                  </a:lnTo>
                  <a:lnTo>
                    <a:pt x="616" y="791"/>
                  </a:lnTo>
                  <a:lnTo>
                    <a:pt x="632" y="786"/>
                  </a:lnTo>
                  <a:lnTo>
                    <a:pt x="647" y="778"/>
                  </a:lnTo>
                  <a:lnTo>
                    <a:pt x="661" y="771"/>
                  </a:lnTo>
                  <a:lnTo>
                    <a:pt x="676" y="761"/>
                  </a:lnTo>
                  <a:lnTo>
                    <a:pt x="691" y="753"/>
                  </a:lnTo>
                  <a:lnTo>
                    <a:pt x="705" y="742"/>
                  </a:lnTo>
                  <a:lnTo>
                    <a:pt x="733" y="720"/>
                  </a:lnTo>
                  <a:lnTo>
                    <a:pt x="762" y="695"/>
                  </a:lnTo>
                  <a:lnTo>
                    <a:pt x="898" y="833"/>
                  </a:lnTo>
                  <a:lnTo>
                    <a:pt x="879" y="852"/>
                  </a:lnTo>
                  <a:lnTo>
                    <a:pt x="860" y="871"/>
                  </a:lnTo>
                  <a:lnTo>
                    <a:pt x="840" y="888"/>
                  </a:lnTo>
                  <a:lnTo>
                    <a:pt x="820" y="905"/>
                  </a:lnTo>
                  <a:lnTo>
                    <a:pt x="799" y="921"/>
                  </a:lnTo>
                  <a:lnTo>
                    <a:pt x="778" y="935"/>
                  </a:lnTo>
                  <a:lnTo>
                    <a:pt x="754" y="948"/>
                  </a:lnTo>
                  <a:lnTo>
                    <a:pt x="731" y="960"/>
                  </a:lnTo>
                  <a:lnTo>
                    <a:pt x="707" y="971"/>
                  </a:lnTo>
                  <a:lnTo>
                    <a:pt x="681" y="980"/>
                  </a:lnTo>
                  <a:lnTo>
                    <a:pt x="655" y="988"/>
                  </a:lnTo>
                  <a:lnTo>
                    <a:pt x="626" y="995"/>
                  </a:lnTo>
                  <a:lnTo>
                    <a:pt x="597" y="1000"/>
                  </a:lnTo>
                  <a:lnTo>
                    <a:pt x="566" y="1003"/>
                  </a:lnTo>
                  <a:lnTo>
                    <a:pt x="533" y="1006"/>
                  </a:lnTo>
                  <a:lnTo>
                    <a:pt x="499" y="1007"/>
                  </a:lnTo>
                  <a:lnTo>
                    <a:pt x="472" y="1006"/>
                  </a:lnTo>
                  <a:lnTo>
                    <a:pt x="446" y="1004"/>
                  </a:lnTo>
                  <a:lnTo>
                    <a:pt x="420" y="1001"/>
                  </a:lnTo>
                  <a:lnTo>
                    <a:pt x="395" y="997"/>
                  </a:lnTo>
                  <a:lnTo>
                    <a:pt x="371" y="991"/>
                  </a:lnTo>
                  <a:lnTo>
                    <a:pt x="346" y="984"/>
                  </a:lnTo>
                  <a:lnTo>
                    <a:pt x="323" y="977"/>
                  </a:lnTo>
                  <a:lnTo>
                    <a:pt x="300" y="967"/>
                  </a:lnTo>
                  <a:lnTo>
                    <a:pt x="278" y="958"/>
                  </a:lnTo>
                  <a:lnTo>
                    <a:pt x="257" y="946"/>
                  </a:lnTo>
                  <a:lnTo>
                    <a:pt x="235" y="935"/>
                  </a:lnTo>
                  <a:lnTo>
                    <a:pt x="215" y="922"/>
                  </a:lnTo>
                  <a:lnTo>
                    <a:pt x="195" y="908"/>
                  </a:lnTo>
                  <a:lnTo>
                    <a:pt x="177" y="894"/>
                  </a:lnTo>
                  <a:lnTo>
                    <a:pt x="159" y="878"/>
                  </a:lnTo>
                  <a:lnTo>
                    <a:pt x="142" y="861"/>
                  </a:lnTo>
                  <a:lnTo>
                    <a:pt x="125" y="844"/>
                  </a:lnTo>
                  <a:lnTo>
                    <a:pt x="111" y="826"/>
                  </a:lnTo>
                  <a:lnTo>
                    <a:pt x="96" y="807"/>
                  </a:lnTo>
                  <a:lnTo>
                    <a:pt x="82" y="788"/>
                  </a:lnTo>
                  <a:lnTo>
                    <a:pt x="69" y="767"/>
                  </a:lnTo>
                  <a:lnTo>
                    <a:pt x="58" y="746"/>
                  </a:lnTo>
                  <a:lnTo>
                    <a:pt x="47" y="724"/>
                  </a:lnTo>
                  <a:lnTo>
                    <a:pt x="38" y="702"/>
                  </a:lnTo>
                  <a:lnTo>
                    <a:pt x="29" y="679"/>
                  </a:lnTo>
                  <a:lnTo>
                    <a:pt x="21" y="656"/>
                  </a:lnTo>
                  <a:lnTo>
                    <a:pt x="14" y="632"/>
                  </a:lnTo>
                  <a:lnTo>
                    <a:pt x="9" y="608"/>
                  </a:lnTo>
                  <a:lnTo>
                    <a:pt x="5" y="583"/>
                  </a:lnTo>
                  <a:lnTo>
                    <a:pt x="2" y="557"/>
                  </a:lnTo>
                  <a:lnTo>
                    <a:pt x="1" y="532"/>
                  </a:lnTo>
                  <a:lnTo>
                    <a:pt x="0" y="506"/>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5" name="Freeform 19"/>
            <p:cNvSpPr>
              <a:spLocks noEditPoints="1"/>
            </p:cNvSpPr>
            <p:nvPr userDrawn="1"/>
          </p:nvSpPr>
          <p:spPr bwMode="auto">
            <a:xfrm>
              <a:off x="6975" y="4652"/>
              <a:ext cx="115" cy="109"/>
            </a:xfrm>
            <a:custGeom>
              <a:avLst/>
              <a:gdLst>
                <a:gd name="T0" fmla="*/ 418 w 1032"/>
                <a:gd name="T1" fmla="*/ 0 h 980"/>
                <a:gd name="T2" fmla="*/ 614 w 1032"/>
                <a:gd name="T3" fmla="*/ 0 h 980"/>
                <a:gd name="T4" fmla="*/ 1032 w 1032"/>
                <a:gd name="T5" fmla="*/ 980 h 980"/>
                <a:gd name="T6" fmla="*/ 808 w 1032"/>
                <a:gd name="T7" fmla="*/ 980 h 980"/>
                <a:gd name="T8" fmla="*/ 719 w 1032"/>
                <a:gd name="T9" fmla="*/ 762 h 980"/>
                <a:gd name="T10" fmla="*/ 308 w 1032"/>
                <a:gd name="T11" fmla="*/ 762 h 980"/>
                <a:gd name="T12" fmla="*/ 219 w 1032"/>
                <a:gd name="T13" fmla="*/ 980 h 980"/>
                <a:gd name="T14" fmla="*/ 0 w 1032"/>
                <a:gd name="T15" fmla="*/ 980 h 980"/>
                <a:gd name="T16" fmla="*/ 418 w 1032"/>
                <a:gd name="T17" fmla="*/ 0 h 980"/>
                <a:gd name="T18" fmla="*/ 643 w 1032"/>
                <a:gd name="T19" fmla="*/ 573 h 980"/>
                <a:gd name="T20" fmla="*/ 514 w 1032"/>
                <a:gd name="T21" fmla="*/ 257 h 980"/>
                <a:gd name="T22" fmla="*/ 384 w 1032"/>
                <a:gd name="T23" fmla="*/ 573 h 980"/>
                <a:gd name="T24" fmla="*/ 643 w 1032"/>
                <a:gd name="T25" fmla="*/ 573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2" h="980">
                  <a:moveTo>
                    <a:pt x="418" y="0"/>
                  </a:moveTo>
                  <a:lnTo>
                    <a:pt x="614" y="0"/>
                  </a:lnTo>
                  <a:lnTo>
                    <a:pt x="1032" y="980"/>
                  </a:lnTo>
                  <a:lnTo>
                    <a:pt x="808" y="980"/>
                  </a:lnTo>
                  <a:lnTo>
                    <a:pt x="719" y="762"/>
                  </a:lnTo>
                  <a:lnTo>
                    <a:pt x="308" y="762"/>
                  </a:lnTo>
                  <a:lnTo>
                    <a:pt x="219" y="980"/>
                  </a:lnTo>
                  <a:lnTo>
                    <a:pt x="0" y="980"/>
                  </a:lnTo>
                  <a:lnTo>
                    <a:pt x="418" y="0"/>
                  </a:lnTo>
                  <a:close/>
                  <a:moveTo>
                    <a:pt x="643" y="573"/>
                  </a:moveTo>
                  <a:lnTo>
                    <a:pt x="514" y="257"/>
                  </a:lnTo>
                  <a:lnTo>
                    <a:pt x="384" y="573"/>
                  </a:lnTo>
                  <a:lnTo>
                    <a:pt x="643" y="573"/>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6" name="Freeform 20"/>
            <p:cNvSpPr>
              <a:spLocks noEditPoints="1"/>
            </p:cNvSpPr>
            <p:nvPr userDrawn="1"/>
          </p:nvSpPr>
          <p:spPr bwMode="auto">
            <a:xfrm>
              <a:off x="7091" y="4653"/>
              <a:ext cx="85" cy="108"/>
            </a:xfrm>
            <a:custGeom>
              <a:avLst/>
              <a:gdLst>
                <a:gd name="T0" fmla="*/ 398 w 770"/>
                <a:gd name="T1" fmla="*/ 0 h 974"/>
                <a:gd name="T2" fmla="*/ 440 w 770"/>
                <a:gd name="T3" fmla="*/ 2 h 974"/>
                <a:gd name="T4" fmla="*/ 480 w 770"/>
                <a:gd name="T5" fmla="*/ 7 h 974"/>
                <a:gd name="T6" fmla="*/ 518 w 770"/>
                <a:gd name="T7" fmla="*/ 15 h 974"/>
                <a:gd name="T8" fmla="*/ 554 w 770"/>
                <a:gd name="T9" fmla="*/ 26 h 974"/>
                <a:gd name="T10" fmla="*/ 587 w 770"/>
                <a:gd name="T11" fmla="*/ 38 h 974"/>
                <a:gd name="T12" fmla="*/ 618 w 770"/>
                <a:gd name="T13" fmla="*/ 55 h 974"/>
                <a:gd name="T14" fmla="*/ 645 w 770"/>
                <a:gd name="T15" fmla="*/ 73 h 974"/>
                <a:gd name="T16" fmla="*/ 671 w 770"/>
                <a:gd name="T17" fmla="*/ 94 h 974"/>
                <a:gd name="T18" fmla="*/ 694 w 770"/>
                <a:gd name="T19" fmla="*/ 118 h 974"/>
                <a:gd name="T20" fmla="*/ 714 w 770"/>
                <a:gd name="T21" fmla="*/ 143 h 974"/>
                <a:gd name="T22" fmla="*/ 731 w 770"/>
                <a:gd name="T23" fmla="*/ 172 h 974"/>
                <a:gd name="T24" fmla="*/ 745 w 770"/>
                <a:gd name="T25" fmla="*/ 201 h 974"/>
                <a:gd name="T26" fmla="*/ 756 w 770"/>
                <a:gd name="T27" fmla="*/ 233 h 974"/>
                <a:gd name="T28" fmla="*/ 764 w 770"/>
                <a:gd name="T29" fmla="*/ 266 h 974"/>
                <a:gd name="T30" fmla="*/ 769 w 770"/>
                <a:gd name="T31" fmla="*/ 300 h 974"/>
                <a:gd name="T32" fmla="*/ 770 w 770"/>
                <a:gd name="T33" fmla="*/ 337 h 974"/>
                <a:gd name="T34" fmla="*/ 770 w 770"/>
                <a:gd name="T35" fmla="*/ 361 h 974"/>
                <a:gd name="T36" fmla="*/ 766 w 770"/>
                <a:gd name="T37" fmla="*/ 401 h 974"/>
                <a:gd name="T38" fmla="*/ 758 w 770"/>
                <a:gd name="T39" fmla="*/ 438 h 974"/>
                <a:gd name="T40" fmla="*/ 747 w 770"/>
                <a:gd name="T41" fmla="*/ 472 h 974"/>
                <a:gd name="T42" fmla="*/ 732 w 770"/>
                <a:gd name="T43" fmla="*/ 504 h 974"/>
                <a:gd name="T44" fmla="*/ 714 w 770"/>
                <a:gd name="T45" fmla="*/ 533 h 974"/>
                <a:gd name="T46" fmla="*/ 693 w 770"/>
                <a:gd name="T47" fmla="*/ 560 h 974"/>
                <a:gd name="T48" fmla="*/ 668 w 770"/>
                <a:gd name="T49" fmla="*/ 585 h 974"/>
                <a:gd name="T50" fmla="*/ 642 w 770"/>
                <a:gd name="T51" fmla="*/ 606 h 974"/>
                <a:gd name="T52" fmla="*/ 612 w 770"/>
                <a:gd name="T53" fmla="*/ 625 h 974"/>
                <a:gd name="T54" fmla="*/ 581 w 770"/>
                <a:gd name="T55" fmla="*/ 641 h 974"/>
                <a:gd name="T56" fmla="*/ 548 w 770"/>
                <a:gd name="T57" fmla="*/ 655 h 974"/>
                <a:gd name="T58" fmla="*/ 512 w 770"/>
                <a:gd name="T59" fmla="*/ 665 h 974"/>
                <a:gd name="T60" fmla="*/ 475 w 770"/>
                <a:gd name="T61" fmla="*/ 674 h 974"/>
                <a:gd name="T62" fmla="*/ 437 w 770"/>
                <a:gd name="T63" fmla="*/ 679 h 974"/>
                <a:gd name="T64" fmla="*/ 397 w 770"/>
                <a:gd name="T65" fmla="*/ 682 h 974"/>
                <a:gd name="T66" fmla="*/ 214 w 770"/>
                <a:gd name="T67" fmla="*/ 682 h 974"/>
                <a:gd name="T68" fmla="*/ 0 w 770"/>
                <a:gd name="T69" fmla="*/ 974 h 974"/>
                <a:gd name="T70" fmla="*/ 384 w 770"/>
                <a:gd name="T71" fmla="*/ 492 h 974"/>
                <a:gd name="T72" fmla="*/ 422 w 770"/>
                <a:gd name="T73" fmla="*/ 489 h 974"/>
                <a:gd name="T74" fmla="*/ 455 w 770"/>
                <a:gd name="T75" fmla="*/ 480 h 974"/>
                <a:gd name="T76" fmla="*/ 485 w 770"/>
                <a:gd name="T77" fmla="*/ 466 h 974"/>
                <a:gd name="T78" fmla="*/ 509 w 770"/>
                <a:gd name="T79" fmla="*/ 449 h 974"/>
                <a:gd name="T80" fmla="*/ 528 w 770"/>
                <a:gd name="T81" fmla="*/ 427 h 974"/>
                <a:gd name="T82" fmla="*/ 542 w 770"/>
                <a:gd name="T83" fmla="*/ 402 h 974"/>
                <a:gd name="T84" fmla="*/ 550 w 770"/>
                <a:gd name="T85" fmla="*/ 374 h 974"/>
                <a:gd name="T86" fmla="*/ 553 w 770"/>
                <a:gd name="T87" fmla="*/ 344 h 974"/>
                <a:gd name="T88" fmla="*/ 552 w 770"/>
                <a:gd name="T89" fmla="*/ 324 h 974"/>
                <a:gd name="T90" fmla="*/ 547 w 770"/>
                <a:gd name="T91" fmla="*/ 292 h 974"/>
                <a:gd name="T92" fmla="*/ 534 w 770"/>
                <a:gd name="T93" fmla="*/ 265 h 974"/>
                <a:gd name="T94" fmla="*/ 517 w 770"/>
                <a:gd name="T95" fmla="*/ 241 h 974"/>
                <a:gd name="T96" fmla="*/ 495 w 770"/>
                <a:gd name="T97" fmla="*/ 223 h 974"/>
                <a:gd name="T98" fmla="*/ 468 w 770"/>
                <a:gd name="T99" fmla="*/ 209 h 974"/>
                <a:gd name="T100" fmla="*/ 435 w 770"/>
                <a:gd name="T101" fmla="*/ 199 h 974"/>
                <a:gd name="T102" fmla="*/ 399 w 770"/>
                <a:gd name="T103" fmla="*/ 195 h 974"/>
                <a:gd name="T104" fmla="*/ 214 w 770"/>
                <a:gd name="T105" fmla="*/ 194 h 974"/>
                <a:gd name="T106" fmla="*/ 384 w 770"/>
                <a:gd name="T107" fmla="*/ 492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0" h="974">
                  <a:moveTo>
                    <a:pt x="0" y="0"/>
                  </a:moveTo>
                  <a:lnTo>
                    <a:pt x="398" y="0"/>
                  </a:lnTo>
                  <a:lnTo>
                    <a:pt x="419" y="1"/>
                  </a:lnTo>
                  <a:lnTo>
                    <a:pt x="440" y="2"/>
                  </a:lnTo>
                  <a:lnTo>
                    <a:pt x="460" y="5"/>
                  </a:lnTo>
                  <a:lnTo>
                    <a:pt x="480" y="7"/>
                  </a:lnTo>
                  <a:lnTo>
                    <a:pt x="499" y="11"/>
                  </a:lnTo>
                  <a:lnTo>
                    <a:pt x="518" y="15"/>
                  </a:lnTo>
                  <a:lnTo>
                    <a:pt x="536" y="19"/>
                  </a:lnTo>
                  <a:lnTo>
                    <a:pt x="554" y="26"/>
                  </a:lnTo>
                  <a:lnTo>
                    <a:pt x="570" y="32"/>
                  </a:lnTo>
                  <a:lnTo>
                    <a:pt x="587" y="38"/>
                  </a:lnTo>
                  <a:lnTo>
                    <a:pt x="603" y="47"/>
                  </a:lnTo>
                  <a:lnTo>
                    <a:pt x="618" y="55"/>
                  </a:lnTo>
                  <a:lnTo>
                    <a:pt x="631" y="64"/>
                  </a:lnTo>
                  <a:lnTo>
                    <a:pt x="645" y="73"/>
                  </a:lnTo>
                  <a:lnTo>
                    <a:pt x="659" y="84"/>
                  </a:lnTo>
                  <a:lnTo>
                    <a:pt x="671" y="94"/>
                  </a:lnTo>
                  <a:lnTo>
                    <a:pt x="682" y="106"/>
                  </a:lnTo>
                  <a:lnTo>
                    <a:pt x="694" y="118"/>
                  </a:lnTo>
                  <a:lnTo>
                    <a:pt x="704" y="130"/>
                  </a:lnTo>
                  <a:lnTo>
                    <a:pt x="714" y="143"/>
                  </a:lnTo>
                  <a:lnTo>
                    <a:pt x="722" y="157"/>
                  </a:lnTo>
                  <a:lnTo>
                    <a:pt x="731" y="172"/>
                  </a:lnTo>
                  <a:lnTo>
                    <a:pt x="738" y="185"/>
                  </a:lnTo>
                  <a:lnTo>
                    <a:pt x="745" y="201"/>
                  </a:lnTo>
                  <a:lnTo>
                    <a:pt x="751" y="216"/>
                  </a:lnTo>
                  <a:lnTo>
                    <a:pt x="756" y="233"/>
                  </a:lnTo>
                  <a:lnTo>
                    <a:pt x="760" y="249"/>
                  </a:lnTo>
                  <a:lnTo>
                    <a:pt x="764" y="266"/>
                  </a:lnTo>
                  <a:lnTo>
                    <a:pt x="767" y="283"/>
                  </a:lnTo>
                  <a:lnTo>
                    <a:pt x="769" y="300"/>
                  </a:lnTo>
                  <a:lnTo>
                    <a:pt x="770" y="318"/>
                  </a:lnTo>
                  <a:lnTo>
                    <a:pt x="770" y="337"/>
                  </a:lnTo>
                  <a:lnTo>
                    <a:pt x="770" y="340"/>
                  </a:lnTo>
                  <a:lnTo>
                    <a:pt x="770" y="361"/>
                  </a:lnTo>
                  <a:lnTo>
                    <a:pt x="768" y="381"/>
                  </a:lnTo>
                  <a:lnTo>
                    <a:pt x="766" y="401"/>
                  </a:lnTo>
                  <a:lnTo>
                    <a:pt x="763" y="420"/>
                  </a:lnTo>
                  <a:lnTo>
                    <a:pt x="758" y="438"/>
                  </a:lnTo>
                  <a:lnTo>
                    <a:pt x="753" y="455"/>
                  </a:lnTo>
                  <a:lnTo>
                    <a:pt x="747" y="472"/>
                  </a:lnTo>
                  <a:lnTo>
                    <a:pt x="739" y="489"/>
                  </a:lnTo>
                  <a:lnTo>
                    <a:pt x="732" y="504"/>
                  </a:lnTo>
                  <a:lnTo>
                    <a:pt x="723" y="519"/>
                  </a:lnTo>
                  <a:lnTo>
                    <a:pt x="714" y="533"/>
                  </a:lnTo>
                  <a:lnTo>
                    <a:pt x="703" y="547"/>
                  </a:lnTo>
                  <a:lnTo>
                    <a:pt x="693" y="560"/>
                  </a:lnTo>
                  <a:lnTo>
                    <a:pt x="681" y="573"/>
                  </a:lnTo>
                  <a:lnTo>
                    <a:pt x="668" y="585"/>
                  </a:lnTo>
                  <a:lnTo>
                    <a:pt x="656" y="595"/>
                  </a:lnTo>
                  <a:lnTo>
                    <a:pt x="642" y="606"/>
                  </a:lnTo>
                  <a:lnTo>
                    <a:pt x="627" y="615"/>
                  </a:lnTo>
                  <a:lnTo>
                    <a:pt x="612" y="625"/>
                  </a:lnTo>
                  <a:lnTo>
                    <a:pt x="598" y="633"/>
                  </a:lnTo>
                  <a:lnTo>
                    <a:pt x="581" y="641"/>
                  </a:lnTo>
                  <a:lnTo>
                    <a:pt x="565" y="648"/>
                  </a:lnTo>
                  <a:lnTo>
                    <a:pt x="548" y="655"/>
                  </a:lnTo>
                  <a:lnTo>
                    <a:pt x="530" y="660"/>
                  </a:lnTo>
                  <a:lnTo>
                    <a:pt x="512" y="665"/>
                  </a:lnTo>
                  <a:lnTo>
                    <a:pt x="494" y="669"/>
                  </a:lnTo>
                  <a:lnTo>
                    <a:pt x="475" y="674"/>
                  </a:lnTo>
                  <a:lnTo>
                    <a:pt x="456" y="677"/>
                  </a:lnTo>
                  <a:lnTo>
                    <a:pt x="437" y="679"/>
                  </a:lnTo>
                  <a:lnTo>
                    <a:pt x="417" y="681"/>
                  </a:lnTo>
                  <a:lnTo>
                    <a:pt x="397" y="682"/>
                  </a:lnTo>
                  <a:lnTo>
                    <a:pt x="377" y="682"/>
                  </a:lnTo>
                  <a:lnTo>
                    <a:pt x="214" y="682"/>
                  </a:lnTo>
                  <a:lnTo>
                    <a:pt x="214" y="974"/>
                  </a:lnTo>
                  <a:lnTo>
                    <a:pt x="0" y="974"/>
                  </a:lnTo>
                  <a:lnTo>
                    <a:pt x="0" y="0"/>
                  </a:lnTo>
                  <a:close/>
                  <a:moveTo>
                    <a:pt x="384" y="492"/>
                  </a:moveTo>
                  <a:lnTo>
                    <a:pt x="403" y="491"/>
                  </a:lnTo>
                  <a:lnTo>
                    <a:pt x="422" y="489"/>
                  </a:lnTo>
                  <a:lnTo>
                    <a:pt x="439" y="485"/>
                  </a:lnTo>
                  <a:lnTo>
                    <a:pt x="455" y="480"/>
                  </a:lnTo>
                  <a:lnTo>
                    <a:pt x="471" y="474"/>
                  </a:lnTo>
                  <a:lnTo>
                    <a:pt x="485" y="466"/>
                  </a:lnTo>
                  <a:lnTo>
                    <a:pt x="497" y="459"/>
                  </a:lnTo>
                  <a:lnTo>
                    <a:pt x="509" y="449"/>
                  </a:lnTo>
                  <a:lnTo>
                    <a:pt x="519" y="439"/>
                  </a:lnTo>
                  <a:lnTo>
                    <a:pt x="528" y="427"/>
                  </a:lnTo>
                  <a:lnTo>
                    <a:pt x="535" y="416"/>
                  </a:lnTo>
                  <a:lnTo>
                    <a:pt x="542" y="402"/>
                  </a:lnTo>
                  <a:lnTo>
                    <a:pt x="547" y="389"/>
                  </a:lnTo>
                  <a:lnTo>
                    <a:pt x="550" y="374"/>
                  </a:lnTo>
                  <a:lnTo>
                    <a:pt x="552" y="360"/>
                  </a:lnTo>
                  <a:lnTo>
                    <a:pt x="553" y="344"/>
                  </a:lnTo>
                  <a:lnTo>
                    <a:pt x="553" y="342"/>
                  </a:lnTo>
                  <a:lnTo>
                    <a:pt x="552" y="324"/>
                  </a:lnTo>
                  <a:lnTo>
                    <a:pt x="550" y="308"/>
                  </a:lnTo>
                  <a:lnTo>
                    <a:pt x="547" y="292"/>
                  </a:lnTo>
                  <a:lnTo>
                    <a:pt x="542" y="278"/>
                  </a:lnTo>
                  <a:lnTo>
                    <a:pt x="534" y="265"/>
                  </a:lnTo>
                  <a:lnTo>
                    <a:pt x="527" y="253"/>
                  </a:lnTo>
                  <a:lnTo>
                    <a:pt x="517" y="241"/>
                  </a:lnTo>
                  <a:lnTo>
                    <a:pt x="507" y="232"/>
                  </a:lnTo>
                  <a:lnTo>
                    <a:pt x="495" y="223"/>
                  </a:lnTo>
                  <a:lnTo>
                    <a:pt x="481" y="215"/>
                  </a:lnTo>
                  <a:lnTo>
                    <a:pt x="468" y="209"/>
                  </a:lnTo>
                  <a:lnTo>
                    <a:pt x="452" y="203"/>
                  </a:lnTo>
                  <a:lnTo>
                    <a:pt x="435" y="199"/>
                  </a:lnTo>
                  <a:lnTo>
                    <a:pt x="418" y="197"/>
                  </a:lnTo>
                  <a:lnTo>
                    <a:pt x="399" y="195"/>
                  </a:lnTo>
                  <a:lnTo>
                    <a:pt x="380" y="194"/>
                  </a:lnTo>
                  <a:lnTo>
                    <a:pt x="214" y="194"/>
                  </a:lnTo>
                  <a:lnTo>
                    <a:pt x="214" y="492"/>
                  </a:lnTo>
                  <a:lnTo>
                    <a:pt x="384" y="492"/>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7" name="Freeform 21"/>
            <p:cNvSpPr>
              <a:spLocks/>
            </p:cNvSpPr>
            <p:nvPr userDrawn="1"/>
          </p:nvSpPr>
          <p:spPr bwMode="auto">
            <a:xfrm>
              <a:off x="7179" y="4653"/>
              <a:ext cx="82" cy="108"/>
            </a:xfrm>
            <a:custGeom>
              <a:avLst/>
              <a:gdLst>
                <a:gd name="T0" fmla="*/ 0 w 741"/>
                <a:gd name="T1" fmla="*/ 0 h 974"/>
                <a:gd name="T2" fmla="*/ 734 w 741"/>
                <a:gd name="T3" fmla="*/ 0 h 974"/>
                <a:gd name="T4" fmla="*/ 734 w 741"/>
                <a:gd name="T5" fmla="*/ 192 h 974"/>
                <a:gd name="T6" fmla="*/ 212 w 741"/>
                <a:gd name="T7" fmla="*/ 192 h 974"/>
                <a:gd name="T8" fmla="*/ 212 w 741"/>
                <a:gd name="T9" fmla="*/ 388 h 974"/>
                <a:gd name="T10" fmla="*/ 671 w 741"/>
                <a:gd name="T11" fmla="*/ 388 h 974"/>
                <a:gd name="T12" fmla="*/ 671 w 741"/>
                <a:gd name="T13" fmla="*/ 579 h 974"/>
                <a:gd name="T14" fmla="*/ 212 w 741"/>
                <a:gd name="T15" fmla="*/ 579 h 974"/>
                <a:gd name="T16" fmla="*/ 212 w 741"/>
                <a:gd name="T17" fmla="*/ 783 h 974"/>
                <a:gd name="T18" fmla="*/ 741 w 741"/>
                <a:gd name="T19" fmla="*/ 783 h 974"/>
                <a:gd name="T20" fmla="*/ 741 w 741"/>
                <a:gd name="T21" fmla="*/ 974 h 974"/>
                <a:gd name="T22" fmla="*/ 0 w 741"/>
                <a:gd name="T23" fmla="*/ 974 h 974"/>
                <a:gd name="T24" fmla="*/ 0 w 741"/>
                <a:gd name="T25"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1" h="974">
                  <a:moveTo>
                    <a:pt x="0" y="0"/>
                  </a:moveTo>
                  <a:lnTo>
                    <a:pt x="734" y="0"/>
                  </a:lnTo>
                  <a:lnTo>
                    <a:pt x="734" y="192"/>
                  </a:lnTo>
                  <a:lnTo>
                    <a:pt x="212" y="192"/>
                  </a:lnTo>
                  <a:lnTo>
                    <a:pt x="212" y="388"/>
                  </a:lnTo>
                  <a:lnTo>
                    <a:pt x="671" y="388"/>
                  </a:lnTo>
                  <a:lnTo>
                    <a:pt x="671" y="579"/>
                  </a:lnTo>
                  <a:lnTo>
                    <a:pt x="212" y="579"/>
                  </a:lnTo>
                  <a:lnTo>
                    <a:pt x="212" y="783"/>
                  </a:lnTo>
                  <a:lnTo>
                    <a:pt x="741" y="783"/>
                  </a:lnTo>
                  <a:lnTo>
                    <a:pt x="741" y="974"/>
                  </a:lnTo>
                  <a:lnTo>
                    <a:pt x="0" y="974"/>
                  </a:lnTo>
                  <a:lnTo>
                    <a:pt x="0" y="0"/>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8" name="Freeform 22"/>
            <p:cNvSpPr>
              <a:spLocks/>
            </p:cNvSpPr>
            <p:nvPr userDrawn="1"/>
          </p:nvSpPr>
          <p:spPr bwMode="auto">
            <a:xfrm>
              <a:off x="7290" y="4653"/>
              <a:ext cx="89" cy="108"/>
            </a:xfrm>
            <a:custGeom>
              <a:avLst/>
              <a:gdLst>
                <a:gd name="T0" fmla="*/ 296 w 806"/>
                <a:gd name="T1" fmla="*/ 197 h 973"/>
                <a:gd name="T2" fmla="*/ 0 w 806"/>
                <a:gd name="T3" fmla="*/ 197 h 973"/>
                <a:gd name="T4" fmla="*/ 0 w 806"/>
                <a:gd name="T5" fmla="*/ 0 h 973"/>
                <a:gd name="T6" fmla="*/ 806 w 806"/>
                <a:gd name="T7" fmla="*/ 0 h 973"/>
                <a:gd name="T8" fmla="*/ 806 w 806"/>
                <a:gd name="T9" fmla="*/ 197 h 973"/>
                <a:gd name="T10" fmla="*/ 509 w 806"/>
                <a:gd name="T11" fmla="*/ 197 h 973"/>
                <a:gd name="T12" fmla="*/ 509 w 806"/>
                <a:gd name="T13" fmla="*/ 973 h 973"/>
                <a:gd name="T14" fmla="*/ 296 w 806"/>
                <a:gd name="T15" fmla="*/ 973 h 973"/>
                <a:gd name="T16" fmla="*/ 296 w 806"/>
                <a:gd name="T17" fmla="*/ 197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6" h="973">
                  <a:moveTo>
                    <a:pt x="296" y="197"/>
                  </a:moveTo>
                  <a:lnTo>
                    <a:pt x="0" y="197"/>
                  </a:lnTo>
                  <a:lnTo>
                    <a:pt x="0" y="0"/>
                  </a:lnTo>
                  <a:lnTo>
                    <a:pt x="806" y="0"/>
                  </a:lnTo>
                  <a:lnTo>
                    <a:pt x="806" y="197"/>
                  </a:lnTo>
                  <a:lnTo>
                    <a:pt x="509" y="197"/>
                  </a:lnTo>
                  <a:lnTo>
                    <a:pt x="509" y="973"/>
                  </a:lnTo>
                  <a:lnTo>
                    <a:pt x="296" y="973"/>
                  </a:lnTo>
                  <a:lnTo>
                    <a:pt x="296" y="197"/>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9" name="Freeform 23"/>
            <p:cNvSpPr>
              <a:spLocks noEditPoints="1"/>
            </p:cNvSpPr>
            <p:nvPr userDrawn="1"/>
          </p:nvSpPr>
          <p:spPr bwMode="auto">
            <a:xfrm>
              <a:off x="7377" y="4651"/>
              <a:ext cx="115" cy="112"/>
            </a:xfrm>
            <a:custGeom>
              <a:avLst/>
              <a:gdLst>
                <a:gd name="T0" fmla="*/ 7 w 1035"/>
                <a:gd name="T1" fmla="*/ 427 h 1007"/>
                <a:gd name="T2" fmla="*/ 39 w 1035"/>
                <a:gd name="T3" fmla="*/ 308 h 1007"/>
                <a:gd name="T4" fmla="*/ 100 w 1035"/>
                <a:gd name="T5" fmla="*/ 202 h 1007"/>
                <a:gd name="T6" fmla="*/ 184 w 1035"/>
                <a:gd name="T7" fmla="*/ 116 h 1007"/>
                <a:gd name="T8" fmla="*/ 289 w 1035"/>
                <a:gd name="T9" fmla="*/ 50 h 1007"/>
                <a:gd name="T10" fmla="*/ 410 w 1035"/>
                <a:gd name="T11" fmla="*/ 10 h 1007"/>
                <a:gd name="T12" fmla="*/ 547 w 1035"/>
                <a:gd name="T13" fmla="*/ 0 h 1007"/>
                <a:gd name="T14" fmla="*/ 679 w 1035"/>
                <a:gd name="T15" fmla="*/ 23 h 1007"/>
                <a:gd name="T16" fmla="*/ 794 w 1035"/>
                <a:gd name="T17" fmla="*/ 72 h 1007"/>
                <a:gd name="T18" fmla="*/ 890 w 1035"/>
                <a:gd name="T19" fmla="*/ 146 h 1007"/>
                <a:gd name="T20" fmla="*/ 964 w 1035"/>
                <a:gd name="T21" fmla="*/ 241 h 1007"/>
                <a:gd name="T22" fmla="*/ 1013 w 1035"/>
                <a:gd name="T23" fmla="*/ 351 h 1007"/>
                <a:gd name="T24" fmla="*/ 1034 w 1035"/>
                <a:gd name="T25" fmla="*/ 475 h 1007"/>
                <a:gd name="T26" fmla="*/ 1030 w 1035"/>
                <a:gd name="T27" fmla="*/ 580 h 1007"/>
                <a:gd name="T28" fmla="*/ 996 w 1035"/>
                <a:gd name="T29" fmla="*/ 699 h 1007"/>
                <a:gd name="T30" fmla="*/ 936 w 1035"/>
                <a:gd name="T31" fmla="*/ 804 h 1007"/>
                <a:gd name="T32" fmla="*/ 852 w 1035"/>
                <a:gd name="T33" fmla="*/ 891 h 1007"/>
                <a:gd name="T34" fmla="*/ 748 w 1035"/>
                <a:gd name="T35" fmla="*/ 957 h 1007"/>
                <a:gd name="T36" fmla="*/ 625 w 1035"/>
                <a:gd name="T37" fmla="*/ 996 h 1007"/>
                <a:gd name="T38" fmla="*/ 489 w 1035"/>
                <a:gd name="T39" fmla="*/ 1006 h 1007"/>
                <a:gd name="T40" fmla="*/ 358 w 1035"/>
                <a:gd name="T41" fmla="*/ 984 h 1007"/>
                <a:gd name="T42" fmla="*/ 242 w 1035"/>
                <a:gd name="T43" fmla="*/ 935 h 1007"/>
                <a:gd name="T44" fmla="*/ 146 w 1035"/>
                <a:gd name="T45" fmla="*/ 860 h 1007"/>
                <a:gd name="T46" fmla="*/ 72 w 1035"/>
                <a:gd name="T47" fmla="*/ 766 h 1007"/>
                <a:gd name="T48" fmla="*/ 23 w 1035"/>
                <a:gd name="T49" fmla="*/ 655 h 1007"/>
                <a:gd name="T50" fmla="*/ 1 w 1035"/>
                <a:gd name="T51" fmla="*/ 532 h 1007"/>
                <a:gd name="T52" fmla="*/ 810 w 1035"/>
                <a:gd name="T53" fmla="*/ 473 h 1007"/>
                <a:gd name="T54" fmla="*/ 794 w 1035"/>
                <a:gd name="T55" fmla="*/ 399 h 1007"/>
                <a:gd name="T56" fmla="*/ 763 w 1035"/>
                <a:gd name="T57" fmla="*/ 333 h 1007"/>
                <a:gd name="T58" fmla="*/ 719 w 1035"/>
                <a:gd name="T59" fmla="*/ 277 h 1007"/>
                <a:gd name="T60" fmla="*/ 661 w 1035"/>
                <a:gd name="T61" fmla="*/ 235 h 1007"/>
                <a:gd name="T62" fmla="*/ 593 w 1035"/>
                <a:gd name="T63" fmla="*/ 208 h 1007"/>
                <a:gd name="T64" fmla="*/ 516 w 1035"/>
                <a:gd name="T65" fmla="*/ 198 h 1007"/>
                <a:gd name="T66" fmla="*/ 440 w 1035"/>
                <a:gd name="T67" fmla="*/ 208 h 1007"/>
                <a:gd name="T68" fmla="*/ 372 w 1035"/>
                <a:gd name="T69" fmla="*/ 234 h 1007"/>
                <a:gd name="T70" fmla="*/ 315 w 1035"/>
                <a:gd name="T71" fmla="*/ 276 h 1007"/>
                <a:gd name="T72" fmla="*/ 272 w 1035"/>
                <a:gd name="T73" fmla="*/ 331 h 1007"/>
                <a:gd name="T74" fmla="*/ 241 w 1035"/>
                <a:gd name="T75" fmla="*/ 397 h 1007"/>
                <a:gd name="T76" fmla="*/ 225 w 1035"/>
                <a:gd name="T77" fmla="*/ 470 h 1007"/>
                <a:gd name="T78" fmla="*/ 227 w 1035"/>
                <a:gd name="T79" fmla="*/ 534 h 1007"/>
                <a:gd name="T80" fmla="*/ 241 w 1035"/>
                <a:gd name="T81" fmla="*/ 608 h 1007"/>
                <a:gd name="T82" fmla="*/ 272 w 1035"/>
                <a:gd name="T83" fmla="*/ 674 h 1007"/>
                <a:gd name="T84" fmla="*/ 317 w 1035"/>
                <a:gd name="T85" fmla="*/ 729 h 1007"/>
                <a:gd name="T86" fmla="*/ 375 w 1035"/>
                <a:gd name="T87" fmla="*/ 772 h 1007"/>
                <a:gd name="T88" fmla="*/ 442 w 1035"/>
                <a:gd name="T89" fmla="*/ 799 h 1007"/>
                <a:gd name="T90" fmla="*/ 519 w 1035"/>
                <a:gd name="T91" fmla="*/ 809 h 1007"/>
                <a:gd name="T92" fmla="*/ 596 w 1035"/>
                <a:gd name="T93" fmla="*/ 799 h 1007"/>
                <a:gd name="T94" fmla="*/ 663 w 1035"/>
                <a:gd name="T95" fmla="*/ 773 h 1007"/>
                <a:gd name="T96" fmla="*/ 720 w 1035"/>
                <a:gd name="T97" fmla="*/ 731 h 1007"/>
                <a:gd name="T98" fmla="*/ 765 w 1035"/>
                <a:gd name="T99" fmla="*/ 676 h 1007"/>
                <a:gd name="T100" fmla="*/ 795 w 1035"/>
                <a:gd name="T101" fmla="*/ 610 h 1007"/>
                <a:gd name="T102" fmla="*/ 810 w 1035"/>
                <a:gd name="T103" fmla="*/ 53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5" h="1007">
                  <a:moveTo>
                    <a:pt x="0" y="506"/>
                  </a:moveTo>
                  <a:lnTo>
                    <a:pt x="0" y="504"/>
                  </a:lnTo>
                  <a:lnTo>
                    <a:pt x="1" y="477"/>
                  </a:lnTo>
                  <a:lnTo>
                    <a:pt x="4" y="452"/>
                  </a:lnTo>
                  <a:lnTo>
                    <a:pt x="7" y="427"/>
                  </a:lnTo>
                  <a:lnTo>
                    <a:pt x="11" y="402"/>
                  </a:lnTo>
                  <a:lnTo>
                    <a:pt x="16" y="378"/>
                  </a:lnTo>
                  <a:lnTo>
                    <a:pt x="23" y="355"/>
                  </a:lnTo>
                  <a:lnTo>
                    <a:pt x="31" y="331"/>
                  </a:lnTo>
                  <a:lnTo>
                    <a:pt x="39" y="308"/>
                  </a:lnTo>
                  <a:lnTo>
                    <a:pt x="50" y="286"/>
                  </a:lnTo>
                  <a:lnTo>
                    <a:pt x="61" y="264"/>
                  </a:lnTo>
                  <a:lnTo>
                    <a:pt x="72" y="243"/>
                  </a:lnTo>
                  <a:lnTo>
                    <a:pt x="86" y="222"/>
                  </a:lnTo>
                  <a:lnTo>
                    <a:pt x="100" y="202"/>
                  </a:lnTo>
                  <a:lnTo>
                    <a:pt x="115" y="183"/>
                  </a:lnTo>
                  <a:lnTo>
                    <a:pt x="130" y="165"/>
                  </a:lnTo>
                  <a:lnTo>
                    <a:pt x="147" y="148"/>
                  </a:lnTo>
                  <a:lnTo>
                    <a:pt x="165" y="132"/>
                  </a:lnTo>
                  <a:lnTo>
                    <a:pt x="184" y="116"/>
                  </a:lnTo>
                  <a:lnTo>
                    <a:pt x="203" y="101"/>
                  </a:lnTo>
                  <a:lnTo>
                    <a:pt x="223" y="86"/>
                  </a:lnTo>
                  <a:lnTo>
                    <a:pt x="245" y="73"/>
                  </a:lnTo>
                  <a:lnTo>
                    <a:pt x="266" y="61"/>
                  </a:lnTo>
                  <a:lnTo>
                    <a:pt x="289" y="50"/>
                  </a:lnTo>
                  <a:lnTo>
                    <a:pt x="312" y="40"/>
                  </a:lnTo>
                  <a:lnTo>
                    <a:pt x="335" y="31"/>
                  </a:lnTo>
                  <a:lnTo>
                    <a:pt x="360" y="23"/>
                  </a:lnTo>
                  <a:lnTo>
                    <a:pt x="385" y="16"/>
                  </a:lnTo>
                  <a:lnTo>
                    <a:pt x="410" y="10"/>
                  </a:lnTo>
                  <a:lnTo>
                    <a:pt x="437" y="6"/>
                  </a:lnTo>
                  <a:lnTo>
                    <a:pt x="464" y="3"/>
                  </a:lnTo>
                  <a:lnTo>
                    <a:pt x="492" y="0"/>
                  </a:lnTo>
                  <a:lnTo>
                    <a:pt x="519" y="0"/>
                  </a:lnTo>
                  <a:lnTo>
                    <a:pt x="547" y="0"/>
                  </a:lnTo>
                  <a:lnTo>
                    <a:pt x="574" y="3"/>
                  </a:lnTo>
                  <a:lnTo>
                    <a:pt x="602" y="6"/>
                  </a:lnTo>
                  <a:lnTo>
                    <a:pt x="628" y="10"/>
                  </a:lnTo>
                  <a:lnTo>
                    <a:pt x="654" y="16"/>
                  </a:lnTo>
                  <a:lnTo>
                    <a:pt x="679" y="23"/>
                  </a:lnTo>
                  <a:lnTo>
                    <a:pt x="703" y="30"/>
                  </a:lnTo>
                  <a:lnTo>
                    <a:pt x="726" y="40"/>
                  </a:lnTo>
                  <a:lnTo>
                    <a:pt x="750" y="49"/>
                  </a:lnTo>
                  <a:lnTo>
                    <a:pt x="772" y="61"/>
                  </a:lnTo>
                  <a:lnTo>
                    <a:pt x="794" y="72"/>
                  </a:lnTo>
                  <a:lnTo>
                    <a:pt x="814" y="86"/>
                  </a:lnTo>
                  <a:lnTo>
                    <a:pt x="834" y="100"/>
                  </a:lnTo>
                  <a:lnTo>
                    <a:pt x="853" y="115"/>
                  </a:lnTo>
                  <a:lnTo>
                    <a:pt x="872" y="130"/>
                  </a:lnTo>
                  <a:lnTo>
                    <a:pt x="890" y="146"/>
                  </a:lnTo>
                  <a:lnTo>
                    <a:pt x="906" y="164"/>
                  </a:lnTo>
                  <a:lnTo>
                    <a:pt x="922" y="182"/>
                  </a:lnTo>
                  <a:lnTo>
                    <a:pt x="937" y="201"/>
                  </a:lnTo>
                  <a:lnTo>
                    <a:pt x="952" y="220"/>
                  </a:lnTo>
                  <a:lnTo>
                    <a:pt x="964" y="241"/>
                  </a:lnTo>
                  <a:lnTo>
                    <a:pt x="976" y="262"/>
                  </a:lnTo>
                  <a:lnTo>
                    <a:pt x="986" y="284"/>
                  </a:lnTo>
                  <a:lnTo>
                    <a:pt x="997" y="306"/>
                  </a:lnTo>
                  <a:lnTo>
                    <a:pt x="1006" y="328"/>
                  </a:lnTo>
                  <a:lnTo>
                    <a:pt x="1013" y="351"/>
                  </a:lnTo>
                  <a:lnTo>
                    <a:pt x="1020" y="376"/>
                  </a:lnTo>
                  <a:lnTo>
                    <a:pt x="1026" y="400"/>
                  </a:lnTo>
                  <a:lnTo>
                    <a:pt x="1030" y="424"/>
                  </a:lnTo>
                  <a:lnTo>
                    <a:pt x="1033" y="450"/>
                  </a:lnTo>
                  <a:lnTo>
                    <a:pt x="1034" y="475"/>
                  </a:lnTo>
                  <a:lnTo>
                    <a:pt x="1035" y="500"/>
                  </a:lnTo>
                  <a:lnTo>
                    <a:pt x="1035" y="504"/>
                  </a:lnTo>
                  <a:lnTo>
                    <a:pt x="1034" y="529"/>
                  </a:lnTo>
                  <a:lnTo>
                    <a:pt x="1033" y="554"/>
                  </a:lnTo>
                  <a:lnTo>
                    <a:pt x="1030" y="580"/>
                  </a:lnTo>
                  <a:lnTo>
                    <a:pt x="1026" y="604"/>
                  </a:lnTo>
                  <a:lnTo>
                    <a:pt x="1019" y="628"/>
                  </a:lnTo>
                  <a:lnTo>
                    <a:pt x="1013" y="653"/>
                  </a:lnTo>
                  <a:lnTo>
                    <a:pt x="1006" y="676"/>
                  </a:lnTo>
                  <a:lnTo>
                    <a:pt x="996" y="699"/>
                  </a:lnTo>
                  <a:lnTo>
                    <a:pt x="986" y="721"/>
                  </a:lnTo>
                  <a:lnTo>
                    <a:pt x="975" y="742"/>
                  </a:lnTo>
                  <a:lnTo>
                    <a:pt x="963" y="764"/>
                  </a:lnTo>
                  <a:lnTo>
                    <a:pt x="951" y="785"/>
                  </a:lnTo>
                  <a:lnTo>
                    <a:pt x="936" y="804"/>
                  </a:lnTo>
                  <a:lnTo>
                    <a:pt x="921" y="823"/>
                  </a:lnTo>
                  <a:lnTo>
                    <a:pt x="905" y="842"/>
                  </a:lnTo>
                  <a:lnTo>
                    <a:pt x="888" y="859"/>
                  </a:lnTo>
                  <a:lnTo>
                    <a:pt x="871" y="876"/>
                  </a:lnTo>
                  <a:lnTo>
                    <a:pt x="852" y="891"/>
                  </a:lnTo>
                  <a:lnTo>
                    <a:pt x="833" y="906"/>
                  </a:lnTo>
                  <a:lnTo>
                    <a:pt x="813" y="920"/>
                  </a:lnTo>
                  <a:lnTo>
                    <a:pt x="792" y="934"/>
                  </a:lnTo>
                  <a:lnTo>
                    <a:pt x="770" y="945"/>
                  </a:lnTo>
                  <a:lnTo>
                    <a:pt x="748" y="957"/>
                  </a:lnTo>
                  <a:lnTo>
                    <a:pt x="724" y="966"/>
                  </a:lnTo>
                  <a:lnTo>
                    <a:pt x="700" y="976"/>
                  </a:lnTo>
                  <a:lnTo>
                    <a:pt x="676" y="984"/>
                  </a:lnTo>
                  <a:lnTo>
                    <a:pt x="650" y="991"/>
                  </a:lnTo>
                  <a:lnTo>
                    <a:pt x="625" y="996"/>
                  </a:lnTo>
                  <a:lnTo>
                    <a:pt x="599" y="1001"/>
                  </a:lnTo>
                  <a:lnTo>
                    <a:pt x="572" y="1004"/>
                  </a:lnTo>
                  <a:lnTo>
                    <a:pt x="545" y="1006"/>
                  </a:lnTo>
                  <a:lnTo>
                    <a:pt x="516" y="1007"/>
                  </a:lnTo>
                  <a:lnTo>
                    <a:pt x="489" y="1006"/>
                  </a:lnTo>
                  <a:lnTo>
                    <a:pt x="461" y="1004"/>
                  </a:lnTo>
                  <a:lnTo>
                    <a:pt x="435" y="1001"/>
                  </a:lnTo>
                  <a:lnTo>
                    <a:pt x="408" y="996"/>
                  </a:lnTo>
                  <a:lnTo>
                    <a:pt x="383" y="991"/>
                  </a:lnTo>
                  <a:lnTo>
                    <a:pt x="358" y="984"/>
                  </a:lnTo>
                  <a:lnTo>
                    <a:pt x="333" y="976"/>
                  </a:lnTo>
                  <a:lnTo>
                    <a:pt x="309" y="967"/>
                  </a:lnTo>
                  <a:lnTo>
                    <a:pt x="286" y="957"/>
                  </a:lnTo>
                  <a:lnTo>
                    <a:pt x="264" y="946"/>
                  </a:lnTo>
                  <a:lnTo>
                    <a:pt x="242" y="935"/>
                  </a:lnTo>
                  <a:lnTo>
                    <a:pt x="221" y="921"/>
                  </a:lnTo>
                  <a:lnTo>
                    <a:pt x="201" y="907"/>
                  </a:lnTo>
                  <a:lnTo>
                    <a:pt x="182" y="892"/>
                  </a:lnTo>
                  <a:lnTo>
                    <a:pt x="164" y="877"/>
                  </a:lnTo>
                  <a:lnTo>
                    <a:pt x="146" y="860"/>
                  </a:lnTo>
                  <a:lnTo>
                    <a:pt x="129" y="843"/>
                  </a:lnTo>
                  <a:lnTo>
                    <a:pt x="113" y="825"/>
                  </a:lnTo>
                  <a:lnTo>
                    <a:pt x="99" y="806"/>
                  </a:lnTo>
                  <a:lnTo>
                    <a:pt x="85" y="786"/>
                  </a:lnTo>
                  <a:lnTo>
                    <a:pt x="72" y="766"/>
                  </a:lnTo>
                  <a:lnTo>
                    <a:pt x="60" y="745"/>
                  </a:lnTo>
                  <a:lnTo>
                    <a:pt x="49" y="723"/>
                  </a:lnTo>
                  <a:lnTo>
                    <a:pt x="39" y="701"/>
                  </a:lnTo>
                  <a:lnTo>
                    <a:pt x="30" y="678"/>
                  </a:lnTo>
                  <a:lnTo>
                    <a:pt x="23" y="655"/>
                  </a:lnTo>
                  <a:lnTo>
                    <a:pt x="16" y="631"/>
                  </a:lnTo>
                  <a:lnTo>
                    <a:pt x="11" y="607"/>
                  </a:lnTo>
                  <a:lnTo>
                    <a:pt x="7" y="583"/>
                  </a:lnTo>
                  <a:lnTo>
                    <a:pt x="4" y="557"/>
                  </a:lnTo>
                  <a:lnTo>
                    <a:pt x="1" y="532"/>
                  </a:lnTo>
                  <a:lnTo>
                    <a:pt x="0" y="506"/>
                  </a:lnTo>
                  <a:close/>
                  <a:moveTo>
                    <a:pt x="811" y="506"/>
                  </a:moveTo>
                  <a:lnTo>
                    <a:pt x="811" y="504"/>
                  </a:lnTo>
                  <a:lnTo>
                    <a:pt x="811" y="488"/>
                  </a:lnTo>
                  <a:lnTo>
                    <a:pt x="810" y="473"/>
                  </a:lnTo>
                  <a:lnTo>
                    <a:pt x="808" y="457"/>
                  </a:lnTo>
                  <a:lnTo>
                    <a:pt x="806" y="442"/>
                  </a:lnTo>
                  <a:lnTo>
                    <a:pt x="803" y="427"/>
                  </a:lnTo>
                  <a:lnTo>
                    <a:pt x="798" y="414"/>
                  </a:lnTo>
                  <a:lnTo>
                    <a:pt x="794" y="399"/>
                  </a:lnTo>
                  <a:lnTo>
                    <a:pt x="790" y="385"/>
                  </a:lnTo>
                  <a:lnTo>
                    <a:pt x="784" y="371"/>
                  </a:lnTo>
                  <a:lnTo>
                    <a:pt x="777" y="359"/>
                  </a:lnTo>
                  <a:lnTo>
                    <a:pt x="771" y="346"/>
                  </a:lnTo>
                  <a:lnTo>
                    <a:pt x="763" y="333"/>
                  </a:lnTo>
                  <a:lnTo>
                    <a:pt x="756" y="322"/>
                  </a:lnTo>
                  <a:lnTo>
                    <a:pt x="748" y="310"/>
                  </a:lnTo>
                  <a:lnTo>
                    <a:pt x="738" y="299"/>
                  </a:lnTo>
                  <a:lnTo>
                    <a:pt x="729" y="288"/>
                  </a:lnTo>
                  <a:lnTo>
                    <a:pt x="719" y="277"/>
                  </a:lnTo>
                  <a:lnTo>
                    <a:pt x="709" y="268"/>
                  </a:lnTo>
                  <a:lnTo>
                    <a:pt x="697" y="259"/>
                  </a:lnTo>
                  <a:lnTo>
                    <a:pt x="685" y="250"/>
                  </a:lnTo>
                  <a:lnTo>
                    <a:pt x="674" y="243"/>
                  </a:lnTo>
                  <a:lnTo>
                    <a:pt x="661" y="235"/>
                  </a:lnTo>
                  <a:lnTo>
                    <a:pt x="648" y="228"/>
                  </a:lnTo>
                  <a:lnTo>
                    <a:pt x="636" y="222"/>
                  </a:lnTo>
                  <a:lnTo>
                    <a:pt x="622" y="216"/>
                  </a:lnTo>
                  <a:lnTo>
                    <a:pt x="608" y="212"/>
                  </a:lnTo>
                  <a:lnTo>
                    <a:pt x="593" y="208"/>
                  </a:lnTo>
                  <a:lnTo>
                    <a:pt x="579" y="203"/>
                  </a:lnTo>
                  <a:lnTo>
                    <a:pt x="564" y="201"/>
                  </a:lnTo>
                  <a:lnTo>
                    <a:pt x="548" y="199"/>
                  </a:lnTo>
                  <a:lnTo>
                    <a:pt x="533" y="198"/>
                  </a:lnTo>
                  <a:lnTo>
                    <a:pt x="516" y="198"/>
                  </a:lnTo>
                  <a:lnTo>
                    <a:pt x="500" y="198"/>
                  </a:lnTo>
                  <a:lnTo>
                    <a:pt x="484" y="199"/>
                  </a:lnTo>
                  <a:lnTo>
                    <a:pt x="470" y="201"/>
                  </a:lnTo>
                  <a:lnTo>
                    <a:pt x="455" y="203"/>
                  </a:lnTo>
                  <a:lnTo>
                    <a:pt x="440" y="208"/>
                  </a:lnTo>
                  <a:lnTo>
                    <a:pt x="425" y="211"/>
                  </a:lnTo>
                  <a:lnTo>
                    <a:pt x="412" y="216"/>
                  </a:lnTo>
                  <a:lnTo>
                    <a:pt x="398" y="221"/>
                  </a:lnTo>
                  <a:lnTo>
                    <a:pt x="385" y="228"/>
                  </a:lnTo>
                  <a:lnTo>
                    <a:pt x="372" y="234"/>
                  </a:lnTo>
                  <a:lnTo>
                    <a:pt x="360" y="241"/>
                  </a:lnTo>
                  <a:lnTo>
                    <a:pt x="348" y="250"/>
                  </a:lnTo>
                  <a:lnTo>
                    <a:pt x="338" y="258"/>
                  </a:lnTo>
                  <a:lnTo>
                    <a:pt x="326" y="267"/>
                  </a:lnTo>
                  <a:lnTo>
                    <a:pt x="315" y="276"/>
                  </a:lnTo>
                  <a:lnTo>
                    <a:pt x="306" y="287"/>
                  </a:lnTo>
                  <a:lnTo>
                    <a:pt x="296" y="297"/>
                  </a:lnTo>
                  <a:lnTo>
                    <a:pt x="288" y="308"/>
                  </a:lnTo>
                  <a:lnTo>
                    <a:pt x="279" y="320"/>
                  </a:lnTo>
                  <a:lnTo>
                    <a:pt x="272" y="331"/>
                  </a:lnTo>
                  <a:lnTo>
                    <a:pt x="265" y="344"/>
                  </a:lnTo>
                  <a:lnTo>
                    <a:pt x="257" y="357"/>
                  </a:lnTo>
                  <a:lnTo>
                    <a:pt x="252" y="369"/>
                  </a:lnTo>
                  <a:lnTo>
                    <a:pt x="246" y="383"/>
                  </a:lnTo>
                  <a:lnTo>
                    <a:pt x="241" y="397"/>
                  </a:lnTo>
                  <a:lnTo>
                    <a:pt x="237" y="411"/>
                  </a:lnTo>
                  <a:lnTo>
                    <a:pt x="233" y="425"/>
                  </a:lnTo>
                  <a:lnTo>
                    <a:pt x="230" y="440"/>
                  </a:lnTo>
                  <a:lnTo>
                    <a:pt x="228" y="455"/>
                  </a:lnTo>
                  <a:lnTo>
                    <a:pt x="225" y="470"/>
                  </a:lnTo>
                  <a:lnTo>
                    <a:pt x="224" y="486"/>
                  </a:lnTo>
                  <a:lnTo>
                    <a:pt x="224" y="500"/>
                  </a:lnTo>
                  <a:lnTo>
                    <a:pt x="224" y="504"/>
                  </a:lnTo>
                  <a:lnTo>
                    <a:pt x="224" y="519"/>
                  </a:lnTo>
                  <a:lnTo>
                    <a:pt x="227" y="534"/>
                  </a:lnTo>
                  <a:lnTo>
                    <a:pt x="228" y="549"/>
                  </a:lnTo>
                  <a:lnTo>
                    <a:pt x="230" y="565"/>
                  </a:lnTo>
                  <a:lnTo>
                    <a:pt x="233" y="579"/>
                  </a:lnTo>
                  <a:lnTo>
                    <a:pt x="237" y="593"/>
                  </a:lnTo>
                  <a:lnTo>
                    <a:pt x="241" y="608"/>
                  </a:lnTo>
                  <a:lnTo>
                    <a:pt x="247" y="622"/>
                  </a:lnTo>
                  <a:lnTo>
                    <a:pt x="252" y="635"/>
                  </a:lnTo>
                  <a:lnTo>
                    <a:pt x="258" y="648"/>
                  </a:lnTo>
                  <a:lnTo>
                    <a:pt x="265" y="661"/>
                  </a:lnTo>
                  <a:lnTo>
                    <a:pt x="272" y="674"/>
                  </a:lnTo>
                  <a:lnTo>
                    <a:pt x="280" y="685"/>
                  </a:lnTo>
                  <a:lnTo>
                    <a:pt x="289" y="697"/>
                  </a:lnTo>
                  <a:lnTo>
                    <a:pt x="297" y="709"/>
                  </a:lnTo>
                  <a:lnTo>
                    <a:pt x="307" y="719"/>
                  </a:lnTo>
                  <a:lnTo>
                    <a:pt x="317" y="729"/>
                  </a:lnTo>
                  <a:lnTo>
                    <a:pt x="328" y="739"/>
                  </a:lnTo>
                  <a:lnTo>
                    <a:pt x="339" y="748"/>
                  </a:lnTo>
                  <a:lnTo>
                    <a:pt x="350" y="756"/>
                  </a:lnTo>
                  <a:lnTo>
                    <a:pt x="362" y="765"/>
                  </a:lnTo>
                  <a:lnTo>
                    <a:pt x="375" y="772"/>
                  </a:lnTo>
                  <a:lnTo>
                    <a:pt x="387" y="778"/>
                  </a:lnTo>
                  <a:lnTo>
                    <a:pt x="401" y="785"/>
                  </a:lnTo>
                  <a:lnTo>
                    <a:pt x="414" y="790"/>
                  </a:lnTo>
                  <a:lnTo>
                    <a:pt x="428" y="795"/>
                  </a:lnTo>
                  <a:lnTo>
                    <a:pt x="442" y="799"/>
                  </a:lnTo>
                  <a:lnTo>
                    <a:pt x="457" y="803"/>
                  </a:lnTo>
                  <a:lnTo>
                    <a:pt x="472" y="806"/>
                  </a:lnTo>
                  <a:lnTo>
                    <a:pt x="488" y="808"/>
                  </a:lnTo>
                  <a:lnTo>
                    <a:pt x="503" y="809"/>
                  </a:lnTo>
                  <a:lnTo>
                    <a:pt x="519" y="809"/>
                  </a:lnTo>
                  <a:lnTo>
                    <a:pt x="535" y="809"/>
                  </a:lnTo>
                  <a:lnTo>
                    <a:pt x="551" y="808"/>
                  </a:lnTo>
                  <a:lnTo>
                    <a:pt x="566" y="806"/>
                  </a:lnTo>
                  <a:lnTo>
                    <a:pt x="582" y="803"/>
                  </a:lnTo>
                  <a:lnTo>
                    <a:pt x="596" y="799"/>
                  </a:lnTo>
                  <a:lnTo>
                    <a:pt x="610" y="795"/>
                  </a:lnTo>
                  <a:lnTo>
                    <a:pt x="624" y="791"/>
                  </a:lnTo>
                  <a:lnTo>
                    <a:pt x="638" y="786"/>
                  </a:lnTo>
                  <a:lnTo>
                    <a:pt x="650" y="779"/>
                  </a:lnTo>
                  <a:lnTo>
                    <a:pt x="663" y="773"/>
                  </a:lnTo>
                  <a:lnTo>
                    <a:pt x="676" y="766"/>
                  </a:lnTo>
                  <a:lnTo>
                    <a:pt x="687" y="757"/>
                  </a:lnTo>
                  <a:lnTo>
                    <a:pt x="699" y="749"/>
                  </a:lnTo>
                  <a:lnTo>
                    <a:pt x="710" y="740"/>
                  </a:lnTo>
                  <a:lnTo>
                    <a:pt x="720" y="731"/>
                  </a:lnTo>
                  <a:lnTo>
                    <a:pt x="730" y="720"/>
                  </a:lnTo>
                  <a:lnTo>
                    <a:pt x="739" y="710"/>
                  </a:lnTo>
                  <a:lnTo>
                    <a:pt x="749" y="699"/>
                  </a:lnTo>
                  <a:lnTo>
                    <a:pt x="756" y="687"/>
                  </a:lnTo>
                  <a:lnTo>
                    <a:pt x="765" y="676"/>
                  </a:lnTo>
                  <a:lnTo>
                    <a:pt x="772" y="663"/>
                  </a:lnTo>
                  <a:lnTo>
                    <a:pt x="778" y="650"/>
                  </a:lnTo>
                  <a:lnTo>
                    <a:pt x="785" y="638"/>
                  </a:lnTo>
                  <a:lnTo>
                    <a:pt x="790" y="624"/>
                  </a:lnTo>
                  <a:lnTo>
                    <a:pt x="795" y="610"/>
                  </a:lnTo>
                  <a:lnTo>
                    <a:pt x="799" y="597"/>
                  </a:lnTo>
                  <a:lnTo>
                    <a:pt x="803" y="582"/>
                  </a:lnTo>
                  <a:lnTo>
                    <a:pt x="806" y="567"/>
                  </a:lnTo>
                  <a:lnTo>
                    <a:pt x="808" y="552"/>
                  </a:lnTo>
                  <a:lnTo>
                    <a:pt x="810" y="537"/>
                  </a:lnTo>
                  <a:lnTo>
                    <a:pt x="811" y="522"/>
                  </a:lnTo>
                  <a:lnTo>
                    <a:pt x="811" y="506"/>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0" name="Freeform 24"/>
            <p:cNvSpPr>
              <a:spLocks/>
            </p:cNvSpPr>
            <p:nvPr userDrawn="1"/>
          </p:nvSpPr>
          <p:spPr bwMode="auto">
            <a:xfrm>
              <a:off x="7490" y="4653"/>
              <a:ext cx="164" cy="109"/>
            </a:xfrm>
            <a:custGeom>
              <a:avLst/>
              <a:gdLst>
                <a:gd name="T0" fmla="*/ 0 w 1475"/>
                <a:gd name="T1" fmla="*/ 2 h 983"/>
                <a:gd name="T2" fmla="*/ 229 w 1475"/>
                <a:gd name="T3" fmla="*/ 2 h 983"/>
                <a:gd name="T4" fmla="*/ 430 w 1475"/>
                <a:gd name="T5" fmla="*/ 662 h 983"/>
                <a:gd name="T6" fmla="*/ 649 w 1475"/>
                <a:gd name="T7" fmla="*/ 0 h 983"/>
                <a:gd name="T8" fmla="*/ 832 w 1475"/>
                <a:gd name="T9" fmla="*/ 0 h 983"/>
                <a:gd name="T10" fmla="*/ 1050 w 1475"/>
                <a:gd name="T11" fmla="*/ 662 h 983"/>
                <a:gd name="T12" fmla="*/ 1252 w 1475"/>
                <a:gd name="T13" fmla="*/ 2 h 983"/>
                <a:gd name="T14" fmla="*/ 1475 w 1475"/>
                <a:gd name="T15" fmla="*/ 2 h 983"/>
                <a:gd name="T16" fmla="*/ 1143 w 1475"/>
                <a:gd name="T17" fmla="*/ 983 h 983"/>
                <a:gd name="T18" fmla="*/ 957 w 1475"/>
                <a:gd name="T19" fmla="*/ 983 h 983"/>
                <a:gd name="T20" fmla="*/ 738 w 1475"/>
                <a:gd name="T21" fmla="*/ 346 h 983"/>
                <a:gd name="T22" fmla="*/ 518 w 1475"/>
                <a:gd name="T23" fmla="*/ 983 h 983"/>
                <a:gd name="T24" fmla="*/ 332 w 1475"/>
                <a:gd name="T25" fmla="*/ 983 h 983"/>
                <a:gd name="T26" fmla="*/ 0 w 1475"/>
                <a:gd name="T27" fmla="*/ 2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5" h="983">
                  <a:moveTo>
                    <a:pt x="0" y="2"/>
                  </a:moveTo>
                  <a:lnTo>
                    <a:pt x="229" y="2"/>
                  </a:lnTo>
                  <a:lnTo>
                    <a:pt x="430" y="662"/>
                  </a:lnTo>
                  <a:lnTo>
                    <a:pt x="649" y="0"/>
                  </a:lnTo>
                  <a:lnTo>
                    <a:pt x="832" y="0"/>
                  </a:lnTo>
                  <a:lnTo>
                    <a:pt x="1050" y="662"/>
                  </a:lnTo>
                  <a:lnTo>
                    <a:pt x="1252" y="2"/>
                  </a:lnTo>
                  <a:lnTo>
                    <a:pt x="1475" y="2"/>
                  </a:lnTo>
                  <a:lnTo>
                    <a:pt x="1143" y="983"/>
                  </a:lnTo>
                  <a:lnTo>
                    <a:pt x="957" y="983"/>
                  </a:lnTo>
                  <a:lnTo>
                    <a:pt x="738" y="346"/>
                  </a:lnTo>
                  <a:lnTo>
                    <a:pt x="518" y="983"/>
                  </a:lnTo>
                  <a:lnTo>
                    <a:pt x="332" y="983"/>
                  </a:lnTo>
                  <a:lnTo>
                    <a:pt x="0" y="2"/>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1" name="Freeform 25"/>
            <p:cNvSpPr>
              <a:spLocks/>
            </p:cNvSpPr>
            <p:nvPr userDrawn="1"/>
          </p:nvSpPr>
          <p:spPr bwMode="auto">
            <a:xfrm>
              <a:off x="7656" y="4653"/>
              <a:ext cx="96" cy="108"/>
            </a:xfrm>
            <a:custGeom>
              <a:avLst/>
              <a:gdLst>
                <a:gd name="T0" fmla="*/ 0 w 865"/>
                <a:gd name="T1" fmla="*/ 0 h 974"/>
                <a:gd name="T2" fmla="*/ 198 w 865"/>
                <a:gd name="T3" fmla="*/ 0 h 974"/>
                <a:gd name="T4" fmla="*/ 654 w 865"/>
                <a:gd name="T5" fmla="*/ 600 h 974"/>
                <a:gd name="T6" fmla="*/ 654 w 865"/>
                <a:gd name="T7" fmla="*/ 0 h 974"/>
                <a:gd name="T8" fmla="*/ 865 w 865"/>
                <a:gd name="T9" fmla="*/ 0 h 974"/>
                <a:gd name="T10" fmla="*/ 865 w 865"/>
                <a:gd name="T11" fmla="*/ 974 h 974"/>
                <a:gd name="T12" fmla="*/ 683 w 865"/>
                <a:gd name="T13" fmla="*/ 974 h 974"/>
                <a:gd name="T14" fmla="*/ 212 w 865"/>
                <a:gd name="T15" fmla="*/ 355 h 974"/>
                <a:gd name="T16" fmla="*/ 212 w 865"/>
                <a:gd name="T17" fmla="*/ 974 h 974"/>
                <a:gd name="T18" fmla="*/ 0 w 865"/>
                <a:gd name="T19" fmla="*/ 974 h 974"/>
                <a:gd name="T20" fmla="*/ 0 w 865"/>
                <a:gd name="T21"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5" h="974">
                  <a:moveTo>
                    <a:pt x="0" y="0"/>
                  </a:moveTo>
                  <a:lnTo>
                    <a:pt x="198" y="0"/>
                  </a:lnTo>
                  <a:lnTo>
                    <a:pt x="654" y="600"/>
                  </a:lnTo>
                  <a:lnTo>
                    <a:pt x="654" y="0"/>
                  </a:lnTo>
                  <a:lnTo>
                    <a:pt x="865" y="0"/>
                  </a:lnTo>
                  <a:lnTo>
                    <a:pt x="865" y="974"/>
                  </a:lnTo>
                  <a:lnTo>
                    <a:pt x="683" y="974"/>
                  </a:lnTo>
                  <a:lnTo>
                    <a:pt x="212" y="355"/>
                  </a:lnTo>
                  <a:lnTo>
                    <a:pt x="212" y="974"/>
                  </a:lnTo>
                  <a:lnTo>
                    <a:pt x="0" y="974"/>
                  </a:lnTo>
                  <a:lnTo>
                    <a:pt x="0" y="0"/>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2" name="Freeform 26"/>
            <p:cNvSpPr>
              <a:spLocks noEditPoints="1"/>
            </p:cNvSpPr>
            <p:nvPr userDrawn="1"/>
          </p:nvSpPr>
          <p:spPr bwMode="auto">
            <a:xfrm>
              <a:off x="6619" y="4803"/>
              <a:ext cx="100" cy="108"/>
            </a:xfrm>
            <a:custGeom>
              <a:avLst/>
              <a:gdLst>
                <a:gd name="T0" fmla="*/ 408 w 896"/>
                <a:gd name="T1" fmla="*/ 1 h 973"/>
                <a:gd name="T2" fmla="*/ 489 w 896"/>
                <a:gd name="T3" fmla="*/ 9 h 973"/>
                <a:gd name="T4" fmla="*/ 565 w 896"/>
                <a:gd name="T5" fmla="*/ 28 h 973"/>
                <a:gd name="T6" fmla="*/ 635 w 896"/>
                <a:gd name="T7" fmla="*/ 57 h 973"/>
                <a:gd name="T8" fmla="*/ 697 w 896"/>
                <a:gd name="T9" fmla="*/ 94 h 973"/>
                <a:gd name="T10" fmla="*/ 752 w 896"/>
                <a:gd name="T11" fmla="*/ 139 h 973"/>
                <a:gd name="T12" fmla="*/ 800 w 896"/>
                <a:gd name="T13" fmla="*/ 191 h 973"/>
                <a:gd name="T14" fmla="*/ 838 w 896"/>
                <a:gd name="T15" fmla="*/ 250 h 973"/>
                <a:gd name="T16" fmla="*/ 868 w 896"/>
                <a:gd name="T17" fmla="*/ 315 h 973"/>
                <a:gd name="T18" fmla="*/ 887 w 896"/>
                <a:gd name="T19" fmla="*/ 384 h 973"/>
                <a:gd name="T20" fmla="*/ 896 w 896"/>
                <a:gd name="T21" fmla="*/ 458 h 973"/>
                <a:gd name="T22" fmla="*/ 896 w 896"/>
                <a:gd name="T23" fmla="*/ 512 h 973"/>
                <a:gd name="T24" fmla="*/ 887 w 896"/>
                <a:gd name="T25" fmla="*/ 586 h 973"/>
                <a:gd name="T26" fmla="*/ 868 w 896"/>
                <a:gd name="T27" fmla="*/ 656 h 973"/>
                <a:gd name="T28" fmla="*/ 838 w 896"/>
                <a:gd name="T29" fmla="*/ 720 h 973"/>
                <a:gd name="T30" fmla="*/ 800 w 896"/>
                <a:gd name="T31" fmla="*/ 780 h 973"/>
                <a:gd name="T32" fmla="*/ 752 w 896"/>
                <a:gd name="T33" fmla="*/ 832 h 973"/>
                <a:gd name="T34" fmla="*/ 697 w 896"/>
                <a:gd name="T35" fmla="*/ 878 h 973"/>
                <a:gd name="T36" fmla="*/ 635 w 896"/>
                <a:gd name="T37" fmla="*/ 915 h 973"/>
                <a:gd name="T38" fmla="*/ 565 w 896"/>
                <a:gd name="T39" fmla="*/ 945 h 973"/>
                <a:gd name="T40" fmla="*/ 489 w 896"/>
                <a:gd name="T41" fmla="*/ 964 h 973"/>
                <a:gd name="T42" fmla="*/ 408 w 896"/>
                <a:gd name="T43" fmla="*/ 972 h 973"/>
                <a:gd name="T44" fmla="*/ 0 w 896"/>
                <a:gd name="T45" fmla="*/ 0 h 973"/>
                <a:gd name="T46" fmla="*/ 411 w 896"/>
                <a:gd name="T47" fmla="*/ 779 h 973"/>
                <a:gd name="T48" fmla="*/ 456 w 896"/>
                <a:gd name="T49" fmla="*/ 771 h 973"/>
                <a:gd name="T50" fmla="*/ 499 w 896"/>
                <a:gd name="T51" fmla="*/ 759 h 973"/>
                <a:gd name="T52" fmla="*/ 537 w 896"/>
                <a:gd name="T53" fmla="*/ 741 h 973"/>
                <a:gd name="T54" fmla="*/ 572 w 896"/>
                <a:gd name="T55" fmla="*/ 717 h 973"/>
                <a:gd name="T56" fmla="*/ 601 w 896"/>
                <a:gd name="T57" fmla="*/ 690 h 973"/>
                <a:gd name="T58" fmla="*/ 625 w 896"/>
                <a:gd name="T59" fmla="*/ 657 h 973"/>
                <a:gd name="T60" fmla="*/ 646 w 896"/>
                <a:gd name="T61" fmla="*/ 620 h 973"/>
                <a:gd name="T62" fmla="*/ 660 w 896"/>
                <a:gd name="T63" fmla="*/ 580 h 973"/>
                <a:gd name="T64" fmla="*/ 669 w 896"/>
                <a:gd name="T65" fmla="*/ 537 h 973"/>
                <a:gd name="T66" fmla="*/ 672 w 896"/>
                <a:gd name="T67" fmla="*/ 489 h 973"/>
                <a:gd name="T68" fmla="*/ 671 w 896"/>
                <a:gd name="T69" fmla="*/ 455 h 973"/>
                <a:gd name="T70" fmla="*/ 664 w 896"/>
                <a:gd name="T71" fmla="*/ 410 h 973"/>
                <a:gd name="T72" fmla="*/ 651 w 896"/>
                <a:gd name="T73" fmla="*/ 367 h 973"/>
                <a:gd name="T74" fmla="*/ 633 w 896"/>
                <a:gd name="T75" fmla="*/ 329 h 973"/>
                <a:gd name="T76" fmla="*/ 610 w 896"/>
                <a:gd name="T77" fmla="*/ 296 h 973"/>
                <a:gd name="T78" fmla="*/ 581 w 896"/>
                <a:gd name="T79" fmla="*/ 266 h 973"/>
                <a:gd name="T80" fmla="*/ 548 w 896"/>
                <a:gd name="T81" fmla="*/ 241 h 973"/>
                <a:gd name="T82" fmla="*/ 512 w 896"/>
                <a:gd name="T83" fmla="*/ 221 h 973"/>
                <a:gd name="T84" fmla="*/ 471 w 896"/>
                <a:gd name="T85" fmla="*/ 206 h 973"/>
                <a:gd name="T86" fmla="*/ 427 w 896"/>
                <a:gd name="T87" fmla="*/ 196 h 973"/>
                <a:gd name="T88" fmla="*/ 379 w 896"/>
                <a:gd name="T89" fmla="*/ 193 h 973"/>
                <a:gd name="T90" fmla="*/ 379 w 896"/>
                <a:gd name="T91" fmla="*/ 78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96" h="973">
                  <a:moveTo>
                    <a:pt x="0" y="0"/>
                  </a:moveTo>
                  <a:lnTo>
                    <a:pt x="379" y="0"/>
                  </a:lnTo>
                  <a:lnTo>
                    <a:pt x="408" y="1"/>
                  </a:lnTo>
                  <a:lnTo>
                    <a:pt x="435" y="3"/>
                  </a:lnTo>
                  <a:lnTo>
                    <a:pt x="463" y="5"/>
                  </a:lnTo>
                  <a:lnTo>
                    <a:pt x="489" y="9"/>
                  </a:lnTo>
                  <a:lnTo>
                    <a:pt x="515" y="14"/>
                  </a:lnTo>
                  <a:lnTo>
                    <a:pt x="540" y="21"/>
                  </a:lnTo>
                  <a:lnTo>
                    <a:pt x="565" y="28"/>
                  </a:lnTo>
                  <a:lnTo>
                    <a:pt x="588" y="37"/>
                  </a:lnTo>
                  <a:lnTo>
                    <a:pt x="612" y="46"/>
                  </a:lnTo>
                  <a:lnTo>
                    <a:pt x="635" y="57"/>
                  </a:lnTo>
                  <a:lnTo>
                    <a:pt x="656" y="68"/>
                  </a:lnTo>
                  <a:lnTo>
                    <a:pt x="677" y="81"/>
                  </a:lnTo>
                  <a:lnTo>
                    <a:pt x="697" y="94"/>
                  </a:lnTo>
                  <a:lnTo>
                    <a:pt x="716" y="109"/>
                  </a:lnTo>
                  <a:lnTo>
                    <a:pt x="734" y="123"/>
                  </a:lnTo>
                  <a:lnTo>
                    <a:pt x="752" y="139"/>
                  </a:lnTo>
                  <a:lnTo>
                    <a:pt x="769" y="156"/>
                  </a:lnTo>
                  <a:lnTo>
                    <a:pt x="785" y="173"/>
                  </a:lnTo>
                  <a:lnTo>
                    <a:pt x="800" y="191"/>
                  </a:lnTo>
                  <a:lnTo>
                    <a:pt x="814" y="210"/>
                  </a:lnTo>
                  <a:lnTo>
                    <a:pt x="826" y="230"/>
                  </a:lnTo>
                  <a:lnTo>
                    <a:pt x="838" y="250"/>
                  </a:lnTo>
                  <a:lnTo>
                    <a:pt x="849" y="271"/>
                  </a:lnTo>
                  <a:lnTo>
                    <a:pt x="858" y="292"/>
                  </a:lnTo>
                  <a:lnTo>
                    <a:pt x="868" y="315"/>
                  </a:lnTo>
                  <a:lnTo>
                    <a:pt x="875" y="337"/>
                  </a:lnTo>
                  <a:lnTo>
                    <a:pt x="881" y="360"/>
                  </a:lnTo>
                  <a:lnTo>
                    <a:pt x="887" y="384"/>
                  </a:lnTo>
                  <a:lnTo>
                    <a:pt x="891" y="409"/>
                  </a:lnTo>
                  <a:lnTo>
                    <a:pt x="894" y="433"/>
                  </a:lnTo>
                  <a:lnTo>
                    <a:pt x="896" y="458"/>
                  </a:lnTo>
                  <a:lnTo>
                    <a:pt x="896" y="484"/>
                  </a:lnTo>
                  <a:lnTo>
                    <a:pt x="896" y="487"/>
                  </a:lnTo>
                  <a:lnTo>
                    <a:pt x="896" y="512"/>
                  </a:lnTo>
                  <a:lnTo>
                    <a:pt x="894" y="537"/>
                  </a:lnTo>
                  <a:lnTo>
                    <a:pt x="891" y="562"/>
                  </a:lnTo>
                  <a:lnTo>
                    <a:pt x="887" y="586"/>
                  </a:lnTo>
                  <a:lnTo>
                    <a:pt x="881" y="610"/>
                  </a:lnTo>
                  <a:lnTo>
                    <a:pt x="875" y="633"/>
                  </a:lnTo>
                  <a:lnTo>
                    <a:pt x="868" y="656"/>
                  </a:lnTo>
                  <a:lnTo>
                    <a:pt x="858" y="678"/>
                  </a:lnTo>
                  <a:lnTo>
                    <a:pt x="849" y="699"/>
                  </a:lnTo>
                  <a:lnTo>
                    <a:pt x="838" y="720"/>
                  </a:lnTo>
                  <a:lnTo>
                    <a:pt x="826" y="741"/>
                  </a:lnTo>
                  <a:lnTo>
                    <a:pt x="814" y="761"/>
                  </a:lnTo>
                  <a:lnTo>
                    <a:pt x="800" y="780"/>
                  </a:lnTo>
                  <a:lnTo>
                    <a:pt x="785" y="798"/>
                  </a:lnTo>
                  <a:lnTo>
                    <a:pt x="769" y="816"/>
                  </a:lnTo>
                  <a:lnTo>
                    <a:pt x="752" y="832"/>
                  </a:lnTo>
                  <a:lnTo>
                    <a:pt x="734" y="848"/>
                  </a:lnTo>
                  <a:lnTo>
                    <a:pt x="716" y="863"/>
                  </a:lnTo>
                  <a:lnTo>
                    <a:pt x="697" y="878"/>
                  </a:lnTo>
                  <a:lnTo>
                    <a:pt x="677" y="892"/>
                  </a:lnTo>
                  <a:lnTo>
                    <a:pt x="656" y="903"/>
                  </a:lnTo>
                  <a:lnTo>
                    <a:pt x="635" y="915"/>
                  </a:lnTo>
                  <a:lnTo>
                    <a:pt x="612" y="925"/>
                  </a:lnTo>
                  <a:lnTo>
                    <a:pt x="588" y="935"/>
                  </a:lnTo>
                  <a:lnTo>
                    <a:pt x="565" y="945"/>
                  </a:lnTo>
                  <a:lnTo>
                    <a:pt x="540" y="952"/>
                  </a:lnTo>
                  <a:lnTo>
                    <a:pt x="515" y="958"/>
                  </a:lnTo>
                  <a:lnTo>
                    <a:pt x="489" y="964"/>
                  </a:lnTo>
                  <a:lnTo>
                    <a:pt x="463" y="968"/>
                  </a:lnTo>
                  <a:lnTo>
                    <a:pt x="435" y="971"/>
                  </a:lnTo>
                  <a:lnTo>
                    <a:pt x="408" y="972"/>
                  </a:lnTo>
                  <a:lnTo>
                    <a:pt x="379" y="973"/>
                  </a:lnTo>
                  <a:lnTo>
                    <a:pt x="0" y="973"/>
                  </a:lnTo>
                  <a:lnTo>
                    <a:pt x="0" y="0"/>
                  </a:lnTo>
                  <a:close/>
                  <a:moveTo>
                    <a:pt x="379" y="780"/>
                  </a:moveTo>
                  <a:lnTo>
                    <a:pt x="395" y="780"/>
                  </a:lnTo>
                  <a:lnTo>
                    <a:pt x="411" y="779"/>
                  </a:lnTo>
                  <a:lnTo>
                    <a:pt x="427" y="776"/>
                  </a:lnTo>
                  <a:lnTo>
                    <a:pt x="442" y="774"/>
                  </a:lnTo>
                  <a:lnTo>
                    <a:pt x="456" y="771"/>
                  </a:lnTo>
                  <a:lnTo>
                    <a:pt x="471" y="768"/>
                  </a:lnTo>
                  <a:lnTo>
                    <a:pt x="485" y="764"/>
                  </a:lnTo>
                  <a:lnTo>
                    <a:pt x="499" y="759"/>
                  </a:lnTo>
                  <a:lnTo>
                    <a:pt x="512" y="753"/>
                  </a:lnTo>
                  <a:lnTo>
                    <a:pt x="525" y="747"/>
                  </a:lnTo>
                  <a:lnTo>
                    <a:pt x="537" y="741"/>
                  </a:lnTo>
                  <a:lnTo>
                    <a:pt x="548" y="733"/>
                  </a:lnTo>
                  <a:lnTo>
                    <a:pt x="560" y="726"/>
                  </a:lnTo>
                  <a:lnTo>
                    <a:pt x="572" y="717"/>
                  </a:lnTo>
                  <a:lnTo>
                    <a:pt x="581" y="709"/>
                  </a:lnTo>
                  <a:lnTo>
                    <a:pt x="592" y="699"/>
                  </a:lnTo>
                  <a:lnTo>
                    <a:pt x="601" y="690"/>
                  </a:lnTo>
                  <a:lnTo>
                    <a:pt x="610" y="679"/>
                  </a:lnTo>
                  <a:lnTo>
                    <a:pt x="618" y="669"/>
                  </a:lnTo>
                  <a:lnTo>
                    <a:pt x="625" y="657"/>
                  </a:lnTo>
                  <a:lnTo>
                    <a:pt x="633" y="645"/>
                  </a:lnTo>
                  <a:lnTo>
                    <a:pt x="639" y="633"/>
                  </a:lnTo>
                  <a:lnTo>
                    <a:pt x="646" y="620"/>
                  </a:lnTo>
                  <a:lnTo>
                    <a:pt x="651" y="607"/>
                  </a:lnTo>
                  <a:lnTo>
                    <a:pt x="656" y="594"/>
                  </a:lnTo>
                  <a:lnTo>
                    <a:pt x="660" y="580"/>
                  </a:lnTo>
                  <a:lnTo>
                    <a:pt x="664" y="566"/>
                  </a:lnTo>
                  <a:lnTo>
                    <a:pt x="667" y="551"/>
                  </a:lnTo>
                  <a:lnTo>
                    <a:pt x="669" y="537"/>
                  </a:lnTo>
                  <a:lnTo>
                    <a:pt x="671" y="521"/>
                  </a:lnTo>
                  <a:lnTo>
                    <a:pt x="672" y="505"/>
                  </a:lnTo>
                  <a:lnTo>
                    <a:pt x="672" y="489"/>
                  </a:lnTo>
                  <a:lnTo>
                    <a:pt x="672" y="487"/>
                  </a:lnTo>
                  <a:lnTo>
                    <a:pt x="672" y="470"/>
                  </a:lnTo>
                  <a:lnTo>
                    <a:pt x="671" y="455"/>
                  </a:lnTo>
                  <a:lnTo>
                    <a:pt x="669" y="439"/>
                  </a:lnTo>
                  <a:lnTo>
                    <a:pt x="667" y="425"/>
                  </a:lnTo>
                  <a:lnTo>
                    <a:pt x="664" y="410"/>
                  </a:lnTo>
                  <a:lnTo>
                    <a:pt x="660" y="395"/>
                  </a:lnTo>
                  <a:lnTo>
                    <a:pt x="656" y="381"/>
                  </a:lnTo>
                  <a:lnTo>
                    <a:pt x="651" y="367"/>
                  </a:lnTo>
                  <a:lnTo>
                    <a:pt x="646" y="355"/>
                  </a:lnTo>
                  <a:lnTo>
                    <a:pt x="639" y="342"/>
                  </a:lnTo>
                  <a:lnTo>
                    <a:pt x="633" y="329"/>
                  </a:lnTo>
                  <a:lnTo>
                    <a:pt x="625" y="318"/>
                  </a:lnTo>
                  <a:lnTo>
                    <a:pt x="618" y="306"/>
                  </a:lnTo>
                  <a:lnTo>
                    <a:pt x="610" y="296"/>
                  </a:lnTo>
                  <a:lnTo>
                    <a:pt x="601" y="285"/>
                  </a:lnTo>
                  <a:lnTo>
                    <a:pt x="592" y="276"/>
                  </a:lnTo>
                  <a:lnTo>
                    <a:pt x="581" y="266"/>
                  </a:lnTo>
                  <a:lnTo>
                    <a:pt x="572" y="257"/>
                  </a:lnTo>
                  <a:lnTo>
                    <a:pt x="560" y="248"/>
                  </a:lnTo>
                  <a:lnTo>
                    <a:pt x="548" y="241"/>
                  </a:lnTo>
                  <a:lnTo>
                    <a:pt x="537" y="233"/>
                  </a:lnTo>
                  <a:lnTo>
                    <a:pt x="525" y="227"/>
                  </a:lnTo>
                  <a:lnTo>
                    <a:pt x="512" y="221"/>
                  </a:lnTo>
                  <a:lnTo>
                    <a:pt x="499" y="214"/>
                  </a:lnTo>
                  <a:lnTo>
                    <a:pt x="485" y="210"/>
                  </a:lnTo>
                  <a:lnTo>
                    <a:pt x="471" y="206"/>
                  </a:lnTo>
                  <a:lnTo>
                    <a:pt x="456" y="202"/>
                  </a:lnTo>
                  <a:lnTo>
                    <a:pt x="442" y="198"/>
                  </a:lnTo>
                  <a:lnTo>
                    <a:pt x="427" y="196"/>
                  </a:lnTo>
                  <a:lnTo>
                    <a:pt x="411" y="194"/>
                  </a:lnTo>
                  <a:lnTo>
                    <a:pt x="395" y="193"/>
                  </a:lnTo>
                  <a:lnTo>
                    <a:pt x="379" y="193"/>
                  </a:lnTo>
                  <a:lnTo>
                    <a:pt x="213" y="193"/>
                  </a:lnTo>
                  <a:lnTo>
                    <a:pt x="213" y="780"/>
                  </a:lnTo>
                  <a:lnTo>
                    <a:pt x="379" y="780"/>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3" name="Freeform 27"/>
            <p:cNvSpPr>
              <a:spLocks noEditPoints="1"/>
            </p:cNvSpPr>
            <p:nvPr userDrawn="1"/>
          </p:nvSpPr>
          <p:spPr bwMode="auto">
            <a:xfrm>
              <a:off x="6715" y="4802"/>
              <a:ext cx="115" cy="109"/>
            </a:xfrm>
            <a:custGeom>
              <a:avLst/>
              <a:gdLst>
                <a:gd name="T0" fmla="*/ 417 w 1032"/>
                <a:gd name="T1" fmla="*/ 0 h 980"/>
                <a:gd name="T2" fmla="*/ 614 w 1032"/>
                <a:gd name="T3" fmla="*/ 0 h 980"/>
                <a:gd name="T4" fmla="*/ 1032 w 1032"/>
                <a:gd name="T5" fmla="*/ 980 h 980"/>
                <a:gd name="T6" fmla="*/ 808 w 1032"/>
                <a:gd name="T7" fmla="*/ 980 h 980"/>
                <a:gd name="T8" fmla="*/ 719 w 1032"/>
                <a:gd name="T9" fmla="*/ 761 h 980"/>
                <a:gd name="T10" fmla="*/ 308 w 1032"/>
                <a:gd name="T11" fmla="*/ 761 h 980"/>
                <a:gd name="T12" fmla="*/ 218 w 1032"/>
                <a:gd name="T13" fmla="*/ 980 h 980"/>
                <a:gd name="T14" fmla="*/ 0 w 1032"/>
                <a:gd name="T15" fmla="*/ 980 h 980"/>
                <a:gd name="T16" fmla="*/ 417 w 1032"/>
                <a:gd name="T17" fmla="*/ 0 h 980"/>
                <a:gd name="T18" fmla="*/ 643 w 1032"/>
                <a:gd name="T19" fmla="*/ 573 h 980"/>
                <a:gd name="T20" fmla="*/ 513 w 1032"/>
                <a:gd name="T21" fmla="*/ 257 h 980"/>
                <a:gd name="T22" fmla="*/ 384 w 1032"/>
                <a:gd name="T23" fmla="*/ 573 h 980"/>
                <a:gd name="T24" fmla="*/ 643 w 1032"/>
                <a:gd name="T25" fmla="*/ 573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2" h="980">
                  <a:moveTo>
                    <a:pt x="417" y="0"/>
                  </a:moveTo>
                  <a:lnTo>
                    <a:pt x="614" y="0"/>
                  </a:lnTo>
                  <a:lnTo>
                    <a:pt x="1032" y="980"/>
                  </a:lnTo>
                  <a:lnTo>
                    <a:pt x="808" y="980"/>
                  </a:lnTo>
                  <a:lnTo>
                    <a:pt x="719" y="761"/>
                  </a:lnTo>
                  <a:lnTo>
                    <a:pt x="308" y="761"/>
                  </a:lnTo>
                  <a:lnTo>
                    <a:pt x="218" y="980"/>
                  </a:lnTo>
                  <a:lnTo>
                    <a:pt x="0" y="980"/>
                  </a:lnTo>
                  <a:lnTo>
                    <a:pt x="417" y="0"/>
                  </a:lnTo>
                  <a:close/>
                  <a:moveTo>
                    <a:pt x="643" y="573"/>
                  </a:moveTo>
                  <a:lnTo>
                    <a:pt x="513" y="257"/>
                  </a:lnTo>
                  <a:lnTo>
                    <a:pt x="384" y="573"/>
                  </a:lnTo>
                  <a:lnTo>
                    <a:pt x="643" y="573"/>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4" name="Freeform 28"/>
            <p:cNvSpPr>
              <a:spLocks noEditPoints="1"/>
            </p:cNvSpPr>
            <p:nvPr userDrawn="1"/>
          </p:nvSpPr>
          <p:spPr bwMode="auto">
            <a:xfrm>
              <a:off x="6831" y="4803"/>
              <a:ext cx="94" cy="108"/>
            </a:xfrm>
            <a:custGeom>
              <a:avLst/>
              <a:gdLst>
                <a:gd name="T0" fmla="*/ 445 w 842"/>
                <a:gd name="T1" fmla="*/ 0 h 973"/>
                <a:gd name="T2" fmla="*/ 491 w 842"/>
                <a:gd name="T3" fmla="*/ 2 h 973"/>
                <a:gd name="T4" fmla="*/ 533 w 842"/>
                <a:gd name="T5" fmla="*/ 6 h 973"/>
                <a:gd name="T6" fmla="*/ 573 w 842"/>
                <a:gd name="T7" fmla="*/ 14 h 973"/>
                <a:gd name="T8" fmla="*/ 610 w 842"/>
                <a:gd name="T9" fmla="*/ 25 h 973"/>
                <a:gd name="T10" fmla="*/ 644 w 842"/>
                <a:gd name="T11" fmla="*/ 39 h 973"/>
                <a:gd name="T12" fmla="*/ 676 w 842"/>
                <a:gd name="T13" fmla="*/ 56 h 973"/>
                <a:gd name="T14" fmla="*/ 703 w 842"/>
                <a:gd name="T15" fmla="*/ 76 h 973"/>
                <a:gd name="T16" fmla="*/ 730 w 842"/>
                <a:gd name="T17" fmla="*/ 99 h 973"/>
                <a:gd name="T18" fmla="*/ 749 w 842"/>
                <a:gd name="T19" fmla="*/ 120 h 973"/>
                <a:gd name="T20" fmla="*/ 766 w 842"/>
                <a:gd name="T21" fmla="*/ 143 h 973"/>
                <a:gd name="T22" fmla="*/ 779 w 842"/>
                <a:gd name="T23" fmla="*/ 169 h 973"/>
                <a:gd name="T24" fmla="*/ 791 w 842"/>
                <a:gd name="T25" fmla="*/ 196 h 973"/>
                <a:gd name="T26" fmla="*/ 801 w 842"/>
                <a:gd name="T27" fmla="*/ 225 h 973"/>
                <a:gd name="T28" fmla="*/ 807 w 842"/>
                <a:gd name="T29" fmla="*/ 255 h 973"/>
                <a:gd name="T30" fmla="*/ 811 w 842"/>
                <a:gd name="T31" fmla="*/ 287 h 973"/>
                <a:gd name="T32" fmla="*/ 813 w 842"/>
                <a:gd name="T33" fmla="*/ 321 h 973"/>
                <a:gd name="T34" fmla="*/ 812 w 842"/>
                <a:gd name="T35" fmla="*/ 353 h 973"/>
                <a:gd name="T36" fmla="*/ 804 w 842"/>
                <a:gd name="T37" fmla="*/ 407 h 973"/>
                <a:gd name="T38" fmla="*/ 789 w 842"/>
                <a:gd name="T39" fmla="*/ 454 h 973"/>
                <a:gd name="T40" fmla="*/ 768 w 842"/>
                <a:gd name="T41" fmla="*/ 496 h 973"/>
                <a:gd name="T42" fmla="*/ 740 w 842"/>
                <a:gd name="T43" fmla="*/ 534 h 973"/>
                <a:gd name="T44" fmla="*/ 708 w 842"/>
                <a:gd name="T45" fmla="*/ 567 h 973"/>
                <a:gd name="T46" fmla="*/ 670 w 842"/>
                <a:gd name="T47" fmla="*/ 594 h 973"/>
                <a:gd name="T48" fmla="*/ 627 w 842"/>
                <a:gd name="T49" fmla="*/ 616 h 973"/>
                <a:gd name="T50" fmla="*/ 842 w 842"/>
                <a:gd name="T51" fmla="*/ 973 h 973"/>
                <a:gd name="T52" fmla="*/ 383 w 842"/>
                <a:gd name="T53" fmla="*/ 661 h 973"/>
                <a:gd name="T54" fmla="*/ 215 w 842"/>
                <a:gd name="T55" fmla="*/ 973 h 973"/>
                <a:gd name="T56" fmla="*/ 0 w 842"/>
                <a:gd name="T57" fmla="*/ 0 h 973"/>
                <a:gd name="T58" fmla="*/ 451 w 842"/>
                <a:gd name="T59" fmla="*/ 472 h 973"/>
                <a:gd name="T60" fmla="*/ 486 w 842"/>
                <a:gd name="T61" fmla="*/ 467 h 973"/>
                <a:gd name="T62" fmla="*/ 516 w 842"/>
                <a:gd name="T63" fmla="*/ 457 h 973"/>
                <a:gd name="T64" fmla="*/ 542 w 842"/>
                <a:gd name="T65" fmla="*/ 444 h 973"/>
                <a:gd name="T66" fmla="*/ 563 w 842"/>
                <a:gd name="T67" fmla="*/ 425 h 973"/>
                <a:gd name="T68" fmla="*/ 579 w 842"/>
                <a:gd name="T69" fmla="*/ 403 h 973"/>
                <a:gd name="T70" fmla="*/ 589 w 842"/>
                <a:gd name="T71" fmla="*/ 378 h 973"/>
                <a:gd name="T72" fmla="*/ 596 w 842"/>
                <a:gd name="T73" fmla="*/ 350 h 973"/>
                <a:gd name="T74" fmla="*/ 596 w 842"/>
                <a:gd name="T75" fmla="*/ 333 h 973"/>
                <a:gd name="T76" fmla="*/ 593 w 842"/>
                <a:gd name="T77" fmla="*/ 300 h 973"/>
                <a:gd name="T78" fmla="*/ 584 w 842"/>
                <a:gd name="T79" fmla="*/ 271 h 973"/>
                <a:gd name="T80" fmla="*/ 570 w 842"/>
                <a:gd name="T81" fmla="*/ 248 h 973"/>
                <a:gd name="T82" fmla="*/ 551 w 842"/>
                <a:gd name="T83" fmla="*/ 228 h 973"/>
                <a:gd name="T84" fmla="*/ 527 w 842"/>
                <a:gd name="T85" fmla="*/ 213 h 973"/>
                <a:gd name="T86" fmla="*/ 498 w 842"/>
                <a:gd name="T87" fmla="*/ 202 h 973"/>
                <a:gd name="T88" fmla="*/ 464 w 842"/>
                <a:gd name="T89" fmla="*/ 195 h 973"/>
                <a:gd name="T90" fmla="*/ 427 w 842"/>
                <a:gd name="T91" fmla="*/ 193 h 973"/>
                <a:gd name="T92" fmla="*/ 215 w 842"/>
                <a:gd name="T93" fmla="*/ 472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42" h="973">
                  <a:moveTo>
                    <a:pt x="0" y="0"/>
                  </a:moveTo>
                  <a:lnTo>
                    <a:pt x="445" y="0"/>
                  </a:lnTo>
                  <a:lnTo>
                    <a:pt x="469" y="1"/>
                  </a:lnTo>
                  <a:lnTo>
                    <a:pt x="491" y="2"/>
                  </a:lnTo>
                  <a:lnTo>
                    <a:pt x="512" y="4"/>
                  </a:lnTo>
                  <a:lnTo>
                    <a:pt x="533" y="6"/>
                  </a:lnTo>
                  <a:lnTo>
                    <a:pt x="553" y="10"/>
                  </a:lnTo>
                  <a:lnTo>
                    <a:pt x="573" y="14"/>
                  </a:lnTo>
                  <a:lnTo>
                    <a:pt x="591" y="20"/>
                  </a:lnTo>
                  <a:lnTo>
                    <a:pt x="610" y="25"/>
                  </a:lnTo>
                  <a:lnTo>
                    <a:pt x="627" y="32"/>
                  </a:lnTo>
                  <a:lnTo>
                    <a:pt x="644" y="39"/>
                  </a:lnTo>
                  <a:lnTo>
                    <a:pt x="660" y="47"/>
                  </a:lnTo>
                  <a:lnTo>
                    <a:pt x="676" y="56"/>
                  </a:lnTo>
                  <a:lnTo>
                    <a:pt x="690" y="66"/>
                  </a:lnTo>
                  <a:lnTo>
                    <a:pt x="703" y="76"/>
                  </a:lnTo>
                  <a:lnTo>
                    <a:pt x="717" y="87"/>
                  </a:lnTo>
                  <a:lnTo>
                    <a:pt x="730" y="99"/>
                  </a:lnTo>
                  <a:lnTo>
                    <a:pt x="739" y="109"/>
                  </a:lnTo>
                  <a:lnTo>
                    <a:pt x="749" y="120"/>
                  </a:lnTo>
                  <a:lnTo>
                    <a:pt x="757" y="132"/>
                  </a:lnTo>
                  <a:lnTo>
                    <a:pt x="766" y="143"/>
                  </a:lnTo>
                  <a:lnTo>
                    <a:pt x="773" y="156"/>
                  </a:lnTo>
                  <a:lnTo>
                    <a:pt x="779" y="169"/>
                  </a:lnTo>
                  <a:lnTo>
                    <a:pt x="786" y="181"/>
                  </a:lnTo>
                  <a:lnTo>
                    <a:pt x="791" y="196"/>
                  </a:lnTo>
                  <a:lnTo>
                    <a:pt x="796" y="210"/>
                  </a:lnTo>
                  <a:lnTo>
                    <a:pt x="801" y="225"/>
                  </a:lnTo>
                  <a:lnTo>
                    <a:pt x="805" y="240"/>
                  </a:lnTo>
                  <a:lnTo>
                    <a:pt x="807" y="255"/>
                  </a:lnTo>
                  <a:lnTo>
                    <a:pt x="810" y="271"/>
                  </a:lnTo>
                  <a:lnTo>
                    <a:pt x="811" y="287"/>
                  </a:lnTo>
                  <a:lnTo>
                    <a:pt x="812" y="304"/>
                  </a:lnTo>
                  <a:lnTo>
                    <a:pt x="813" y="321"/>
                  </a:lnTo>
                  <a:lnTo>
                    <a:pt x="813" y="324"/>
                  </a:lnTo>
                  <a:lnTo>
                    <a:pt x="812" y="353"/>
                  </a:lnTo>
                  <a:lnTo>
                    <a:pt x="809" y="380"/>
                  </a:lnTo>
                  <a:lnTo>
                    <a:pt x="804" y="407"/>
                  </a:lnTo>
                  <a:lnTo>
                    <a:pt x="797" y="431"/>
                  </a:lnTo>
                  <a:lnTo>
                    <a:pt x="789" y="454"/>
                  </a:lnTo>
                  <a:lnTo>
                    <a:pt x="779" y="476"/>
                  </a:lnTo>
                  <a:lnTo>
                    <a:pt x="768" y="496"/>
                  </a:lnTo>
                  <a:lnTo>
                    <a:pt x="755" y="516"/>
                  </a:lnTo>
                  <a:lnTo>
                    <a:pt x="740" y="534"/>
                  </a:lnTo>
                  <a:lnTo>
                    <a:pt x="724" y="551"/>
                  </a:lnTo>
                  <a:lnTo>
                    <a:pt x="708" y="567"/>
                  </a:lnTo>
                  <a:lnTo>
                    <a:pt x="689" y="581"/>
                  </a:lnTo>
                  <a:lnTo>
                    <a:pt x="670" y="594"/>
                  </a:lnTo>
                  <a:lnTo>
                    <a:pt x="648" y="605"/>
                  </a:lnTo>
                  <a:lnTo>
                    <a:pt x="627" y="616"/>
                  </a:lnTo>
                  <a:lnTo>
                    <a:pt x="604" y="625"/>
                  </a:lnTo>
                  <a:lnTo>
                    <a:pt x="842" y="973"/>
                  </a:lnTo>
                  <a:lnTo>
                    <a:pt x="591" y="973"/>
                  </a:lnTo>
                  <a:lnTo>
                    <a:pt x="383" y="661"/>
                  </a:lnTo>
                  <a:lnTo>
                    <a:pt x="215" y="661"/>
                  </a:lnTo>
                  <a:lnTo>
                    <a:pt x="215" y="973"/>
                  </a:lnTo>
                  <a:lnTo>
                    <a:pt x="0" y="973"/>
                  </a:lnTo>
                  <a:lnTo>
                    <a:pt x="0" y="0"/>
                  </a:lnTo>
                  <a:close/>
                  <a:moveTo>
                    <a:pt x="432" y="472"/>
                  </a:moveTo>
                  <a:lnTo>
                    <a:pt x="451" y="472"/>
                  </a:lnTo>
                  <a:lnTo>
                    <a:pt x="469" y="470"/>
                  </a:lnTo>
                  <a:lnTo>
                    <a:pt x="486" y="467"/>
                  </a:lnTo>
                  <a:lnTo>
                    <a:pt x="501" y="463"/>
                  </a:lnTo>
                  <a:lnTo>
                    <a:pt x="516" y="457"/>
                  </a:lnTo>
                  <a:lnTo>
                    <a:pt x="530" y="451"/>
                  </a:lnTo>
                  <a:lnTo>
                    <a:pt x="542" y="444"/>
                  </a:lnTo>
                  <a:lnTo>
                    <a:pt x="553" y="434"/>
                  </a:lnTo>
                  <a:lnTo>
                    <a:pt x="563" y="425"/>
                  </a:lnTo>
                  <a:lnTo>
                    <a:pt x="571" y="415"/>
                  </a:lnTo>
                  <a:lnTo>
                    <a:pt x="579" y="403"/>
                  </a:lnTo>
                  <a:lnTo>
                    <a:pt x="585" y="391"/>
                  </a:lnTo>
                  <a:lnTo>
                    <a:pt x="589" y="378"/>
                  </a:lnTo>
                  <a:lnTo>
                    <a:pt x="593" y="364"/>
                  </a:lnTo>
                  <a:lnTo>
                    <a:pt x="596" y="350"/>
                  </a:lnTo>
                  <a:lnTo>
                    <a:pt x="596" y="335"/>
                  </a:lnTo>
                  <a:lnTo>
                    <a:pt x="596" y="333"/>
                  </a:lnTo>
                  <a:lnTo>
                    <a:pt x="596" y="316"/>
                  </a:lnTo>
                  <a:lnTo>
                    <a:pt x="593" y="300"/>
                  </a:lnTo>
                  <a:lnTo>
                    <a:pt x="589" y="285"/>
                  </a:lnTo>
                  <a:lnTo>
                    <a:pt x="584" y="271"/>
                  </a:lnTo>
                  <a:lnTo>
                    <a:pt x="578" y="260"/>
                  </a:lnTo>
                  <a:lnTo>
                    <a:pt x="570" y="248"/>
                  </a:lnTo>
                  <a:lnTo>
                    <a:pt x="561" y="237"/>
                  </a:lnTo>
                  <a:lnTo>
                    <a:pt x="551" y="228"/>
                  </a:lnTo>
                  <a:lnTo>
                    <a:pt x="540" y="220"/>
                  </a:lnTo>
                  <a:lnTo>
                    <a:pt x="527" y="213"/>
                  </a:lnTo>
                  <a:lnTo>
                    <a:pt x="513" y="207"/>
                  </a:lnTo>
                  <a:lnTo>
                    <a:pt x="498" y="202"/>
                  </a:lnTo>
                  <a:lnTo>
                    <a:pt x="481" y="198"/>
                  </a:lnTo>
                  <a:lnTo>
                    <a:pt x="464" y="195"/>
                  </a:lnTo>
                  <a:lnTo>
                    <a:pt x="447" y="194"/>
                  </a:lnTo>
                  <a:lnTo>
                    <a:pt x="427" y="193"/>
                  </a:lnTo>
                  <a:lnTo>
                    <a:pt x="215" y="193"/>
                  </a:lnTo>
                  <a:lnTo>
                    <a:pt x="215" y="472"/>
                  </a:lnTo>
                  <a:lnTo>
                    <a:pt x="432" y="472"/>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5" name="Freeform 29"/>
            <p:cNvSpPr>
              <a:spLocks/>
            </p:cNvSpPr>
            <p:nvPr userDrawn="1"/>
          </p:nvSpPr>
          <p:spPr bwMode="auto">
            <a:xfrm>
              <a:off x="6958" y="4803"/>
              <a:ext cx="83" cy="108"/>
            </a:xfrm>
            <a:custGeom>
              <a:avLst/>
              <a:gdLst>
                <a:gd name="T0" fmla="*/ 0 w 741"/>
                <a:gd name="T1" fmla="*/ 0 h 973"/>
                <a:gd name="T2" fmla="*/ 734 w 741"/>
                <a:gd name="T3" fmla="*/ 0 h 973"/>
                <a:gd name="T4" fmla="*/ 734 w 741"/>
                <a:gd name="T5" fmla="*/ 190 h 973"/>
                <a:gd name="T6" fmla="*/ 213 w 741"/>
                <a:gd name="T7" fmla="*/ 190 h 973"/>
                <a:gd name="T8" fmla="*/ 213 w 741"/>
                <a:gd name="T9" fmla="*/ 388 h 973"/>
                <a:gd name="T10" fmla="*/ 671 w 741"/>
                <a:gd name="T11" fmla="*/ 388 h 973"/>
                <a:gd name="T12" fmla="*/ 671 w 741"/>
                <a:gd name="T13" fmla="*/ 578 h 973"/>
                <a:gd name="T14" fmla="*/ 213 w 741"/>
                <a:gd name="T15" fmla="*/ 578 h 973"/>
                <a:gd name="T16" fmla="*/ 213 w 741"/>
                <a:gd name="T17" fmla="*/ 783 h 973"/>
                <a:gd name="T18" fmla="*/ 741 w 741"/>
                <a:gd name="T19" fmla="*/ 783 h 973"/>
                <a:gd name="T20" fmla="*/ 741 w 741"/>
                <a:gd name="T21" fmla="*/ 973 h 973"/>
                <a:gd name="T22" fmla="*/ 0 w 741"/>
                <a:gd name="T23" fmla="*/ 973 h 973"/>
                <a:gd name="T24" fmla="*/ 0 w 741"/>
                <a:gd name="T25"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1" h="973">
                  <a:moveTo>
                    <a:pt x="0" y="0"/>
                  </a:moveTo>
                  <a:lnTo>
                    <a:pt x="734" y="0"/>
                  </a:lnTo>
                  <a:lnTo>
                    <a:pt x="734" y="190"/>
                  </a:lnTo>
                  <a:lnTo>
                    <a:pt x="213" y="190"/>
                  </a:lnTo>
                  <a:lnTo>
                    <a:pt x="213" y="388"/>
                  </a:lnTo>
                  <a:lnTo>
                    <a:pt x="671" y="388"/>
                  </a:lnTo>
                  <a:lnTo>
                    <a:pt x="671" y="578"/>
                  </a:lnTo>
                  <a:lnTo>
                    <a:pt x="213" y="578"/>
                  </a:lnTo>
                  <a:lnTo>
                    <a:pt x="213" y="783"/>
                  </a:lnTo>
                  <a:lnTo>
                    <a:pt x="741" y="783"/>
                  </a:lnTo>
                  <a:lnTo>
                    <a:pt x="741" y="973"/>
                  </a:lnTo>
                  <a:lnTo>
                    <a:pt x="0" y="973"/>
                  </a:lnTo>
                  <a:lnTo>
                    <a:pt x="0" y="0"/>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6" name="Freeform 30"/>
            <p:cNvSpPr>
              <a:spLocks/>
            </p:cNvSpPr>
            <p:nvPr userDrawn="1"/>
          </p:nvSpPr>
          <p:spPr bwMode="auto">
            <a:xfrm>
              <a:off x="7039" y="4801"/>
              <a:ext cx="85" cy="111"/>
            </a:xfrm>
            <a:custGeom>
              <a:avLst/>
              <a:gdLst>
                <a:gd name="T0" fmla="*/ 160 w 771"/>
                <a:gd name="T1" fmla="*/ 720 h 1001"/>
                <a:gd name="T2" fmla="*/ 229 w 771"/>
                <a:gd name="T3" fmla="*/ 763 h 1001"/>
                <a:gd name="T4" fmla="*/ 300 w 771"/>
                <a:gd name="T5" fmla="*/ 794 h 1001"/>
                <a:gd name="T6" fmla="*/ 376 w 771"/>
                <a:gd name="T7" fmla="*/ 810 h 1001"/>
                <a:gd name="T8" fmla="*/ 448 w 771"/>
                <a:gd name="T9" fmla="*/ 811 h 1001"/>
                <a:gd name="T10" fmla="*/ 500 w 771"/>
                <a:gd name="T11" fmla="*/ 798 h 1001"/>
                <a:gd name="T12" fmla="*/ 537 w 771"/>
                <a:gd name="T13" fmla="*/ 775 h 1001"/>
                <a:gd name="T14" fmla="*/ 555 w 771"/>
                <a:gd name="T15" fmla="*/ 741 h 1001"/>
                <a:gd name="T16" fmla="*/ 557 w 771"/>
                <a:gd name="T17" fmla="*/ 707 h 1001"/>
                <a:gd name="T18" fmla="*/ 546 w 771"/>
                <a:gd name="T19" fmla="*/ 673 h 1001"/>
                <a:gd name="T20" fmla="*/ 510 w 771"/>
                <a:gd name="T21" fmla="*/ 644 h 1001"/>
                <a:gd name="T22" fmla="*/ 441 w 771"/>
                <a:gd name="T23" fmla="*/ 616 h 1001"/>
                <a:gd name="T24" fmla="*/ 326 w 771"/>
                <a:gd name="T25" fmla="*/ 584 h 1001"/>
                <a:gd name="T26" fmla="*/ 200 w 771"/>
                <a:gd name="T27" fmla="*/ 541 h 1001"/>
                <a:gd name="T28" fmla="*/ 138 w 771"/>
                <a:gd name="T29" fmla="*/ 506 h 1001"/>
                <a:gd name="T30" fmla="*/ 99 w 771"/>
                <a:gd name="T31" fmla="*/ 472 h 1001"/>
                <a:gd name="T32" fmla="*/ 68 w 771"/>
                <a:gd name="T33" fmla="*/ 429 h 1001"/>
                <a:gd name="T34" fmla="*/ 49 w 771"/>
                <a:gd name="T35" fmla="*/ 377 h 1001"/>
                <a:gd name="T36" fmla="*/ 40 w 771"/>
                <a:gd name="T37" fmla="*/ 314 h 1001"/>
                <a:gd name="T38" fmla="*/ 41 w 771"/>
                <a:gd name="T39" fmla="*/ 261 h 1001"/>
                <a:gd name="T40" fmla="*/ 54 w 771"/>
                <a:gd name="T41" fmla="*/ 201 h 1001"/>
                <a:gd name="T42" fmla="*/ 78 w 771"/>
                <a:gd name="T43" fmla="*/ 147 h 1001"/>
                <a:gd name="T44" fmla="*/ 114 w 771"/>
                <a:gd name="T45" fmla="*/ 100 h 1001"/>
                <a:gd name="T46" fmla="*/ 159 w 771"/>
                <a:gd name="T47" fmla="*/ 62 h 1001"/>
                <a:gd name="T48" fmla="*/ 213 w 771"/>
                <a:gd name="T49" fmla="*/ 33 h 1001"/>
                <a:gd name="T50" fmla="*/ 275 w 771"/>
                <a:gd name="T51" fmla="*/ 12 h 1001"/>
                <a:gd name="T52" fmla="*/ 344 w 771"/>
                <a:gd name="T53" fmla="*/ 1 h 1001"/>
                <a:gd name="T54" fmla="*/ 433 w 771"/>
                <a:gd name="T55" fmla="*/ 2 h 1001"/>
                <a:gd name="T56" fmla="*/ 531 w 771"/>
                <a:gd name="T57" fmla="*/ 18 h 1001"/>
                <a:gd name="T58" fmla="*/ 622 w 771"/>
                <a:gd name="T59" fmla="*/ 50 h 1001"/>
                <a:gd name="T60" fmla="*/ 703 w 771"/>
                <a:gd name="T61" fmla="*/ 96 h 1001"/>
                <a:gd name="T62" fmla="*/ 598 w 771"/>
                <a:gd name="T63" fmla="*/ 264 h 1001"/>
                <a:gd name="T64" fmla="*/ 518 w 771"/>
                <a:gd name="T65" fmla="*/ 221 h 1001"/>
                <a:gd name="T66" fmla="*/ 455 w 771"/>
                <a:gd name="T67" fmla="*/ 200 h 1001"/>
                <a:gd name="T68" fmla="*/ 392 w 771"/>
                <a:gd name="T69" fmla="*/ 189 h 1001"/>
                <a:gd name="T70" fmla="*/ 335 w 771"/>
                <a:gd name="T71" fmla="*/ 192 h 1001"/>
                <a:gd name="T72" fmla="*/ 292 w 771"/>
                <a:gd name="T73" fmla="*/ 208 h 1001"/>
                <a:gd name="T74" fmla="*/ 264 w 771"/>
                <a:gd name="T75" fmla="*/ 234 h 1001"/>
                <a:gd name="T76" fmla="*/ 253 w 771"/>
                <a:gd name="T77" fmla="*/ 265 h 1001"/>
                <a:gd name="T78" fmla="*/ 254 w 771"/>
                <a:gd name="T79" fmla="*/ 299 h 1001"/>
                <a:gd name="T80" fmla="*/ 274 w 771"/>
                <a:gd name="T81" fmla="*/ 334 h 1001"/>
                <a:gd name="T82" fmla="*/ 322 w 771"/>
                <a:gd name="T83" fmla="*/ 362 h 1001"/>
                <a:gd name="T84" fmla="*/ 462 w 771"/>
                <a:gd name="T85" fmla="*/ 405 h 1001"/>
                <a:gd name="T86" fmla="*/ 593 w 771"/>
                <a:gd name="T87" fmla="*/ 448 h 1001"/>
                <a:gd name="T88" fmla="*/ 669 w 771"/>
                <a:gd name="T89" fmla="*/ 490 h 1001"/>
                <a:gd name="T90" fmla="*/ 709 w 771"/>
                <a:gd name="T91" fmla="*/ 524 h 1001"/>
                <a:gd name="T92" fmla="*/ 739 w 771"/>
                <a:gd name="T93" fmla="*/ 564 h 1001"/>
                <a:gd name="T94" fmla="*/ 759 w 771"/>
                <a:gd name="T95" fmla="*/ 611 h 1001"/>
                <a:gd name="T96" fmla="*/ 770 w 771"/>
                <a:gd name="T97" fmla="*/ 666 h 1001"/>
                <a:gd name="T98" fmla="*/ 771 w 771"/>
                <a:gd name="T99" fmla="*/ 718 h 1001"/>
                <a:gd name="T100" fmla="*/ 760 w 771"/>
                <a:gd name="T101" fmla="*/ 783 h 1001"/>
                <a:gd name="T102" fmla="*/ 738 w 771"/>
                <a:gd name="T103" fmla="*/ 841 h 1001"/>
                <a:gd name="T104" fmla="*/ 703 w 771"/>
                <a:gd name="T105" fmla="*/ 891 h 1001"/>
                <a:gd name="T106" fmla="*/ 659 w 771"/>
                <a:gd name="T107" fmla="*/ 932 h 1001"/>
                <a:gd name="T108" fmla="*/ 605 w 771"/>
                <a:gd name="T109" fmla="*/ 964 h 1001"/>
                <a:gd name="T110" fmla="*/ 541 w 771"/>
                <a:gd name="T111" fmla="*/ 986 h 1001"/>
                <a:gd name="T112" fmla="*/ 471 w 771"/>
                <a:gd name="T113" fmla="*/ 998 h 1001"/>
                <a:gd name="T114" fmla="*/ 386 w 771"/>
                <a:gd name="T115" fmla="*/ 1001 h 1001"/>
                <a:gd name="T116" fmla="*/ 276 w 771"/>
                <a:gd name="T117" fmla="*/ 986 h 1001"/>
                <a:gd name="T118" fmla="*/ 169 w 771"/>
                <a:gd name="T119" fmla="*/ 952 h 1001"/>
                <a:gd name="T120" fmla="*/ 69 w 771"/>
                <a:gd name="T121" fmla="*/ 898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1" h="1001">
                  <a:moveTo>
                    <a:pt x="0" y="845"/>
                  </a:moveTo>
                  <a:lnTo>
                    <a:pt x="127" y="693"/>
                  </a:lnTo>
                  <a:lnTo>
                    <a:pt x="144" y="707"/>
                  </a:lnTo>
                  <a:lnTo>
                    <a:pt x="160" y="720"/>
                  </a:lnTo>
                  <a:lnTo>
                    <a:pt x="177" y="731"/>
                  </a:lnTo>
                  <a:lnTo>
                    <a:pt x="194" y="743"/>
                  </a:lnTo>
                  <a:lnTo>
                    <a:pt x="211" y="753"/>
                  </a:lnTo>
                  <a:lnTo>
                    <a:pt x="229" y="763"/>
                  </a:lnTo>
                  <a:lnTo>
                    <a:pt x="245" y="771"/>
                  </a:lnTo>
                  <a:lnTo>
                    <a:pt x="263" y="780"/>
                  </a:lnTo>
                  <a:lnTo>
                    <a:pt x="281" y="787"/>
                  </a:lnTo>
                  <a:lnTo>
                    <a:pt x="300" y="794"/>
                  </a:lnTo>
                  <a:lnTo>
                    <a:pt x="318" y="799"/>
                  </a:lnTo>
                  <a:lnTo>
                    <a:pt x="337" y="803"/>
                  </a:lnTo>
                  <a:lnTo>
                    <a:pt x="357" y="807"/>
                  </a:lnTo>
                  <a:lnTo>
                    <a:pt x="376" y="810"/>
                  </a:lnTo>
                  <a:lnTo>
                    <a:pt x="397" y="812"/>
                  </a:lnTo>
                  <a:lnTo>
                    <a:pt x="418" y="812"/>
                  </a:lnTo>
                  <a:lnTo>
                    <a:pt x="434" y="812"/>
                  </a:lnTo>
                  <a:lnTo>
                    <a:pt x="448" y="811"/>
                  </a:lnTo>
                  <a:lnTo>
                    <a:pt x="463" y="808"/>
                  </a:lnTo>
                  <a:lnTo>
                    <a:pt x="477" y="805"/>
                  </a:lnTo>
                  <a:lnTo>
                    <a:pt x="489" y="802"/>
                  </a:lnTo>
                  <a:lnTo>
                    <a:pt x="500" y="798"/>
                  </a:lnTo>
                  <a:lnTo>
                    <a:pt x="511" y="793"/>
                  </a:lnTo>
                  <a:lnTo>
                    <a:pt x="520" y="787"/>
                  </a:lnTo>
                  <a:lnTo>
                    <a:pt x="530" y="781"/>
                  </a:lnTo>
                  <a:lnTo>
                    <a:pt x="537" y="775"/>
                  </a:lnTo>
                  <a:lnTo>
                    <a:pt x="543" y="766"/>
                  </a:lnTo>
                  <a:lnTo>
                    <a:pt x="549" y="759"/>
                  </a:lnTo>
                  <a:lnTo>
                    <a:pt x="553" y="749"/>
                  </a:lnTo>
                  <a:lnTo>
                    <a:pt x="555" y="741"/>
                  </a:lnTo>
                  <a:lnTo>
                    <a:pt x="557" y="730"/>
                  </a:lnTo>
                  <a:lnTo>
                    <a:pt x="558" y="720"/>
                  </a:lnTo>
                  <a:lnTo>
                    <a:pt x="558" y="718"/>
                  </a:lnTo>
                  <a:lnTo>
                    <a:pt x="557" y="707"/>
                  </a:lnTo>
                  <a:lnTo>
                    <a:pt x="556" y="699"/>
                  </a:lnTo>
                  <a:lnTo>
                    <a:pt x="554" y="689"/>
                  </a:lnTo>
                  <a:lnTo>
                    <a:pt x="550" y="681"/>
                  </a:lnTo>
                  <a:lnTo>
                    <a:pt x="546" y="673"/>
                  </a:lnTo>
                  <a:lnTo>
                    <a:pt x="539" y="666"/>
                  </a:lnTo>
                  <a:lnTo>
                    <a:pt x="531" y="658"/>
                  </a:lnTo>
                  <a:lnTo>
                    <a:pt x="521" y="651"/>
                  </a:lnTo>
                  <a:lnTo>
                    <a:pt x="510" y="644"/>
                  </a:lnTo>
                  <a:lnTo>
                    <a:pt x="496" y="637"/>
                  </a:lnTo>
                  <a:lnTo>
                    <a:pt x="480" y="630"/>
                  </a:lnTo>
                  <a:lnTo>
                    <a:pt x="461" y="622"/>
                  </a:lnTo>
                  <a:lnTo>
                    <a:pt x="441" y="616"/>
                  </a:lnTo>
                  <a:lnTo>
                    <a:pt x="417" y="609"/>
                  </a:lnTo>
                  <a:lnTo>
                    <a:pt x="391" y="601"/>
                  </a:lnTo>
                  <a:lnTo>
                    <a:pt x="362" y="594"/>
                  </a:lnTo>
                  <a:lnTo>
                    <a:pt x="326" y="584"/>
                  </a:lnTo>
                  <a:lnTo>
                    <a:pt x="292" y="575"/>
                  </a:lnTo>
                  <a:lnTo>
                    <a:pt x="259" y="564"/>
                  </a:lnTo>
                  <a:lnTo>
                    <a:pt x="229" y="553"/>
                  </a:lnTo>
                  <a:lnTo>
                    <a:pt x="200" y="541"/>
                  </a:lnTo>
                  <a:lnTo>
                    <a:pt x="174" y="528"/>
                  </a:lnTo>
                  <a:lnTo>
                    <a:pt x="161" y="522"/>
                  </a:lnTo>
                  <a:lnTo>
                    <a:pt x="149" y="515"/>
                  </a:lnTo>
                  <a:lnTo>
                    <a:pt x="138" y="506"/>
                  </a:lnTo>
                  <a:lnTo>
                    <a:pt x="127" y="499"/>
                  </a:lnTo>
                  <a:lnTo>
                    <a:pt x="118" y="490"/>
                  </a:lnTo>
                  <a:lnTo>
                    <a:pt x="107" y="481"/>
                  </a:lnTo>
                  <a:lnTo>
                    <a:pt x="99" y="472"/>
                  </a:lnTo>
                  <a:lnTo>
                    <a:pt x="90" y="462"/>
                  </a:lnTo>
                  <a:lnTo>
                    <a:pt x="82" y="451"/>
                  </a:lnTo>
                  <a:lnTo>
                    <a:pt x="75" y="441"/>
                  </a:lnTo>
                  <a:lnTo>
                    <a:pt x="68" y="429"/>
                  </a:lnTo>
                  <a:lnTo>
                    <a:pt x="63" y="417"/>
                  </a:lnTo>
                  <a:lnTo>
                    <a:pt x="57" y="405"/>
                  </a:lnTo>
                  <a:lnTo>
                    <a:pt x="52" y="391"/>
                  </a:lnTo>
                  <a:lnTo>
                    <a:pt x="49" y="377"/>
                  </a:lnTo>
                  <a:lnTo>
                    <a:pt x="46" y="362"/>
                  </a:lnTo>
                  <a:lnTo>
                    <a:pt x="42" y="347"/>
                  </a:lnTo>
                  <a:lnTo>
                    <a:pt x="41" y="331"/>
                  </a:lnTo>
                  <a:lnTo>
                    <a:pt x="40" y="314"/>
                  </a:lnTo>
                  <a:lnTo>
                    <a:pt x="39" y="296"/>
                  </a:lnTo>
                  <a:lnTo>
                    <a:pt x="39" y="294"/>
                  </a:lnTo>
                  <a:lnTo>
                    <a:pt x="40" y="277"/>
                  </a:lnTo>
                  <a:lnTo>
                    <a:pt x="41" y="261"/>
                  </a:lnTo>
                  <a:lnTo>
                    <a:pt x="44" y="245"/>
                  </a:lnTo>
                  <a:lnTo>
                    <a:pt x="46" y="230"/>
                  </a:lnTo>
                  <a:lnTo>
                    <a:pt x="50" y="216"/>
                  </a:lnTo>
                  <a:lnTo>
                    <a:pt x="54" y="201"/>
                  </a:lnTo>
                  <a:lnTo>
                    <a:pt x="59" y="187"/>
                  </a:lnTo>
                  <a:lnTo>
                    <a:pt x="65" y="173"/>
                  </a:lnTo>
                  <a:lnTo>
                    <a:pt x="71" y="160"/>
                  </a:lnTo>
                  <a:lnTo>
                    <a:pt x="78" y="147"/>
                  </a:lnTo>
                  <a:lnTo>
                    <a:pt x="87" y="135"/>
                  </a:lnTo>
                  <a:lnTo>
                    <a:pt x="95" y="123"/>
                  </a:lnTo>
                  <a:lnTo>
                    <a:pt x="104" y="112"/>
                  </a:lnTo>
                  <a:lnTo>
                    <a:pt x="114" y="100"/>
                  </a:lnTo>
                  <a:lnTo>
                    <a:pt x="124" y="91"/>
                  </a:lnTo>
                  <a:lnTo>
                    <a:pt x="136" y="80"/>
                  </a:lnTo>
                  <a:lnTo>
                    <a:pt x="147" y="71"/>
                  </a:lnTo>
                  <a:lnTo>
                    <a:pt x="159" y="62"/>
                  </a:lnTo>
                  <a:lnTo>
                    <a:pt x="171" y="54"/>
                  </a:lnTo>
                  <a:lnTo>
                    <a:pt x="185" y="46"/>
                  </a:lnTo>
                  <a:lnTo>
                    <a:pt x="199" y="39"/>
                  </a:lnTo>
                  <a:lnTo>
                    <a:pt x="213" y="33"/>
                  </a:lnTo>
                  <a:lnTo>
                    <a:pt x="227" y="26"/>
                  </a:lnTo>
                  <a:lnTo>
                    <a:pt x="243" y="21"/>
                  </a:lnTo>
                  <a:lnTo>
                    <a:pt x="259" y="16"/>
                  </a:lnTo>
                  <a:lnTo>
                    <a:pt x="275" y="12"/>
                  </a:lnTo>
                  <a:lnTo>
                    <a:pt x="292" y="8"/>
                  </a:lnTo>
                  <a:lnTo>
                    <a:pt x="309" y="5"/>
                  </a:lnTo>
                  <a:lnTo>
                    <a:pt x="326" y="3"/>
                  </a:lnTo>
                  <a:lnTo>
                    <a:pt x="344" y="1"/>
                  </a:lnTo>
                  <a:lnTo>
                    <a:pt x="362" y="0"/>
                  </a:lnTo>
                  <a:lnTo>
                    <a:pt x="380" y="0"/>
                  </a:lnTo>
                  <a:lnTo>
                    <a:pt x="406" y="1"/>
                  </a:lnTo>
                  <a:lnTo>
                    <a:pt x="433" y="2"/>
                  </a:lnTo>
                  <a:lnTo>
                    <a:pt x="458" y="4"/>
                  </a:lnTo>
                  <a:lnTo>
                    <a:pt x="482" y="8"/>
                  </a:lnTo>
                  <a:lnTo>
                    <a:pt x="506" y="13"/>
                  </a:lnTo>
                  <a:lnTo>
                    <a:pt x="531" y="18"/>
                  </a:lnTo>
                  <a:lnTo>
                    <a:pt x="554" y="24"/>
                  </a:lnTo>
                  <a:lnTo>
                    <a:pt x="577" y="32"/>
                  </a:lnTo>
                  <a:lnTo>
                    <a:pt x="600" y="40"/>
                  </a:lnTo>
                  <a:lnTo>
                    <a:pt x="622" y="50"/>
                  </a:lnTo>
                  <a:lnTo>
                    <a:pt x="643" y="60"/>
                  </a:lnTo>
                  <a:lnTo>
                    <a:pt x="663" y="71"/>
                  </a:lnTo>
                  <a:lnTo>
                    <a:pt x="684" y="83"/>
                  </a:lnTo>
                  <a:lnTo>
                    <a:pt x="703" y="96"/>
                  </a:lnTo>
                  <a:lnTo>
                    <a:pt x="723" y="109"/>
                  </a:lnTo>
                  <a:lnTo>
                    <a:pt x="741" y="124"/>
                  </a:lnTo>
                  <a:lnTo>
                    <a:pt x="630" y="285"/>
                  </a:lnTo>
                  <a:lnTo>
                    <a:pt x="598" y="264"/>
                  </a:lnTo>
                  <a:lnTo>
                    <a:pt x="566" y="245"/>
                  </a:lnTo>
                  <a:lnTo>
                    <a:pt x="550" y="237"/>
                  </a:lnTo>
                  <a:lnTo>
                    <a:pt x="534" y="228"/>
                  </a:lnTo>
                  <a:lnTo>
                    <a:pt x="518" y="221"/>
                  </a:lnTo>
                  <a:lnTo>
                    <a:pt x="502" y="215"/>
                  </a:lnTo>
                  <a:lnTo>
                    <a:pt x="486" y="209"/>
                  </a:lnTo>
                  <a:lnTo>
                    <a:pt x="471" y="204"/>
                  </a:lnTo>
                  <a:lnTo>
                    <a:pt x="455" y="200"/>
                  </a:lnTo>
                  <a:lnTo>
                    <a:pt x="439" y="195"/>
                  </a:lnTo>
                  <a:lnTo>
                    <a:pt x="424" y="192"/>
                  </a:lnTo>
                  <a:lnTo>
                    <a:pt x="408" y="191"/>
                  </a:lnTo>
                  <a:lnTo>
                    <a:pt x="392" y="189"/>
                  </a:lnTo>
                  <a:lnTo>
                    <a:pt x="378" y="189"/>
                  </a:lnTo>
                  <a:lnTo>
                    <a:pt x="363" y="189"/>
                  </a:lnTo>
                  <a:lnTo>
                    <a:pt x="348" y="191"/>
                  </a:lnTo>
                  <a:lnTo>
                    <a:pt x="335" y="192"/>
                  </a:lnTo>
                  <a:lnTo>
                    <a:pt x="324" y="195"/>
                  </a:lnTo>
                  <a:lnTo>
                    <a:pt x="312" y="200"/>
                  </a:lnTo>
                  <a:lnTo>
                    <a:pt x="301" y="204"/>
                  </a:lnTo>
                  <a:lnTo>
                    <a:pt x="292" y="208"/>
                  </a:lnTo>
                  <a:lnTo>
                    <a:pt x="285" y="213"/>
                  </a:lnTo>
                  <a:lnTo>
                    <a:pt x="277" y="220"/>
                  </a:lnTo>
                  <a:lnTo>
                    <a:pt x="270" y="226"/>
                  </a:lnTo>
                  <a:lnTo>
                    <a:pt x="264" y="234"/>
                  </a:lnTo>
                  <a:lnTo>
                    <a:pt x="260" y="241"/>
                  </a:lnTo>
                  <a:lnTo>
                    <a:pt x="257" y="248"/>
                  </a:lnTo>
                  <a:lnTo>
                    <a:pt x="254" y="257"/>
                  </a:lnTo>
                  <a:lnTo>
                    <a:pt x="253" y="265"/>
                  </a:lnTo>
                  <a:lnTo>
                    <a:pt x="252" y="274"/>
                  </a:lnTo>
                  <a:lnTo>
                    <a:pt x="252" y="277"/>
                  </a:lnTo>
                  <a:lnTo>
                    <a:pt x="253" y="288"/>
                  </a:lnTo>
                  <a:lnTo>
                    <a:pt x="254" y="299"/>
                  </a:lnTo>
                  <a:lnTo>
                    <a:pt x="257" y="309"/>
                  </a:lnTo>
                  <a:lnTo>
                    <a:pt x="261" y="318"/>
                  </a:lnTo>
                  <a:lnTo>
                    <a:pt x="267" y="327"/>
                  </a:lnTo>
                  <a:lnTo>
                    <a:pt x="274" y="334"/>
                  </a:lnTo>
                  <a:lnTo>
                    <a:pt x="283" y="341"/>
                  </a:lnTo>
                  <a:lnTo>
                    <a:pt x="294" y="349"/>
                  </a:lnTo>
                  <a:lnTo>
                    <a:pt x="307" y="355"/>
                  </a:lnTo>
                  <a:lnTo>
                    <a:pt x="322" y="362"/>
                  </a:lnTo>
                  <a:lnTo>
                    <a:pt x="338" y="369"/>
                  </a:lnTo>
                  <a:lnTo>
                    <a:pt x="359" y="375"/>
                  </a:lnTo>
                  <a:lnTo>
                    <a:pt x="405" y="389"/>
                  </a:lnTo>
                  <a:lnTo>
                    <a:pt x="462" y="405"/>
                  </a:lnTo>
                  <a:lnTo>
                    <a:pt x="498" y="414"/>
                  </a:lnTo>
                  <a:lnTo>
                    <a:pt x="532" y="425"/>
                  </a:lnTo>
                  <a:lnTo>
                    <a:pt x="564" y="436"/>
                  </a:lnTo>
                  <a:lnTo>
                    <a:pt x="593" y="448"/>
                  </a:lnTo>
                  <a:lnTo>
                    <a:pt x="622" y="461"/>
                  </a:lnTo>
                  <a:lnTo>
                    <a:pt x="647" y="474"/>
                  </a:lnTo>
                  <a:lnTo>
                    <a:pt x="659" y="482"/>
                  </a:lnTo>
                  <a:lnTo>
                    <a:pt x="669" y="490"/>
                  </a:lnTo>
                  <a:lnTo>
                    <a:pt x="680" y="498"/>
                  </a:lnTo>
                  <a:lnTo>
                    <a:pt x="690" y="506"/>
                  </a:lnTo>
                  <a:lnTo>
                    <a:pt x="700" y="515"/>
                  </a:lnTo>
                  <a:lnTo>
                    <a:pt x="709" y="524"/>
                  </a:lnTo>
                  <a:lnTo>
                    <a:pt x="718" y="534"/>
                  </a:lnTo>
                  <a:lnTo>
                    <a:pt x="725" y="543"/>
                  </a:lnTo>
                  <a:lnTo>
                    <a:pt x="733" y="554"/>
                  </a:lnTo>
                  <a:lnTo>
                    <a:pt x="739" y="564"/>
                  </a:lnTo>
                  <a:lnTo>
                    <a:pt x="745" y="575"/>
                  </a:lnTo>
                  <a:lnTo>
                    <a:pt x="751" y="587"/>
                  </a:lnTo>
                  <a:lnTo>
                    <a:pt x="755" y="598"/>
                  </a:lnTo>
                  <a:lnTo>
                    <a:pt x="759" y="611"/>
                  </a:lnTo>
                  <a:lnTo>
                    <a:pt x="762" y="624"/>
                  </a:lnTo>
                  <a:lnTo>
                    <a:pt x="765" y="637"/>
                  </a:lnTo>
                  <a:lnTo>
                    <a:pt x="768" y="651"/>
                  </a:lnTo>
                  <a:lnTo>
                    <a:pt x="770" y="666"/>
                  </a:lnTo>
                  <a:lnTo>
                    <a:pt x="771" y="681"/>
                  </a:lnTo>
                  <a:lnTo>
                    <a:pt x="771" y="696"/>
                  </a:lnTo>
                  <a:lnTo>
                    <a:pt x="771" y="700"/>
                  </a:lnTo>
                  <a:lnTo>
                    <a:pt x="771" y="718"/>
                  </a:lnTo>
                  <a:lnTo>
                    <a:pt x="769" y="734"/>
                  </a:lnTo>
                  <a:lnTo>
                    <a:pt x="766" y="751"/>
                  </a:lnTo>
                  <a:lnTo>
                    <a:pt x="764" y="767"/>
                  </a:lnTo>
                  <a:lnTo>
                    <a:pt x="760" y="783"/>
                  </a:lnTo>
                  <a:lnTo>
                    <a:pt x="756" y="799"/>
                  </a:lnTo>
                  <a:lnTo>
                    <a:pt x="751" y="814"/>
                  </a:lnTo>
                  <a:lnTo>
                    <a:pt x="744" y="827"/>
                  </a:lnTo>
                  <a:lnTo>
                    <a:pt x="738" y="841"/>
                  </a:lnTo>
                  <a:lnTo>
                    <a:pt x="731" y="855"/>
                  </a:lnTo>
                  <a:lnTo>
                    <a:pt x="722" y="868"/>
                  </a:lnTo>
                  <a:lnTo>
                    <a:pt x="713" y="879"/>
                  </a:lnTo>
                  <a:lnTo>
                    <a:pt x="703" y="891"/>
                  </a:lnTo>
                  <a:lnTo>
                    <a:pt x="694" y="903"/>
                  </a:lnTo>
                  <a:lnTo>
                    <a:pt x="682" y="913"/>
                  </a:lnTo>
                  <a:lnTo>
                    <a:pt x="670" y="923"/>
                  </a:lnTo>
                  <a:lnTo>
                    <a:pt x="659" y="932"/>
                  </a:lnTo>
                  <a:lnTo>
                    <a:pt x="646" y="941"/>
                  </a:lnTo>
                  <a:lnTo>
                    <a:pt x="632" y="949"/>
                  </a:lnTo>
                  <a:lnTo>
                    <a:pt x="619" y="956"/>
                  </a:lnTo>
                  <a:lnTo>
                    <a:pt x="605" y="964"/>
                  </a:lnTo>
                  <a:lnTo>
                    <a:pt x="589" y="970"/>
                  </a:lnTo>
                  <a:lnTo>
                    <a:pt x="574" y="975"/>
                  </a:lnTo>
                  <a:lnTo>
                    <a:pt x="558" y="981"/>
                  </a:lnTo>
                  <a:lnTo>
                    <a:pt x="541" y="986"/>
                  </a:lnTo>
                  <a:lnTo>
                    <a:pt x="524" y="989"/>
                  </a:lnTo>
                  <a:lnTo>
                    <a:pt x="506" y="993"/>
                  </a:lnTo>
                  <a:lnTo>
                    <a:pt x="490" y="996"/>
                  </a:lnTo>
                  <a:lnTo>
                    <a:pt x="471" y="998"/>
                  </a:lnTo>
                  <a:lnTo>
                    <a:pt x="453" y="1000"/>
                  </a:lnTo>
                  <a:lnTo>
                    <a:pt x="433" y="1001"/>
                  </a:lnTo>
                  <a:lnTo>
                    <a:pt x="413" y="1001"/>
                  </a:lnTo>
                  <a:lnTo>
                    <a:pt x="386" y="1001"/>
                  </a:lnTo>
                  <a:lnTo>
                    <a:pt x="359" y="999"/>
                  </a:lnTo>
                  <a:lnTo>
                    <a:pt x="331" y="996"/>
                  </a:lnTo>
                  <a:lnTo>
                    <a:pt x="304" y="991"/>
                  </a:lnTo>
                  <a:lnTo>
                    <a:pt x="276" y="986"/>
                  </a:lnTo>
                  <a:lnTo>
                    <a:pt x="249" y="980"/>
                  </a:lnTo>
                  <a:lnTo>
                    <a:pt x="222" y="971"/>
                  </a:lnTo>
                  <a:lnTo>
                    <a:pt x="196" y="962"/>
                  </a:lnTo>
                  <a:lnTo>
                    <a:pt x="169" y="952"/>
                  </a:lnTo>
                  <a:lnTo>
                    <a:pt x="144" y="941"/>
                  </a:lnTo>
                  <a:lnTo>
                    <a:pt x="119" y="928"/>
                  </a:lnTo>
                  <a:lnTo>
                    <a:pt x="93" y="913"/>
                  </a:lnTo>
                  <a:lnTo>
                    <a:pt x="69" y="898"/>
                  </a:lnTo>
                  <a:lnTo>
                    <a:pt x="46" y="881"/>
                  </a:lnTo>
                  <a:lnTo>
                    <a:pt x="22" y="864"/>
                  </a:lnTo>
                  <a:lnTo>
                    <a:pt x="0" y="845"/>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7" name="Freeform 31"/>
            <p:cNvSpPr>
              <a:spLocks/>
            </p:cNvSpPr>
            <p:nvPr userDrawn="1"/>
          </p:nvSpPr>
          <p:spPr bwMode="auto">
            <a:xfrm>
              <a:off x="7153" y="4801"/>
              <a:ext cx="86" cy="111"/>
            </a:xfrm>
            <a:custGeom>
              <a:avLst/>
              <a:gdLst>
                <a:gd name="T0" fmla="*/ 159 w 769"/>
                <a:gd name="T1" fmla="*/ 720 h 1001"/>
                <a:gd name="T2" fmla="*/ 227 w 769"/>
                <a:gd name="T3" fmla="*/ 763 h 1001"/>
                <a:gd name="T4" fmla="*/ 299 w 769"/>
                <a:gd name="T5" fmla="*/ 794 h 1001"/>
                <a:gd name="T6" fmla="*/ 376 w 769"/>
                <a:gd name="T7" fmla="*/ 810 h 1001"/>
                <a:gd name="T8" fmla="*/ 448 w 769"/>
                <a:gd name="T9" fmla="*/ 811 h 1001"/>
                <a:gd name="T10" fmla="*/ 500 w 769"/>
                <a:gd name="T11" fmla="*/ 798 h 1001"/>
                <a:gd name="T12" fmla="*/ 536 w 769"/>
                <a:gd name="T13" fmla="*/ 775 h 1001"/>
                <a:gd name="T14" fmla="*/ 555 w 769"/>
                <a:gd name="T15" fmla="*/ 741 h 1001"/>
                <a:gd name="T16" fmla="*/ 557 w 769"/>
                <a:gd name="T17" fmla="*/ 707 h 1001"/>
                <a:gd name="T18" fmla="*/ 544 w 769"/>
                <a:gd name="T19" fmla="*/ 673 h 1001"/>
                <a:gd name="T20" fmla="*/ 508 w 769"/>
                <a:gd name="T21" fmla="*/ 644 h 1001"/>
                <a:gd name="T22" fmla="*/ 439 w 769"/>
                <a:gd name="T23" fmla="*/ 616 h 1001"/>
                <a:gd name="T24" fmla="*/ 325 w 769"/>
                <a:gd name="T25" fmla="*/ 584 h 1001"/>
                <a:gd name="T26" fmla="*/ 199 w 769"/>
                <a:gd name="T27" fmla="*/ 541 h 1001"/>
                <a:gd name="T28" fmla="*/ 137 w 769"/>
                <a:gd name="T29" fmla="*/ 506 h 1001"/>
                <a:gd name="T30" fmla="*/ 97 w 769"/>
                <a:gd name="T31" fmla="*/ 472 h 1001"/>
                <a:gd name="T32" fmla="*/ 67 w 769"/>
                <a:gd name="T33" fmla="*/ 429 h 1001"/>
                <a:gd name="T34" fmla="*/ 47 w 769"/>
                <a:gd name="T35" fmla="*/ 377 h 1001"/>
                <a:gd name="T36" fmla="*/ 39 w 769"/>
                <a:gd name="T37" fmla="*/ 314 h 1001"/>
                <a:gd name="T38" fmla="*/ 40 w 769"/>
                <a:gd name="T39" fmla="*/ 261 h 1001"/>
                <a:gd name="T40" fmla="*/ 53 w 769"/>
                <a:gd name="T41" fmla="*/ 201 h 1001"/>
                <a:gd name="T42" fmla="*/ 77 w 769"/>
                <a:gd name="T43" fmla="*/ 147 h 1001"/>
                <a:gd name="T44" fmla="*/ 113 w 769"/>
                <a:gd name="T45" fmla="*/ 100 h 1001"/>
                <a:gd name="T46" fmla="*/ 158 w 769"/>
                <a:gd name="T47" fmla="*/ 62 h 1001"/>
                <a:gd name="T48" fmla="*/ 212 w 769"/>
                <a:gd name="T49" fmla="*/ 33 h 1001"/>
                <a:gd name="T50" fmla="*/ 273 w 769"/>
                <a:gd name="T51" fmla="*/ 12 h 1001"/>
                <a:gd name="T52" fmla="*/ 342 w 769"/>
                <a:gd name="T53" fmla="*/ 1 h 1001"/>
                <a:gd name="T54" fmla="*/ 431 w 769"/>
                <a:gd name="T55" fmla="*/ 2 h 1001"/>
                <a:gd name="T56" fmla="*/ 529 w 769"/>
                <a:gd name="T57" fmla="*/ 18 h 1001"/>
                <a:gd name="T58" fmla="*/ 620 w 769"/>
                <a:gd name="T59" fmla="*/ 50 h 1001"/>
                <a:gd name="T60" fmla="*/ 703 w 769"/>
                <a:gd name="T61" fmla="*/ 96 h 1001"/>
                <a:gd name="T62" fmla="*/ 597 w 769"/>
                <a:gd name="T63" fmla="*/ 264 h 1001"/>
                <a:gd name="T64" fmla="*/ 517 w 769"/>
                <a:gd name="T65" fmla="*/ 221 h 1001"/>
                <a:gd name="T66" fmla="*/ 454 w 769"/>
                <a:gd name="T67" fmla="*/ 200 h 1001"/>
                <a:gd name="T68" fmla="*/ 392 w 769"/>
                <a:gd name="T69" fmla="*/ 189 h 1001"/>
                <a:gd name="T70" fmla="*/ 334 w 769"/>
                <a:gd name="T71" fmla="*/ 192 h 1001"/>
                <a:gd name="T72" fmla="*/ 291 w 769"/>
                <a:gd name="T73" fmla="*/ 208 h 1001"/>
                <a:gd name="T74" fmla="*/ 264 w 769"/>
                <a:gd name="T75" fmla="*/ 234 h 1001"/>
                <a:gd name="T76" fmla="*/ 251 w 769"/>
                <a:gd name="T77" fmla="*/ 265 h 1001"/>
                <a:gd name="T78" fmla="*/ 253 w 769"/>
                <a:gd name="T79" fmla="*/ 299 h 1001"/>
                <a:gd name="T80" fmla="*/ 273 w 769"/>
                <a:gd name="T81" fmla="*/ 334 h 1001"/>
                <a:gd name="T82" fmla="*/ 321 w 769"/>
                <a:gd name="T83" fmla="*/ 362 h 1001"/>
                <a:gd name="T84" fmla="*/ 461 w 769"/>
                <a:gd name="T85" fmla="*/ 405 h 1001"/>
                <a:gd name="T86" fmla="*/ 593 w 769"/>
                <a:gd name="T87" fmla="*/ 448 h 1001"/>
                <a:gd name="T88" fmla="*/ 669 w 769"/>
                <a:gd name="T89" fmla="*/ 490 h 1001"/>
                <a:gd name="T90" fmla="*/ 708 w 769"/>
                <a:gd name="T91" fmla="*/ 524 h 1001"/>
                <a:gd name="T92" fmla="*/ 737 w 769"/>
                <a:gd name="T93" fmla="*/ 564 h 1001"/>
                <a:gd name="T94" fmla="*/ 757 w 769"/>
                <a:gd name="T95" fmla="*/ 611 h 1001"/>
                <a:gd name="T96" fmla="*/ 768 w 769"/>
                <a:gd name="T97" fmla="*/ 666 h 1001"/>
                <a:gd name="T98" fmla="*/ 769 w 769"/>
                <a:gd name="T99" fmla="*/ 718 h 1001"/>
                <a:gd name="T100" fmla="*/ 759 w 769"/>
                <a:gd name="T101" fmla="*/ 783 h 1001"/>
                <a:gd name="T102" fmla="*/ 736 w 769"/>
                <a:gd name="T103" fmla="*/ 841 h 1001"/>
                <a:gd name="T104" fmla="*/ 703 w 769"/>
                <a:gd name="T105" fmla="*/ 891 h 1001"/>
                <a:gd name="T106" fmla="*/ 657 w 769"/>
                <a:gd name="T107" fmla="*/ 932 h 1001"/>
                <a:gd name="T108" fmla="*/ 603 w 769"/>
                <a:gd name="T109" fmla="*/ 964 h 1001"/>
                <a:gd name="T110" fmla="*/ 540 w 769"/>
                <a:gd name="T111" fmla="*/ 986 h 1001"/>
                <a:gd name="T112" fmla="*/ 470 w 769"/>
                <a:gd name="T113" fmla="*/ 998 h 1001"/>
                <a:gd name="T114" fmla="*/ 384 w 769"/>
                <a:gd name="T115" fmla="*/ 1001 h 1001"/>
                <a:gd name="T116" fmla="*/ 274 w 769"/>
                <a:gd name="T117" fmla="*/ 986 h 1001"/>
                <a:gd name="T118" fmla="*/ 168 w 769"/>
                <a:gd name="T119" fmla="*/ 952 h 1001"/>
                <a:gd name="T120" fmla="*/ 68 w 769"/>
                <a:gd name="T121" fmla="*/ 898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1001">
                  <a:moveTo>
                    <a:pt x="0" y="845"/>
                  </a:moveTo>
                  <a:lnTo>
                    <a:pt x="125" y="693"/>
                  </a:lnTo>
                  <a:lnTo>
                    <a:pt x="142" y="707"/>
                  </a:lnTo>
                  <a:lnTo>
                    <a:pt x="159" y="720"/>
                  </a:lnTo>
                  <a:lnTo>
                    <a:pt x="175" y="731"/>
                  </a:lnTo>
                  <a:lnTo>
                    <a:pt x="192" y="743"/>
                  </a:lnTo>
                  <a:lnTo>
                    <a:pt x="210" y="753"/>
                  </a:lnTo>
                  <a:lnTo>
                    <a:pt x="227" y="763"/>
                  </a:lnTo>
                  <a:lnTo>
                    <a:pt x="245" y="771"/>
                  </a:lnTo>
                  <a:lnTo>
                    <a:pt x="262" y="780"/>
                  </a:lnTo>
                  <a:lnTo>
                    <a:pt x="281" y="787"/>
                  </a:lnTo>
                  <a:lnTo>
                    <a:pt x="299" y="794"/>
                  </a:lnTo>
                  <a:lnTo>
                    <a:pt x="318" y="799"/>
                  </a:lnTo>
                  <a:lnTo>
                    <a:pt x="337" y="803"/>
                  </a:lnTo>
                  <a:lnTo>
                    <a:pt x="356" y="807"/>
                  </a:lnTo>
                  <a:lnTo>
                    <a:pt x="376" y="810"/>
                  </a:lnTo>
                  <a:lnTo>
                    <a:pt x="396" y="812"/>
                  </a:lnTo>
                  <a:lnTo>
                    <a:pt x="416" y="812"/>
                  </a:lnTo>
                  <a:lnTo>
                    <a:pt x="432" y="812"/>
                  </a:lnTo>
                  <a:lnTo>
                    <a:pt x="448" y="811"/>
                  </a:lnTo>
                  <a:lnTo>
                    <a:pt x="462" y="808"/>
                  </a:lnTo>
                  <a:lnTo>
                    <a:pt x="475" y="805"/>
                  </a:lnTo>
                  <a:lnTo>
                    <a:pt x="488" y="802"/>
                  </a:lnTo>
                  <a:lnTo>
                    <a:pt x="500" y="798"/>
                  </a:lnTo>
                  <a:lnTo>
                    <a:pt x="510" y="793"/>
                  </a:lnTo>
                  <a:lnTo>
                    <a:pt x="520" y="787"/>
                  </a:lnTo>
                  <a:lnTo>
                    <a:pt x="528" y="781"/>
                  </a:lnTo>
                  <a:lnTo>
                    <a:pt x="536" y="775"/>
                  </a:lnTo>
                  <a:lnTo>
                    <a:pt x="542" y="766"/>
                  </a:lnTo>
                  <a:lnTo>
                    <a:pt x="547" y="759"/>
                  </a:lnTo>
                  <a:lnTo>
                    <a:pt x="551" y="749"/>
                  </a:lnTo>
                  <a:lnTo>
                    <a:pt x="555" y="741"/>
                  </a:lnTo>
                  <a:lnTo>
                    <a:pt x="557" y="730"/>
                  </a:lnTo>
                  <a:lnTo>
                    <a:pt x="557" y="720"/>
                  </a:lnTo>
                  <a:lnTo>
                    <a:pt x="557" y="718"/>
                  </a:lnTo>
                  <a:lnTo>
                    <a:pt x="557" y="707"/>
                  </a:lnTo>
                  <a:lnTo>
                    <a:pt x="555" y="699"/>
                  </a:lnTo>
                  <a:lnTo>
                    <a:pt x="552" y="689"/>
                  </a:lnTo>
                  <a:lnTo>
                    <a:pt x="549" y="681"/>
                  </a:lnTo>
                  <a:lnTo>
                    <a:pt x="544" y="673"/>
                  </a:lnTo>
                  <a:lnTo>
                    <a:pt x="538" y="666"/>
                  </a:lnTo>
                  <a:lnTo>
                    <a:pt x="529" y="658"/>
                  </a:lnTo>
                  <a:lnTo>
                    <a:pt x="520" y="651"/>
                  </a:lnTo>
                  <a:lnTo>
                    <a:pt x="508" y="644"/>
                  </a:lnTo>
                  <a:lnTo>
                    <a:pt x="494" y="637"/>
                  </a:lnTo>
                  <a:lnTo>
                    <a:pt x="478" y="630"/>
                  </a:lnTo>
                  <a:lnTo>
                    <a:pt x="461" y="622"/>
                  </a:lnTo>
                  <a:lnTo>
                    <a:pt x="439" y="616"/>
                  </a:lnTo>
                  <a:lnTo>
                    <a:pt x="416" y="609"/>
                  </a:lnTo>
                  <a:lnTo>
                    <a:pt x="390" y="601"/>
                  </a:lnTo>
                  <a:lnTo>
                    <a:pt x="361" y="594"/>
                  </a:lnTo>
                  <a:lnTo>
                    <a:pt x="325" y="584"/>
                  </a:lnTo>
                  <a:lnTo>
                    <a:pt x="290" y="575"/>
                  </a:lnTo>
                  <a:lnTo>
                    <a:pt x="259" y="564"/>
                  </a:lnTo>
                  <a:lnTo>
                    <a:pt x="228" y="553"/>
                  </a:lnTo>
                  <a:lnTo>
                    <a:pt x="199" y="541"/>
                  </a:lnTo>
                  <a:lnTo>
                    <a:pt x="173" y="528"/>
                  </a:lnTo>
                  <a:lnTo>
                    <a:pt x="160" y="522"/>
                  </a:lnTo>
                  <a:lnTo>
                    <a:pt x="149" y="515"/>
                  </a:lnTo>
                  <a:lnTo>
                    <a:pt x="137" y="506"/>
                  </a:lnTo>
                  <a:lnTo>
                    <a:pt x="127" y="499"/>
                  </a:lnTo>
                  <a:lnTo>
                    <a:pt x="116" y="490"/>
                  </a:lnTo>
                  <a:lnTo>
                    <a:pt x="106" y="481"/>
                  </a:lnTo>
                  <a:lnTo>
                    <a:pt x="97" y="472"/>
                  </a:lnTo>
                  <a:lnTo>
                    <a:pt x="88" y="462"/>
                  </a:lnTo>
                  <a:lnTo>
                    <a:pt x="81" y="451"/>
                  </a:lnTo>
                  <a:lnTo>
                    <a:pt x="74" y="441"/>
                  </a:lnTo>
                  <a:lnTo>
                    <a:pt x="67" y="429"/>
                  </a:lnTo>
                  <a:lnTo>
                    <a:pt x="61" y="417"/>
                  </a:lnTo>
                  <a:lnTo>
                    <a:pt x="56" y="405"/>
                  </a:lnTo>
                  <a:lnTo>
                    <a:pt x="51" y="391"/>
                  </a:lnTo>
                  <a:lnTo>
                    <a:pt x="47" y="377"/>
                  </a:lnTo>
                  <a:lnTo>
                    <a:pt x="44" y="362"/>
                  </a:lnTo>
                  <a:lnTo>
                    <a:pt x="42" y="347"/>
                  </a:lnTo>
                  <a:lnTo>
                    <a:pt x="40" y="331"/>
                  </a:lnTo>
                  <a:lnTo>
                    <a:pt x="39" y="314"/>
                  </a:lnTo>
                  <a:lnTo>
                    <a:pt x="39" y="296"/>
                  </a:lnTo>
                  <a:lnTo>
                    <a:pt x="39" y="294"/>
                  </a:lnTo>
                  <a:lnTo>
                    <a:pt x="39" y="277"/>
                  </a:lnTo>
                  <a:lnTo>
                    <a:pt x="40" y="261"/>
                  </a:lnTo>
                  <a:lnTo>
                    <a:pt x="42" y="245"/>
                  </a:lnTo>
                  <a:lnTo>
                    <a:pt x="45" y="230"/>
                  </a:lnTo>
                  <a:lnTo>
                    <a:pt x="48" y="216"/>
                  </a:lnTo>
                  <a:lnTo>
                    <a:pt x="53" y="201"/>
                  </a:lnTo>
                  <a:lnTo>
                    <a:pt x="58" y="187"/>
                  </a:lnTo>
                  <a:lnTo>
                    <a:pt x="63" y="173"/>
                  </a:lnTo>
                  <a:lnTo>
                    <a:pt x="70" y="160"/>
                  </a:lnTo>
                  <a:lnTo>
                    <a:pt x="77" y="147"/>
                  </a:lnTo>
                  <a:lnTo>
                    <a:pt x="85" y="135"/>
                  </a:lnTo>
                  <a:lnTo>
                    <a:pt x="94" y="123"/>
                  </a:lnTo>
                  <a:lnTo>
                    <a:pt x="103" y="112"/>
                  </a:lnTo>
                  <a:lnTo>
                    <a:pt x="113" y="100"/>
                  </a:lnTo>
                  <a:lnTo>
                    <a:pt x="123" y="91"/>
                  </a:lnTo>
                  <a:lnTo>
                    <a:pt x="134" y="80"/>
                  </a:lnTo>
                  <a:lnTo>
                    <a:pt x="146" y="71"/>
                  </a:lnTo>
                  <a:lnTo>
                    <a:pt x="158" y="62"/>
                  </a:lnTo>
                  <a:lnTo>
                    <a:pt x="171" y="54"/>
                  </a:lnTo>
                  <a:lnTo>
                    <a:pt x="184" y="46"/>
                  </a:lnTo>
                  <a:lnTo>
                    <a:pt x="197" y="39"/>
                  </a:lnTo>
                  <a:lnTo>
                    <a:pt x="212" y="33"/>
                  </a:lnTo>
                  <a:lnTo>
                    <a:pt x="227" y="26"/>
                  </a:lnTo>
                  <a:lnTo>
                    <a:pt x="242" y="21"/>
                  </a:lnTo>
                  <a:lnTo>
                    <a:pt x="258" y="16"/>
                  </a:lnTo>
                  <a:lnTo>
                    <a:pt x="273" y="12"/>
                  </a:lnTo>
                  <a:lnTo>
                    <a:pt x="290" y="8"/>
                  </a:lnTo>
                  <a:lnTo>
                    <a:pt x="307" y="5"/>
                  </a:lnTo>
                  <a:lnTo>
                    <a:pt x="324" y="3"/>
                  </a:lnTo>
                  <a:lnTo>
                    <a:pt x="342" y="1"/>
                  </a:lnTo>
                  <a:lnTo>
                    <a:pt x="360" y="0"/>
                  </a:lnTo>
                  <a:lnTo>
                    <a:pt x="379" y="0"/>
                  </a:lnTo>
                  <a:lnTo>
                    <a:pt x="406" y="1"/>
                  </a:lnTo>
                  <a:lnTo>
                    <a:pt x="431" y="2"/>
                  </a:lnTo>
                  <a:lnTo>
                    <a:pt x="456" y="4"/>
                  </a:lnTo>
                  <a:lnTo>
                    <a:pt x="482" y="8"/>
                  </a:lnTo>
                  <a:lnTo>
                    <a:pt x="506" y="13"/>
                  </a:lnTo>
                  <a:lnTo>
                    <a:pt x="529" y="18"/>
                  </a:lnTo>
                  <a:lnTo>
                    <a:pt x="552" y="24"/>
                  </a:lnTo>
                  <a:lnTo>
                    <a:pt x="576" y="32"/>
                  </a:lnTo>
                  <a:lnTo>
                    <a:pt x="598" y="40"/>
                  </a:lnTo>
                  <a:lnTo>
                    <a:pt x="620" y="50"/>
                  </a:lnTo>
                  <a:lnTo>
                    <a:pt x="641" y="60"/>
                  </a:lnTo>
                  <a:lnTo>
                    <a:pt x="662" y="71"/>
                  </a:lnTo>
                  <a:lnTo>
                    <a:pt x="682" y="83"/>
                  </a:lnTo>
                  <a:lnTo>
                    <a:pt x="703" y="96"/>
                  </a:lnTo>
                  <a:lnTo>
                    <a:pt x="722" y="109"/>
                  </a:lnTo>
                  <a:lnTo>
                    <a:pt x="741" y="124"/>
                  </a:lnTo>
                  <a:lnTo>
                    <a:pt x="630" y="285"/>
                  </a:lnTo>
                  <a:lnTo>
                    <a:pt x="597" y="264"/>
                  </a:lnTo>
                  <a:lnTo>
                    <a:pt x="565" y="245"/>
                  </a:lnTo>
                  <a:lnTo>
                    <a:pt x="548" y="237"/>
                  </a:lnTo>
                  <a:lnTo>
                    <a:pt x="532" y="228"/>
                  </a:lnTo>
                  <a:lnTo>
                    <a:pt x="517" y="221"/>
                  </a:lnTo>
                  <a:lnTo>
                    <a:pt x="501" y="215"/>
                  </a:lnTo>
                  <a:lnTo>
                    <a:pt x="485" y="209"/>
                  </a:lnTo>
                  <a:lnTo>
                    <a:pt x="469" y="204"/>
                  </a:lnTo>
                  <a:lnTo>
                    <a:pt x="454" y="200"/>
                  </a:lnTo>
                  <a:lnTo>
                    <a:pt x="438" y="195"/>
                  </a:lnTo>
                  <a:lnTo>
                    <a:pt x="422" y="192"/>
                  </a:lnTo>
                  <a:lnTo>
                    <a:pt x="407" y="191"/>
                  </a:lnTo>
                  <a:lnTo>
                    <a:pt x="392" y="189"/>
                  </a:lnTo>
                  <a:lnTo>
                    <a:pt x="376" y="189"/>
                  </a:lnTo>
                  <a:lnTo>
                    <a:pt x="361" y="189"/>
                  </a:lnTo>
                  <a:lnTo>
                    <a:pt x="347" y="191"/>
                  </a:lnTo>
                  <a:lnTo>
                    <a:pt x="334" y="192"/>
                  </a:lnTo>
                  <a:lnTo>
                    <a:pt x="322" y="195"/>
                  </a:lnTo>
                  <a:lnTo>
                    <a:pt x="310" y="200"/>
                  </a:lnTo>
                  <a:lnTo>
                    <a:pt x="301" y="204"/>
                  </a:lnTo>
                  <a:lnTo>
                    <a:pt x="291" y="208"/>
                  </a:lnTo>
                  <a:lnTo>
                    <a:pt x="283" y="213"/>
                  </a:lnTo>
                  <a:lnTo>
                    <a:pt x="276" y="220"/>
                  </a:lnTo>
                  <a:lnTo>
                    <a:pt x="269" y="226"/>
                  </a:lnTo>
                  <a:lnTo>
                    <a:pt x="264" y="234"/>
                  </a:lnTo>
                  <a:lnTo>
                    <a:pt x="259" y="241"/>
                  </a:lnTo>
                  <a:lnTo>
                    <a:pt x="255" y="248"/>
                  </a:lnTo>
                  <a:lnTo>
                    <a:pt x="253" y="257"/>
                  </a:lnTo>
                  <a:lnTo>
                    <a:pt x="251" y="265"/>
                  </a:lnTo>
                  <a:lnTo>
                    <a:pt x="251" y="274"/>
                  </a:lnTo>
                  <a:lnTo>
                    <a:pt x="251" y="277"/>
                  </a:lnTo>
                  <a:lnTo>
                    <a:pt x="251" y="288"/>
                  </a:lnTo>
                  <a:lnTo>
                    <a:pt x="253" y="299"/>
                  </a:lnTo>
                  <a:lnTo>
                    <a:pt x="255" y="309"/>
                  </a:lnTo>
                  <a:lnTo>
                    <a:pt x="260" y="318"/>
                  </a:lnTo>
                  <a:lnTo>
                    <a:pt x="266" y="327"/>
                  </a:lnTo>
                  <a:lnTo>
                    <a:pt x="273" y="334"/>
                  </a:lnTo>
                  <a:lnTo>
                    <a:pt x="282" y="341"/>
                  </a:lnTo>
                  <a:lnTo>
                    <a:pt x="292" y="349"/>
                  </a:lnTo>
                  <a:lnTo>
                    <a:pt x="305" y="355"/>
                  </a:lnTo>
                  <a:lnTo>
                    <a:pt x="321" y="362"/>
                  </a:lnTo>
                  <a:lnTo>
                    <a:pt x="338" y="369"/>
                  </a:lnTo>
                  <a:lnTo>
                    <a:pt x="357" y="375"/>
                  </a:lnTo>
                  <a:lnTo>
                    <a:pt x="403" y="389"/>
                  </a:lnTo>
                  <a:lnTo>
                    <a:pt x="461" y="405"/>
                  </a:lnTo>
                  <a:lnTo>
                    <a:pt x="496" y="414"/>
                  </a:lnTo>
                  <a:lnTo>
                    <a:pt x="531" y="425"/>
                  </a:lnTo>
                  <a:lnTo>
                    <a:pt x="563" y="436"/>
                  </a:lnTo>
                  <a:lnTo>
                    <a:pt x="593" y="448"/>
                  </a:lnTo>
                  <a:lnTo>
                    <a:pt x="620" y="461"/>
                  </a:lnTo>
                  <a:lnTo>
                    <a:pt x="645" y="474"/>
                  </a:lnTo>
                  <a:lnTo>
                    <a:pt x="657" y="482"/>
                  </a:lnTo>
                  <a:lnTo>
                    <a:pt x="669" y="490"/>
                  </a:lnTo>
                  <a:lnTo>
                    <a:pt x="679" y="498"/>
                  </a:lnTo>
                  <a:lnTo>
                    <a:pt x="689" y="506"/>
                  </a:lnTo>
                  <a:lnTo>
                    <a:pt x="698" y="515"/>
                  </a:lnTo>
                  <a:lnTo>
                    <a:pt x="708" y="524"/>
                  </a:lnTo>
                  <a:lnTo>
                    <a:pt x="716" y="534"/>
                  </a:lnTo>
                  <a:lnTo>
                    <a:pt x="724" y="543"/>
                  </a:lnTo>
                  <a:lnTo>
                    <a:pt x="731" y="554"/>
                  </a:lnTo>
                  <a:lnTo>
                    <a:pt x="737" y="564"/>
                  </a:lnTo>
                  <a:lnTo>
                    <a:pt x="744" y="575"/>
                  </a:lnTo>
                  <a:lnTo>
                    <a:pt x="749" y="587"/>
                  </a:lnTo>
                  <a:lnTo>
                    <a:pt x="753" y="598"/>
                  </a:lnTo>
                  <a:lnTo>
                    <a:pt x="757" y="611"/>
                  </a:lnTo>
                  <a:lnTo>
                    <a:pt x="762" y="624"/>
                  </a:lnTo>
                  <a:lnTo>
                    <a:pt x="764" y="637"/>
                  </a:lnTo>
                  <a:lnTo>
                    <a:pt x="767" y="651"/>
                  </a:lnTo>
                  <a:lnTo>
                    <a:pt x="768" y="666"/>
                  </a:lnTo>
                  <a:lnTo>
                    <a:pt x="769" y="681"/>
                  </a:lnTo>
                  <a:lnTo>
                    <a:pt x="769" y="696"/>
                  </a:lnTo>
                  <a:lnTo>
                    <a:pt x="769" y="700"/>
                  </a:lnTo>
                  <a:lnTo>
                    <a:pt x="769" y="718"/>
                  </a:lnTo>
                  <a:lnTo>
                    <a:pt x="768" y="734"/>
                  </a:lnTo>
                  <a:lnTo>
                    <a:pt x="766" y="751"/>
                  </a:lnTo>
                  <a:lnTo>
                    <a:pt x="763" y="767"/>
                  </a:lnTo>
                  <a:lnTo>
                    <a:pt x="759" y="783"/>
                  </a:lnTo>
                  <a:lnTo>
                    <a:pt x="754" y="799"/>
                  </a:lnTo>
                  <a:lnTo>
                    <a:pt x="749" y="814"/>
                  </a:lnTo>
                  <a:lnTo>
                    <a:pt x="743" y="827"/>
                  </a:lnTo>
                  <a:lnTo>
                    <a:pt x="736" y="841"/>
                  </a:lnTo>
                  <a:lnTo>
                    <a:pt x="729" y="855"/>
                  </a:lnTo>
                  <a:lnTo>
                    <a:pt x="721" y="868"/>
                  </a:lnTo>
                  <a:lnTo>
                    <a:pt x="712" y="879"/>
                  </a:lnTo>
                  <a:lnTo>
                    <a:pt x="703" y="891"/>
                  </a:lnTo>
                  <a:lnTo>
                    <a:pt x="692" y="903"/>
                  </a:lnTo>
                  <a:lnTo>
                    <a:pt x="681" y="913"/>
                  </a:lnTo>
                  <a:lnTo>
                    <a:pt x="670" y="923"/>
                  </a:lnTo>
                  <a:lnTo>
                    <a:pt x="657" y="932"/>
                  </a:lnTo>
                  <a:lnTo>
                    <a:pt x="644" y="941"/>
                  </a:lnTo>
                  <a:lnTo>
                    <a:pt x="632" y="949"/>
                  </a:lnTo>
                  <a:lnTo>
                    <a:pt x="618" y="956"/>
                  </a:lnTo>
                  <a:lnTo>
                    <a:pt x="603" y="964"/>
                  </a:lnTo>
                  <a:lnTo>
                    <a:pt x="588" y="970"/>
                  </a:lnTo>
                  <a:lnTo>
                    <a:pt x="573" y="975"/>
                  </a:lnTo>
                  <a:lnTo>
                    <a:pt x="557" y="981"/>
                  </a:lnTo>
                  <a:lnTo>
                    <a:pt x="540" y="986"/>
                  </a:lnTo>
                  <a:lnTo>
                    <a:pt x="523" y="989"/>
                  </a:lnTo>
                  <a:lnTo>
                    <a:pt x="506" y="993"/>
                  </a:lnTo>
                  <a:lnTo>
                    <a:pt x="488" y="996"/>
                  </a:lnTo>
                  <a:lnTo>
                    <a:pt x="470" y="998"/>
                  </a:lnTo>
                  <a:lnTo>
                    <a:pt x="451" y="1000"/>
                  </a:lnTo>
                  <a:lnTo>
                    <a:pt x="432" y="1001"/>
                  </a:lnTo>
                  <a:lnTo>
                    <a:pt x="412" y="1001"/>
                  </a:lnTo>
                  <a:lnTo>
                    <a:pt x="384" y="1001"/>
                  </a:lnTo>
                  <a:lnTo>
                    <a:pt x="357" y="999"/>
                  </a:lnTo>
                  <a:lnTo>
                    <a:pt x="329" y="996"/>
                  </a:lnTo>
                  <a:lnTo>
                    <a:pt x="302" y="991"/>
                  </a:lnTo>
                  <a:lnTo>
                    <a:pt x="274" y="986"/>
                  </a:lnTo>
                  <a:lnTo>
                    <a:pt x="248" y="980"/>
                  </a:lnTo>
                  <a:lnTo>
                    <a:pt x="221" y="971"/>
                  </a:lnTo>
                  <a:lnTo>
                    <a:pt x="194" y="962"/>
                  </a:lnTo>
                  <a:lnTo>
                    <a:pt x="168" y="952"/>
                  </a:lnTo>
                  <a:lnTo>
                    <a:pt x="142" y="941"/>
                  </a:lnTo>
                  <a:lnTo>
                    <a:pt x="117" y="928"/>
                  </a:lnTo>
                  <a:lnTo>
                    <a:pt x="93" y="913"/>
                  </a:lnTo>
                  <a:lnTo>
                    <a:pt x="68" y="898"/>
                  </a:lnTo>
                  <a:lnTo>
                    <a:pt x="44" y="881"/>
                  </a:lnTo>
                  <a:lnTo>
                    <a:pt x="22" y="864"/>
                  </a:lnTo>
                  <a:lnTo>
                    <a:pt x="0" y="845"/>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8" name="Freeform 32"/>
            <p:cNvSpPr>
              <a:spLocks noEditPoints="1"/>
            </p:cNvSpPr>
            <p:nvPr userDrawn="1"/>
          </p:nvSpPr>
          <p:spPr bwMode="auto">
            <a:xfrm>
              <a:off x="7235" y="4802"/>
              <a:ext cx="114" cy="109"/>
            </a:xfrm>
            <a:custGeom>
              <a:avLst/>
              <a:gdLst>
                <a:gd name="T0" fmla="*/ 418 w 1032"/>
                <a:gd name="T1" fmla="*/ 0 h 980"/>
                <a:gd name="T2" fmla="*/ 614 w 1032"/>
                <a:gd name="T3" fmla="*/ 0 h 980"/>
                <a:gd name="T4" fmla="*/ 1032 w 1032"/>
                <a:gd name="T5" fmla="*/ 980 h 980"/>
                <a:gd name="T6" fmla="*/ 808 w 1032"/>
                <a:gd name="T7" fmla="*/ 980 h 980"/>
                <a:gd name="T8" fmla="*/ 719 w 1032"/>
                <a:gd name="T9" fmla="*/ 761 h 980"/>
                <a:gd name="T10" fmla="*/ 308 w 1032"/>
                <a:gd name="T11" fmla="*/ 761 h 980"/>
                <a:gd name="T12" fmla="*/ 219 w 1032"/>
                <a:gd name="T13" fmla="*/ 980 h 980"/>
                <a:gd name="T14" fmla="*/ 0 w 1032"/>
                <a:gd name="T15" fmla="*/ 980 h 980"/>
                <a:gd name="T16" fmla="*/ 418 w 1032"/>
                <a:gd name="T17" fmla="*/ 0 h 980"/>
                <a:gd name="T18" fmla="*/ 643 w 1032"/>
                <a:gd name="T19" fmla="*/ 573 h 980"/>
                <a:gd name="T20" fmla="*/ 514 w 1032"/>
                <a:gd name="T21" fmla="*/ 257 h 980"/>
                <a:gd name="T22" fmla="*/ 384 w 1032"/>
                <a:gd name="T23" fmla="*/ 573 h 980"/>
                <a:gd name="T24" fmla="*/ 643 w 1032"/>
                <a:gd name="T25" fmla="*/ 573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2" h="980">
                  <a:moveTo>
                    <a:pt x="418" y="0"/>
                  </a:moveTo>
                  <a:lnTo>
                    <a:pt x="614" y="0"/>
                  </a:lnTo>
                  <a:lnTo>
                    <a:pt x="1032" y="980"/>
                  </a:lnTo>
                  <a:lnTo>
                    <a:pt x="808" y="980"/>
                  </a:lnTo>
                  <a:lnTo>
                    <a:pt x="719" y="761"/>
                  </a:lnTo>
                  <a:lnTo>
                    <a:pt x="308" y="761"/>
                  </a:lnTo>
                  <a:lnTo>
                    <a:pt x="219" y="980"/>
                  </a:lnTo>
                  <a:lnTo>
                    <a:pt x="0" y="980"/>
                  </a:lnTo>
                  <a:lnTo>
                    <a:pt x="418" y="0"/>
                  </a:lnTo>
                  <a:close/>
                  <a:moveTo>
                    <a:pt x="643" y="573"/>
                  </a:moveTo>
                  <a:lnTo>
                    <a:pt x="514" y="257"/>
                  </a:lnTo>
                  <a:lnTo>
                    <a:pt x="384" y="573"/>
                  </a:lnTo>
                  <a:lnTo>
                    <a:pt x="643" y="573"/>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9" name="Freeform 33"/>
            <p:cNvSpPr>
              <a:spLocks/>
            </p:cNvSpPr>
            <p:nvPr userDrawn="1"/>
          </p:nvSpPr>
          <p:spPr bwMode="auto">
            <a:xfrm>
              <a:off x="7351" y="4803"/>
              <a:ext cx="77" cy="108"/>
            </a:xfrm>
            <a:custGeom>
              <a:avLst/>
              <a:gdLst>
                <a:gd name="T0" fmla="*/ 0 w 699"/>
                <a:gd name="T1" fmla="*/ 0 h 973"/>
                <a:gd name="T2" fmla="*/ 214 w 699"/>
                <a:gd name="T3" fmla="*/ 0 h 973"/>
                <a:gd name="T4" fmla="*/ 214 w 699"/>
                <a:gd name="T5" fmla="*/ 779 h 973"/>
                <a:gd name="T6" fmla="*/ 699 w 699"/>
                <a:gd name="T7" fmla="*/ 779 h 973"/>
                <a:gd name="T8" fmla="*/ 699 w 699"/>
                <a:gd name="T9" fmla="*/ 973 h 973"/>
                <a:gd name="T10" fmla="*/ 0 w 699"/>
                <a:gd name="T11" fmla="*/ 973 h 973"/>
                <a:gd name="T12" fmla="*/ 0 w 699"/>
                <a:gd name="T13" fmla="*/ 0 h 973"/>
              </a:gdLst>
              <a:ahLst/>
              <a:cxnLst>
                <a:cxn ang="0">
                  <a:pos x="T0" y="T1"/>
                </a:cxn>
                <a:cxn ang="0">
                  <a:pos x="T2" y="T3"/>
                </a:cxn>
                <a:cxn ang="0">
                  <a:pos x="T4" y="T5"/>
                </a:cxn>
                <a:cxn ang="0">
                  <a:pos x="T6" y="T7"/>
                </a:cxn>
                <a:cxn ang="0">
                  <a:pos x="T8" y="T9"/>
                </a:cxn>
                <a:cxn ang="0">
                  <a:pos x="T10" y="T11"/>
                </a:cxn>
                <a:cxn ang="0">
                  <a:pos x="T12" y="T13"/>
                </a:cxn>
              </a:cxnLst>
              <a:rect l="0" t="0" r="r" b="b"/>
              <a:pathLst>
                <a:path w="699" h="973">
                  <a:moveTo>
                    <a:pt x="0" y="0"/>
                  </a:moveTo>
                  <a:lnTo>
                    <a:pt x="214" y="0"/>
                  </a:lnTo>
                  <a:lnTo>
                    <a:pt x="214" y="779"/>
                  </a:lnTo>
                  <a:lnTo>
                    <a:pt x="699" y="779"/>
                  </a:lnTo>
                  <a:lnTo>
                    <a:pt x="699" y="973"/>
                  </a:lnTo>
                  <a:lnTo>
                    <a:pt x="0" y="973"/>
                  </a:lnTo>
                  <a:lnTo>
                    <a:pt x="0" y="0"/>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0" name="Freeform 34"/>
            <p:cNvSpPr>
              <a:spLocks noEditPoints="1"/>
            </p:cNvSpPr>
            <p:nvPr userDrawn="1"/>
          </p:nvSpPr>
          <p:spPr bwMode="auto">
            <a:xfrm>
              <a:off x="7421" y="4802"/>
              <a:ext cx="115" cy="109"/>
            </a:xfrm>
            <a:custGeom>
              <a:avLst/>
              <a:gdLst>
                <a:gd name="T0" fmla="*/ 417 w 1031"/>
                <a:gd name="T1" fmla="*/ 0 h 980"/>
                <a:gd name="T2" fmla="*/ 615 w 1031"/>
                <a:gd name="T3" fmla="*/ 0 h 980"/>
                <a:gd name="T4" fmla="*/ 1031 w 1031"/>
                <a:gd name="T5" fmla="*/ 980 h 980"/>
                <a:gd name="T6" fmla="*/ 807 w 1031"/>
                <a:gd name="T7" fmla="*/ 980 h 980"/>
                <a:gd name="T8" fmla="*/ 718 w 1031"/>
                <a:gd name="T9" fmla="*/ 761 h 980"/>
                <a:gd name="T10" fmla="*/ 307 w 1031"/>
                <a:gd name="T11" fmla="*/ 761 h 980"/>
                <a:gd name="T12" fmla="*/ 219 w 1031"/>
                <a:gd name="T13" fmla="*/ 980 h 980"/>
                <a:gd name="T14" fmla="*/ 0 w 1031"/>
                <a:gd name="T15" fmla="*/ 980 h 980"/>
                <a:gd name="T16" fmla="*/ 417 w 1031"/>
                <a:gd name="T17" fmla="*/ 0 h 980"/>
                <a:gd name="T18" fmla="*/ 642 w 1031"/>
                <a:gd name="T19" fmla="*/ 573 h 980"/>
                <a:gd name="T20" fmla="*/ 513 w 1031"/>
                <a:gd name="T21" fmla="*/ 257 h 980"/>
                <a:gd name="T22" fmla="*/ 383 w 1031"/>
                <a:gd name="T23" fmla="*/ 573 h 980"/>
                <a:gd name="T24" fmla="*/ 642 w 1031"/>
                <a:gd name="T25" fmla="*/ 573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1" h="980">
                  <a:moveTo>
                    <a:pt x="417" y="0"/>
                  </a:moveTo>
                  <a:lnTo>
                    <a:pt x="615" y="0"/>
                  </a:lnTo>
                  <a:lnTo>
                    <a:pt x="1031" y="980"/>
                  </a:lnTo>
                  <a:lnTo>
                    <a:pt x="807" y="980"/>
                  </a:lnTo>
                  <a:lnTo>
                    <a:pt x="718" y="761"/>
                  </a:lnTo>
                  <a:lnTo>
                    <a:pt x="307" y="761"/>
                  </a:lnTo>
                  <a:lnTo>
                    <a:pt x="219" y="980"/>
                  </a:lnTo>
                  <a:lnTo>
                    <a:pt x="0" y="980"/>
                  </a:lnTo>
                  <a:lnTo>
                    <a:pt x="417" y="0"/>
                  </a:lnTo>
                  <a:close/>
                  <a:moveTo>
                    <a:pt x="642" y="573"/>
                  </a:moveTo>
                  <a:lnTo>
                    <a:pt x="513" y="257"/>
                  </a:lnTo>
                  <a:lnTo>
                    <a:pt x="383" y="573"/>
                  </a:lnTo>
                  <a:lnTo>
                    <a:pt x="642" y="573"/>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 name="Freeform 35"/>
            <p:cNvSpPr>
              <a:spLocks noEditPoints="1"/>
            </p:cNvSpPr>
            <p:nvPr userDrawn="1"/>
          </p:nvSpPr>
          <p:spPr bwMode="auto">
            <a:xfrm>
              <a:off x="7528" y="4802"/>
              <a:ext cx="115" cy="109"/>
            </a:xfrm>
            <a:custGeom>
              <a:avLst/>
              <a:gdLst>
                <a:gd name="T0" fmla="*/ 417 w 1032"/>
                <a:gd name="T1" fmla="*/ 0 h 980"/>
                <a:gd name="T2" fmla="*/ 615 w 1032"/>
                <a:gd name="T3" fmla="*/ 0 h 980"/>
                <a:gd name="T4" fmla="*/ 1032 w 1032"/>
                <a:gd name="T5" fmla="*/ 980 h 980"/>
                <a:gd name="T6" fmla="*/ 808 w 1032"/>
                <a:gd name="T7" fmla="*/ 980 h 980"/>
                <a:gd name="T8" fmla="*/ 719 w 1032"/>
                <a:gd name="T9" fmla="*/ 761 h 980"/>
                <a:gd name="T10" fmla="*/ 307 w 1032"/>
                <a:gd name="T11" fmla="*/ 761 h 980"/>
                <a:gd name="T12" fmla="*/ 218 w 1032"/>
                <a:gd name="T13" fmla="*/ 980 h 980"/>
                <a:gd name="T14" fmla="*/ 0 w 1032"/>
                <a:gd name="T15" fmla="*/ 980 h 980"/>
                <a:gd name="T16" fmla="*/ 417 w 1032"/>
                <a:gd name="T17" fmla="*/ 0 h 980"/>
                <a:gd name="T18" fmla="*/ 643 w 1032"/>
                <a:gd name="T19" fmla="*/ 573 h 980"/>
                <a:gd name="T20" fmla="*/ 513 w 1032"/>
                <a:gd name="T21" fmla="*/ 257 h 980"/>
                <a:gd name="T22" fmla="*/ 384 w 1032"/>
                <a:gd name="T23" fmla="*/ 573 h 980"/>
                <a:gd name="T24" fmla="*/ 643 w 1032"/>
                <a:gd name="T25" fmla="*/ 573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2" h="980">
                  <a:moveTo>
                    <a:pt x="417" y="0"/>
                  </a:moveTo>
                  <a:lnTo>
                    <a:pt x="615" y="0"/>
                  </a:lnTo>
                  <a:lnTo>
                    <a:pt x="1032" y="980"/>
                  </a:lnTo>
                  <a:lnTo>
                    <a:pt x="808" y="980"/>
                  </a:lnTo>
                  <a:lnTo>
                    <a:pt x="719" y="761"/>
                  </a:lnTo>
                  <a:lnTo>
                    <a:pt x="307" y="761"/>
                  </a:lnTo>
                  <a:lnTo>
                    <a:pt x="218" y="980"/>
                  </a:lnTo>
                  <a:lnTo>
                    <a:pt x="0" y="980"/>
                  </a:lnTo>
                  <a:lnTo>
                    <a:pt x="417" y="0"/>
                  </a:lnTo>
                  <a:close/>
                  <a:moveTo>
                    <a:pt x="643" y="573"/>
                  </a:moveTo>
                  <a:lnTo>
                    <a:pt x="513" y="257"/>
                  </a:lnTo>
                  <a:lnTo>
                    <a:pt x="384" y="573"/>
                  </a:lnTo>
                  <a:lnTo>
                    <a:pt x="643" y="573"/>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 name="Freeform 36"/>
            <p:cNvSpPr>
              <a:spLocks/>
            </p:cNvSpPr>
            <p:nvPr userDrawn="1"/>
          </p:nvSpPr>
          <p:spPr bwMode="auto">
            <a:xfrm>
              <a:off x="7644" y="4803"/>
              <a:ext cx="108" cy="108"/>
            </a:xfrm>
            <a:custGeom>
              <a:avLst/>
              <a:gdLst>
                <a:gd name="T0" fmla="*/ 0 w 973"/>
                <a:gd name="T1" fmla="*/ 0 h 973"/>
                <a:gd name="T2" fmla="*/ 231 w 973"/>
                <a:gd name="T3" fmla="*/ 0 h 973"/>
                <a:gd name="T4" fmla="*/ 487 w 973"/>
                <a:gd name="T5" fmla="*/ 412 h 973"/>
                <a:gd name="T6" fmla="*/ 743 w 973"/>
                <a:gd name="T7" fmla="*/ 0 h 973"/>
                <a:gd name="T8" fmla="*/ 973 w 973"/>
                <a:gd name="T9" fmla="*/ 0 h 973"/>
                <a:gd name="T10" fmla="*/ 973 w 973"/>
                <a:gd name="T11" fmla="*/ 973 h 973"/>
                <a:gd name="T12" fmla="*/ 761 w 973"/>
                <a:gd name="T13" fmla="*/ 973 h 973"/>
                <a:gd name="T14" fmla="*/ 761 w 973"/>
                <a:gd name="T15" fmla="*/ 338 h 973"/>
                <a:gd name="T16" fmla="*/ 487 w 973"/>
                <a:gd name="T17" fmla="*/ 753 h 973"/>
                <a:gd name="T18" fmla="*/ 480 w 973"/>
                <a:gd name="T19" fmla="*/ 753 h 973"/>
                <a:gd name="T20" fmla="*/ 210 w 973"/>
                <a:gd name="T21" fmla="*/ 342 h 973"/>
                <a:gd name="T22" fmla="*/ 210 w 973"/>
                <a:gd name="T23" fmla="*/ 973 h 973"/>
                <a:gd name="T24" fmla="*/ 0 w 973"/>
                <a:gd name="T25" fmla="*/ 973 h 973"/>
                <a:gd name="T26" fmla="*/ 0 w 973"/>
                <a:gd name="T27"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3" h="973">
                  <a:moveTo>
                    <a:pt x="0" y="0"/>
                  </a:moveTo>
                  <a:lnTo>
                    <a:pt x="231" y="0"/>
                  </a:lnTo>
                  <a:lnTo>
                    <a:pt x="487" y="412"/>
                  </a:lnTo>
                  <a:lnTo>
                    <a:pt x="743" y="0"/>
                  </a:lnTo>
                  <a:lnTo>
                    <a:pt x="973" y="0"/>
                  </a:lnTo>
                  <a:lnTo>
                    <a:pt x="973" y="973"/>
                  </a:lnTo>
                  <a:lnTo>
                    <a:pt x="761" y="973"/>
                  </a:lnTo>
                  <a:lnTo>
                    <a:pt x="761" y="338"/>
                  </a:lnTo>
                  <a:lnTo>
                    <a:pt x="487" y="753"/>
                  </a:lnTo>
                  <a:lnTo>
                    <a:pt x="480" y="753"/>
                  </a:lnTo>
                  <a:lnTo>
                    <a:pt x="210" y="342"/>
                  </a:lnTo>
                  <a:lnTo>
                    <a:pt x="210" y="973"/>
                  </a:lnTo>
                  <a:lnTo>
                    <a:pt x="0" y="973"/>
                  </a:lnTo>
                  <a:lnTo>
                    <a:pt x="0" y="0"/>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 name="Freeform 37"/>
            <p:cNvSpPr>
              <a:spLocks/>
            </p:cNvSpPr>
            <p:nvPr userDrawn="1"/>
          </p:nvSpPr>
          <p:spPr bwMode="auto">
            <a:xfrm>
              <a:off x="6569" y="4952"/>
              <a:ext cx="73" cy="110"/>
            </a:xfrm>
            <a:custGeom>
              <a:avLst/>
              <a:gdLst>
                <a:gd name="T0" fmla="*/ 135 w 663"/>
                <a:gd name="T1" fmla="*/ 691 h 987"/>
                <a:gd name="T2" fmla="*/ 177 w 663"/>
                <a:gd name="T3" fmla="*/ 731 h 987"/>
                <a:gd name="T4" fmla="*/ 198 w 663"/>
                <a:gd name="T5" fmla="*/ 748 h 987"/>
                <a:gd name="T6" fmla="*/ 219 w 663"/>
                <a:gd name="T7" fmla="*/ 762 h 987"/>
                <a:gd name="T8" fmla="*/ 241 w 663"/>
                <a:gd name="T9" fmla="*/ 774 h 987"/>
                <a:gd name="T10" fmla="*/ 263 w 663"/>
                <a:gd name="T11" fmla="*/ 781 h 987"/>
                <a:gd name="T12" fmla="*/ 288 w 663"/>
                <a:gd name="T13" fmla="*/ 786 h 987"/>
                <a:gd name="T14" fmla="*/ 313 w 663"/>
                <a:gd name="T15" fmla="*/ 788 h 987"/>
                <a:gd name="T16" fmla="*/ 342 w 663"/>
                <a:gd name="T17" fmla="*/ 786 h 987"/>
                <a:gd name="T18" fmla="*/ 367 w 663"/>
                <a:gd name="T19" fmla="*/ 779 h 987"/>
                <a:gd name="T20" fmla="*/ 389 w 663"/>
                <a:gd name="T21" fmla="*/ 767 h 987"/>
                <a:gd name="T22" fmla="*/ 408 w 663"/>
                <a:gd name="T23" fmla="*/ 749 h 987"/>
                <a:gd name="T24" fmla="*/ 423 w 663"/>
                <a:gd name="T25" fmla="*/ 727 h 987"/>
                <a:gd name="T26" fmla="*/ 435 w 663"/>
                <a:gd name="T27" fmla="*/ 700 h 987"/>
                <a:gd name="T28" fmla="*/ 441 w 663"/>
                <a:gd name="T29" fmla="*/ 666 h 987"/>
                <a:gd name="T30" fmla="*/ 443 w 663"/>
                <a:gd name="T31" fmla="*/ 627 h 987"/>
                <a:gd name="T32" fmla="*/ 663 w 663"/>
                <a:gd name="T33" fmla="*/ 0 h 987"/>
                <a:gd name="T34" fmla="*/ 663 w 663"/>
                <a:gd name="T35" fmla="*/ 658 h 987"/>
                <a:gd name="T36" fmla="*/ 660 w 663"/>
                <a:gd name="T37" fmla="*/ 699 h 987"/>
                <a:gd name="T38" fmla="*/ 653 w 663"/>
                <a:gd name="T39" fmla="*/ 737 h 987"/>
                <a:gd name="T40" fmla="*/ 645 w 663"/>
                <a:gd name="T41" fmla="*/ 772 h 987"/>
                <a:gd name="T42" fmla="*/ 633 w 663"/>
                <a:gd name="T43" fmla="*/ 804 h 987"/>
                <a:gd name="T44" fmla="*/ 619 w 663"/>
                <a:gd name="T45" fmla="*/ 834 h 987"/>
                <a:gd name="T46" fmla="*/ 602 w 663"/>
                <a:gd name="T47" fmla="*/ 861 h 987"/>
                <a:gd name="T48" fmla="*/ 582 w 663"/>
                <a:gd name="T49" fmla="*/ 886 h 987"/>
                <a:gd name="T50" fmla="*/ 559 w 663"/>
                <a:gd name="T51" fmla="*/ 908 h 987"/>
                <a:gd name="T52" fmla="*/ 535 w 663"/>
                <a:gd name="T53" fmla="*/ 927 h 987"/>
                <a:gd name="T54" fmla="*/ 508 w 663"/>
                <a:gd name="T55" fmla="*/ 944 h 987"/>
                <a:gd name="T56" fmla="*/ 478 w 663"/>
                <a:gd name="T57" fmla="*/ 959 h 987"/>
                <a:gd name="T58" fmla="*/ 445 w 663"/>
                <a:gd name="T59" fmla="*/ 969 h 987"/>
                <a:gd name="T60" fmla="*/ 411 w 663"/>
                <a:gd name="T61" fmla="*/ 978 h 987"/>
                <a:gd name="T62" fmla="*/ 376 w 663"/>
                <a:gd name="T63" fmla="*/ 984 h 987"/>
                <a:gd name="T64" fmla="*/ 337 w 663"/>
                <a:gd name="T65" fmla="*/ 987 h 987"/>
                <a:gd name="T66" fmla="*/ 291 w 663"/>
                <a:gd name="T67" fmla="*/ 986 h 987"/>
                <a:gd name="T68" fmla="*/ 238 w 663"/>
                <a:gd name="T69" fmla="*/ 981 h 987"/>
                <a:gd name="T70" fmla="*/ 191 w 663"/>
                <a:gd name="T71" fmla="*/ 969 h 987"/>
                <a:gd name="T72" fmla="*/ 147 w 663"/>
                <a:gd name="T73" fmla="*/ 953 h 987"/>
                <a:gd name="T74" fmla="*/ 108 w 663"/>
                <a:gd name="T75" fmla="*/ 933 h 987"/>
                <a:gd name="T76" fmla="*/ 73 w 663"/>
                <a:gd name="T77" fmla="*/ 910 h 987"/>
                <a:gd name="T78" fmla="*/ 42 w 663"/>
                <a:gd name="T79" fmla="*/ 884 h 987"/>
                <a:gd name="T80" fmla="*/ 13 w 663"/>
                <a:gd name="T81" fmla="*/ 85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3" h="987">
                  <a:moveTo>
                    <a:pt x="0" y="841"/>
                  </a:moveTo>
                  <a:lnTo>
                    <a:pt x="135" y="691"/>
                  </a:lnTo>
                  <a:lnTo>
                    <a:pt x="156" y="712"/>
                  </a:lnTo>
                  <a:lnTo>
                    <a:pt x="177" y="731"/>
                  </a:lnTo>
                  <a:lnTo>
                    <a:pt x="187" y="741"/>
                  </a:lnTo>
                  <a:lnTo>
                    <a:pt x="198" y="748"/>
                  </a:lnTo>
                  <a:lnTo>
                    <a:pt x="209" y="756"/>
                  </a:lnTo>
                  <a:lnTo>
                    <a:pt x="219" y="762"/>
                  </a:lnTo>
                  <a:lnTo>
                    <a:pt x="230" y="768"/>
                  </a:lnTo>
                  <a:lnTo>
                    <a:pt x="241" y="774"/>
                  </a:lnTo>
                  <a:lnTo>
                    <a:pt x="253" y="778"/>
                  </a:lnTo>
                  <a:lnTo>
                    <a:pt x="263" y="781"/>
                  </a:lnTo>
                  <a:lnTo>
                    <a:pt x="276" y="784"/>
                  </a:lnTo>
                  <a:lnTo>
                    <a:pt x="288" y="786"/>
                  </a:lnTo>
                  <a:lnTo>
                    <a:pt x="300" y="787"/>
                  </a:lnTo>
                  <a:lnTo>
                    <a:pt x="313" y="788"/>
                  </a:lnTo>
                  <a:lnTo>
                    <a:pt x="328" y="787"/>
                  </a:lnTo>
                  <a:lnTo>
                    <a:pt x="342" y="786"/>
                  </a:lnTo>
                  <a:lnTo>
                    <a:pt x="354" y="783"/>
                  </a:lnTo>
                  <a:lnTo>
                    <a:pt x="367" y="779"/>
                  </a:lnTo>
                  <a:lnTo>
                    <a:pt x="379" y="774"/>
                  </a:lnTo>
                  <a:lnTo>
                    <a:pt x="389" y="767"/>
                  </a:lnTo>
                  <a:lnTo>
                    <a:pt x="400" y="759"/>
                  </a:lnTo>
                  <a:lnTo>
                    <a:pt x="408" y="749"/>
                  </a:lnTo>
                  <a:lnTo>
                    <a:pt x="417" y="739"/>
                  </a:lnTo>
                  <a:lnTo>
                    <a:pt x="423" y="727"/>
                  </a:lnTo>
                  <a:lnTo>
                    <a:pt x="429" y="714"/>
                  </a:lnTo>
                  <a:lnTo>
                    <a:pt x="435" y="700"/>
                  </a:lnTo>
                  <a:lnTo>
                    <a:pt x="438" y="684"/>
                  </a:lnTo>
                  <a:lnTo>
                    <a:pt x="441" y="666"/>
                  </a:lnTo>
                  <a:lnTo>
                    <a:pt x="443" y="647"/>
                  </a:lnTo>
                  <a:lnTo>
                    <a:pt x="443" y="627"/>
                  </a:lnTo>
                  <a:lnTo>
                    <a:pt x="443" y="0"/>
                  </a:lnTo>
                  <a:lnTo>
                    <a:pt x="663" y="0"/>
                  </a:lnTo>
                  <a:lnTo>
                    <a:pt x="663" y="636"/>
                  </a:lnTo>
                  <a:lnTo>
                    <a:pt x="663" y="658"/>
                  </a:lnTo>
                  <a:lnTo>
                    <a:pt x="662" y="679"/>
                  </a:lnTo>
                  <a:lnTo>
                    <a:pt x="660" y="699"/>
                  </a:lnTo>
                  <a:lnTo>
                    <a:pt x="657" y="718"/>
                  </a:lnTo>
                  <a:lnTo>
                    <a:pt x="653" y="737"/>
                  </a:lnTo>
                  <a:lnTo>
                    <a:pt x="649" y="755"/>
                  </a:lnTo>
                  <a:lnTo>
                    <a:pt x="645" y="772"/>
                  </a:lnTo>
                  <a:lnTo>
                    <a:pt x="639" y="788"/>
                  </a:lnTo>
                  <a:lnTo>
                    <a:pt x="633" y="804"/>
                  </a:lnTo>
                  <a:lnTo>
                    <a:pt x="626" y="819"/>
                  </a:lnTo>
                  <a:lnTo>
                    <a:pt x="619" y="834"/>
                  </a:lnTo>
                  <a:lnTo>
                    <a:pt x="610" y="848"/>
                  </a:lnTo>
                  <a:lnTo>
                    <a:pt x="602" y="861"/>
                  </a:lnTo>
                  <a:lnTo>
                    <a:pt x="592" y="873"/>
                  </a:lnTo>
                  <a:lnTo>
                    <a:pt x="582" y="886"/>
                  </a:lnTo>
                  <a:lnTo>
                    <a:pt x="571" y="896"/>
                  </a:lnTo>
                  <a:lnTo>
                    <a:pt x="559" y="908"/>
                  </a:lnTo>
                  <a:lnTo>
                    <a:pt x="548" y="917"/>
                  </a:lnTo>
                  <a:lnTo>
                    <a:pt x="535" y="927"/>
                  </a:lnTo>
                  <a:lnTo>
                    <a:pt x="521" y="936"/>
                  </a:lnTo>
                  <a:lnTo>
                    <a:pt x="508" y="944"/>
                  </a:lnTo>
                  <a:lnTo>
                    <a:pt x="493" y="951"/>
                  </a:lnTo>
                  <a:lnTo>
                    <a:pt x="478" y="959"/>
                  </a:lnTo>
                  <a:lnTo>
                    <a:pt x="462" y="964"/>
                  </a:lnTo>
                  <a:lnTo>
                    <a:pt x="445" y="969"/>
                  </a:lnTo>
                  <a:lnTo>
                    <a:pt x="429" y="974"/>
                  </a:lnTo>
                  <a:lnTo>
                    <a:pt x="411" y="978"/>
                  </a:lnTo>
                  <a:lnTo>
                    <a:pt x="393" y="981"/>
                  </a:lnTo>
                  <a:lnTo>
                    <a:pt x="376" y="984"/>
                  </a:lnTo>
                  <a:lnTo>
                    <a:pt x="358" y="986"/>
                  </a:lnTo>
                  <a:lnTo>
                    <a:pt x="337" y="987"/>
                  </a:lnTo>
                  <a:lnTo>
                    <a:pt x="318" y="987"/>
                  </a:lnTo>
                  <a:lnTo>
                    <a:pt x="291" y="986"/>
                  </a:lnTo>
                  <a:lnTo>
                    <a:pt x="263" y="984"/>
                  </a:lnTo>
                  <a:lnTo>
                    <a:pt x="238" y="981"/>
                  </a:lnTo>
                  <a:lnTo>
                    <a:pt x="214" y="976"/>
                  </a:lnTo>
                  <a:lnTo>
                    <a:pt x="191" y="969"/>
                  </a:lnTo>
                  <a:lnTo>
                    <a:pt x="168" y="962"/>
                  </a:lnTo>
                  <a:lnTo>
                    <a:pt x="147" y="953"/>
                  </a:lnTo>
                  <a:lnTo>
                    <a:pt x="127" y="944"/>
                  </a:lnTo>
                  <a:lnTo>
                    <a:pt x="108" y="933"/>
                  </a:lnTo>
                  <a:lnTo>
                    <a:pt x="90" y="922"/>
                  </a:lnTo>
                  <a:lnTo>
                    <a:pt x="73" y="910"/>
                  </a:lnTo>
                  <a:lnTo>
                    <a:pt x="56" y="897"/>
                  </a:lnTo>
                  <a:lnTo>
                    <a:pt x="42" y="884"/>
                  </a:lnTo>
                  <a:lnTo>
                    <a:pt x="27" y="870"/>
                  </a:lnTo>
                  <a:lnTo>
                    <a:pt x="13" y="856"/>
                  </a:lnTo>
                  <a:lnTo>
                    <a:pt x="0" y="841"/>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4" name="Freeform 38"/>
            <p:cNvSpPr>
              <a:spLocks noEditPoints="1"/>
            </p:cNvSpPr>
            <p:nvPr userDrawn="1"/>
          </p:nvSpPr>
          <p:spPr bwMode="auto">
            <a:xfrm>
              <a:off x="6646" y="4950"/>
              <a:ext cx="115" cy="112"/>
            </a:xfrm>
            <a:custGeom>
              <a:avLst/>
              <a:gdLst>
                <a:gd name="T0" fmla="*/ 6 w 1035"/>
                <a:gd name="T1" fmla="*/ 427 h 1007"/>
                <a:gd name="T2" fmla="*/ 39 w 1035"/>
                <a:gd name="T3" fmla="*/ 308 h 1007"/>
                <a:gd name="T4" fmla="*/ 99 w 1035"/>
                <a:gd name="T5" fmla="*/ 203 h 1007"/>
                <a:gd name="T6" fmla="*/ 183 w 1035"/>
                <a:gd name="T7" fmla="*/ 115 h 1007"/>
                <a:gd name="T8" fmla="*/ 287 w 1035"/>
                <a:gd name="T9" fmla="*/ 50 h 1007"/>
                <a:gd name="T10" fmla="*/ 410 w 1035"/>
                <a:gd name="T11" fmla="*/ 11 h 1007"/>
                <a:gd name="T12" fmla="*/ 546 w 1035"/>
                <a:gd name="T13" fmla="*/ 1 h 1007"/>
                <a:gd name="T14" fmla="*/ 677 w 1035"/>
                <a:gd name="T15" fmla="*/ 22 h 1007"/>
                <a:gd name="T16" fmla="*/ 793 w 1035"/>
                <a:gd name="T17" fmla="*/ 73 h 1007"/>
                <a:gd name="T18" fmla="*/ 889 w 1035"/>
                <a:gd name="T19" fmla="*/ 147 h 1007"/>
                <a:gd name="T20" fmla="*/ 964 w 1035"/>
                <a:gd name="T21" fmla="*/ 241 h 1007"/>
                <a:gd name="T22" fmla="*/ 1012 w 1035"/>
                <a:gd name="T23" fmla="*/ 352 h 1007"/>
                <a:gd name="T24" fmla="*/ 1034 w 1035"/>
                <a:gd name="T25" fmla="*/ 475 h 1007"/>
                <a:gd name="T26" fmla="*/ 1028 w 1035"/>
                <a:gd name="T27" fmla="*/ 580 h 1007"/>
                <a:gd name="T28" fmla="*/ 996 w 1035"/>
                <a:gd name="T29" fmla="*/ 699 h 1007"/>
                <a:gd name="T30" fmla="*/ 935 w 1035"/>
                <a:gd name="T31" fmla="*/ 804 h 1007"/>
                <a:gd name="T32" fmla="*/ 852 w 1035"/>
                <a:gd name="T33" fmla="*/ 891 h 1007"/>
                <a:gd name="T34" fmla="*/ 747 w 1035"/>
                <a:gd name="T35" fmla="*/ 957 h 1007"/>
                <a:gd name="T36" fmla="*/ 625 w 1035"/>
                <a:gd name="T37" fmla="*/ 997 h 1007"/>
                <a:gd name="T38" fmla="*/ 488 w 1035"/>
                <a:gd name="T39" fmla="*/ 1006 h 1007"/>
                <a:gd name="T40" fmla="*/ 357 w 1035"/>
                <a:gd name="T41" fmla="*/ 984 h 1007"/>
                <a:gd name="T42" fmla="*/ 242 w 1035"/>
                <a:gd name="T43" fmla="*/ 934 h 1007"/>
                <a:gd name="T44" fmla="*/ 146 w 1035"/>
                <a:gd name="T45" fmla="*/ 860 h 1007"/>
                <a:gd name="T46" fmla="*/ 71 w 1035"/>
                <a:gd name="T47" fmla="*/ 766 h 1007"/>
                <a:gd name="T48" fmla="*/ 22 w 1035"/>
                <a:gd name="T49" fmla="*/ 655 h 1007"/>
                <a:gd name="T50" fmla="*/ 1 w 1035"/>
                <a:gd name="T51" fmla="*/ 532 h 1007"/>
                <a:gd name="T52" fmla="*/ 810 w 1035"/>
                <a:gd name="T53" fmla="*/ 473 h 1007"/>
                <a:gd name="T54" fmla="*/ 794 w 1035"/>
                <a:gd name="T55" fmla="*/ 400 h 1007"/>
                <a:gd name="T56" fmla="*/ 763 w 1035"/>
                <a:gd name="T57" fmla="*/ 333 h 1007"/>
                <a:gd name="T58" fmla="*/ 718 w 1035"/>
                <a:gd name="T59" fmla="*/ 278 h 1007"/>
                <a:gd name="T60" fmla="*/ 661 w 1035"/>
                <a:gd name="T61" fmla="*/ 235 h 1007"/>
                <a:gd name="T62" fmla="*/ 593 w 1035"/>
                <a:gd name="T63" fmla="*/ 207 h 1007"/>
                <a:gd name="T64" fmla="*/ 516 w 1035"/>
                <a:gd name="T65" fmla="*/ 198 h 1007"/>
                <a:gd name="T66" fmla="*/ 440 w 1035"/>
                <a:gd name="T67" fmla="*/ 207 h 1007"/>
                <a:gd name="T68" fmla="*/ 372 w 1035"/>
                <a:gd name="T69" fmla="*/ 235 h 1007"/>
                <a:gd name="T70" fmla="*/ 315 w 1035"/>
                <a:gd name="T71" fmla="*/ 277 h 1007"/>
                <a:gd name="T72" fmla="*/ 271 w 1035"/>
                <a:gd name="T73" fmla="*/ 332 h 1007"/>
                <a:gd name="T74" fmla="*/ 241 w 1035"/>
                <a:gd name="T75" fmla="*/ 396 h 1007"/>
                <a:gd name="T76" fmla="*/ 225 w 1035"/>
                <a:gd name="T77" fmla="*/ 469 h 1007"/>
                <a:gd name="T78" fmla="*/ 225 w 1035"/>
                <a:gd name="T79" fmla="*/ 535 h 1007"/>
                <a:gd name="T80" fmla="*/ 241 w 1035"/>
                <a:gd name="T81" fmla="*/ 608 h 1007"/>
                <a:gd name="T82" fmla="*/ 272 w 1035"/>
                <a:gd name="T83" fmla="*/ 673 h 1007"/>
                <a:gd name="T84" fmla="*/ 317 w 1035"/>
                <a:gd name="T85" fmla="*/ 729 h 1007"/>
                <a:gd name="T86" fmla="*/ 374 w 1035"/>
                <a:gd name="T87" fmla="*/ 772 h 1007"/>
                <a:gd name="T88" fmla="*/ 442 w 1035"/>
                <a:gd name="T89" fmla="*/ 799 h 1007"/>
                <a:gd name="T90" fmla="*/ 519 w 1035"/>
                <a:gd name="T91" fmla="*/ 810 h 1007"/>
                <a:gd name="T92" fmla="*/ 595 w 1035"/>
                <a:gd name="T93" fmla="*/ 800 h 1007"/>
                <a:gd name="T94" fmla="*/ 663 w 1035"/>
                <a:gd name="T95" fmla="*/ 773 h 1007"/>
                <a:gd name="T96" fmla="*/ 720 w 1035"/>
                <a:gd name="T97" fmla="*/ 730 h 1007"/>
                <a:gd name="T98" fmla="*/ 764 w 1035"/>
                <a:gd name="T99" fmla="*/ 675 h 1007"/>
                <a:gd name="T100" fmla="*/ 794 w 1035"/>
                <a:gd name="T101" fmla="*/ 610 h 1007"/>
                <a:gd name="T102" fmla="*/ 810 w 1035"/>
                <a:gd name="T103" fmla="*/ 53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5" h="1007">
                  <a:moveTo>
                    <a:pt x="0" y="506"/>
                  </a:moveTo>
                  <a:lnTo>
                    <a:pt x="0" y="503"/>
                  </a:lnTo>
                  <a:lnTo>
                    <a:pt x="1" y="478"/>
                  </a:lnTo>
                  <a:lnTo>
                    <a:pt x="3" y="452"/>
                  </a:lnTo>
                  <a:lnTo>
                    <a:pt x="6" y="427"/>
                  </a:lnTo>
                  <a:lnTo>
                    <a:pt x="11" y="403"/>
                  </a:lnTo>
                  <a:lnTo>
                    <a:pt x="16" y="379"/>
                  </a:lnTo>
                  <a:lnTo>
                    <a:pt x="22" y="354"/>
                  </a:lnTo>
                  <a:lnTo>
                    <a:pt x="31" y="331"/>
                  </a:lnTo>
                  <a:lnTo>
                    <a:pt x="39" y="308"/>
                  </a:lnTo>
                  <a:lnTo>
                    <a:pt x="49" y="286"/>
                  </a:lnTo>
                  <a:lnTo>
                    <a:pt x="60" y="264"/>
                  </a:lnTo>
                  <a:lnTo>
                    <a:pt x="72" y="243"/>
                  </a:lnTo>
                  <a:lnTo>
                    <a:pt x="86" y="223"/>
                  </a:lnTo>
                  <a:lnTo>
                    <a:pt x="99" y="203"/>
                  </a:lnTo>
                  <a:lnTo>
                    <a:pt x="114" y="184"/>
                  </a:lnTo>
                  <a:lnTo>
                    <a:pt x="130" y="166"/>
                  </a:lnTo>
                  <a:lnTo>
                    <a:pt x="147" y="148"/>
                  </a:lnTo>
                  <a:lnTo>
                    <a:pt x="165" y="131"/>
                  </a:lnTo>
                  <a:lnTo>
                    <a:pt x="183" y="115"/>
                  </a:lnTo>
                  <a:lnTo>
                    <a:pt x="203" y="101"/>
                  </a:lnTo>
                  <a:lnTo>
                    <a:pt x="223" y="87"/>
                  </a:lnTo>
                  <a:lnTo>
                    <a:pt x="244" y="73"/>
                  </a:lnTo>
                  <a:lnTo>
                    <a:pt x="265" y="61"/>
                  </a:lnTo>
                  <a:lnTo>
                    <a:pt x="287" y="50"/>
                  </a:lnTo>
                  <a:lnTo>
                    <a:pt x="311" y="40"/>
                  </a:lnTo>
                  <a:lnTo>
                    <a:pt x="335" y="31"/>
                  </a:lnTo>
                  <a:lnTo>
                    <a:pt x="359" y="23"/>
                  </a:lnTo>
                  <a:lnTo>
                    <a:pt x="385" y="16"/>
                  </a:lnTo>
                  <a:lnTo>
                    <a:pt x="410" y="11"/>
                  </a:lnTo>
                  <a:lnTo>
                    <a:pt x="436" y="6"/>
                  </a:lnTo>
                  <a:lnTo>
                    <a:pt x="463" y="3"/>
                  </a:lnTo>
                  <a:lnTo>
                    <a:pt x="490" y="1"/>
                  </a:lnTo>
                  <a:lnTo>
                    <a:pt x="519" y="0"/>
                  </a:lnTo>
                  <a:lnTo>
                    <a:pt x="546" y="1"/>
                  </a:lnTo>
                  <a:lnTo>
                    <a:pt x="574" y="3"/>
                  </a:lnTo>
                  <a:lnTo>
                    <a:pt x="601" y="6"/>
                  </a:lnTo>
                  <a:lnTo>
                    <a:pt x="627" y="11"/>
                  </a:lnTo>
                  <a:lnTo>
                    <a:pt x="653" y="16"/>
                  </a:lnTo>
                  <a:lnTo>
                    <a:pt x="677" y="22"/>
                  </a:lnTo>
                  <a:lnTo>
                    <a:pt x="702" y="31"/>
                  </a:lnTo>
                  <a:lnTo>
                    <a:pt x="726" y="39"/>
                  </a:lnTo>
                  <a:lnTo>
                    <a:pt x="749" y="50"/>
                  </a:lnTo>
                  <a:lnTo>
                    <a:pt x="771" y="60"/>
                  </a:lnTo>
                  <a:lnTo>
                    <a:pt x="793" y="73"/>
                  </a:lnTo>
                  <a:lnTo>
                    <a:pt x="814" y="86"/>
                  </a:lnTo>
                  <a:lnTo>
                    <a:pt x="834" y="99"/>
                  </a:lnTo>
                  <a:lnTo>
                    <a:pt x="853" y="114"/>
                  </a:lnTo>
                  <a:lnTo>
                    <a:pt x="872" y="130"/>
                  </a:lnTo>
                  <a:lnTo>
                    <a:pt x="889" y="147"/>
                  </a:lnTo>
                  <a:lnTo>
                    <a:pt x="906" y="164"/>
                  </a:lnTo>
                  <a:lnTo>
                    <a:pt x="922" y="182"/>
                  </a:lnTo>
                  <a:lnTo>
                    <a:pt x="936" y="201"/>
                  </a:lnTo>
                  <a:lnTo>
                    <a:pt x="950" y="221"/>
                  </a:lnTo>
                  <a:lnTo>
                    <a:pt x="964" y="241"/>
                  </a:lnTo>
                  <a:lnTo>
                    <a:pt x="975" y="262"/>
                  </a:lnTo>
                  <a:lnTo>
                    <a:pt x="986" y="283"/>
                  </a:lnTo>
                  <a:lnTo>
                    <a:pt x="997" y="306"/>
                  </a:lnTo>
                  <a:lnTo>
                    <a:pt x="1005" y="329"/>
                  </a:lnTo>
                  <a:lnTo>
                    <a:pt x="1012" y="352"/>
                  </a:lnTo>
                  <a:lnTo>
                    <a:pt x="1019" y="375"/>
                  </a:lnTo>
                  <a:lnTo>
                    <a:pt x="1025" y="400"/>
                  </a:lnTo>
                  <a:lnTo>
                    <a:pt x="1029" y="425"/>
                  </a:lnTo>
                  <a:lnTo>
                    <a:pt x="1032" y="449"/>
                  </a:lnTo>
                  <a:lnTo>
                    <a:pt x="1034" y="475"/>
                  </a:lnTo>
                  <a:lnTo>
                    <a:pt x="1035" y="501"/>
                  </a:lnTo>
                  <a:lnTo>
                    <a:pt x="1035" y="503"/>
                  </a:lnTo>
                  <a:lnTo>
                    <a:pt x="1034" y="530"/>
                  </a:lnTo>
                  <a:lnTo>
                    <a:pt x="1032" y="555"/>
                  </a:lnTo>
                  <a:lnTo>
                    <a:pt x="1028" y="580"/>
                  </a:lnTo>
                  <a:lnTo>
                    <a:pt x="1024" y="605"/>
                  </a:lnTo>
                  <a:lnTo>
                    <a:pt x="1019" y="629"/>
                  </a:lnTo>
                  <a:lnTo>
                    <a:pt x="1012" y="652"/>
                  </a:lnTo>
                  <a:lnTo>
                    <a:pt x="1005" y="677"/>
                  </a:lnTo>
                  <a:lnTo>
                    <a:pt x="996" y="699"/>
                  </a:lnTo>
                  <a:lnTo>
                    <a:pt x="986" y="721"/>
                  </a:lnTo>
                  <a:lnTo>
                    <a:pt x="974" y="743"/>
                  </a:lnTo>
                  <a:lnTo>
                    <a:pt x="963" y="764"/>
                  </a:lnTo>
                  <a:lnTo>
                    <a:pt x="950" y="784"/>
                  </a:lnTo>
                  <a:lnTo>
                    <a:pt x="935" y="804"/>
                  </a:lnTo>
                  <a:lnTo>
                    <a:pt x="921" y="823"/>
                  </a:lnTo>
                  <a:lnTo>
                    <a:pt x="905" y="841"/>
                  </a:lnTo>
                  <a:lnTo>
                    <a:pt x="888" y="859"/>
                  </a:lnTo>
                  <a:lnTo>
                    <a:pt x="870" y="875"/>
                  </a:lnTo>
                  <a:lnTo>
                    <a:pt x="852" y="891"/>
                  </a:lnTo>
                  <a:lnTo>
                    <a:pt x="832" y="907"/>
                  </a:lnTo>
                  <a:lnTo>
                    <a:pt x="812" y="921"/>
                  </a:lnTo>
                  <a:lnTo>
                    <a:pt x="791" y="933"/>
                  </a:lnTo>
                  <a:lnTo>
                    <a:pt x="769" y="946"/>
                  </a:lnTo>
                  <a:lnTo>
                    <a:pt x="747" y="957"/>
                  </a:lnTo>
                  <a:lnTo>
                    <a:pt x="724" y="967"/>
                  </a:lnTo>
                  <a:lnTo>
                    <a:pt x="700" y="976"/>
                  </a:lnTo>
                  <a:lnTo>
                    <a:pt x="675" y="984"/>
                  </a:lnTo>
                  <a:lnTo>
                    <a:pt x="650" y="990"/>
                  </a:lnTo>
                  <a:lnTo>
                    <a:pt x="625" y="997"/>
                  </a:lnTo>
                  <a:lnTo>
                    <a:pt x="598" y="1001"/>
                  </a:lnTo>
                  <a:lnTo>
                    <a:pt x="572" y="1004"/>
                  </a:lnTo>
                  <a:lnTo>
                    <a:pt x="544" y="1006"/>
                  </a:lnTo>
                  <a:lnTo>
                    <a:pt x="516" y="1007"/>
                  </a:lnTo>
                  <a:lnTo>
                    <a:pt x="488" y="1006"/>
                  </a:lnTo>
                  <a:lnTo>
                    <a:pt x="461" y="1004"/>
                  </a:lnTo>
                  <a:lnTo>
                    <a:pt x="434" y="1001"/>
                  </a:lnTo>
                  <a:lnTo>
                    <a:pt x="408" y="997"/>
                  </a:lnTo>
                  <a:lnTo>
                    <a:pt x="381" y="991"/>
                  </a:lnTo>
                  <a:lnTo>
                    <a:pt x="357" y="984"/>
                  </a:lnTo>
                  <a:lnTo>
                    <a:pt x="333" y="977"/>
                  </a:lnTo>
                  <a:lnTo>
                    <a:pt x="309" y="967"/>
                  </a:lnTo>
                  <a:lnTo>
                    <a:pt x="285" y="958"/>
                  </a:lnTo>
                  <a:lnTo>
                    <a:pt x="263" y="946"/>
                  </a:lnTo>
                  <a:lnTo>
                    <a:pt x="242" y="934"/>
                  </a:lnTo>
                  <a:lnTo>
                    <a:pt x="221" y="922"/>
                  </a:lnTo>
                  <a:lnTo>
                    <a:pt x="201" y="907"/>
                  </a:lnTo>
                  <a:lnTo>
                    <a:pt x="182" y="892"/>
                  </a:lnTo>
                  <a:lnTo>
                    <a:pt x="163" y="877"/>
                  </a:lnTo>
                  <a:lnTo>
                    <a:pt x="146" y="860"/>
                  </a:lnTo>
                  <a:lnTo>
                    <a:pt x="129" y="842"/>
                  </a:lnTo>
                  <a:lnTo>
                    <a:pt x="113" y="824"/>
                  </a:lnTo>
                  <a:lnTo>
                    <a:pt x="98" y="805"/>
                  </a:lnTo>
                  <a:lnTo>
                    <a:pt x="84" y="786"/>
                  </a:lnTo>
                  <a:lnTo>
                    <a:pt x="71" y="766"/>
                  </a:lnTo>
                  <a:lnTo>
                    <a:pt x="59" y="745"/>
                  </a:lnTo>
                  <a:lnTo>
                    <a:pt x="49" y="723"/>
                  </a:lnTo>
                  <a:lnTo>
                    <a:pt x="39" y="701"/>
                  </a:lnTo>
                  <a:lnTo>
                    <a:pt x="30" y="679"/>
                  </a:lnTo>
                  <a:lnTo>
                    <a:pt x="22" y="655"/>
                  </a:lnTo>
                  <a:lnTo>
                    <a:pt x="16" y="631"/>
                  </a:lnTo>
                  <a:lnTo>
                    <a:pt x="11" y="607"/>
                  </a:lnTo>
                  <a:lnTo>
                    <a:pt x="6" y="582"/>
                  </a:lnTo>
                  <a:lnTo>
                    <a:pt x="3" y="557"/>
                  </a:lnTo>
                  <a:lnTo>
                    <a:pt x="1" y="532"/>
                  </a:lnTo>
                  <a:lnTo>
                    <a:pt x="0" y="506"/>
                  </a:lnTo>
                  <a:close/>
                  <a:moveTo>
                    <a:pt x="811" y="506"/>
                  </a:moveTo>
                  <a:lnTo>
                    <a:pt x="811" y="503"/>
                  </a:lnTo>
                  <a:lnTo>
                    <a:pt x="811" y="488"/>
                  </a:lnTo>
                  <a:lnTo>
                    <a:pt x="810" y="473"/>
                  </a:lnTo>
                  <a:lnTo>
                    <a:pt x="807" y="458"/>
                  </a:lnTo>
                  <a:lnTo>
                    <a:pt x="805" y="443"/>
                  </a:lnTo>
                  <a:lnTo>
                    <a:pt x="802" y="428"/>
                  </a:lnTo>
                  <a:lnTo>
                    <a:pt x="798" y="413"/>
                  </a:lnTo>
                  <a:lnTo>
                    <a:pt x="794" y="400"/>
                  </a:lnTo>
                  <a:lnTo>
                    <a:pt x="788" y="386"/>
                  </a:lnTo>
                  <a:lnTo>
                    <a:pt x="783" y="372"/>
                  </a:lnTo>
                  <a:lnTo>
                    <a:pt x="777" y="358"/>
                  </a:lnTo>
                  <a:lnTo>
                    <a:pt x="770" y="346"/>
                  </a:lnTo>
                  <a:lnTo>
                    <a:pt x="763" y="333"/>
                  </a:lnTo>
                  <a:lnTo>
                    <a:pt x="755" y="321"/>
                  </a:lnTo>
                  <a:lnTo>
                    <a:pt x="746" y="310"/>
                  </a:lnTo>
                  <a:lnTo>
                    <a:pt x="738" y="299"/>
                  </a:lnTo>
                  <a:lnTo>
                    <a:pt x="728" y="288"/>
                  </a:lnTo>
                  <a:lnTo>
                    <a:pt x="718" y="278"/>
                  </a:lnTo>
                  <a:lnTo>
                    <a:pt x="707" y="269"/>
                  </a:lnTo>
                  <a:lnTo>
                    <a:pt x="696" y="259"/>
                  </a:lnTo>
                  <a:lnTo>
                    <a:pt x="685" y="251"/>
                  </a:lnTo>
                  <a:lnTo>
                    <a:pt x="673" y="242"/>
                  </a:lnTo>
                  <a:lnTo>
                    <a:pt x="661" y="235"/>
                  </a:lnTo>
                  <a:lnTo>
                    <a:pt x="648" y="228"/>
                  </a:lnTo>
                  <a:lnTo>
                    <a:pt x="635" y="222"/>
                  </a:lnTo>
                  <a:lnTo>
                    <a:pt x="621" y="217"/>
                  </a:lnTo>
                  <a:lnTo>
                    <a:pt x="608" y="212"/>
                  </a:lnTo>
                  <a:lnTo>
                    <a:pt x="593" y="207"/>
                  </a:lnTo>
                  <a:lnTo>
                    <a:pt x="578" y="204"/>
                  </a:lnTo>
                  <a:lnTo>
                    <a:pt x="563" y="201"/>
                  </a:lnTo>
                  <a:lnTo>
                    <a:pt x="547" y="199"/>
                  </a:lnTo>
                  <a:lnTo>
                    <a:pt x="532" y="198"/>
                  </a:lnTo>
                  <a:lnTo>
                    <a:pt x="516" y="198"/>
                  </a:lnTo>
                  <a:lnTo>
                    <a:pt x="500" y="198"/>
                  </a:lnTo>
                  <a:lnTo>
                    <a:pt x="484" y="199"/>
                  </a:lnTo>
                  <a:lnTo>
                    <a:pt x="469" y="201"/>
                  </a:lnTo>
                  <a:lnTo>
                    <a:pt x="454" y="204"/>
                  </a:lnTo>
                  <a:lnTo>
                    <a:pt x="440" y="207"/>
                  </a:lnTo>
                  <a:lnTo>
                    <a:pt x="425" y="212"/>
                  </a:lnTo>
                  <a:lnTo>
                    <a:pt x="411" y="216"/>
                  </a:lnTo>
                  <a:lnTo>
                    <a:pt x="397" y="222"/>
                  </a:lnTo>
                  <a:lnTo>
                    <a:pt x="385" y="227"/>
                  </a:lnTo>
                  <a:lnTo>
                    <a:pt x="372" y="235"/>
                  </a:lnTo>
                  <a:lnTo>
                    <a:pt x="359" y="242"/>
                  </a:lnTo>
                  <a:lnTo>
                    <a:pt x="348" y="250"/>
                  </a:lnTo>
                  <a:lnTo>
                    <a:pt x="336" y="258"/>
                  </a:lnTo>
                  <a:lnTo>
                    <a:pt x="325" y="268"/>
                  </a:lnTo>
                  <a:lnTo>
                    <a:pt x="315" y="277"/>
                  </a:lnTo>
                  <a:lnTo>
                    <a:pt x="305" y="287"/>
                  </a:lnTo>
                  <a:lnTo>
                    <a:pt x="296" y="297"/>
                  </a:lnTo>
                  <a:lnTo>
                    <a:pt x="287" y="309"/>
                  </a:lnTo>
                  <a:lnTo>
                    <a:pt x="279" y="319"/>
                  </a:lnTo>
                  <a:lnTo>
                    <a:pt x="271" y="332"/>
                  </a:lnTo>
                  <a:lnTo>
                    <a:pt x="264" y="344"/>
                  </a:lnTo>
                  <a:lnTo>
                    <a:pt x="257" y="356"/>
                  </a:lnTo>
                  <a:lnTo>
                    <a:pt x="250" y="370"/>
                  </a:lnTo>
                  <a:lnTo>
                    <a:pt x="245" y="383"/>
                  </a:lnTo>
                  <a:lnTo>
                    <a:pt x="241" y="396"/>
                  </a:lnTo>
                  <a:lnTo>
                    <a:pt x="236" y="411"/>
                  </a:lnTo>
                  <a:lnTo>
                    <a:pt x="232" y="425"/>
                  </a:lnTo>
                  <a:lnTo>
                    <a:pt x="229" y="440"/>
                  </a:lnTo>
                  <a:lnTo>
                    <a:pt x="227" y="455"/>
                  </a:lnTo>
                  <a:lnTo>
                    <a:pt x="225" y="469"/>
                  </a:lnTo>
                  <a:lnTo>
                    <a:pt x="224" y="485"/>
                  </a:lnTo>
                  <a:lnTo>
                    <a:pt x="224" y="501"/>
                  </a:lnTo>
                  <a:lnTo>
                    <a:pt x="224" y="503"/>
                  </a:lnTo>
                  <a:lnTo>
                    <a:pt x="224" y="519"/>
                  </a:lnTo>
                  <a:lnTo>
                    <a:pt x="225" y="535"/>
                  </a:lnTo>
                  <a:lnTo>
                    <a:pt x="227" y="550"/>
                  </a:lnTo>
                  <a:lnTo>
                    <a:pt x="229" y="565"/>
                  </a:lnTo>
                  <a:lnTo>
                    <a:pt x="232" y="579"/>
                  </a:lnTo>
                  <a:lnTo>
                    <a:pt x="237" y="594"/>
                  </a:lnTo>
                  <a:lnTo>
                    <a:pt x="241" y="608"/>
                  </a:lnTo>
                  <a:lnTo>
                    <a:pt x="246" y="622"/>
                  </a:lnTo>
                  <a:lnTo>
                    <a:pt x="251" y="635"/>
                  </a:lnTo>
                  <a:lnTo>
                    <a:pt x="258" y="648"/>
                  </a:lnTo>
                  <a:lnTo>
                    <a:pt x="264" y="661"/>
                  </a:lnTo>
                  <a:lnTo>
                    <a:pt x="272" y="673"/>
                  </a:lnTo>
                  <a:lnTo>
                    <a:pt x="280" y="686"/>
                  </a:lnTo>
                  <a:lnTo>
                    <a:pt x="288" y="698"/>
                  </a:lnTo>
                  <a:lnTo>
                    <a:pt x="297" y="708"/>
                  </a:lnTo>
                  <a:lnTo>
                    <a:pt x="306" y="719"/>
                  </a:lnTo>
                  <a:lnTo>
                    <a:pt x="317" y="729"/>
                  </a:lnTo>
                  <a:lnTo>
                    <a:pt x="328" y="739"/>
                  </a:lnTo>
                  <a:lnTo>
                    <a:pt x="338" y="748"/>
                  </a:lnTo>
                  <a:lnTo>
                    <a:pt x="350" y="757"/>
                  </a:lnTo>
                  <a:lnTo>
                    <a:pt x="361" y="764"/>
                  </a:lnTo>
                  <a:lnTo>
                    <a:pt x="374" y="772"/>
                  </a:lnTo>
                  <a:lnTo>
                    <a:pt x="387" y="779"/>
                  </a:lnTo>
                  <a:lnTo>
                    <a:pt x="399" y="785"/>
                  </a:lnTo>
                  <a:lnTo>
                    <a:pt x="413" y="791"/>
                  </a:lnTo>
                  <a:lnTo>
                    <a:pt x="428" y="796"/>
                  </a:lnTo>
                  <a:lnTo>
                    <a:pt x="442" y="799"/>
                  </a:lnTo>
                  <a:lnTo>
                    <a:pt x="457" y="803"/>
                  </a:lnTo>
                  <a:lnTo>
                    <a:pt x="471" y="805"/>
                  </a:lnTo>
                  <a:lnTo>
                    <a:pt x="487" y="808"/>
                  </a:lnTo>
                  <a:lnTo>
                    <a:pt x="503" y="809"/>
                  </a:lnTo>
                  <a:lnTo>
                    <a:pt x="519" y="810"/>
                  </a:lnTo>
                  <a:lnTo>
                    <a:pt x="535" y="809"/>
                  </a:lnTo>
                  <a:lnTo>
                    <a:pt x="551" y="808"/>
                  </a:lnTo>
                  <a:lnTo>
                    <a:pt x="565" y="805"/>
                  </a:lnTo>
                  <a:lnTo>
                    <a:pt x="581" y="803"/>
                  </a:lnTo>
                  <a:lnTo>
                    <a:pt x="595" y="800"/>
                  </a:lnTo>
                  <a:lnTo>
                    <a:pt x="610" y="796"/>
                  </a:lnTo>
                  <a:lnTo>
                    <a:pt x="624" y="791"/>
                  </a:lnTo>
                  <a:lnTo>
                    <a:pt x="637" y="785"/>
                  </a:lnTo>
                  <a:lnTo>
                    <a:pt x="650" y="779"/>
                  </a:lnTo>
                  <a:lnTo>
                    <a:pt x="663" y="773"/>
                  </a:lnTo>
                  <a:lnTo>
                    <a:pt x="675" y="765"/>
                  </a:lnTo>
                  <a:lnTo>
                    <a:pt x="687" y="758"/>
                  </a:lnTo>
                  <a:lnTo>
                    <a:pt x="699" y="749"/>
                  </a:lnTo>
                  <a:lnTo>
                    <a:pt x="709" y="740"/>
                  </a:lnTo>
                  <a:lnTo>
                    <a:pt x="720" y="730"/>
                  </a:lnTo>
                  <a:lnTo>
                    <a:pt x="729" y="721"/>
                  </a:lnTo>
                  <a:lnTo>
                    <a:pt x="739" y="710"/>
                  </a:lnTo>
                  <a:lnTo>
                    <a:pt x="747" y="699"/>
                  </a:lnTo>
                  <a:lnTo>
                    <a:pt x="756" y="687"/>
                  </a:lnTo>
                  <a:lnTo>
                    <a:pt x="764" y="675"/>
                  </a:lnTo>
                  <a:lnTo>
                    <a:pt x="771" y="663"/>
                  </a:lnTo>
                  <a:lnTo>
                    <a:pt x="778" y="650"/>
                  </a:lnTo>
                  <a:lnTo>
                    <a:pt x="784" y="637"/>
                  </a:lnTo>
                  <a:lnTo>
                    <a:pt x="789" y="624"/>
                  </a:lnTo>
                  <a:lnTo>
                    <a:pt x="794" y="610"/>
                  </a:lnTo>
                  <a:lnTo>
                    <a:pt x="799" y="596"/>
                  </a:lnTo>
                  <a:lnTo>
                    <a:pt x="802" y="581"/>
                  </a:lnTo>
                  <a:lnTo>
                    <a:pt x="805" y="568"/>
                  </a:lnTo>
                  <a:lnTo>
                    <a:pt x="807" y="553"/>
                  </a:lnTo>
                  <a:lnTo>
                    <a:pt x="810" y="537"/>
                  </a:lnTo>
                  <a:lnTo>
                    <a:pt x="811" y="522"/>
                  </a:lnTo>
                  <a:lnTo>
                    <a:pt x="811" y="506"/>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5" name="Freeform 39"/>
            <p:cNvSpPr>
              <a:spLocks/>
            </p:cNvSpPr>
            <p:nvPr userDrawn="1"/>
          </p:nvSpPr>
          <p:spPr bwMode="auto">
            <a:xfrm>
              <a:off x="6767" y="4952"/>
              <a:ext cx="91" cy="108"/>
            </a:xfrm>
            <a:custGeom>
              <a:avLst/>
              <a:gdLst>
                <a:gd name="T0" fmla="*/ 0 w 824"/>
                <a:gd name="T1" fmla="*/ 0 h 973"/>
                <a:gd name="T2" fmla="*/ 215 w 824"/>
                <a:gd name="T3" fmla="*/ 0 h 973"/>
                <a:gd name="T4" fmla="*/ 215 w 824"/>
                <a:gd name="T5" fmla="*/ 385 h 973"/>
                <a:gd name="T6" fmla="*/ 610 w 824"/>
                <a:gd name="T7" fmla="*/ 385 h 973"/>
                <a:gd name="T8" fmla="*/ 610 w 824"/>
                <a:gd name="T9" fmla="*/ 0 h 973"/>
                <a:gd name="T10" fmla="*/ 824 w 824"/>
                <a:gd name="T11" fmla="*/ 0 h 973"/>
                <a:gd name="T12" fmla="*/ 824 w 824"/>
                <a:gd name="T13" fmla="*/ 973 h 973"/>
                <a:gd name="T14" fmla="*/ 610 w 824"/>
                <a:gd name="T15" fmla="*/ 973 h 973"/>
                <a:gd name="T16" fmla="*/ 610 w 824"/>
                <a:gd name="T17" fmla="*/ 582 h 973"/>
                <a:gd name="T18" fmla="*/ 215 w 824"/>
                <a:gd name="T19" fmla="*/ 582 h 973"/>
                <a:gd name="T20" fmla="*/ 215 w 824"/>
                <a:gd name="T21" fmla="*/ 973 h 973"/>
                <a:gd name="T22" fmla="*/ 0 w 824"/>
                <a:gd name="T23" fmla="*/ 973 h 973"/>
                <a:gd name="T24" fmla="*/ 0 w 824"/>
                <a:gd name="T25"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4" h="973">
                  <a:moveTo>
                    <a:pt x="0" y="0"/>
                  </a:moveTo>
                  <a:lnTo>
                    <a:pt x="215" y="0"/>
                  </a:lnTo>
                  <a:lnTo>
                    <a:pt x="215" y="385"/>
                  </a:lnTo>
                  <a:lnTo>
                    <a:pt x="610" y="385"/>
                  </a:lnTo>
                  <a:lnTo>
                    <a:pt x="610" y="0"/>
                  </a:lnTo>
                  <a:lnTo>
                    <a:pt x="824" y="0"/>
                  </a:lnTo>
                  <a:lnTo>
                    <a:pt x="824" y="973"/>
                  </a:lnTo>
                  <a:lnTo>
                    <a:pt x="610" y="973"/>
                  </a:lnTo>
                  <a:lnTo>
                    <a:pt x="610" y="582"/>
                  </a:lnTo>
                  <a:lnTo>
                    <a:pt x="215" y="582"/>
                  </a:lnTo>
                  <a:lnTo>
                    <a:pt x="215" y="973"/>
                  </a:lnTo>
                  <a:lnTo>
                    <a:pt x="0" y="973"/>
                  </a:lnTo>
                  <a:lnTo>
                    <a:pt x="0" y="0"/>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6" name="Freeform 40"/>
            <p:cNvSpPr>
              <a:spLocks noEditPoints="1"/>
            </p:cNvSpPr>
            <p:nvPr userDrawn="1"/>
          </p:nvSpPr>
          <p:spPr bwMode="auto">
            <a:xfrm>
              <a:off x="6860" y="4951"/>
              <a:ext cx="114" cy="109"/>
            </a:xfrm>
            <a:custGeom>
              <a:avLst/>
              <a:gdLst>
                <a:gd name="T0" fmla="*/ 417 w 1032"/>
                <a:gd name="T1" fmla="*/ 0 h 980"/>
                <a:gd name="T2" fmla="*/ 614 w 1032"/>
                <a:gd name="T3" fmla="*/ 0 h 980"/>
                <a:gd name="T4" fmla="*/ 1032 w 1032"/>
                <a:gd name="T5" fmla="*/ 980 h 980"/>
                <a:gd name="T6" fmla="*/ 808 w 1032"/>
                <a:gd name="T7" fmla="*/ 980 h 980"/>
                <a:gd name="T8" fmla="*/ 719 w 1032"/>
                <a:gd name="T9" fmla="*/ 762 h 980"/>
                <a:gd name="T10" fmla="*/ 307 w 1032"/>
                <a:gd name="T11" fmla="*/ 762 h 980"/>
                <a:gd name="T12" fmla="*/ 218 w 1032"/>
                <a:gd name="T13" fmla="*/ 980 h 980"/>
                <a:gd name="T14" fmla="*/ 0 w 1032"/>
                <a:gd name="T15" fmla="*/ 980 h 980"/>
                <a:gd name="T16" fmla="*/ 417 w 1032"/>
                <a:gd name="T17" fmla="*/ 0 h 980"/>
                <a:gd name="T18" fmla="*/ 642 w 1032"/>
                <a:gd name="T19" fmla="*/ 572 h 980"/>
                <a:gd name="T20" fmla="*/ 513 w 1032"/>
                <a:gd name="T21" fmla="*/ 258 h 980"/>
                <a:gd name="T22" fmla="*/ 384 w 1032"/>
                <a:gd name="T23" fmla="*/ 572 h 980"/>
                <a:gd name="T24" fmla="*/ 642 w 1032"/>
                <a:gd name="T25" fmla="*/ 572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2" h="980">
                  <a:moveTo>
                    <a:pt x="417" y="0"/>
                  </a:moveTo>
                  <a:lnTo>
                    <a:pt x="614" y="0"/>
                  </a:lnTo>
                  <a:lnTo>
                    <a:pt x="1032" y="980"/>
                  </a:lnTo>
                  <a:lnTo>
                    <a:pt x="808" y="980"/>
                  </a:lnTo>
                  <a:lnTo>
                    <a:pt x="719" y="762"/>
                  </a:lnTo>
                  <a:lnTo>
                    <a:pt x="307" y="762"/>
                  </a:lnTo>
                  <a:lnTo>
                    <a:pt x="218" y="980"/>
                  </a:lnTo>
                  <a:lnTo>
                    <a:pt x="0" y="980"/>
                  </a:lnTo>
                  <a:lnTo>
                    <a:pt x="417" y="0"/>
                  </a:lnTo>
                  <a:close/>
                  <a:moveTo>
                    <a:pt x="642" y="572"/>
                  </a:moveTo>
                  <a:lnTo>
                    <a:pt x="513" y="258"/>
                  </a:lnTo>
                  <a:lnTo>
                    <a:pt x="384" y="572"/>
                  </a:lnTo>
                  <a:lnTo>
                    <a:pt x="642" y="572"/>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7" name="Freeform 41"/>
            <p:cNvSpPr>
              <a:spLocks/>
            </p:cNvSpPr>
            <p:nvPr userDrawn="1"/>
          </p:nvSpPr>
          <p:spPr bwMode="auto">
            <a:xfrm>
              <a:off x="6976" y="4952"/>
              <a:ext cx="96" cy="108"/>
            </a:xfrm>
            <a:custGeom>
              <a:avLst/>
              <a:gdLst>
                <a:gd name="T0" fmla="*/ 0 w 864"/>
                <a:gd name="T1" fmla="*/ 0 h 973"/>
                <a:gd name="T2" fmla="*/ 197 w 864"/>
                <a:gd name="T3" fmla="*/ 0 h 973"/>
                <a:gd name="T4" fmla="*/ 653 w 864"/>
                <a:gd name="T5" fmla="*/ 599 h 973"/>
                <a:gd name="T6" fmla="*/ 653 w 864"/>
                <a:gd name="T7" fmla="*/ 0 h 973"/>
                <a:gd name="T8" fmla="*/ 864 w 864"/>
                <a:gd name="T9" fmla="*/ 0 h 973"/>
                <a:gd name="T10" fmla="*/ 864 w 864"/>
                <a:gd name="T11" fmla="*/ 973 h 973"/>
                <a:gd name="T12" fmla="*/ 682 w 864"/>
                <a:gd name="T13" fmla="*/ 973 h 973"/>
                <a:gd name="T14" fmla="*/ 211 w 864"/>
                <a:gd name="T15" fmla="*/ 354 h 973"/>
                <a:gd name="T16" fmla="*/ 211 w 864"/>
                <a:gd name="T17" fmla="*/ 973 h 973"/>
                <a:gd name="T18" fmla="*/ 0 w 864"/>
                <a:gd name="T19" fmla="*/ 973 h 973"/>
                <a:gd name="T20" fmla="*/ 0 w 864"/>
                <a:gd name="T21"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4" h="973">
                  <a:moveTo>
                    <a:pt x="0" y="0"/>
                  </a:moveTo>
                  <a:lnTo>
                    <a:pt x="197" y="0"/>
                  </a:lnTo>
                  <a:lnTo>
                    <a:pt x="653" y="599"/>
                  </a:lnTo>
                  <a:lnTo>
                    <a:pt x="653" y="0"/>
                  </a:lnTo>
                  <a:lnTo>
                    <a:pt x="864" y="0"/>
                  </a:lnTo>
                  <a:lnTo>
                    <a:pt x="864" y="973"/>
                  </a:lnTo>
                  <a:lnTo>
                    <a:pt x="682" y="973"/>
                  </a:lnTo>
                  <a:lnTo>
                    <a:pt x="211" y="354"/>
                  </a:lnTo>
                  <a:lnTo>
                    <a:pt x="211" y="973"/>
                  </a:lnTo>
                  <a:lnTo>
                    <a:pt x="0" y="973"/>
                  </a:lnTo>
                  <a:lnTo>
                    <a:pt x="0" y="0"/>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8" name="Freeform 42"/>
            <p:cNvSpPr>
              <a:spLocks/>
            </p:cNvSpPr>
            <p:nvPr userDrawn="1"/>
          </p:nvSpPr>
          <p:spPr bwMode="auto">
            <a:xfrm>
              <a:off x="7082" y="4952"/>
              <a:ext cx="96" cy="108"/>
            </a:xfrm>
            <a:custGeom>
              <a:avLst/>
              <a:gdLst>
                <a:gd name="T0" fmla="*/ 0 w 865"/>
                <a:gd name="T1" fmla="*/ 0 h 973"/>
                <a:gd name="T2" fmla="*/ 197 w 865"/>
                <a:gd name="T3" fmla="*/ 0 h 973"/>
                <a:gd name="T4" fmla="*/ 653 w 865"/>
                <a:gd name="T5" fmla="*/ 599 h 973"/>
                <a:gd name="T6" fmla="*/ 653 w 865"/>
                <a:gd name="T7" fmla="*/ 0 h 973"/>
                <a:gd name="T8" fmla="*/ 865 w 865"/>
                <a:gd name="T9" fmla="*/ 0 h 973"/>
                <a:gd name="T10" fmla="*/ 865 w 865"/>
                <a:gd name="T11" fmla="*/ 973 h 973"/>
                <a:gd name="T12" fmla="*/ 682 w 865"/>
                <a:gd name="T13" fmla="*/ 973 h 973"/>
                <a:gd name="T14" fmla="*/ 212 w 865"/>
                <a:gd name="T15" fmla="*/ 354 h 973"/>
                <a:gd name="T16" fmla="*/ 212 w 865"/>
                <a:gd name="T17" fmla="*/ 973 h 973"/>
                <a:gd name="T18" fmla="*/ 0 w 865"/>
                <a:gd name="T19" fmla="*/ 973 h 973"/>
                <a:gd name="T20" fmla="*/ 0 w 865"/>
                <a:gd name="T21"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5" h="973">
                  <a:moveTo>
                    <a:pt x="0" y="0"/>
                  </a:moveTo>
                  <a:lnTo>
                    <a:pt x="197" y="0"/>
                  </a:lnTo>
                  <a:lnTo>
                    <a:pt x="653" y="599"/>
                  </a:lnTo>
                  <a:lnTo>
                    <a:pt x="653" y="0"/>
                  </a:lnTo>
                  <a:lnTo>
                    <a:pt x="865" y="0"/>
                  </a:lnTo>
                  <a:lnTo>
                    <a:pt x="865" y="973"/>
                  </a:lnTo>
                  <a:lnTo>
                    <a:pt x="682" y="973"/>
                  </a:lnTo>
                  <a:lnTo>
                    <a:pt x="212" y="354"/>
                  </a:lnTo>
                  <a:lnTo>
                    <a:pt x="212" y="973"/>
                  </a:lnTo>
                  <a:lnTo>
                    <a:pt x="0" y="973"/>
                  </a:lnTo>
                  <a:lnTo>
                    <a:pt x="0" y="0"/>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9" name="Freeform 43"/>
            <p:cNvSpPr>
              <a:spLocks/>
            </p:cNvSpPr>
            <p:nvPr userDrawn="1"/>
          </p:nvSpPr>
          <p:spPr bwMode="auto">
            <a:xfrm>
              <a:off x="7189" y="4952"/>
              <a:ext cx="82" cy="108"/>
            </a:xfrm>
            <a:custGeom>
              <a:avLst/>
              <a:gdLst>
                <a:gd name="T0" fmla="*/ 0 w 741"/>
                <a:gd name="T1" fmla="*/ 0 h 973"/>
                <a:gd name="T2" fmla="*/ 734 w 741"/>
                <a:gd name="T3" fmla="*/ 0 h 973"/>
                <a:gd name="T4" fmla="*/ 734 w 741"/>
                <a:gd name="T5" fmla="*/ 190 h 973"/>
                <a:gd name="T6" fmla="*/ 212 w 741"/>
                <a:gd name="T7" fmla="*/ 190 h 973"/>
                <a:gd name="T8" fmla="*/ 212 w 741"/>
                <a:gd name="T9" fmla="*/ 388 h 973"/>
                <a:gd name="T10" fmla="*/ 671 w 741"/>
                <a:gd name="T11" fmla="*/ 388 h 973"/>
                <a:gd name="T12" fmla="*/ 671 w 741"/>
                <a:gd name="T13" fmla="*/ 578 h 973"/>
                <a:gd name="T14" fmla="*/ 212 w 741"/>
                <a:gd name="T15" fmla="*/ 578 h 973"/>
                <a:gd name="T16" fmla="*/ 212 w 741"/>
                <a:gd name="T17" fmla="*/ 782 h 973"/>
                <a:gd name="T18" fmla="*/ 741 w 741"/>
                <a:gd name="T19" fmla="*/ 782 h 973"/>
                <a:gd name="T20" fmla="*/ 741 w 741"/>
                <a:gd name="T21" fmla="*/ 973 h 973"/>
                <a:gd name="T22" fmla="*/ 0 w 741"/>
                <a:gd name="T23" fmla="*/ 973 h 973"/>
                <a:gd name="T24" fmla="*/ 0 w 741"/>
                <a:gd name="T25"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1" h="973">
                  <a:moveTo>
                    <a:pt x="0" y="0"/>
                  </a:moveTo>
                  <a:lnTo>
                    <a:pt x="734" y="0"/>
                  </a:lnTo>
                  <a:lnTo>
                    <a:pt x="734" y="190"/>
                  </a:lnTo>
                  <a:lnTo>
                    <a:pt x="212" y="190"/>
                  </a:lnTo>
                  <a:lnTo>
                    <a:pt x="212" y="388"/>
                  </a:lnTo>
                  <a:lnTo>
                    <a:pt x="671" y="388"/>
                  </a:lnTo>
                  <a:lnTo>
                    <a:pt x="671" y="578"/>
                  </a:lnTo>
                  <a:lnTo>
                    <a:pt x="212" y="578"/>
                  </a:lnTo>
                  <a:lnTo>
                    <a:pt x="212" y="782"/>
                  </a:lnTo>
                  <a:lnTo>
                    <a:pt x="741" y="782"/>
                  </a:lnTo>
                  <a:lnTo>
                    <a:pt x="741" y="973"/>
                  </a:lnTo>
                  <a:lnTo>
                    <a:pt x="0" y="973"/>
                  </a:lnTo>
                  <a:lnTo>
                    <a:pt x="0" y="0"/>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0" name="Freeform 44"/>
            <p:cNvSpPr>
              <a:spLocks/>
            </p:cNvSpPr>
            <p:nvPr userDrawn="1"/>
          </p:nvSpPr>
          <p:spPr bwMode="auto">
            <a:xfrm>
              <a:off x="7269" y="4951"/>
              <a:ext cx="86" cy="111"/>
            </a:xfrm>
            <a:custGeom>
              <a:avLst/>
              <a:gdLst>
                <a:gd name="T0" fmla="*/ 160 w 769"/>
                <a:gd name="T1" fmla="*/ 720 h 1001"/>
                <a:gd name="T2" fmla="*/ 227 w 769"/>
                <a:gd name="T3" fmla="*/ 763 h 1001"/>
                <a:gd name="T4" fmla="*/ 299 w 769"/>
                <a:gd name="T5" fmla="*/ 794 h 1001"/>
                <a:gd name="T6" fmla="*/ 376 w 769"/>
                <a:gd name="T7" fmla="*/ 810 h 1001"/>
                <a:gd name="T8" fmla="*/ 448 w 769"/>
                <a:gd name="T9" fmla="*/ 810 h 1001"/>
                <a:gd name="T10" fmla="*/ 500 w 769"/>
                <a:gd name="T11" fmla="*/ 798 h 1001"/>
                <a:gd name="T12" fmla="*/ 536 w 769"/>
                <a:gd name="T13" fmla="*/ 774 h 1001"/>
                <a:gd name="T14" fmla="*/ 555 w 769"/>
                <a:gd name="T15" fmla="*/ 740 h 1001"/>
                <a:gd name="T16" fmla="*/ 557 w 769"/>
                <a:gd name="T17" fmla="*/ 707 h 1001"/>
                <a:gd name="T18" fmla="*/ 544 w 769"/>
                <a:gd name="T19" fmla="*/ 674 h 1001"/>
                <a:gd name="T20" fmla="*/ 508 w 769"/>
                <a:gd name="T21" fmla="*/ 644 h 1001"/>
                <a:gd name="T22" fmla="*/ 440 w 769"/>
                <a:gd name="T23" fmla="*/ 616 h 1001"/>
                <a:gd name="T24" fmla="*/ 326 w 769"/>
                <a:gd name="T25" fmla="*/ 584 h 1001"/>
                <a:gd name="T26" fmla="*/ 200 w 769"/>
                <a:gd name="T27" fmla="*/ 541 h 1001"/>
                <a:gd name="T28" fmla="*/ 137 w 769"/>
                <a:gd name="T29" fmla="*/ 507 h 1001"/>
                <a:gd name="T30" fmla="*/ 97 w 769"/>
                <a:gd name="T31" fmla="*/ 472 h 1001"/>
                <a:gd name="T32" fmla="*/ 68 w 769"/>
                <a:gd name="T33" fmla="*/ 429 h 1001"/>
                <a:gd name="T34" fmla="*/ 48 w 769"/>
                <a:gd name="T35" fmla="*/ 378 h 1001"/>
                <a:gd name="T36" fmla="*/ 39 w 769"/>
                <a:gd name="T37" fmla="*/ 314 h 1001"/>
                <a:gd name="T38" fmla="*/ 40 w 769"/>
                <a:gd name="T39" fmla="*/ 261 h 1001"/>
                <a:gd name="T40" fmla="*/ 53 w 769"/>
                <a:gd name="T41" fmla="*/ 201 h 1001"/>
                <a:gd name="T42" fmla="*/ 77 w 769"/>
                <a:gd name="T43" fmla="*/ 147 h 1001"/>
                <a:gd name="T44" fmla="*/ 113 w 769"/>
                <a:gd name="T45" fmla="*/ 101 h 1001"/>
                <a:gd name="T46" fmla="*/ 159 w 769"/>
                <a:gd name="T47" fmla="*/ 63 h 1001"/>
                <a:gd name="T48" fmla="*/ 212 w 769"/>
                <a:gd name="T49" fmla="*/ 33 h 1001"/>
                <a:gd name="T50" fmla="*/ 274 w 769"/>
                <a:gd name="T51" fmla="*/ 12 h 1001"/>
                <a:gd name="T52" fmla="*/ 342 w 769"/>
                <a:gd name="T53" fmla="*/ 1 h 1001"/>
                <a:gd name="T54" fmla="*/ 431 w 769"/>
                <a:gd name="T55" fmla="*/ 2 h 1001"/>
                <a:gd name="T56" fmla="*/ 530 w 769"/>
                <a:gd name="T57" fmla="*/ 18 h 1001"/>
                <a:gd name="T58" fmla="*/ 620 w 769"/>
                <a:gd name="T59" fmla="*/ 50 h 1001"/>
                <a:gd name="T60" fmla="*/ 703 w 769"/>
                <a:gd name="T61" fmla="*/ 95 h 1001"/>
                <a:gd name="T62" fmla="*/ 597 w 769"/>
                <a:gd name="T63" fmla="*/ 263 h 1001"/>
                <a:gd name="T64" fmla="*/ 517 w 769"/>
                <a:gd name="T65" fmla="*/ 221 h 1001"/>
                <a:gd name="T66" fmla="*/ 454 w 769"/>
                <a:gd name="T67" fmla="*/ 199 h 1001"/>
                <a:gd name="T68" fmla="*/ 392 w 769"/>
                <a:gd name="T69" fmla="*/ 190 h 1001"/>
                <a:gd name="T70" fmla="*/ 334 w 769"/>
                <a:gd name="T71" fmla="*/ 193 h 1001"/>
                <a:gd name="T72" fmla="*/ 292 w 769"/>
                <a:gd name="T73" fmla="*/ 209 h 1001"/>
                <a:gd name="T74" fmla="*/ 264 w 769"/>
                <a:gd name="T75" fmla="*/ 233 h 1001"/>
                <a:gd name="T76" fmla="*/ 252 w 769"/>
                <a:gd name="T77" fmla="*/ 266 h 1001"/>
                <a:gd name="T78" fmla="*/ 254 w 769"/>
                <a:gd name="T79" fmla="*/ 298 h 1001"/>
                <a:gd name="T80" fmla="*/ 274 w 769"/>
                <a:gd name="T81" fmla="*/ 334 h 1001"/>
                <a:gd name="T82" fmla="*/ 321 w 769"/>
                <a:gd name="T83" fmla="*/ 362 h 1001"/>
                <a:gd name="T84" fmla="*/ 461 w 769"/>
                <a:gd name="T85" fmla="*/ 405 h 1001"/>
                <a:gd name="T86" fmla="*/ 593 w 769"/>
                <a:gd name="T87" fmla="*/ 448 h 1001"/>
                <a:gd name="T88" fmla="*/ 669 w 769"/>
                <a:gd name="T89" fmla="*/ 490 h 1001"/>
                <a:gd name="T90" fmla="*/ 708 w 769"/>
                <a:gd name="T91" fmla="*/ 525 h 1001"/>
                <a:gd name="T92" fmla="*/ 738 w 769"/>
                <a:gd name="T93" fmla="*/ 564 h 1001"/>
                <a:gd name="T94" fmla="*/ 758 w 769"/>
                <a:gd name="T95" fmla="*/ 611 h 1001"/>
                <a:gd name="T96" fmla="*/ 768 w 769"/>
                <a:gd name="T97" fmla="*/ 666 h 1001"/>
                <a:gd name="T98" fmla="*/ 769 w 769"/>
                <a:gd name="T99" fmla="*/ 717 h 1001"/>
                <a:gd name="T100" fmla="*/ 760 w 769"/>
                <a:gd name="T101" fmla="*/ 783 h 1001"/>
                <a:gd name="T102" fmla="*/ 737 w 769"/>
                <a:gd name="T103" fmla="*/ 842 h 1001"/>
                <a:gd name="T104" fmla="*/ 703 w 769"/>
                <a:gd name="T105" fmla="*/ 891 h 1001"/>
                <a:gd name="T106" fmla="*/ 657 w 769"/>
                <a:gd name="T107" fmla="*/ 932 h 1001"/>
                <a:gd name="T108" fmla="*/ 603 w 769"/>
                <a:gd name="T109" fmla="*/ 963 h 1001"/>
                <a:gd name="T110" fmla="*/ 540 w 769"/>
                <a:gd name="T111" fmla="*/ 985 h 1001"/>
                <a:gd name="T112" fmla="*/ 470 w 769"/>
                <a:gd name="T113" fmla="*/ 998 h 1001"/>
                <a:gd name="T114" fmla="*/ 385 w 769"/>
                <a:gd name="T115" fmla="*/ 1000 h 1001"/>
                <a:gd name="T116" fmla="*/ 275 w 769"/>
                <a:gd name="T117" fmla="*/ 986 h 1001"/>
                <a:gd name="T118" fmla="*/ 169 w 769"/>
                <a:gd name="T119" fmla="*/ 951 h 1001"/>
                <a:gd name="T120" fmla="*/ 69 w 769"/>
                <a:gd name="T121" fmla="*/ 899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1001">
                  <a:moveTo>
                    <a:pt x="0" y="846"/>
                  </a:moveTo>
                  <a:lnTo>
                    <a:pt x="126" y="694"/>
                  </a:lnTo>
                  <a:lnTo>
                    <a:pt x="143" y="707"/>
                  </a:lnTo>
                  <a:lnTo>
                    <a:pt x="160" y="720"/>
                  </a:lnTo>
                  <a:lnTo>
                    <a:pt x="176" y="732"/>
                  </a:lnTo>
                  <a:lnTo>
                    <a:pt x="193" y="742"/>
                  </a:lnTo>
                  <a:lnTo>
                    <a:pt x="210" y="753"/>
                  </a:lnTo>
                  <a:lnTo>
                    <a:pt x="227" y="763"/>
                  </a:lnTo>
                  <a:lnTo>
                    <a:pt x="245" y="772"/>
                  </a:lnTo>
                  <a:lnTo>
                    <a:pt x="263" y="780"/>
                  </a:lnTo>
                  <a:lnTo>
                    <a:pt x="281" y="788"/>
                  </a:lnTo>
                  <a:lnTo>
                    <a:pt x="299" y="794"/>
                  </a:lnTo>
                  <a:lnTo>
                    <a:pt x="318" y="799"/>
                  </a:lnTo>
                  <a:lnTo>
                    <a:pt x="337" y="804"/>
                  </a:lnTo>
                  <a:lnTo>
                    <a:pt x="356" y="808"/>
                  </a:lnTo>
                  <a:lnTo>
                    <a:pt x="376" y="810"/>
                  </a:lnTo>
                  <a:lnTo>
                    <a:pt x="396" y="811"/>
                  </a:lnTo>
                  <a:lnTo>
                    <a:pt x="416" y="812"/>
                  </a:lnTo>
                  <a:lnTo>
                    <a:pt x="433" y="812"/>
                  </a:lnTo>
                  <a:lnTo>
                    <a:pt x="448" y="810"/>
                  </a:lnTo>
                  <a:lnTo>
                    <a:pt x="462" y="809"/>
                  </a:lnTo>
                  <a:lnTo>
                    <a:pt x="476" y="806"/>
                  </a:lnTo>
                  <a:lnTo>
                    <a:pt x="488" y="802"/>
                  </a:lnTo>
                  <a:lnTo>
                    <a:pt x="500" y="798"/>
                  </a:lnTo>
                  <a:lnTo>
                    <a:pt x="510" y="793"/>
                  </a:lnTo>
                  <a:lnTo>
                    <a:pt x="520" y="788"/>
                  </a:lnTo>
                  <a:lnTo>
                    <a:pt x="528" y="781"/>
                  </a:lnTo>
                  <a:lnTo>
                    <a:pt x="536" y="774"/>
                  </a:lnTo>
                  <a:lnTo>
                    <a:pt x="542" y="767"/>
                  </a:lnTo>
                  <a:lnTo>
                    <a:pt x="547" y="758"/>
                  </a:lnTo>
                  <a:lnTo>
                    <a:pt x="552" y="750"/>
                  </a:lnTo>
                  <a:lnTo>
                    <a:pt x="555" y="740"/>
                  </a:lnTo>
                  <a:lnTo>
                    <a:pt x="557" y="731"/>
                  </a:lnTo>
                  <a:lnTo>
                    <a:pt x="557" y="720"/>
                  </a:lnTo>
                  <a:lnTo>
                    <a:pt x="557" y="717"/>
                  </a:lnTo>
                  <a:lnTo>
                    <a:pt x="557" y="707"/>
                  </a:lnTo>
                  <a:lnTo>
                    <a:pt x="556" y="698"/>
                  </a:lnTo>
                  <a:lnTo>
                    <a:pt x="553" y="689"/>
                  </a:lnTo>
                  <a:lnTo>
                    <a:pt x="550" y="681"/>
                  </a:lnTo>
                  <a:lnTo>
                    <a:pt x="544" y="674"/>
                  </a:lnTo>
                  <a:lnTo>
                    <a:pt x="538" y="665"/>
                  </a:lnTo>
                  <a:lnTo>
                    <a:pt x="530" y="658"/>
                  </a:lnTo>
                  <a:lnTo>
                    <a:pt x="520" y="651"/>
                  </a:lnTo>
                  <a:lnTo>
                    <a:pt x="508" y="644"/>
                  </a:lnTo>
                  <a:lnTo>
                    <a:pt x="495" y="637"/>
                  </a:lnTo>
                  <a:lnTo>
                    <a:pt x="479" y="630"/>
                  </a:lnTo>
                  <a:lnTo>
                    <a:pt x="461" y="623"/>
                  </a:lnTo>
                  <a:lnTo>
                    <a:pt x="440" y="616"/>
                  </a:lnTo>
                  <a:lnTo>
                    <a:pt x="416" y="609"/>
                  </a:lnTo>
                  <a:lnTo>
                    <a:pt x="390" y="602"/>
                  </a:lnTo>
                  <a:lnTo>
                    <a:pt x="361" y="593"/>
                  </a:lnTo>
                  <a:lnTo>
                    <a:pt x="326" y="584"/>
                  </a:lnTo>
                  <a:lnTo>
                    <a:pt x="291" y="574"/>
                  </a:lnTo>
                  <a:lnTo>
                    <a:pt x="259" y="565"/>
                  </a:lnTo>
                  <a:lnTo>
                    <a:pt x="228" y="553"/>
                  </a:lnTo>
                  <a:lnTo>
                    <a:pt x="200" y="541"/>
                  </a:lnTo>
                  <a:lnTo>
                    <a:pt x="173" y="529"/>
                  </a:lnTo>
                  <a:lnTo>
                    <a:pt x="161" y="521"/>
                  </a:lnTo>
                  <a:lnTo>
                    <a:pt x="149" y="514"/>
                  </a:lnTo>
                  <a:lnTo>
                    <a:pt x="137" y="507"/>
                  </a:lnTo>
                  <a:lnTo>
                    <a:pt x="127" y="499"/>
                  </a:lnTo>
                  <a:lnTo>
                    <a:pt x="116" y="491"/>
                  </a:lnTo>
                  <a:lnTo>
                    <a:pt x="107" y="481"/>
                  </a:lnTo>
                  <a:lnTo>
                    <a:pt x="97" y="472"/>
                  </a:lnTo>
                  <a:lnTo>
                    <a:pt x="89" y="462"/>
                  </a:lnTo>
                  <a:lnTo>
                    <a:pt x="81" y="452"/>
                  </a:lnTo>
                  <a:lnTo>
                    <a:pt x="74" y="441"/>
                  </a:lnTo>
                  <a:lnTo>
                    <a:pt x="68" y="429"/>
                  </a:lnTo>
                  <a:lnTo>
                    <a:pt x="61" y="417"/>
                  </a:lnTo>
                  <a:lnTo>
                    <a:pt x="56" y="404"/>
                  </a:lnTo>
                  <a:lnTo>
                    <a:pt x="52" y="391"/>
                  </a:lnTo>
                  <a:lnTo>
                    <a:pt x="48" y="378"/>
                  </a:lnTo>
                  <a:lnTo>
                    <a:pt x="44" y="363"/>
                  </a:lnTo>
                  <a:lnTo>
                    <a:pt x="42" y="347"/>
                  </a:lnTo>
                  <a:lnTo>
                    <a:pt x="40" y="331"/>
                  </a:lnTo>
                  <a:lnTo>
                    <a:pt x="39" y="314"/>
                  </a:lnTo>
                  <a:lnTo>
                    <a:pt x="39" y="296"/>
                  </a:lnTo>
                  <a:lnTo>
                    <a:pt x="39" y="293"/>
                  </a:lnTo>
                  <a:lnTo>
                    <a:pt x="39" y="277"/>
                  </a:lnTo>
                  <a:lnTo>
                    <a:pt x="40" y="261"/>
                  </a:lnTo>
                  <a:lnTo>
                    <a:pt x="42" y="246"/>
                  </a:lnTo>
                  <a:lnTo>
                    <a:pt x="45" y="230"/>
                  </a:lnTo>
                  <a:lnTo>
                    <a:pt x="49" y="215"/>
                  </a:lnTo>
                  <a:lnTo>
                    <a:pt x="53" y="201"/>
                  </a:lnTo>
                  <a:lnTo>
                    <a:pt x="58" y="186"/>
                  </a:lnTo>
                  <a:lnTo>
                    <a:pt x="64" y="174"/>
                  </a:lnTo>
                  <a:lnTo>
                    <a:pt x="71" y="160"/>
                  </a:lnTo>
                  <a:lnTo>
                    <a:pt x="77" y="147"/>
                  </a:lnTo>
                  <a:lnTo>
                    <a:pt x="86" y="135"/>
                  </a:lnTo>
                  <a:lnTo>
                    <a:pt x="94" y="123"/>
                  </a:lnTo>
                  <a:lnTo>
                    <a:pt x="104" y="111"/>
                  </a:lnTo>
                  <a:lnTo>
                    <a:pt x="113" y="101"/>
                  </a:lnTo>
                  <a:lnTo>
                    <a:pt x="124" y="90"/>
                  </a:lnTo>
                  <a:lnTo>
                    <a:pt x="134" y="81"/>
                  </a:lnTo>
                  <a:lnTo>
                    <a:pt x="146" y="71"/>
                  </a:lnTo>
                  <a:lnTo>
                    <a:pt x="159" y="63"/>
                  </a:lnTo>
                  <a:lnTo>
                    <a:pt x="171" y="54"/>
                  </a:lnTo>
                  <a:lnTo>
                    <a:pt x="184" y="47"/>
                  </a:lnTo>
                  <a:lnTo>
                    <a:pt x="198" y="39"/>
                  </a:lnTo>
                  <a:lnTo>
                    <a:pt x="212" y="33"/>
                  </a:lnTo>
                  <a:lnTo>
                    <a:pt x="227" y="27"/>
                  </a:lnTo>
                  <a:lnTo>
                    <a:pt x="242" y="21"/>
                  </a:lnTo>
                  <a:lnTo>
                    <a:pt x="258" y="16"/>
                  </a:lnTo>
                  <a:lnTo>
                    <a:pt x="274" y="12"/>
                  </a:lnTo>
                  <a:lnTo>
                    <a:pt x="291" y="9"/>
                  </a:lnTo>
                  <a:lnTo>
                    <a:pt x="308" y="6"/>
                  </a:lnTo>
                  <a:lnTo>
                    <a:pt x="324" y="3"/>
                  </a:lnTo>
                  <a:lnTo>
                    <a:pt x="342" y="1"/>
                  </a:lnTo>
                  <a:lnTo>
                    <a:pt x="360" y="0"/>
                  </a:lnTo>
                  <a:lnTo>
                    <a:pt x="379" y="0"/>
                  </a:lnTo>
                  <a:lnTo>
                    <a:pt x="406" y="0"/>
                  </a:lnTo>
                  <a:lnTo>
                    <a:pt x="431" y="2"/>
                  </a:lnTo>
                  <a:lnTo>
                    <a:pt x="457" y="5"/>
                  </a:lnTo>
                  <a:lnTo>
                    <a:pt x="482" y="9"/>
                  </a:lnTo>
                  <a:lnTo>
                    <a:pt x="506" y="13"/>
                  </a:lnTo>
                  <a:lnTo>
                    <a:pt x="530" y="18"/>
                  </a:lnTo>
                  <a:lnTo>
                    <a:pt x="553" y="25"/>
                  </a:lnTo>
                  <a:lnTo>
                    <a:pt x="576" y="32"/>
                  </a:lnTo>
                  <a:lnTo>
                    <a:pt x="598" y="40"/>
                  </a:lnTo>
                  <a:lnTo>
                    <a:pt x="620" y="50"/>
                  </a:lnTo>
                  <a:lnTo>
                    <a:pt x="642" y="60"/>
                  </a:lnTo>
                  <a:lnTo>
                    <a:pt x="663" y="71"/>
                  </a:lnTo>
                  <a:lnTo>
                    <a:pt x="683" y="83"/>
                  </a:lnTo>
                  <a:lnTo>
                    <a:pt x="703" y="95"/>
                  </a:lnTo>
                  <a:lnTo>
                    <a:pt x="722" y="109"/>
                  </a:lnTo>
                  <a:lnTo>
                    <a:pt x="741" y="124"/>
                  </a:lnTo>
                  <a:lnTo>
                    <a:pt x="630" y="285"/>
                  </a:lnTo>
                  <a:lnTo>
                    <a:pt x="597" y="263"/>
                  </a:lnTo>
                  <a:lnTo>
                    <a:pt x="565" y="244"/>
                  </a:lnTo>
                  <a:lnTo>
                    <a:pt x="550" y="236"/>
                  </a:lnTo>
                  <a:lnTo>
                    <a:pt x="533" y="229"/>
                  </a:lnTo>
                  <a:lnTo>
                    <a:pt x="517" y="221"/>
                  </a:lnTo>
                  <a:lnTo>
                    <a:pt x="501" y="215"/>
                  </a:lnTo>
                  <a:lnTo>
                    <a:pt x="485" y="209"/>
                  </a:lnTo>
                  <a:lnTo>
                    <a:pt x="470" y="203"/>
                  </a:lnTo>
                  <a:lnTo>
                    <a:pt x="454" y="199"/>
                  </a:lnTo>
                  <a:lnTo>
                    <a:pt x="439" y="196"/>
                  </a:lnTo>
                  <a:lnTo>
                    <a:pt x="423" y="193"/>
                  </a:lnTo>
                  <a:lnTo>
                    <a:pt x="407" y="191"/>
                  </a:lnTo>
                  <a:lnTo>
                    <a:pt x="392" y="190"/>
                  </a:lnTo>
                  <a:lnTo>
                    <a:pt x="376" y="190"/>
                  </a:lnTo>
                  <a:lnTo>
                    <a:pt x="361" y="190"/>
                  </a:lnTo>
                  <a:lnTo>
                    <a:pt x="348" y="191"/>
                  </a:lnTo>
                  <a:lnTo>
                    <a:pt x="334" y="193"/>
                  </a:lnTo>
                  <a:lnTo>
                    <a:pt x="322" y="196"/>
                  </a:lnTo>
                  <a:lnTo>
                    <a:pt x="311" y="199"/>
                  </a:lnTo>
                  <a:lnTo>
                    <a:pt x="301" y="203"/>
                  </a:lnTo>
                  <a:lnTo>
                    <a:pt x="292" y="209"/>
                  </a:lnTo>
                  <a:lnTo>
                    <a:pt x="283" y="214"/>
                  </a:lnTo>
                  <a:lnTo>
                    <a:pt x="276" y="220"/>
                  </a:lnTo>
                  <a:lnTo>
                    <a:pt x="270" y="226"/>
                  </a:lnTo>
                  <a:lnTo>
                    <a:pt x="264" y="233"/>
                  </a:lnTo>
                  <a:lnTo>
                    <a:pt x="259" y="241"/>
                  </a:lnTo>
                  <a:lnTo>
                    <a:pt x="256" y="249"/>
                  </a:lnTo>
                  <a:lnTo>
                    <a:pt x="254" y="257"/>
                  </a:lnTo>
                  <a:lnTo>
                    <a:pt x="252" y="266"/>
                  </a:lnTo>
                  <a:lnTo>
                    <a:pt x="252" y="274"/>
                  </a:lnTo>
                  <a:lnTo>
                    <a:pt x="252" y="277"/>
                  </a:lnTo>
                  <a:lnTo>
                    <a:pt x="252" y="288"/>
                  </a:lnTo>
                  <a:lnTo>
                    <a:pt x="254" y="298"/>
                  </a:lnTo>
                  <a:lnTo>
                    <a:pt x="256" y="309"/>
                  </a:lnTo>
                  <a:lnTo>
                    <a:pt x="260" y="317"/>
                  </a:lnTo>
                  <a:lnTo>
                    <a:pt x="266" y="326"/>
                  </a:lnTo>
                  <a:lnTo>
                    <a:pt x="274" y="334"/>
                  </a:lnTo>
                  <a:lnTo>
                    <a:pt x="282" y="342"/>
                  </a:lnTo>
                  <a:lnTo>
                    <a:pt x="293" y="348"/>
                  </a:lnTo>
                  <a:lnTo>
                    <a:pt x="306" y="355"/>
                  </a:lnTo>
                  <a:lnTo>
                    <a:pt x="321" y="362"/>
                  </a:lnTo>
                  <a:lnTo>
                    <a:pt x="338" y="369"/>
                  </a:lnTo>
                  <a:lnTo>
                    <a:pt x="357" y="376"/>
                  </a:lnTo>
                  <a:lnTo>
                    <a:pt x="404" y="389"/>
                  </a:lnTo>
                  <a:lnTo>
                    <a:pt x="461" y="405"/>
                  </a:lnTo>
                  <a:lnTo>
                    <a:pt x="498" y="415"/>
                  </a:lnTo>
                  <a:lnTo>
                    <a:pt x="532" y="425"/>
                  </a:lnTo>
                  <a:lnTo>
                    <a:pt x="563" y="436"/>
                  </a:lnTo>
                  <a:lnTo>
                    <a:pt x="593" y="448"/>
                  </a:lnTo>
                  <a:lnTo>
                    <a:pt x="620" y="461"/>
                  </a:lnTo>
                  <a:lnTo>
                    <a:pt x="646" y="475"/>
                  </a:lnTo>
                  <a:lnTo>
                    <a:pt x="657" y="482"/>
                  </a:lnTo>
                  <a:lnTo>
                    <a:pt x="669" y="490"/>
                  </a:lnTo>
                  <a:lnTo>
                    <a:pt x="680" y="498"/>
                  </a:lnTo>
                  <a:lnTo>
                    <a:pt x="689" y="507"/>
                  </a:lnTo>
                  <a:lnTo>
                    <a:pt x="700" y="515"/>
                  </a:lnTo>
                  <a:lnTo>
                    <a:pt x="708" y="525"/>
                  </a:lnTo>
                  <a:lnTo>
                    <a:pt x="717" y="533"/>
                  </a:lnTo>
                  <a:lnTo>
                    <a:pt x="724" y="544"/>
                  </a:lnTo>
                  <a:lnTo>
                    <a:pt x="731" y="553"/>
                  </a:lnTo>
                  <a:lnTo>
                    <a:pt x="738" y="564"/>
                  </a:lnTo>
                  <a:lnTo>
                    <a:pt x="744" y="575"/>
                  </a:lnTo>
                  <a:lnTo>
                    <a:pt x="749" y="587"/>
                  </a:lnTo>
                  <a:lnTo>
                    <a:pt x="755" y="599"/>
                  </a:lnTo>
                  <a:lnTo>
                    <a:pt x="758" y="611"/>
                  </a:lnTo>
                  <a:lnTo>
                    <a:pt x="762" y="624"/>
                  </a:lnTo>
                  <a:lnTo>
                    <a:pt x="765" y="638"/>
                  </a:lnTo>
                  <a:lnTo>
                    <a:pt x="767" y="651"/>
                  </a:lnTo>
                  <a:lnTo>
                    <a:pt x="768" y="666"/>
                  </a:lnTo>
                  <a:lnTo>
                    <a:pt x="769" y="681"/>
                  </a:lnTo>
                  <a:lnTo>
                    <a:pt x="769" y="697"/>
                  </a:lnTo>
                  <a:lnTo>
                    <a:pt x="769" y="699"/>
                  </a:lnTo>
                  <a:lnTo>
                    <a:pt x="769" y="717"/>
                  </a:lnTo>
                  <a:lnTo>
                    <a:pt x="768" y="735"/>
                  </a:lnTo>
                  <a:lnTo>
                    <a:pt x="766" y="752"/>
                  </a:lnTo>
                  <a:lnTo>
                    <a:pt x="763" y="768"/>
                  </a:lnTo>
                  <a:lnTo>
                    <a:pt x="760" y="783"/>
                  </a:lnTo>
                  <a:lnTo>
                    <a:pt x="755" y="799"/>
                  </a:lnTo>
                  <a:lnTo>
                    <a:pt x="749" y="814"/>
                  </a:lnTo>
                  <a:lnTo>
                    <a:pt x="744" y="828"/>
                  </a:lnTo>
                  <a:lnTo>
                    <a:pt x="737" y="842"/>
                  </a:lnTo>
                  <a:lnTo>
                    <a:pt x="729" y="855"/>
                  </a:lnTo>
                  <a:lnTo>
                    <a:pt x="721" y="868"/>
                  </a:lnTo>
                  <a:lnTo>
                    <a:pt x="712" y="880"/>
                  </a:lnTo>
                  <a:lnTo>
                    <a:pt x="703" y="891"/>
                  </a:lnTo>
                  <a:lnTo>
                    <a:pt x="692" y="902"/>
                  </a:lnTo>
                  <a:lnTo>
                    <a:pt x="682" y="912"/>
                  </a:lnTo>
                  <a:lnTo>
                    <a:pt x="670" y="923"/>
                  </a:lnTo>
                  <a:lnTo>
                    <a:pt x="657" y="932"/>
                  </a:lnTo>
                  <a:lnTo>
                    <a:pt x="645" y="941"/>
                  </a:lnTo>
                  <a:lnTo>
                    <a:pt x="632" y="949"/>
                  </a:lnTo>
                  <a:lnTo>
                    <a:pt x="618" y="957"/>
                  </a:lnTo>
                  <a:lnTo>
                    <a:pt x="603" y="963"/>
                  </a:lnTo>
                  <a:lnTo>
                    <a:pt x="589" y="969"/>
                  </a:lnTo>
                  <a:lnTo>
                    <a:pt x="573" y="976"/>
                  </a:lnTo>
                  <a:lnTo>
                    <a:pt x="557" y="981"/>
                  </a:lnTo>
                  <a:lnTo>
                    <a:pt x="540" y="985"/>
                  </a:lnTo>
                  <a:lnTo>
                    <a:pt x="523" y="990"/>
                  </a:lnTo>
                  <a:lnTo>
                    <a:pt x="506" y="993"/>
                  </a:lnTo>
                  <a:lnTo>
                    <a:pt x="488" y="996"/>
                  </a:lnTo>
                  <a:lnTo>
                    <a:pt x="470" y="998"/>
                  </a:lnTo>
                  <a:lnTo>
                    <a:pt x="451" y="1000"/>
                  </a:lnTo>
                  <a:lnTo>
                    <a:pt x="432" y="1001"/>
                  </a:lnTo>
                  <a:lnTo>
                    <a:pt x="412" y="1001"/>
                  </a:lnTo>
                  <a:lnTo>
                    <a:pt x="385" y="1000"/>
                  </a:lnTo>
                  <a:lnTo>
                    <a:pt x="357" y="999"/>
                  </a:lnTo>
                  <a:lnTo>
                    <a:pt x="330" y="996"/>
                  </a:lnTo>
                  <a:lnTo>
                    <a:pt x="302" y="992"/>
                  </a:lnTo>
                  <a:lnTo>
                    <a:pt x="275" y="986"/>
                  </a:lnTo>
                  <a:lnTo>
                    <a:pt x="248" y="979"/>
                  </a:lnTo>
                  <a:lnTo>
                    <a:pt x="221" y="972"/>
                  </a:lnTo>
                  <a:lnTo>
                    <a:pt x="194" y="962"/>
                  </a:lnTo>
                  <a:lnTo>
                    <a:pt x="169" y="951"/>
                  </a:lnTo>
                  <a:lnTo>
                    <a:pt x="143" y="941"/>
                  </a:lnTo>
                  <a:lnTo>
                    <a:pt x="117" y="927"/>
                  </a:lnTo>
                  <a:lnTo>
                    <a:pt x="93" y="913"/>
                  </a:lnTo>
                  <a:lnTo>
                    <a:pt x="69" y="899"/>
                  </a:lnTo>
                  <a:lnTo>
                    <a:pt x="45" y="882"/>
                  </a:lnTo>
                  <a:lnTo>
                    <a:pt x="22" y="864"/>
                  </a:lnTo>
                  <a:lnTo>
                    <a:pt x="0" y="846"/>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1" name="Freeform 45"/>
            <p:cNvSpPr>
              <a:spLocks noEditPoints="1"/>
            </p:cNvSpPr>
            <p:nvPr userDrawn="1"/>
          </p:nvSpPr>
          <p:spPr bwMode="auto">
            <a:xfrm>
              <a:off x="7360" y="4952"/>
              <a:ext cx="92" cy="108"/>
            </a:xfrm>
            <a:custGeom>
              <a:avLst/>
              <a:gdLst>
                <a:gd name="T0" fmla="*/ 472 w 828"/>
                <a:gd name="T1" fmla="*/ 0 h 973"/>
                <a:gd name="T2" fmla="*/ 531 w 828"/>
                <a:gd name="T3" fmla="*/ 5 h 973"/>
                <a:gd name="T4" fmla="*/ 583 w 828"/>
                <a:gd name="T5" fmla="*/ 17 h 973"/>
                <a:gd name="T6" fmla="*/ 631 w 828"/>
                <a:gd name="T7" fmla="*/ 35 h 973"/>
                <a:gd name="T8" fmla="*/ 672 w 828"/>
                <a:gd name="T9" fmla="*/ 57 h 973"/>
                <a:gd name="T10" fmla="*/ 706 w 828"/>
                <a:gd name="T11" fmla="*/ 86 h 973"/>
                <a:gd name="T12" fmla="*/ 729 w 828"/>
                <a:gd name="T13" fmla="*/ 112 h 973"/>
                <a:gd name="T14" fmla="*/ 747 w 828"/>
                <a:gd name="T15" fmla="*/ 141 h 973"/>
                <a:gd name="T16" fmla="*/ 760 w 828"/>
                <a:gd name="T17" fmla="*/ 171 h 973"/>
                <a:gd name="T18" fmla="*/ 769 w 828"/>
                <a:gd name="T19" fmla="*/ 204 h 973"/>
                <a:gd name="T20" fmla="*/ 773 w 828"/>
                <a:gd name="T21" fmla="*/ 239 h 973"/>
                <a:gd name="T22" fmla="*/ 773 w 828"/>
                <a:gd name="T23" fmla="*/ 275 h 973"/>
                <a:gd name="T24" fmla="*/ 763 w 828"/>
                <a:gd name="T25" fmla="*/ 328 h 973"/>
                <a:gd name="T26" fmla="*/ 743 w 828"/>
                <a:gd name="T27" fmla="*/ 373 h 973"/>
                <a:gd name="T28" fmla="*/ 717 w 828"/>
                <a:gd name="T29" fmla="*/ 410 h 973"/>
                <a:gd name="T30" fmla="*/ 683 w 828"/>
                <a:gd name="T31" fmla="*/ 440 h 973"/>
                <a:gd name="T32" fmla="*/ 645 w 828"/>
                <a:gd name="T33" fmla="*/ 464 h 973"/>
                <a:gd name="T34" fmla="*/ 704 w 828"/>
                <a:gd name="T35" fmla="*/ 491 h 973"/>
                <a:gd name="T36" fmla="*/ 753 w 828"/>
                <a:gd name="T37" fmla="*/ 524 h 973"/>
                <a:gd name="T38" fmla="*/ 790 w 828"/>
                <a:gd name="T39" fmla="*/ 565 h 973"/>
                <a:gd name="T40" fmla="*/ 815 w 828"/>
                <a:gd name="T41" fmla="*/ 617 h 973"/>
                <a:gd name="T42" fmla="*/ 827 w 828"/>
                <a:gd name="T43" fmla="*/ 680 h 973"/>
                <a:gd name="T44" fmla="*/ 827 w 828"/>
                <a:gd name="T45" fmla="*/ 723 h 973"/>
                <a:gd name="T46" fmla="*/ 820 w 828"/>
                <a:gd name="T47" fmla="*/ 768 h 973"/>
                <a:gd name="T48" fmla="*/ 807 w 828"/>
                <a:gd name="T49" fmla="*/ 811 h 973"/>
                <a:gd name="T50" fmla="*/ 787 w 828"/>
                <a:gd name="T51" fmla="*/ 847 h 973"/>
                <a:gd name="T52" fmla="*/ 760 w 828"/>
                <a:gd name="T53" fmla="*/ 879 h 973"/>
                <a:gd name="T54" fmla="*/ 727 w 828"/>
                <a:gd name="T55" fmla="*/ 907 h 973"/>
                <a:gd name="T56" fmla="*/ 689 w 828"/>
                <a:gd name="T57" fmla="*/ 929 h 973"/>
                <a:gd name="T58" fmla="*/ 645 w 828"/>
                <a:gd name="T59" fmla="*/ 947 h 973"/>
                <a:gd name="T60" fmla="*/ 596 w 828"/>
                <a:gd name="T61" fmla="*/ 961 h 973"/>
                <a:gd name="T62" fmla="*/ 542 w 828"/>
                <a:gd name="T63" fmla="*/ 969 h 973"/>
                <a:gd name="T64" fmla="*/ 483 w 828"/>
                <a:gd name="T65" fmla="*/ 972 h 973"/>
                <a:gd name="T66" fmla="*/ 0 w 828"/>
                <a:gd name="T67" fmla="*/ 0 h 973"/>
                <a:gd name="T68" fmla="*/ 440 w 828"/>
                <a:gd name="T69" fmla="*/ 392 h 973"/>
                <a:gd name="T70" fmla="*/ 484 w 828"/>
                <a:gd name="T71" fmla="*/ 384 h 973"/>
                <a:gd name="T72" fmla="*/ 519 w 828"/>
                <a:gd name="T73" fmla="*/ 369 h 973"/>
                <a:gd name="T74" fmla="*/ 543 w 828"/>
                <a:gd name="T75" fmla="*/ 347 h 973"/>
                <a:gd name="T76" fmla="*/ 558 w 828"/>
                <a:gd name="T77" fmla="*/ 316 h 973"/>
                <a:gd name="T78" fmla="*/ 560 w 828"/>
                <a:gd name="T79" fmla="*/ 288 h 973"/>
                <a:gd name="T80" fmla="*/ 555 w 828"/>
                <a:gd name="T81" fmla="*/ 255 h 973"/>
                <a:gd name="T82" fmla="*/ 540 w 828"/>
                <a:gd name="T83" fmla="*/ 228 h 973"/>
                <a:gd name="T84" fmla="*/ 515 w 828"/>
                <a:gd name="T85" fmla="*/ 207 h 973"/>
                <a:gd name="T86" fmla="*/ 480 w 828"/>
                <a:gd name="T87" fmla="*/ 195 h 973"/>
                <a:gd name="T88" fmla="*/ 437 w 828"/>
                <a:gd name="T89" fmla="*/ 188 h 973"/>
                <a:gd name="T90" fmla="*/ 208 w 828"/>
                <a:gd name="T91" fmla="*/ 393 h 973"/>
                <a:gd name="T92" fmla="*/ 480 w 828"/>
                <a:gd name="T93" fmla="*/ 785 h 973"/>
                <a:gd name="T94" fmla="*/ 526 w 828"/>
                <a:gd name="T95" fmla="*/ 779 h 973"/>
                <a:gd name="T96" fmla="*/ 564 w 828"/>
                <a:gd name="T97" fmla="*/ 766 h 973"/>
                <a:gd name="T98" fmla="*/ 592 w 828"/>
                <a:gd name="T99" fmla="*/ 745 h 973"/>
                <a:gd name="T100" fmla="*/ 609 w 828"/>
                <a:gd name="T101" fmla="*/ 717 h 973"/>
                <a:gd name="T102" fmla="*/ 614 w 828"/>
                <a:gd name="T103" fmla="*/ 680 h 973"/>
                <a:gd name="T104" fmla="*/ 612 w 828"/>
                <a:gd name="T105" fmla="*/ 653 h 973"/>
                <a:gd name="T106" fmla="*/ 600 w 828"/>
                <a:gd name="T107" fmla="*/ 624 h 973"/>
                <a:gd name="T108" fmla="*/ 576 w 828"/>
                <a:gd name="T109" fmla="*/ 599 h 973"/>
                <a:gd name="T110" fmla="*/ 541 w 828"/>
                <a:gd name="T111" fmla="*/ 582 h 973"/>
                <a:gd name="T112" fmla="*/ 495 w 828"/>
                <a:gd name="T113" fmla="*/ 573 h 973"/>
                <a:gd name="T114" fmla="*/ 208 w 828"/>
                <a:gd name="T115" fmla="*/ 572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8" h="973">
                  <a:moveTo>
                    <a:pt x="0" y="0"/>
                  </a:moveTo>
                  <a:lnTo>
                    <a:pt x="452" y="0"/>
                  </a:lnTo>
                  <a:lnTo>
                    <a:pt x="472" y="0"/>
                  </a:lnTo>
                  <a:lnTo>
                    <a:pt x="493" y="1"/>
                  </a:lnTo>
                  <a:lnTo>
                    <a:pt x="512" y="3"/>
                  </a:lnTo>
                  <a:lnTo>
                    <a:pt x="531" y="5"/>
                  </a:lnTo>
                  <a:lnTo>
                    <a:pt x="549" y="9"/>
                  </a:lnTo>
                  <a:lnTo>
                    <a:pt x="567" y="13"/>
                  </a:lnTo>
                  <a:lnTo>
                    <a:pt x="583" y="17"/>
                  </a:lnTo>
                  <a:lnTo>
                    <a:pt x="600" y="22"/>
                  </a:lnTo>
                  <a:lnTo>
                    <a:pt x="616" y="28"/>
                  </a:lnTo>
                  <a:lnTo>
                    <a:pt x="631" y="35"/>
                  </a:lnTo>
                  <a:lnTo>
                    <a:pt x="645" y="41"/>
                  </a:lnTo>
                  <a:lnTo>
                    <a:pt x="658" y="50"/>
                  </a:lnTo>
                  <a:lnTo>
                    <a:pt x="672" y="57"/>
                  </a:lnTo>
                  <a:lnTo>
                    <a:pt x="684" y="67"/>
                  </a:lnTo>
                  <a:lnTo>
                    <a:pt x="695" y="76"/>
                  </a:lnTo>
                  <a:lnTo>
                    <a:pt x="706" y="86"/>
                  </a:lnTo>
                  <a:lnTo>
                    <a:pt x="714" y="94"/>
                  </a:lnTo>
                  <a:lnTo>
                    <a:pt x="722" y="104"/>
                  </a:lnTo>
                  <a:lnTo>
                    <a:pt x="729" y="112"/>
                  </a:lnTo>
                  <a:lnTo>
                    <a:pt x="736" y="122"/>
                  </a:lnTo>
                  <a:lnTo>
                    <a:pt x="742" y="131"/>
                  </a:lnTo>
                  <a:lnTo>
                    <a:pt x="747" y="141"/>
                  </a:lnTo>
                  <a:lnTo>
                    <a:pt x="751" y="150"/>
                  </a:lnTo>
                  <a:lnTo>
                    <a:pt x="757" y="161"/>
                  </a:lnTo>
                  <a:lnTo>
                    <a:pt x="760" y="171"/>
                  </a:lnTo>
                  <a:lnTo>
                    <a:pt x="764" y="182"/>
                  </a:lnTo>
                  <a:lnTo>
                    <a:pt x="766" y="192"/>
                  </a:lnTo>
                  <a:lnTo>
                    <a:pt x="769" y="204"/>
                  </a:lnTo>
                  <a:lnTo>
                    <a:pt x="771" y="216"/>
                  </a:lnTo>
                  <a:lnTo>
                    <a:pt x="772" y="227"/>
                  </a:lnTo>
                  <a:lnTo>
                    <a:pt x="773" y="239"/>
                  </a:lnTo>
                  <a:lnTo>
                    <a:pt x="773" y="252"/>
                  </a:lnTo>
                  <a:lnTo>
                    <a:pt x="773" y="255"/>
                  </a:lnTo>
                  <a:lnTo>
                    <a:pt x="773" y="275"/>
                  </a:lnTo>
                  <a:lnTo>
                    <a:pt x="771" y="294"/>
                  </a:lnTo>
                  <a:lnTo>
                    <a:pt x="767" y="311"/>
                  </a:lnTo>
                  <a:lnTo>
                    <a:pt x="763" y="328"/>
                  </a:lnTo>
                  <a:lnTo>
                    <a:pt x="758" y="344"/>
                  </a:lnTo>
                  <a:lnTo>
                    <a:pt x="751" y="358"/>
                  </a:lnTo>
                  <a:lnTo>
                    <a:pt x="743" y="373"/>
                  </a:lnTo>
                  <a:lnTo>
                    <a:pt x="736" y="386"/>
                  </a:lnTo>
                  <a:lnTo>
                    <a:pt x="726" y="398"/>
                  </a:lnTo>
                  <a:lnTo>
                    <a:pt x="717" y="410"/>
                  </a:lnTo>
                  <a:lnTo>
                    <a:pt x="706" y="421"/>
                  </a:lnTo>
                  <a:lnTo>
                    <a:pt x="694" y="430"/>
                  </a:lnTo>
                  <a:lnTo>
                    <a:pt x="683" y="440"/>
                  </a:lnTo>
                  <a:lnTo>
                    <a:pt x="671" y="448"/>
                  </a:lnTo>
                  <a:lnTo>
                    <a:pt x="658" y="457"/>
                  </a:lnTo>
                  <a:lnTo>
                    <a:pt x="645" y="464"/>
                  </a:lnTo>
                  <a:lnTo>
                    <a:pt x="666" y="472"/>
                  </a:lnTo>
                  <a:lnTo>
                    <a:pt x="685" y="482"/>
                  </a:lnTo>
                  <a:lnTo>
                    <a:pt x="704" y="491"/>
                  </a:lnTo>
                  <a:lnTo>
                    <a:pt x="721" y="501"/>
                  </a:lnTo>
                  <a:lnTo>
                    <a:pt x="738" y="513"/>
                  </a:lnTo>
                  <a:lnTo>
                    <a:pt x="753" y="524"/>
                  </a:lnTo>
                  <a:lnTo>
                    <a:pt x="766" y="537"/>
                  </a:lnTo>
                  <a:lnTo>
                    <a:pt x="779" y="551"/>
                  </a:lnTo>
                  <a:lnTo>
                    <a:pt x="790" y="565"/>
                  </a:lnTo>
                  <a:lnTo>
                    <a:pt x="799" y="581"/>
                  </a:lnTo>
                  <a:lnTo>
                    <a:pt x="807" y="598"/>
                  </a:lnTo>
                  <a:lnTo>
                    <a:pt x="815" y="617"/>
                  </a:lnTo>
                  <a:lnTo>
                    <a:pt x="820" y="636"/>
                  </a:lnTo>
                  <a:lnTo>
                    <a:pt x="824" y="657"/>
                  </a:lnTo>
                  <a:lnTo>
                    <a:pt x="827" y="680"/>
                  </a:lnTo>
                  <a:lnTo>
                    <a:pt x="828" y="703"/>
                  </a:lnTo>
                  <a:lnTo>
                    <a:pt x="828" y="706"/>
                  </a:lnTo>
                  <a:lnTo>
                    <a:pt x="827" y="723"/>
                  </a:lnTo>
                  <a:lnTo>
                    <a:pt x="825" y="739"/>
                  </a:lnTo>
                  <a:lnTo>
                    <a:pt x="823" y="754"/>
                  </a:lnTo>
                  <a:lnTo>
                    <a:pt x="820" y="768"/>
                  </a:lnTo>
                  <a:lnTo>
                    <a:pt x="817" y="783"/>
                  </a:lnTo>
                  <a:lnTo>
                    <a:pt x="813" y="797"/>
                  </a:lnTo>
                  <a:lnTo>
                    <a:pt x="807" y="811"/>
                  </a:lnTo>
                  <a:lnTo>
                    <a:pt x="801" y="823"/>
                  </a:lnTo>
                  <a:lnTo>
                    <a:pt x="795" y="835"/>
                  </a:lnTo>
                  <a:lnTo>
                    <a:pt x="787" y="847"/>
                  </a:lnTo>
                  <a:lnTo>
                    <a:pt x="779" y="858"/>
                  </a:lnTo>
                  <a:lnTo>
                    <a:pt x="771" y="869"/>
                  </a:lnTo>
                  <a:lnTo>
                    <a:pt x="760" y="879"/>
                  </a:lnTo>
                  <a:lnTo>
                    <a:pt x="750" y="889"/>
                  </a:lnTo>
                  <a:lnTo>
                    <a:pt x="739" y="897"/>
                  </a:lnTo>
                  <a:lnTo>
                    <a:pt x="727" y="907"/>
                  </a:lnTo>
                  <a:lnTo>
                    <a:pt x="716" y="914"/>
                  </a:lnTo>
                  <a:lnTo>
                    <a:pt x="703" y="922"/>
                  </a:lnTo>
                  <a:lnTo>
                    <a:pt x="689" y="929"/>
                  </a:lnTo>
                  <a:lnTo>
                    <a:pt x="675" y="935"/>
                  </a:lnTo>
                  <a:lnTo>
                    <a:pt x="661" y="942"/>
                  </a:lnTo>
                  <a:lnTo>
                    <a:pt x="645" y="947"/>
                  </a:lnTo>
                  <a:lnTo>
                    <a:pt x="629" y="952"/>
                  </a:lnTo>
                  <a:lnTo>
                    <a:pt x="613" y="957"/>
                  </a:lnTo>
                  <a:lnTo>
                    <a:pt x="596" y="961"/>
                  </a:lnTo>
                  <a:lnTo>
                    <a:pt x="578" y="964"/>
                  </a:lnTo>
                  <a:lnTo>
                    <a:pt x="560" y="967"/>
                  </a:lnTo>
                  <a:lnTo>
                    <a:pt x="542" y="969"/>
                  </a:lnTo>
                  <a:lnTo>
                    <a:pt x="523" y="970"/>
                  </a:lnTo>
                  <a:lnTo>
                    <a:pt x="503" y="972"/>
                  </a:lnTo>
                  <a:lnTo>
                    <a:pt x="483" y="972"/>
                  </a:lnTo>
                  <a:lnTo>
                    <a:pt x="463" y="973"/>
                  </a:lnTo>
                  <a:lnTo>
                    <a:pt x="0" y="973"/>
                  </a:lnTo>
                  <a:lnTo>
                    <a:pt x="0" y="0"/>
                  </a:lnTo>
                  <a:close/>
                  <a:moveTo>
                    <a:pt x="406" y="393"/>
                  </a:moveTo>
                  <a:lnTo>
                    <a:pt x="424" y="393"/>
                  </a:lnTo>
                  <a:lnTo>
                    <a:pt x="440" y="392"/>
                  </a:lnTo>
                  <a:lnTo>
                    <a:pt x="456" y="390"/>
                  </a:lnTo>
                  <a:lnTo>
                    <a:pt x="470" y="388"/>
                  </a:lnTo>
                  <a:lnTo>
                    <a:pt x="484" y="384"/>
                  </a:lnTo>
                  <a:lnTo>
                    <a:pt x="497" y="379"/>
                  </a:lnTo>
                  <a:lnTo>
                    <a:pt x="508" y="375"/>
                  </a:lnTo>
                  <a:lnTo>
                    <a:pt x="519" y="369"/>
                  </a:lnTo>
                  <a:lnTo>
                    <a:pt x="528" y="363"/>
                  </a:lnTo>
                  <a:lnTo>
                    <a:pt x="537" y="355"/>
                  </a:lnTo>
                  <a:lnTo>
                    <a:pt x="543" y="347"/>
                  </a:lnTo>
                  <a:lnTo>
                    <a:pt x="550" y="337"/>
                  </a:lnTo>
                  <a:lnTo>
                    <a:pt x="554" y="327"/>
                  </a:lnTo>
                  <a:lnTo>
                    <a:pt x="558" y="316"/>
                  </a:lnTo>
                  <a:lnTo>
                    <a:pt x="560" y="303"/>
                  </a:lnTo>
                  <a:lnTo>
                    <a:pt x="560" y="291"/>
                  </a:lnTo>
                  <a:lnTo>
                    <a:pt x="560" y="288"/>
                  </a:lnTo>
                  <a:lnTo>
                    <a:pt x="560" y="276"/>
                  </a:lnTo>
                  <a:lnTo>
                    <a:pt x="558" y="265"/>
                  </a:lnTo>
                  <a:lnTo>
                    <a:pt x="555" y="255"/>
                  </a:lnTo>
                  <a:lnTo>
                    <a:pt x="551" y="245"/>
                  </a:lnTo>
                  <a:lnTo>
                    <a:pt x="546" y="236"/>
                  </a:lnTo>
                  <a:lnTo>
                    <a:pt x="540" y="228"/>
                  </a:lnTo>
                  <a:lnTo>
                    <a:pt x="533" y="221"/>
                  </a:lnTo>
                  <a:lnTo>
                    <a:pt x="524" y="214"/>
                  </a:lnTo>
                  <a:lnTo>
                    <a:pt x="515" y="207"/>
                  </a:lnTo>
                  <a:lnTo>
                    <a:pt x="504" y="203"/>
                  </a:lnTo>
                  <a:lnTo>
                    <a:pt x="493" y="198"/>
                  </a:lnTo>
                  <a:lnTo>
                    <a:pt x="480" y="195"/>
                  </a:lnTo>
                  <a:lnTo>
                    <a:pt x="466" y="191"/>
                  </a:lnTo>
                  <a:lnTo>
                    <a:pt x="452" y="189"/>
                  </a:lnTo>
                  <a:lnTo>
                    <a:pt x="437" y="188"/>
                  </a:lnTo>
                  <a:lnTo>
                    <a:pt x="420" y="188"/>
                  </a:lnTo>
                  <a:lnTo>
                    <a:pt x="208" y="188"/>
                  </a:lnTo>
                  <a:lnTo>
                    <a:pt x="208" y="393"/>
                  </a:lnTo>
                  <a:lnTo>
                    <a:pt x="406" y="393"/>
                  </a:lnTo>
                  <a:close/>
                  <a:moveTo>
                    <a:pt x="463" y="785"/>
                  </a:moveTo>
                  <a:lnTo>
                    <a:pt x="480" y="785"/>
                  </a:lnTo>
                  <a:lnTo>
                    <a:pt x="497" y="784"/>
                  </a:lnTo>
                  <a:lnTo>
                    <a:pt x="513" y="782"/>
                  </a:lnTo>
                  <a:lnTo>
                    <a:pt x="526" y="779"/>
                  </a:lnTo>
                  <a:lnTo>
                    <a:pt x="540" y="776"/>
                  </a:lnTo>
                  <a:lnTo>
                    <a:pt x="553" y="772"/>
                  </a:lnTo>
                  <a:lnTo>
                    <a:pt x="564" y="766"/>
                  </a:lnTo>
                  <a:lnTo>
                    <a:pt x="574" y="760"/>
                  </a:lnTo>
                  <a:lnTo>
                    <a:pt x="583" y="753"/>
                  </a:lnTo>
                  <a:lnTo>
                    <a:pt x="592" y="745"/>
                  </a:lnTo>
                  <a:lnTo>
                    <a:pt x="598" y="737"/>
                  </a:lnTo>
                  <a:lnTo>
                    <a:pt x="605" y="727"/>
                  </a:lnTo>
                  <a:lnTo>
                    <a:pt x="609" y="717"/>
                  </a:lnTo>
                  <a:lnTo>
                    <a:pt x="612" y="705"/>
                  </a:lnTo>
                  <a:lnTo>
                    <a:pt x="614" y="693"/>
                  </a:lnTo>
                  <a:lnTo>
                    <a:pt x="614" y="680"/>
                  </a:lnTo>
                  <a:lnTo>
                    <a:pt x="614" y="678"/>
                  </a:lnTo>
                  <a:lnTo>
                    <a:pt x="614" y="665"/>
                  </a:lnTo>
                  <a:lnTo>
                    <a:pt x="612" y="653"/>
                  </a:lnTo>
                  <a:lnTo>
                    <a:pt x="610" y="643"/>
                  </a:lnTo>
                  <a:lnTo>
                    <a:pt x="606" y="633"/>
                  </a:lnTo>
                  <a:lnTo>
                    <a:pt x="600" y="624"/>
                  </a:lnTo>
                  <a:lnTo>
                    <a:pt x="593" y="615"/>
                  </a:lnTo>
                  <a:lnTo>
                    <a:pt x="586" y="607"/>
                  </a:lnTo>
                  <a:lnTo>
                    <a:pt x="576" y="599"/>
                  </a:lnTo>
                  <a:lnTo>
                    <a:pt x="567" y="593"/>
                  </a:lnTo>
                  <a:lnTo>
                    <a:pt x="555" y="588"/>
                  </a:lnTo>
                  <a:lnTo>
                    <a:pt x="541" y="582"/>
                  </a:lnTo>
                  <a:lnTo>
                    <a:pt x="527" y="579"/>
                  </a:lnTo>
                  <a:lnTo>
                    <a:pt x="512" y="576"/>
                  </a:lnTo>
                  <a:lnTo>
                    <a:pt x="495" y="573"/>
                  </a:lnTo>
                  <a:lnTo>
                    <a:pt x="476" y="572"/>
                  </a:lnTo>
                  <a:lnTo>
                    <a:pt x="457" y="572"/>
                  </a:lnTo>
                  <a:lnTo>
                    <a:pt x="208" y="572"/>
                  </a:lnTo>
                  <a:lnTo>
                    <a:pt x="208" y="785"/>
                  </a:lnTo>
                  <a:lnTo>
                    <a:pt x="463" y="785"/>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2" name="Freeform 46"/>
            <p:cNvSpPr>
              <a:spLocks/>
            </p:cNvSpPr>
            <p:nvPr userDrawn="1"/>
          </p:nvSpPr>
          <p:spPr bwMode="auto">
            <a:xfrm>
              <a:off x="7455" y="4952"/>
              <a:ext cx="94" cy="110"/>
            </a:xfrm>
            <a:custGeom>
              <a:avLst/>
              <a:gdLst>
                <a:gd name="T0" fmla="*/ 0 w 847"/>
                <a:gd name="T1" fmla="*/ 0 h 988"/>
                <a:gd name="T2" fmla="*/ 213 w 847"/>
                <a:gd name="T3" fmla="*/ 551 h 988"/>
                <a:gd name="T4" fmla="*/ 218 w 847"/>
                <a:gd name="T5" fmla="*/ 607 h 988"/>
                <a:gd name="T6" fmla="*/ 228 w 847"/>
                <a:gd name="T7" fmla="*/ 655 h 988"/>
                <a:gd name="T8" fmla="*/ 235 w 847"/>
                <a:gd name="T9" fmla="*/ 676 h 988"/>
                <a:gd name="T10" fmla="*/ 246 w 847"/>
                <a:gd name="T11" fmla="*/ 697 h 988"/>
                <a:gd name="T12" fmla="*/ 257 w 847"/>
                <a:gd name="T13" fmla="*/ 714 h 988"/>
                <a:gd name="T14" fmla="*/ 269 w 847"/>
                <a:gd name="T15" fmla="*/ 730 h 988"/>
                <a:gd name="T16" fmla="*/ 284 w 847"/>
                <a:gd name="T17" fmla="*/ 744 h 988"/>
                <a:gd name="T18" fmla="*/ 300 w 847"/>
                <a:gd name="T19" fmla="*/ 757 h 988"/>
                <a:gd name="T20" fmla="*/ 317 w 847"/>
                <a:gd name="T21" fmla="*/ 767 h 988"/>
                <a:gd name="T22" fmla="*/ 336 w 847"/>
                <a:gd name="T23" fmla="*/ 776 h 988"/>
                <a:gd name="T24" fmla="*/ 356 w 847"/>
                <a:gd name="T25" fmla="*/ 782 h 988"/>
                <a:gd name="T26" fmla="*/ 377 w 847"/>
                <a:gd name="T27" fmla="*/ 787 h 988"/>
                <a:gd name="T28" fmla="*/ 424 w 847"/>
                <a:gd name="T29" fmla="*/ 791 h 988"/>
                <a:gd name="T30" fmla="*/ 470 w 847"/>
                <a:gd name="T31" fmla="*/ 787 h 988"/>
                <a:gd name="T32" fmla="*/ 511 w 847"/>
                <a:gd name="T33" fmla="*/ 776 h 988"/>
                <a:gd name="T34" fmla="*/ 530 w 847"/>
                <a:gd name="T35" fmla="*/ 768 h 988"/>
                <a:gd name="T36" fmla="*/ 547 w 847"/>
                <a:gd name="T37" fmla="*/ 758 h 988"/>
                <a:gd name="T38" fmla="*/ 563 w 847"/>
                <a:gd name="T39" fmla="*/ 746 h 988"/>
                <a:gd name="T40" fmla="*/ 578 w 847"/>
                <a:gd name="T41" fmla="*/ 732 h 988"/>
                <a:gd name="T42" fmla="*/ 591 w 847"/>
                <a:gd name="T43" fmla="*/ 717 h 988"/>
                <a:gd name="T44" fmla="*/ 601 w 847"/>
                <a:gd name="T45" fmla="*/ 699 h 988"/>
                <a:gd name="T46" fmla="*/ 611 w 847"/>
                <a:gd name="T47" fmla="*/ 680 h 988"/>
                <a:gd name="T48" fmla="*/ 619 w 847"/>
                <a:gd name="T49" fmla="*/ 660 h 988"/>
                <a:gd name="T50" fmla="*/ 630 w 847"/>
                <a:gd name="T51" fmla="*/ 612 h 988"/>
                <a:gd name="T52" fmla="*/ 634 w 847"/>
                <a:gd name="T53" fmla="*/ 557 h 988"/>
                <a:gd name="T54" fmla="*/ 847 w 847"/>
                <a:gd name="T55" fmla="*/ 0 h 988"/>
                <a:gd name="T56" fmla="*/ 847 w 847"/>
                <a:gd name="T57" fmla="*/ 576 h 988"/>
                <a:gd name="T58" fmla="*/ 843 w 847"/>
                <a:gd name="T59" fmla="*/ 628 h 988"/>
                <a:gd name="T60" fmla="*/ 836 w 847"/>
                <a:gd name="T61" fmla="*/ 676 h 988"/>
                <a:gd name="T62" fmla="*/ 824 w 847"/>
                <a:gd name="T63" fmla="*/ 721 h 988"/>
                <a:gd name="T64" fmla="*/ 809 w 847"/>
                <a:gd name="T65" fmla="*/ 762 h 988"/>
                <a:gd name="T66" fmla="*/ 791 w 847"/>
                <a:gd name="T67" fmla="*/ 800 h 988"/>
                <a:gd name="T68" fmla="*/ 770 w 847"/>
                <a:gd name="T69" fmla="*/ 834 h 988"/>
                <a:gd name="T70" fmla="*/ 746 w 847"/>
                <a:gd name="T71" fmla="*/ 866 h 988"/>
                <a:gd name="T72" fmla="*/ 717 w 847"/>
                <a:gd name="T73" fmla="*/ 892 h 988"/>
                <a:gd name="T74" fmla="*/ 687 w 847"/>
                <a:gd name="T75" fmla="*/ 916 h 988"/>
                <a:gd name="T76" fmla="*/ 653 w 847"/>
                <a:gd name="T77" fmla="*/ 936 h 988"/>
                <a:gd name="T78" fmla="*/ 617 w 847"/>
                <a:gd name="T79" fmla="*/ 954 h 988"/>
                <a:gd name="T80" fmla="*/ 578 w 847"/>
                <a:gd name="T81" fmla="*/ 967 h 988"/>
                <a:gd name="T82" fmla="*/ 536 w 847"/>
                <a:gd name="T83" fmla="*/ 978 h 988"/>
                <a:gd name="T84" fmla="*/ 491 w 847"/>
                <a:gd name="T85" fmla="*/ 985 h 988"/>
                <a:gd name="T86" fmla="*/ 445 w 847"/>
                <a:gd name="T87" fmla="*/ 988 h 988"/>
                <a:gd name="T88" fmla="*/ 396 w 847"/>
                <a:gd name="T89" fmla="*/ 988 h 988"/>
                <a:gd name="T90" fmla="*/ 350 w 847"/>
                <a:gd name="T91" fmla="*/ 985 h 988"/>
                <a:gd name="T92" fmla="*/ 306 w 847"/>
                <a:gd name="T93" fmla="*/ 978 h 988"/>
                <a:gd name="T94" fmla="*/ 264 w 847"/>
                <a:gd name="T95" fmla="*/ 967 h 988"/>
                <a:gd name="T96" fmla="*/ 226 w 847"/>
                <a:gd name="T97" fmla="*/ 953 h 988"/>
                <a:gd name="T98" fmla="*/ 190 w 847"/>
                <a:gd name="T99" fmla="*/ 936 h 988"/>
                <a:gd name="T100" fmla="*/ 156 w 847"/>
                <a:gd name="T101" fmla="*/ 916 h 988"/>
                <a:gd name="T102" fmla="*/ 127 w 847"/>
                <a:gd name="T103" fmla="*/ 893 h 988"/>
                <a:gd name="T104" fmla="*/ 99 w 847"/>
                <a:gd name="T105" fmla="*/ 866 h 988"/>
                <a:gd name="T106" fmla="*/ 75 w 847"/>
                <a:gd name="T107" fmla="*/ 835 h 988"/>
                <a:gd name="T108" fmla="*/ 54 w 847"/>
                <a:gd name="T109" fmla="*/ 801 h 988"/>
                <a:gd name="T110" fmla="*/ 36 w 847"/>
                <a:gd name="T111" fmla="*/ 764 h 988"/>
                <a:gd name="T112" fmla="*/ 22 w 847"/>
                <a:gd name="T113" fmla="*/ 724 h 988"/>
                <a:gd name="T114" fmla="*/ 11 w 847"/>
                <a:gd name="T115" fmla="*/ 680 h 988"/>
                <a:gd name="T116" fmla="*/ 4 w 847"/>
                <a:gd name="T117" fmla="*/ 633 h 988"/>
                <a:gd name="T118" fmla="*/ 0 w 847"/>
                <a:gd name="T119" fmla="*/ 582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7" h="988">
                  <a:moveTo>
                    <a:pt x="0" y="556"/>
                  </a:moveTo>
                  <a:lnTo>
                    <a:pt x="0" y="0"/>
                  </a:lnTo>
                  <a:lnTo>
                    <a:pt x="213" y="0"/>
                  </a:lnTo>
                  <a:lnTo>
                    <a:pt x="213" y="551"/>
                  </a:lnTo>
                  <a:lnTo>
                    <a:pt x="214" y="579"/>
                  </a:lnTo>
                  <a:lnTo>
                    <a:pt x="218" y="607"/>
                  </a:lnTo>
                  <a:lnTo>
                    <a:pt x="222" y="632"/>
                  </a:lnTo>
                  <a:lnTo>
                    <a:pt x="228" y="655"/>
                  </a:lnTo>
                  <a:lnTo>
                    <a:pt x="232" y="666"/>
                  </a:lnTo>
                  <a:lnTo>
                    <a:pt x="235" y="676"/>
                  </a:lnTo>
                  <a:lnTo>
                    <a:pt x="241" y="687"/>
                  </a:lnTo>
                  <a:lnTo>
                    <a:pt x="246" y="697"/>
                  </a:lnTo>
                  <a:lnTo>
                    <a:pt x="251" y="705"/>
                  </a:lnTo>
                  <a:lnTo>
                    <a:pt x="257" y="714"/>
                  </a:lnTo>
                  <a:lnTo>
                    <a:pt x="263" y="722"/>
                  </a:lnTo>
                  <a:lnTo>
                    <a:pt x="269" y="730"/>
                  </a:lnTo>
                  <a:lnTo>
                    <a:pt x="277" y="738"/>
                  </a:lnTo>
                  <a:lnTo>
                    <a:pt x="284" y="744"/>
                  </a:lnTo>
                  <a:lnTo>
                    <a:pt x="291" y="750"/>
                  </a:lnTo>
                  <a:lnTo>
                    <a:pt x="300" y="757"/>
                  </a:lnTo>
                  <a:lnTo>
                    <a:pt x="308" y="762"/>
                  </a:lnTo>
                  <a:lnTo>
                    <a:pt x="317" y="767"/>
                  </a:lnTo>
                  <a:lnTo>
                    <a:pt x="326" y="772"/>
                  </a:lnTo>
                  <a:lnTo>
                    <a:pt x="336" y="776"/>
                  </a:lnTo>
                  <a:lnTo>
                    <a:pt x="345" y="779"/>
                  </a:lnTo>
                  <a:lnTo>
                    <a:pt x="356" y="782"/>
                  </a:lnTo>
                  <a:lnTo>
                    <a:pt x="367" y="785"/>
                  </a:lnTo>
                  <a:lnTo>
                    <a:pt x="377" y="787"/>
                  </a:lnTo>
                  <a:lnTo>
                    <a:pt x="399" y="790"/>
                  </a:lnTo>
                  <a:lnTo>
                    <a:pt x="424" y="791"/>
                  </a:lnTo>
                  <a:lnTo>
                    <a:pt x="448" y="791"/>
                  </a:lnTo>
                  <a:lnTo>
                    <a:pt x="470" y="787"/>
                  </a:lnTo>
                  <a:lnTo>
                    <a:pt x="491" y="783"/>
                  </a:lnTo>
                  <a:lnTo>
                    <a:pt x="511" y="776"/>
                  </a:lnTo>
                  <a:lnTo>
                    <a:pt x="521" y="773"/>
                  </a:lnTo>
                  <a:lnTo>
                    <a:pt x="530" y="768"/>
                  </a:lnTo>
                  <a:lnTo>
                    <a:pt x="539" y="763"/>
                  </a:lnTo>
                  <a:lnTo>
                    <a:pt x="547" y="758"/>
                  </a:lnTo>
                  <a:lnTo>
                    <a:pt x="556" y="753"/>
                  </a:lnTo>
                  <a:lnTo>
                    <a:pt x="563" y="746"/>
                  </a:lnTo>
                  <a:lnTo>
                    <a:pt x="571" y="739"/>
                  </a:lnTo>
                  <a:lnTo>
                    <a:pt x="578" y="732"/>
                  </a:lnTo>
                  <a:lnTo>
                    <a:pt x="584" y="724"/>
                  </a:lnTo>
                  <a:lnTo>
                    <a:pt x="591" y="717"/>
                  </a:lnTo>
                  <a:lnTo>
                    <a:pt x="596" y="708"/>
                  </a:lnTo>
                  <a:lnTo>
                    <a:pt x="601" y="699"/>
                  </a:lnTo>
                  <a:lnTo>
                    <a:pt x="606" y="690"/>
                  </a:lnTo>
                  <a:lnTo>
                    <a:pt x="611" y="680"/>
                  </a:lnTo>
                  <a:lnTo>
                    <a:pt x="615" y="670"/>
                  </a:lnTo>
                  <a:lnTo>
                    <a:pt x="619" y="660"/>
                  </a:lnTo>
                  <a:lnTo>
                    <a:pt x="625" y="636"/>
                  </a:lnTo>
                  <a:lnTo>
                    <a:pt x="630" y="612"/>
                  </a:lnTo>
                  <a:lnTo>
                    <a:pt x="633" y="586"/>
                  </a:lnTo>
                  <a:lnTo>
                    <a:pt x="634" y="557"/>
                  </a:lnTo>
                  <a:lnTo>
                    <a:pt x="634" y="0"/>
                  </a:lnTo>
                  <a:lnTo>
                    <a:pt x="847" y="0"/>
                  </a:lnTo>
                  <a:lnTo>
                    <a:pt x="847" y="549"/>
                  </a:lnTo>
                  <a:lnTo>
                    <a:pt x="847" y="576"/>
                  </a:lnTo>
                  <a:lnTo>
                    <a:pt x="845" y="602"/>
                  </a:lnTo>
                  <a:lnTo>
                    <a:pt x="843" y="628"/>
                  </a:lnTo>
                  <a:lnTo>
                    <a:pt x="840" y="652"/>
                  </a:lnTo>
                  <a:lnTo>
                    <a:pt x="836" y="676"/>
                  </a:lnTo>
                  <a:lnTo>
                    <a:pt x="831" y="699"/>
                  </a:lnTo>
                  <a:lnTo>
                    <a:pt x="824" y="721"/>
                  </a:lnTo>
                  <a:lnTo>
                    <a:pt x="818" y="742"/>
                  </a:lnTo>
                  <a:lnTo>
                    <a:pt x="809" y="762"/>
                  </a:lnTo>
                  <a:lnTo>
                    <a:pt x="801" y="781"/>
                  </a:lnTo>
                  <a:lnTo>
                    <a:pt x="791" y="800"/>
                  </a:lnTo>
                  <a:lnTo>
                    <a:pt x="782" y="818"/>
                  </a:lnTo>
                  <a:lnTo>
                    <a:pt x="770" y="834"/>
                  </a:lnTo>
                  <a:lnTo>
                    <a:pt x="759" y="850"/>
                  </a:lnTo>
                  <a:lnTo>
                    <a:pt x="746" y="866"/>
                  </a:lnTo>
                  <a:lnTo>
                    <a:pt x="732" y="879"/>
                  </a:lnTo>
                  <a:lnTo>
                    <a:pt x="717" y="892"/>
                  </a:lnTo>
                  <a:lnTo>
                    <a:pt x="703" y="905"/>
                  </a:lnTo>
                  <a:lnTo>
                    <a:pt x="687" y="916"/>
                  </a:lnTo>
                  <a:lnTo>
                    <a:pt x="671" y="927"/>
                  </a:lnTo>
                  <a:lnTo>
                    <a:pt x="653" y="936"/>
                  </a:lnTo>
                  <a:lnTo>
                    <a:pt x="636" y="946"/>
                  </a:lnTo>
                  <a:lnTo>
                    <a:pt x="617" y="954"/>
                  </a:lnTo>
                  <a:lnTo>
                    <a:pt x="598" y="961"/>
                  </a:lnTo>
                  <a:lnTo>
                    <a:pt x="578" y="967"/>
                  </a:lnTo>
                  <a:lnTo>
                    <a:pt x="557" y="973"/>
                  </a:lnTo>
                  <a:lnTo>
                    <a:pt x="536" y="978"/>
                  </a:lnTo>
                  <a:lnTo>
                    <a:pt x="515" y="982"/>
                  </a:lnTo>
                  <a:lnTo>
                    <a:pt x="491" y="985"/>
                  </a:lnTo>
                  <a:lnTo>
                    <a:pt x="469" y="987"/>
                  </a:lnTo>
                  <a:lnTo>
                    <a:pt x="445" y="988"/>
                  </a:lnTo>
                  <a:lnTo>
                    <a:pt x="420" y="988"/>
                  </a:lnTo>
                  <a:lnTo>
                    <a:pt x="396" y="988"/>
                  </a:lnTo>
                  <a:lnTo>
                    <a:pt x="373" y="987"/>
                  </a:lnTo>
                  <a:lnTo>
                    <a:pt x="350" y="985"/>
                  </a:lnTo>
                  <a:lnTo>
                    <a:pt x="327" y="982"/>
                  </a:lnTo>
                  <a:lnTo>
                    <a:pt x="306" y="978"/>
                  </a:lnTo>
                  <a:lnTo>
                    <a:pt x="285" y="973"/>
                  </a:lnTo>
                  <a:lnTo>
                    <a:pt x="264" y="967"/>
                  </a:lnTo>
                  <a:lnTo>
                    <a:pt x="245" y="961"/>
                  </a:lnTo>
                  <a:lnTo>
                    <a:pt x="226" y="953"/>
                  </a:lnTo>
                  <a:lnTo>
                    <a:pt x="207" y="946"/>
                  </a:lnTo>
                  <a:lnTo>
                    <a:pt x="190" y="936"/>
                  </a:lnTo>
                  <a:lnTo>
                    <a:pt x="173" y="927"/>
                  </a:lnTo>
                  <a:lnTo>
                    <a:pt x="156" y="916"/>
                  </a:lnTo>
                  <a:lnTo>
                    <a:pt x="141" y="905"/>
                  </a:lnTo>
                  <a:lnTo>
                    <a:pt x="127" y="893"/>
                  </a:lnTo>
                  <a:lnTo>
                    <a:pt x="112" y="879"/>
                  </a:lnTo>
                  <a:lnTo>
                    <a:pt x="99" y="866"/>
                  </a:lnTo>
                  <a:lnTo>
                    <a:pt x="86" y="851"/>
                  </a:lnTo>
                  <a:lnTo>
                    <a:pt x="75" y="835"/>
                  </a:lnTo>
                  <a:lnTo>
                    <a:pt x="64" y="819"/>
                  </a:lnTo>
                  <a:lnTo>
                    <a:pt x="54" y="801"/>
                  </a:lnTo>
                  <a:lnTo>
                    <a:pt x="44" y="783"/>
                  </a:lnTo>
                  <a:lnTo>
                    <a:pt x="36" y="764"/>
                  </a:lnTo>
                  <a:lnTo>
                    <a:pt x="28" y="744"/>
                  </a:lnTo>
                  <a:lnTo>
                    <a:pt x="22" y="724"/>
                  </a:lnTo>
                  <a:lnTo>
                    <a:pt x="16" y="702"/>
                  </a:lnTo>
                  <a:lnTo>
                    <a:pt x="11" y="680"/>
                  </a:lnTo>
                  <a:lnTo>
                    <a:pt x="7" y="656"/>
                  </a:lnTo>
                  <a:lnTo>
                    <a:pt x="4" y="633"/>
                  </a:lnTo>
                  <a:lnTo>
                    <a:pt x="2" y="608"/>
                  </a:lnTo>
                  <a:lnTo>
                    <a:pt x="0" y="582"/>
                  </a:lnTo>
                  <a:lnTo>
                    <a:pt x="0" y="556"/>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3" name="Freeform 47"/>
            <p:cNvSpPr>
              <a:spLocks noEditPoints="1"/>
            </p:cNvSpPr>
            <p:nvPr userDrawn="1"/>
          </p:nvSpPr>
          <p:spPr bwMode="auto">
            <a:xfrm>
              <a:off x="7558" y="4952"/>
              <a:ext cx="93" cy="108"/>
            </a:xfrm>
            <a:custGeom>
              <a:avLst/>
              <a:gdLst>
                <a:gd name="T0" fmla="*/ 445 w 841"/>
                <a:gd name="T1" fmla="*/ 0 h 973"/>
                <a:gd name="T2" fmla="*/ 490 w 841"/>
                <a:gd name="T3" fmla="*/ 1 h 973"/>
                <a:gd name="T4" fmla="*/ 532 w 841"/>
                <a:gd name="T5" fmla="*/ 6 h 973"/>
                <a:gd name="T6" fmla="*/ 572 w 841"/>
                <a:gd name="T7" fmla="*/ 15 h 973"/>
                <a:gd name="T8" fmla="*/ 609 w 841"/>
                <a:gd name="T9" fmla="*/ 25 h 973"/>
                <a:gd name="T10" fmla="*/ 643 w 841"/>
                <a:gd name="T11" fmla="*/ 39 h 973"/>
                <a:gd name="T12" fmla="*/ 674 w 841"/>
                <a:gd name="T13" fmla="*/ 56 h 973"/>
                <a:gd name="T14" fmla="*/ 703 w 841"/>
                <a:gd name="T15" fmla="*/ 76 h 973"/>
                <a:gd name="T16" fmla="*/ 728 w 841"/>
                <a:gd name="T17" fmla="*/ 98 h 973"/>
                <a:gd name="T18" fmla="*/ 747 w 841"/>
                <a:gd name="T19" fmla="*/ 121 h 973"/>
                <a:gd name="T20" fmla="*/ 764 w 841"/>
                <a:gd name="T21" fmla="*/ 144 h 973"/>
                <a:gd name="T22" fmla="*/ 779 w 841"/>
                <a:gd name="T23" fmla="*/ 169 h 973"/>
                <a:gd name="T24" fmla="*/ 790 w 841"/>
                <a:gd name="T25" fmla="*/ 196 h 973"/>
                <a:gd name="T26" fmla="*/ 800 w 841"/>
                <a:gd name="T27" fmla="*/ 225 h 973"/>
                <a:gd name="T28" fmla="*/ 806 w 841"/>
                <a:gd name="T29" fmla="*/ 255 h 973"/>
                <a:gd name="T30" fmla="*/ 810 w 841"/>
                <a:gd name="T31" fmla="*/ 288 h 973"/>
                <a:gd name="T32" fmla="*/ 811 w 841"/>
                <a:gd name="T33" fmla="*/ 321 h 973"/>
                <a:gd name="T34" fmla="*/ 810 w 841"/>
                <a:gd name="T35" fmla="*/ 353 h 973"/>
                <a:gd name="T36" fmla="*/ 803 w 841"/>
                <a:gd name="T37" fmla="*/ 406 h 973"/>
                <a:gd name="T38" fmla="*/ 788 w 841"/>
                <a:gd name="T39" fmla="*/ 455 h 973"/>
                <a:gd name="T40" fmla="*/ 767 w 841"/>
                <a:gd name="T41" fmla="*/ 497 h 973"/>
                <a:gd name="T42" fmla="*/ 740 w 841"/>
                <a:gd name="T43" fmla="*/ 535 h 973"/>
                <a:gd name="T44" fmla="*/ 707 w 841"/>
                <a:gd name="T45" fmla="*/ 567 h 973"/>
                <a:gd name="T46" fmla="*/ 669 w 841"/>
                <a:gd name="T47" fmla="*/ 594 h 973"/>
                <a:gd name="T48" fmla="*/ 625 w 841"/>
                <a:gd name="T49" fmla="*/ 616 h 973"/>
                <a:gd name="T50" fmla="*/ 841 w 841"/>
                <a:gd name="T51" fmla="*/ 973 h 973"/>
                <a:gd name="T52" fmla="*/ 382 w 841"/>
                <a:gd name="T53" fmla="*/ 662 h 973"/>
                <a:gd name="T54" fmla="*/ 214 w 841"/>
                <a:gd name="T55" fmla="*/ 973 h 973"/>
                <a:gd name="T56" fmla="*/ 0 w 841"/>
                <a:gd name="T57" fmla="*/ 0 h 973"/>
                <a:gd name="T58" fmla="*/ 450 w 841"/>
                <a:gd name="T59" fmla="*/ 472 h 973"/>
                <a:gd name="T60" fmla="*/ 485 w 841"/>
                <a:gd name="T61" fmla="*/ 467 h 973"/>
                <a:gd name="T62" fmla="*/ 515 w 841"/>
                <a:gd name="T63" fmla="*/ 458 h 973"/>
                <a:gd name="T64" fmla="*/ 541 w 841"/>
                <a:gd name="T65" fmla="*/ 443 h 973"/>
                <a:gd name="T66" fmla="*/ 562 w 841"/>
                <a:gd name="T67" fmla="*/ 425 h 973"/>
                <a:gd name="T68" fmla="*/ 578 w 841"/>
                <a:gd name="T69" fmla="*/ 404 h 973"/>
                <a:gd name="T70" fmla="*/ 588 w 841"/>
                <a:gd name="T71" fmla="*/ 378 h 973"/>
                <a:gd name="T72" fmla="*/ 594 w 841"/>
                <a:gd name="T73" fmla="*/ 350 h 973"/>
                <a:gd name="T74" fmla="*/ 595 w 841"/>
                <a:gd name="T75" fmla="*/ 332 h 973"/>
                <a:gd name="T76" fmla="*/ 592 w 841"/>
                <a:gd name="T77" fmla="*/ 300 h 973"/>
                <a:gd name="T78" fmla="*/ 583 w 841"/>
                <a:gd name="T79" fmla="*/ 272 h 973"/>
                <a:gd name="T80" fmla="*/ 569 w 841"/>
                <a:gd name="T81" fmla="*/ 248 h 973"/>
                <a:gd name="T82" fmla="*/ 549 w 841"/>
                <a:gd name="T83" fmla="*/ 228 h 973"/>
                <a:gd name="T84" fmla="*/ 526 w 841"/>
                <a:gd name="T85" fmla="*/ 212 h 973"/>
                <a:gd name="T86" fmla="*/ 496 w 841"/>
                <a:gd name="T87" fmla="*/ 202 h 973"/>
                <a:gd name="T88" fmla="*/ 464 w 841"/>
                <a:gd name="T89" fmla="*/ 196 h 973"/>
                <a:gd name="T90" fmla="*/ 427 w 841"/>
                <a:gd name="T91" fmla="*/ 193 h 973"/>
                <a:gd name="T92" fmla="*/ 214 w 841"/>
                <a:gd name="T93" fmla="*/ 472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41" h="973">
                  <a:moveTo>
                    <a:pt x="0" y="0"/>
                  </a:moveTo>
                  <a:lnTo>
                    <a:pt x="445" y="0"/>
                  </a:lnTo>
                  <a:lnTo>
                    <a:pt x="468" y="0"/>
                  </a:lnTo>
                  <a:lnTo>
                    <a:pt x="490" y="1"/>
                  </a:lnTo>
                  <a:lnTo>
                    <a:pt x="511" y="3"/>
                  </a:lnTo>
                  <a:lnTo>
                    <a:pt x="532" y="6"/>
                  </a:lnTo>
                  <a:lnTo>
                    <a:pt x="552" y="10"/>
                  </a:lnTo>
                  <a:lnTo>
                    <a:pt x="572" y="15"/>
                  </a:lnTo>
                  <a:lnTo>
                    <a:pt x="591" y="19"/>
                  </a:lnTo>
                  <a:lnTo>
                    <a:pt x="609" y="25"/>
                  </a:lnTo>
                  <a:lnTo>
                    <a:pt x="626" y="32"/>
                  </a:lnTo>
                  <a:lnTo>
                    <a:pt x="643" y="39"/>
                  </a:lnTo>
                  <a:lnTo>
                    <a:pt x="659" y="48"/>
                  </a:lnTo>
                  <a:lnTo>
                    <a:pt x="674" y="56"/>
                  </a:lnTo>
                  <a:lnTo>
                    <a:pt x="689" y="66"/>
                  </a:lnTo>
                  <a:lnTo>
                    <a:pt x="703" y="76"/>
                  </a:lnTo>
                  <a:lnTo>
                    <a:pt x="716" y="87"/>
                  </a:lnTo>
                  <a:lnTo>
                    <a:pt x="728" y="98"/>
                  </a:lnTo>
                  <a:lnTo>
                    <a:pt x="739" y="109"/>
                  </a:lnTo>
                  <a:lnTo>
                    <a:pt x="747" y="121"/>
                  </a:lnTo>
                  <a:lnTo>
                    <a:pt x="756" y="131"/>
                  </a:lnTo>
                  <a:lnTo>
                    <a:pt x="764" y="144"/>
                  </a:lnTo>
                  <a:lnTo>
                    <a:pt x="771" y="155"/>
                  </a:lnTo>
                  <a:lnTo>
                    <a:pt x="779" y="169"/>
                  </a:lnTo>
                  <a:lnTo>
                    <a:pt x="785" y="182"/>
                  </a:lnTo>
                  <a:lnTo>
                    <a:pt x="790" y="196"/>
                  </a:lnTo>
                  <a:lnTo>
                    <a:pt x="796" y="210"/>
                  </a:lnTo>
                  <a:lnTo>
                    <a:pt x="800" y="225"/>
                  </a:lnTo>
                  <a:lnTo>
                    <a:pt x="803" y="240"/>
                  </a:lnTo>
                  <a:lnTo>
                    <a:pt x="806" y="255"/>
                  </a:lnTo>
                  <a:lnTo>
                    <a:pt x="808" y="272"/>
                  </a:lnTo>
                  <a:lnTo>
                    <a:pt x="810" y="288"/>
                  </a:lnTo>
                  <a:lnTo>
                    <a:pt x="811" y="304"/>
                  </a:lnTo>
                  <a:lnTo>
                    <a:pt x="811" y="321"/>
                  </a:lnTo>
                  <a:lnTo>
                    <a:pt x="811" y="323"/>
                  </a:lnTo>
                  <a:lnTo>
                    <a:pt x="810" y="353"/>
                  </a:lnTo>
                  <a:lnTo>
                    <a:pt x="808" y="381"/>
                  </a:lnTo>
                  <a:lnTo>
                    <a:pt x="803" y="406"/>
                  </a:lnTo>
                  <a:lnTo>
                    <a:pt x="797" y="431"/>
                  </a:lnTo>
                  <a:lnTo>
                    <a:pt x="788" y="455"/>
                  </a:lnTo>
                  <a:lnTo>
                    <a:pt x="779" y="477"/>
                  </a:lnTo>
                  <a:lnTo>
                    <a:pt x="767" y="497"/>
                  </a:lnTo>
                  <a:lnTo>
                    <a:pt x="753" y="517"/>
                  </a:lnTo>
                  <a:lnTo>
                    <a:pt x="740" y="535"/>
                  </a:lnTo>
                  <a:lnTo>
                    <a:pt x="724" y="552"/>
                  </a:lnTo>
                  <a:lnTo>
                    <a:pt x="707" y="567"/>
                  </a:lnTo>
                  <a:lnTo>
                    <a:pt x="688" y="581"/>
                  </a:lnTo>
                  <a:lnTo>
                    <a:pt x="669" y="594"/>
                  </a:lnTo>
                  <a:lnTo>
                    <a:pt x="648" y="606"/>
                  </a:lnTo>
                  <a:lnTo>
                    <a:pt x="625" y="616"/>
                  </a:lnTo>
                  <a:lnTo>
                    <a:pt x="603" y="626"/>
                  </a:lnTo>
                  <a:lnTo>
                    <a:pt x="841" y="973"/>
                  </a:lnTo>
                  <a:lnTo>
                    <a:pt x="591" y="973"/>
                  </a:lnTo>
                  <a:lnTo>
                    <a:pt x="382" y="662"/>
                  </a:lnTo>
                  <a:lnTo>
                    <a:pt x="214" y="662"/>
                  </a:lnTo>
                  <a:lnTo>
                    <a:pt x="214" y="973"/>
                  </a:lnTo>
                  <a:lnTo>
                    <a:pt x="0" y="973"/>
                  </a:lnTo>
                  <a:lnTo>
                    <a:pt x="0" y="0"/>
                  </a:lnTo>
                  <a:close/>
                  <a:moveTo>
                    <a:pt x="431" y="472"/>
                  </a:moveTo>
                  <a:lnTo>
                    <a:pt x="450" y="472"/>
                  </a:lnTo>
                  <a:lnTo>
                    <a:pt x="468" y="470"/>
                  </a:lnTo>
                  <a:lnTo>
                    <a:pt x="485" y="467"/>
                  </a:lnTo>
                  <a:lnTo>
                    <a:pt x="501" y="463"/>
                  </a:lnTo>
                  <a:lnTo>
                    <a:pt x="515" y="458"/>
                  </a:lnTo>
                  <a:lnTo>
                    <a:pt x="528" y="450"/>
                  </a:lnTo>
                  <a:lnTo>
                    <a:pt x="541" y="443"/>
                  </a:lnTo>
                  <a:lnTo>
                    <a:pt x="551" y="434"/>
                  </a:lnTo>
                  <a:lnTo>
                    <a:pt x="562" y="425"/>
                  </a:lnTo>
                  <a:lnTo>
                    <a:pt x="570" y="414"/>
                  </a:lnTo>
                  <a:lnTo>
                    <a:pt x="578" y="404"/>
                  </a:lnTo>
                  <a:lnTo>
                    <a:pt x="584" y="391"/>
                  </a:lnTo>
                  <a:lnTo>
                    <a:pt x="588" y="378"/>
                  </a:lnTo>
                  <a:lnTo>
                    <a:pt x="592" y="365"/>
                  </a:lnTo>
                  <a:lnTo>
                    <a:pt x="594" y="350"/>
                  </a:lnTo>
                  <a:lnTo>
                    <a:pt x="595" y="335"/>
                  </a:lnTo>
                  <a:lnTo>
                    <a:pt x="595" y="332"/>
                  </a:lnTo>
                  <a:lnTo>
                    <a:pt x="594" y="316"/>
                  </a:lnTo>
                  <a:lnTo>
                    <a:pt x="592" y="300"/>
                  </a:lnTo>
                  <a:lnTo>
                    <a:pt x="588" y="285"/>
                  </a:lnTo>
                  <a:lnTo>
                    <a:pt x="583" y="272"/>
                  </a:lnTo>
                  <a:lnTo>
                    <a:pt x="577" y="259"/>
                  </a:lnTo>
                  <a:lnTo>
                    <a:pt x="569" y="248"/>
                  </a:lnTo>
                  <a:lnTo>
                    <a:pt x="560" y="238"/>
                  </a:lnTo>
                  <a:lnTo>
                    <a:pt x="549" y="228"/>
                  </a:lnTo>
                  <a:lnTo>
                    <a:pt x="539" y="220"/>
                  </a:lnTo>
                  <a:lnTo>
                    <a:pt x="526" y="212"/>
                  </a:lnTo>
                  <a:lnTo>
                    <a:pt x="512" y="207"/>
                  </a:lnTo>
                  <a:lnTo>
                    <a:pt x="496" y="202"/>
                  </a:lnTo>
                  <a:lnTo>
                    <a:pt x="481" y="198"/>
                  </a:lnTo>
                  <a:lnTo>
                    <a:pt x="464" y="196"/>
                  </a:lnTo>
                  <a:lnTo>
                    <a:pt x="446" y="193"/>
                  </a:lnTo>
                  <a:lnTo>
                    <a:pt x="427" y="193"/>
                  </a:lnTo>
                  <a:lnTo>
                    <a:pt x="214" y="193"/>
                  </a:lnTo>
                  <a:lnTo>
                    <a:pt x="214" y="472"/>
                  </a:lnTo>
                  <a:lnTo>
                    <a:pt x="431" y="472"/>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4" name="Freeform 48"/>
            <p:cNvSpPr>
              <a:spLocks/>
            </p:cNvSpPr>
            <p:nvPr userDrawn="1"/>
          </p:nvSpPr>
          <p:spPr bwMode="auto">
            <a:xfrm>
              <a:off x="7649" y="4950"/>
              <a:ext cx="103" cy="112"/>
            </a:xfrm>
            <a:custGeom>
              <a:avLst/>
              <a:gdLst>
                <a:gd name="T0" fmla="*/ 2 w 927"/>
                <a:gd name="T1" fmla="*/ 452 h 1007"/>
                <a:gd name="T2" fmla="*/ 21 w 927"/>
                <a:gd name="T3" fmla="*/ 354 h 1007"/>
                <a:gd name="T4" fmla="*/ 58 w 927"/>
                <a:gd name="T5" fmla="*/ 264 h 1007"/>
                <a:gd name="T6" fmla="*/ 112 w 927"/>
                <a:gd name="T7" fmla="*/ 184 h 1007"/>
                <a:gd name="T8" fmla="*/ 180 w 927"/>
                <a:gd name="T9" fmla="*/ 115 h 1007"/>
                <a:gd name="T10" fmla="*/ 261 w 927"/>
                <a:gd name="T11" fmla="*/ 61 h 1007"/>
                <a:gd name="T12" fmla="*/ 353 w 927"/>
                <a:gd name="T13" fmla="*/ 23 h 1007"/>
                <a:gd name="T14" fmla="*/ 456 w 927"/>
                <a:gd name="T15" fmla="*/ 3 h 1007"/>
                <a:gd name="T16" fmla="*/ 573 w 927"/>
                <a:gd name="T17" fmla="*/ 2 h 1007"/>
                <a:gd name="T18" fmla="*/ 681 w 927"/>
                <a:gd name="T19" fmla="*/ 20 h 1007"/>
                <a:gd name="T20" fmla="*/ 773 w 927"/>
                <a:gd name="T21" fmla="*/ 54 h 1007"/>
                <a:gd name="T22" fmla="*/ 854 w 927"/>
                <a:gd name="T23" fmla="*/ 104 h 1007"/>
                <a:gd name="T24" fmla="*/ 729 w 927"/>
                <a:gd name="T25" fmla="*/ 274 h 1007"/>
                <a:gd name="T26" fmla="*/ 660 w 927"/>
                <a:gd name="T27" fmla="*/ 231 h 1007"/>
                <a:gd name="T28" fmla="*/ 597 w 927"/>
                <a:gd name="T29" fmla="*/ 208 h 1007"/>
                <a:gd name="T30" fmla="*/ 523 w 927"/>
                <a:gd name="T31" fmla="*/ 198 h 1007"/>
                <a:gd name="T32" fmla="*/ 460 w 927"/>
                <a:gd name="T33" fmla="*/ 201 h 1007"/>
                <a:gd name="T34" fmla="*/ 406 w 927"/>
                <a:gd name="T35" fmla="*/ 217 h 1007"/>
                <a:gd name="T36" fmla="*/ 357 w 927"/>
                <a:gd name="T37" fmla="*/ 242 h 1007"/>
                <a:gd name="T38" fmla="*/ 315 w 927"/>
                <a:gd name="T39" fmla="*/ 277 h 1007"/>
                <a:gd name="T40" fmla="*/ 279 w 927"/>
                <a:gd name="T41" fmla="*/ 320 h 1007"/>
                <a:gd name="T42" fmla="*/ 251 w 927"/>
                <a:gd name="T43" fmla="*/ 370 h 1007"/>
                <a:gd name="T44" fmla="*/ 233 w 927"/>
                <a:gd name="T45" fmla="*/ 426 h 1007"/>
                <a:gd name="T46" fmla="*/ 224 w 927"/>
                <a:gd name="T47" fmla="*/ 485 h 1007"/>
                <a:gd name="T48" fmla="*/ 225 w 927"/>
                <a:gd name="T49" fmla="*/ 536 h 1007"/>
                <a:gd name="T50" fmla="*/ 236 w 927"/>
                <a:gd name="T51" fmla="*/ 598 h 1007"/>
                <a:gd name="T52" fmla="*/ 257 w 927"/>
                <a:gd name="T53" fmla="*/ 654 h 1007"/>
                <a:gd name="T54" fmla="*/ 288 w 927"/>
                <a:gd name="T55" fmla="*/ 703 h 1007"/>
                <a:gd name="T56" fmla="*/ 327 w 927"/>
                <a:gd name="T57" fmla="*/ 744 h 1007"/>
                <a:gd name="T58" fmla="*/ 373 w 927"/>
                <a:gd name="T59" fmla="*/ 777 h 1007"/>
                <a:gd name="T60" fmla="*/ 427 w 927"/>
                <a:gd name="T61" fmla="*/ 799 h 1007"/>
                <a:gd name="T62" fmla="*/ 486 w 927"/>
                <a:gd name="T63" fmla="*/ 811 h 1007"/>
                <a:gd name="T64" fmla="*/ 575 w 927"/>
                <a:gd name="T65" fmla="*/ 809 h 1007"/>
                <a:gd name="T66" fmla="*/ 653 w 927"/>
                <a:gd name="T67" fmla="*/ 790 h 1007"/>
                <a:gd name="T68" fmla="*/ 699 w 927"/>
                <a:gd name="T69" fmla="*/ 767 h 1007"/>
                <a:gd name="T70" fmla="*/ 504 w 927"/>
                <a:gd name="T71" fmla="*/ 615 h 1007"/>
                <a:gd name="T72" fmla="*/ 908 w 927"/>
                <a:gd name="T73" fmla="*/ 868 h 1007"/>
                <a:gd name="T74" fmla="*/ 822 w 927"/>
                <a:gd name="T75" fmla="*/ 926 h 1007"/>
                <a:gd name="T76" fmla="*/ 722 w 927"/>
                <a:gd name="T77" fmla="*/ 971 h 1007"/>
                <a:gd name="T78" fmla="*/ 607 w 927"/>
                <a:gd name="T79" fmla="*/ 1000 h 1007"/>
                <a:gd name="T80" fmla="*/ 483 w 927"/>
                <a:gd name="T81" fmla="*/ 1006 h 1007"/>
                <a:gd name="T82" fmla="*/ 376 w 927"/>
                <a:gd name="T83" fmla="*/ 991 h 1007"/>
                <a:gd name="T84" fmla="*/ 280 w 927"/>
                <a:gd name="T85" fmla="*/ 960 h 1007"/>
                <a:gd name="T86" fmla="*/ 197 w 927"/>
                <a:gd name="T87" fmla="*/ 911 h 1007"/>
                <a:gd name="T88" fmla="*/ 126 w 927"/>
                <a:gd name="T89" fmla="*/ 848 h 1007"/>
                <a:gd name="T90" fmla="*/ 69 w 927"/>
                <a:gd name="T91" fmla="*/ 771 h 1007"/>
                <a:gd name="T92" fmla="*/ 29 w 927"/>
                <a:gd name="T93" fmla="*/ 683 h 1007"/>
                <a:gd name="T94" fmla="*/ 5 w 927"/>
                <a:gd name="T95" fmla="*/ 586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7" h="1007">
                  <a:moveTo>
                    <a:pt x="0" y="506"/>
                  </a:moveTo>
                  <a:lnTo>
                    <a:pt x="0" y="503"/>
                  </a:lnTo>
                  <a:lnTo>
                    <a:pt x="0" y="478"/>
                  </a:lnTo>
                  <a:lnTo>
                    <a:pt x="2" y="452"/>
                  </a:lnTo>
                  <a:lnTo>
                    <a:pt x="5" y="427"/>
                  </a:lnTo>
                  <a:lnTo>
                    <a:pt x="10" y="403"/>
                  </a:lnTo>
                  <a:lnTo>
                    <a:pt x="15" y="379"/>
                  </a:lnTo>
                  <a:lnTo>
                    <a:pt x="21" y="354"/>
                  </a:lnTo>
                  <a:lnTo>
                    <a:pt x="30" y="331"/>
                  </a:lnTo>
                  <a:lnTo>
                    <a:pt x="38" y="308"/>
                  </a:lnTo>
                  <a:lnTo>
                    <a:pt x="48" y="286"/>
                  </a:lnTo>
                  <a:lnTo>
                    <a:pt x="58" y="264"/>
                  </a:lnTo>
                  <a:lnTo>
                    <a:pt x="71" y="243"/>
                  </a:lnTo>
                  <a:lnTo>
                    <a:pt x="84" y="223"/>
                  </a:lnTo>
                  <a:lnTo>
                    <a:pt x="97" y="203"/>
                  </a:lnTo>
                  <a:lnTo>
                    <a:pt x="112" y="184"/>
                  </a:lnTo>
                  <a:lnTo>
                    <a:pt x="128" y="166"/>
                  </a:lnTo>
                  <a:lnTo>
                    <a:pt x="144" y="148"/>
                  </a:lnTo>
                  <a:lnTo>
                    <a:pt x="162" y="131"/>
                  </a:lnTo>
                  <a:lnTo>
                    <a:pt x="180" y="115"/>
                  </a:lnTo>
                  <a:lnTo>
                    <a:pt x="199" y="101"/>
                  </a:lnTo>
                  <a:lnTo>
                    <a:pt x="219" y="87"/>
                  </a:lnTo>
                  <a:lnTo>
                    <a:pt x="240" y="73"/>
                  </a:lnTo>
                  <a:lnTo>
                    <a:pt x="261" y="61"/>
                  </a:lnTo>
                  <a:lnTo>
                    <a:pt x="283" y="50"/>
                  </a:lnTo>
                  <a:lnTo>
                    <a:pt x="306" y="40"/>
                  </a:lnTo>
                  <a:lnTo>
                    <a:pt x="330" y="31"/>
                  </a:lnTo>
                  <a:lnTo>
                    <a:pt x="353" y="23"/>
                  </a:lnTo>
                  <a:lnTo>
                    <a:pt x="378" y="16"/>
                  </a:lnTo>
                  <a:lnTo>
                    <a:pt x="404" y="11"/>
                  </a:lnTo>
                  <a:lnTo>
                    <a:pt x="429" y="6"/>
                  </a:lnTo>
                  <a:lnTo>
                    <a:pt x="456" y="3"/>
                  </a:lnTo>
                  <a:lnTo>
                    <a:pt x="483" y="1"/>
                  </a:lnTo>
                  <a:lnTo>
                    <a:pt x="510" y="0"/>
                  </a:lnTo>
                  <a:lnTo>
                    <a:pt x="542" y="1"/>
                  </a:lnTo>
                  <a:lnTo>
                    <a:pt x="573" y="2"/>
                  </a:lnTo>
                  <a:lnTo>
                    <a:pt x="601" y="5"/>
                  </a:lnTo>
                  <a:lnTo>
                    <a:pt x="629" y="9"/>
                  </a:lnTo>
                  <a:lnTo>
                    <a:pt x="655" y="14"/>
                  </a:lnTo>
                  <a:lnTo>
                    <a:pt x="681" y="20"/>
                  </a:lnTo>
                  <a:lnTo>
                    <a:pt x="705" y="27"/>
                  </a:lnTo>
                  <a:lnTo>
                    <a:pt x="728" y="35"/>
                  </a:lnTo>
                  <a:lnTo>
                    <a:pt x="752" y="43"/>
                  </a:lnTo>
                  <a:lnTo>
                    <a:pt x="773" y="54"/>
                  </a:lnTo>
                  <a:lnTo>
                    <a:pt x="794" y="65"/>
                  </a:lnTo>
                  <a:lnTo>
                    <a:pt x="814" y="76"/>
                  </a:lnTo>
                  <a:lnTo>
                    <a:pt x="834" y="90"/>
                  </a:lnTo>
                  <a:lnTo>
                    <a:pt x="854" y="104"/>
                  </a:lnTo>
                  <a:lnTo>
                    <a:pt x="873" y="119"/>
                  </a:lnTo>
                  <a:lnTo>
                    <a:pt x="892" y="133"/>
                  </a:lnTo>
                  <a:lnTo>
                    <a:pt x="758" y="296"/>
                  </a:lnTo>
                  <a:lnTo>
                    <a:pt x="729" y="274"/>
                  </a:lnTo>
                  <a:lnTo>
                    <a:pt x="702" y="255"/>
                  </a:lnTo>
                  <a:lnTo>
                    <a:pt x="688" y="245"/>
                  </a:lnTo>
                  <a:lnTo>
                    <a:pt x="673" y="238"/>
                  </a:lnTo>
                  <a:lnTo>
                    <a:pt x="660" y="231"/>
                  </a:lnTo>
                  <a:lnTo>
                    <a:pt x="644" y="223"/>
                  </a:lnTo>
                  <a:lnTo>
                    <a:pt x="629" y="218"/>
                  </a:lnTo>
                  <a:lnTo>
                    <a:pt x="613" y="213"/>
                  </a:lnTo>
                  <a:lnTo>
                    <a:pt x="597" y="208"/>
                  </a:lnTo>
                  <a:lnTo>
                    <a:pt x="579" y="204"/>
                  </a:lnTo>
                  <a:lnTo>
                    <a:pt x="562" y="202"/>
                  </a:lnTo>
                  <a:lnTo>
                    <a:pt x="543" y="200"/>
                  </a:lnTo>
                  <a:lnTo>
                    <a:pt x="523" y="198"/>
                  </a:lnTo>
                  <a:lnTo>
                    <a:pt x="503" y="198"/>
                  </a:lnTo>
                  <a:lnTo>
                    <a:pt x="488" y="198"/>
                  </a:lnTo>
                  <a:lnTo>
                    <a:pt x="475" y="199"/>
                  </a:lnTo>
                  <a:lnTo>
                    <a:pt x="460" y="201"/>
                  </a:lnTo>
                  <a:lnTo>
                    <a:pt x="446" y="204"/>
                  </a:lnTo>
                  <a:lnTo>
                    <a:pt x="432" y="207"/>
                  </a:lnTo>
                  <a:lnTo>
                    <a:pt x="420" y="212"/>
                  </a:lnTo>
                  <a:lnTo>
                    <a:pt x="406" y="217"/>
                  </a:lnTo>
                  <a:lnTo>
                    <a:pt x="393" y="222"/>
                  </a:lnTo>
                  <a:lnTo>
                    <a:pt x="382" y="228"/>
                  </a:lnTo>
                  <a:lnTo>
                    <a:pt x="369" y="235"/>
                  </a:lnTo>
                  <a:lnTo>
                    <a:pt x="357" y="242"/>
                  </a:lnTo>
                  <a:lnTo>
                    <a:pt x="346" y="250"/>
                  </a:lnTo>
                  <a:lnTo>
                    <a:pt x="335" y="258"/>
                  </a:lnTo>
                  <a:lnTo>
                    <a:pt x="325" y="268"/>
                  </a:lnTo>
                  <a:lnTo>
                    <a:pt x="315" y="277"/>
                  </a:lnTo>
                  <a:lnTo>
                    <a:pt x="304" y="288"/>
                  </a:lnTo>
                  <a:lnTo>
                    <a:pt x="296" y="298"/>
                  </a:lnTo>
                  <a:lnTo>
                    <a:pt x="286" y="309"/>
                  </a:lnTo>
                  <a:lnTo>
                    <a:pt x="279" y="320"/>
                  </a:lnTo>
                  <a:lnTo>
                    <a:pt x="271" y="332"/>
                  </a:lnTo>
                  <a:lnTo>
                    <a:pt x="263" y="345"/>
                  </a:lnTo>
                  <a:lnTo>
                    <a:pt x="257" y="357"/>
                  </a:lnTo>
                  <a:lnTo>
                    <a:pt x="251" y="370"/>
                  </a:lnTo>
                  <a:lnTo>
                    <a:pt x="245" y="384"/>
                  </a:lnTo>
                  <a:lnTo>
                    <a:pt x="240" y="398"/>
                  </a:lnTo>
                  <a:lnTo>
                    <a:pt x="236" y="411"/>
                  </a:lnTo>
                  <a:lnTo>
                    <a:pt x="233" y="426"/>
                  </a:lnTo>
                  <a:lnTo>
                    <a:pt x="229" y="440"/>
                  </a:lnTo>
                  <a:lnTo>
                    <a:pt x="226" y="455"/>
                  </a:lnTo>
                  <a:lnTo>
                    <a:pt x="225" y="470"/>
                  </a:lnTo>
                  <a:lnTo>
                    <a:pt x="224" y="485"/>
                  </a:lnTo>
                  <a:lnTo>
                    <a:pt x="223" y="501"/>
                  </a:lnTo>
                  <a:lnTo>
                    <a:pt x="223" y="503"/>
                  </a:lnTo>
                  <a:lnTo>
                    <a:pt x="224" y="520"/>
                  </a:lnTo>
                  <a:lnTo>
                    <a:pt x="225" y="536"/>
                  </a:lnTo>
                  <a:lnTo>
                    <a:pt x="226" y="552"/>
                  </a:lnTo>
                  <a:lnTo>
                    <a:pt x="229" y="568"/>
                  </a:lnTo>
                  <a:lnTo>
                    <a:pt x="233" y="584"/>
                  </a:lnTo>
                  <a:lnTo>
                    <a:pt x="236" y="598"/>
                  </a:lnTo>
                  <a:lnTo>
                    <a:pt x="240" y="613"/>
                  </a:lnTo>
                  <a:lnTo>
                    <a:pt x="245" y="627"/>
                  </a:lnTo>
                  <a:lnTo>
                    <a:pt x="251" y="641"/>
                  </a:lnTo>
                  <a:lnTo>
                    <a:pt x="257" y="654"/>
                  </a:lnTo>
                  <a:lnTo>
                    <a:pt x="264" y="667"/>
                  </a:lnTo>
                  <a:lnTo>
                    <a:pt x="272" y="680"/>
                  </a:lnTo>
                  <a:lnTo>
                    <a:pt x="279" y="691"/>
                  </a:lnTo>
                  <a:lnTo>
                    <a:pt x="288" y="703"/>
                  </a:lnTo>
                  <a:lnTo>
                    <a:pt x="297" y="714"/>
                  </a:lnTo>
                  <a:lnTo>
                    <a:pt x="307" y="724"/>
                  </a:lnTo>
                  <a:lnTo>
                    <a:pt x="316" y="735"/>
                  </a:lnTo>
                  <a:lnTo>
                    <a:pt x="327" y="744"/>
                  </a:lnTo>
                  <a:lnTo>
                    <a:pt x="338" y="753"/>
                  </a:lnTo>
                  <a:lnTo>
                    <a:pt x="349" y="761"/>
                  </a:lnTo>
                  <a:lnTo>
                    <a:pt x="362" y="770"/>
                  </a:lnTo>
                  <a:lnTo>
                    <a:pt x="373" y="777"/>
                  </a:lnTo>
                  <a:lnTo>
                    <a:pt x="386" y="783"/>
                  </a:lnTo>
                  <a:lnTo>
                    <a:pt x="400" y="789"/>
                  </a:lnTo>
                  <a:lnTo>
                    <a:pt x="413" y="794"/>
                  </a:lnTo>
                  <a:lnTo>
                    <a:pt x="427" y="799"/>
                  </a:lnTo>
                  <a:lnTo>
                    <a:pt x="442" y="803"/>
                  </a:lnTo>
                  <a:lnTo>
                    <a:pt x="457" y="807"/>
                  </a:lnTo>
                  <a:lnTo>
                    <a:pt x="471" y="809"/>
                  </a:lnTo>
                  <a:lnTo>
                    <a:pt x="486" y="811"/>
                  </a:lnTo>
                  <a:lnTo>
                    <a:pt x="502" y="812"/>
                  </a:lnTo>
                  <a:lnTo>
                    <a:pt x="518" y="812"/>
                  </a:lnTo>
                  <a:lnTo>
                    <a:pt x="548" y="811"/>
                  </a:lnTo>
                  <a:lnTo>
                    <a:pt x="575" y="809"/>
                  </a:lnTo>
                  <a:lnTo>
                    <a:pt x="603" y="804"/>
                  </a:lnTo>
                  <a:lnTo>
                    <a:pt x="628" y="798"/>
                  </a:lnTo>
                  <a:lnTo>
                    <a:pt x="641" y="794"/>
                  </a:lnTo>
                  <a:lnTo>
                    <a:pt x="653" y="790"/>
                  </a:lnTo>
                  <a:lnTo>
                    <a:pt x="665" y="784"/>
                  </a:lnTo>
                  <a:lnTo>
                    <a:pt x="677" y="779"/>
                  </a:lnTo>
                  <a:lnTo>
                    <a:pt x="688" y="774"/>
                  </a:lnTo>
                  <a:lnTo>
                    <a:pt x="699" y="767"/>
                  </a:lnTo>
                  <a:lnTo>
                    <a:pt x="709" y="761"/>
                  </a:lnTo>
                  <a:lnTo>
                    <a:pt x="720" y="754"/>
                  </a:lnTo>
                  <a:lnTo>
                    <a:pt x="720" y="615"/>
                  </a:lnTo>
                  <a:lnTo>
                    <a:pt x="504" y="615"/>
                  </a:lnTo>
                  <a:lnTo>
                    <a:pt x="504" y="430"/>
                  </a:lnTo>
                  <a:lnTo>
                    <a:pt x="927" y="430"/>
                  </a:lnTo>
                  <a:lnTo>
                    <a:pt x="927" y="852"/>
                  </a:lnTo>
                  <a:lnTo>
                    <a:pt x="908" y="868"/>
                  </a:lnTo>
                  <a:lnTo>
                    <a:pt x="888" y="884"/>
                  </a:lnTo>
                  <a:lnTo>
                    <a:pt x="867" y="898"/>
                  </a:lnTo>
                  <a:lnTo>
                    <a:pt x="845" y="912"/>
                  </a:lnTo>
                  <a:lnTo>
                    <a:pt x="822" y="926"/>
                  </a:lnTo>
                  <a:lnTo>
                    <a:pt x="798" y="939"/>
                  </a:lnTo>
                  <a:lnTo>
                    <a:pt x="774" y="950"/>
                  </a:lnTo>
                  <a:lnTo>
                    <a:pt x="748" y="962"/>
                  </a:lnTo>
                  <a:lnTo>
                    <a:pt x="722" y="971"/>
                  </a:lnTo>
                  <a:lnTo>
                    <a:pt x="694" y="980"/>
                  </a:lnTo>
                  <a:lnTo>
                    <a:pt x="666" y="988"/>
                  </a:lnTo>
                  <a:lnTo>
                    <a:pt x="637" y="995"/>
                  </a:lnTo>
                  <a:lnTo>
                    <a:pt x="607" y="1000"/>
                  </a:lnTo>
                  <a:lnTo>
                    <a:pt x="576" y="1004"/>
                  </a:lnTo>
                  <a:lnTo>
                    <a:pt x="544" y="1006"/>
                  </a:lnTo>
                  <a:lnTo>
                    <a:pt x="512" y="1007"/>
                  </a:lnTo>
                  <a:lnTo>
                    <a:pt x="483" y="1006"/>
                  </a:lnTo>
                  <a:lnTo>
                    <a:pt x="456" y="1004"/>
                  </a:lnTo>
                  <a:lnTo>
                    <a:pt x="429" y="1001"/>
                  </a:lnTo>
                  <a:lnTo>
                    <a:pt x="403" y="997"/>
                  </a:lnTo>
                  <a:lnTo>
                    <a:pt x="376" y="991"/>
                  </a:lnTo>
                  <a:lnTo>
                    <a:pt x="352" y="985"/>
                  </a:lnTo>
                  <a:lnTo>
                    <a:pt x="328" y="978"/>
                  </a:lnTo>
                  <a:lnTo>
                    <a:pt x="303" y="969"/>
                  </a:lnTo>
                  <a:lnTo>
                    <a:pt x="280" y="960"/>
                  </a:lnTo>
                  <a:lnTo>
                    <a:pt x="258" y="949"/>
                  </a:lnTo>
                  <a:lnTo>
                    <a:pt x="237" y="937"/>
                  </a:lnTo>
                  <a:lnTo>
                    <a:pt x="217" y="924"/>
                  </a:lnTo>
                  <a:lnTo>
                    <a:pt x="197" y="911"/>
                  </a:lnTo>
                  <a:lnTo>
                    <a:pt x="178" y="896"/>
                  </a:lnTo>
                  <a:lnTo>
                    <a:pt x="160" y="881"/>
                  </a:lnTo>
                  <a:lnTo>
                    <a:pt x="142" y="865"/>
                  </a:lnTo>
                  <a:lnTo>
                    <a:pt x="126" y="848"/>
                  </a:lnTo>
                  <a:lnTo>
                    <a:pt x="110" y="830"/>
                  </a:lnTo>
                  <a:lnTo>
                    <a:pt x="95" y="811"/>
                  </a:lnTo>
                  <a:lnTo>
                    <a:pt x="81" y="791"/>
                  </a:lnTo>
                  <a:lnTo>
                    <a:pt x="69" y="771"/>
                  </a:lnTo>
                  <a:lnTo>
                    <a:pt x="57" y="749"/>
                  </a:lnTo>
                  <a:lnTo>
                    <a:pt x="47" y="728"/>
                  </a:lnTo>
                  <a:lnTo>
                    <a:pt x="37" y="706"/>
                  </a:lnTo>
                  <a:lnTo>
                    <a:pt x="29" y="683"/>
                  </a:lnTo>
                  <a:lnTo>
                    <a:pt x="21" y="660"/>
                  </a:lnTo>
                  <a:lnTo>
                    <a:pt x="15" y="635"/>
                  </a:lnTo>
                  <a:lnTo>
                    <a:pt x="10" y="610"/>
                  </a:lnTo>
                  <a:lnTo>
                    <a:pt x="5" y="586"/>
                  </a:lnTo>
                  <a:lnTo>
                    <a:pt x="2" y="559"/>
                  </a:lnTo>
                  <a:lnTo>
                    <a:pt x="0" y="533"/>
                  </a:lnTo>
                  <a:lnTo>
                    <a:pt x="0" y="506"/>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5" name="Freeform 49"/>
            <p:cNvSpPr>
              <a:spLocks/>
            </p:cNvSpPr>
            <p:nvPr userDrawn="1"/>
          </p:nvSpPr>
          <p:spPr bwMode="auto">
            <a:xfrm>
              <a:off x="7050" y="5102"/>
              <a:ext cx="98" cy="108"/>
            </a:xfrm>
            <a:custGeom>
              <a:avLst/>
              <a:gdLst>
                <a:gd name="T0" fmla="*/ 0 w 886"/>
                <a:gd name="T1" fmla="*/ 0 h 973"/>
                <a:gd name="T2" fmla="*/ 215 w 886"/>
                <a:gd name="T3" fmla="*/ 0 h 973"/>
                <a:gd name="T4" fmla="*/ 215 w 886"/>
                <a:gd name="T5" fmla="*/ 424 h 973"/>
                <a:gd name="T6" fmla="*/ 610 w 886"/>
                <a:gd name="T7" fmla="*/ 0 h 973"/>
                <a:gd name="T8" fmla="*/ 868 w 886"/>
                <a:gd name="T9" fmla="*/ 0 h 973"/>
                <a:gd name="T10" fmla="*/ 472 w 886"/>
                <a:gd name="T11" fmla="*/ 413 h 973"/>
                <a:gd name="T12" fmla="*/ 886 w 886"/>
                <a:gd name="T13" fmla="*/ 973 h 973"/>
                <a:gd name="T14" fmla="*/ 629 w 886"/>
                <a:gd name="T15" fmla="*/ 973 h 973"/>
                <a:gd name="T16" fmla="*/ 328 w 886"/>
                <a:gd name="T17" fmla="*/ 559 h 973"/>
                <a:gd name="T18" fmla="*/ 215 w 886"/>
                <a:gd name="T19" fmla="*/ 675 h 973"/>
                <a:gd name="T20" fmla="*/ 215 w 886"/>
                <a:gd name="T21" fmla="*/ 973 h 973"/>
                <a:gd name="T22" fmla="*/ 0 w 886"/>
                <a:gd name="T23" fmla="*/ 973 h 973"/>
                <a:gd name="T24" fmla="*/ 0 w 886"/>
                <a:gd name="T25"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973">
                  <a:moveTo>
                    <a:pt x="0" y="0"/>
                  </a:moveTo>
                  <a:lnTo>
                    <a:pt x="215" y="0"/>
                  </a:lnTo>
                  <a:lnTo>
                    <a:pt x="215" y="424"/>
                  </a:lnTo>
                  <a:lnTo>
                    <a:pt x="610" y="0"/>
                  </a:lnTo>
                  <a:lnTo>
                    <a:pt x="868" y="0"/>
                  </a:lnTo>
                  <a:lnTo>
                    <a:pt x="472" y="413"/>
                  </a:lnTo>
                  <a:lnTo>
                    <a:pt x="886" y="973"/>
                  </a:lnTo>
                  <a:lnTo>
                    <a:pt x="629" y="973"/>
                  </a:lnTo>
                  <a:lnTo>
                    <a:pt x="328" y="559"/>
                  </a:lnTo>
                  <a:lnTo>
                    <a:pt x="215" y="675"/>
                  </a:lnTo>
                  <a:lnTo>
                    <a:pt x="215" y="973"/>
                  </a:lnTo>
                  <a:lnTo>
                    <a:pt x="0" y="973"/>
                  </a:lnTo>
                  <a:lnTo>
                    <a:pt x="0" y="0"/>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6" name="Freeform 50"/>
            <p:cNvSpPr>
              <a:spLocks noEditPoints="1"/>
            </p:cNvSpPr>
            <p:nvPr userDrawn="1"/>
          </p:nvSpPr>
          <p:spPr bwMode="auto">
            <a:xfrm>
              <a:off x="7138" y="5101"/>
              <a:ext cx="114" cy="109"/>
            </a:xfrm>
            <a:custGeom>
              <a:avLst/>
              <a:gdLst>
                <a:gd name="T0" fmla="*/ 418 w 1032"/>
                <a:gd name="T1" fmla="*/ 0 h 981"/>
                <a:gd name="T2" fmla="*/ 614 w 1032"/>
                <a:gd name="T3" fmla="*/ 0 h 981"/>
                <a:gd name="T4" fmla="*/ 1032 w 1032"/>
                <a:gd name="T5" fmla="*/ 981 h 981"/>
                <a:gd name="T6" fmla="*/ 808 w 1032"/>
                <a:gd name="T7" fmla="*/ 981 h 981"/>
                <a:gd name="T8" fmla="*/ 719 w 1032"/>
                <a:gd name="T9" fmla="*/ 762 h 981"/>
                <a:gd name="T10" fmla="*/ 308 w 1032"/>
                <a:gd name="T11" fmla="*/ 762 h 981"/>
                <a:gd name="T12" fmla="*/ 219 w 1032"/>
                <a:gd name="T13" fmla="*/ 981 h 981"/>
                <a:gd name="T14" fmla="*/ 0 w 1032"/>
                <a:gd name="T15" fmla="*/ 981 h 981"/>
                <a:gd name="T16" fmla="*/ 418 w 1032"/>
                <a:gd name="T17" fmla="*/ 0 h 981"/>
                <a:gd name="T18" fmla="*/ 643 w 1032"/>
                <a:gd name="T19" fmla="*/ 573 h 981"/>
                <a:gd name="T20" fmla="*/ 513 w 1032"/>
                <a:gd name="T21" fmla="*/ 258 h 981"/>
                <a:gd name="T22" fmla="*/ 384 w 1032"/>
                <a:gd name="T23" fmla="*/ 573 h 981"/>
                <a:gd name="T24" fmla="*/ 643 w 1032"/>
                <a:gd name="T25" fmla="*/ 57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2" h="981">
                  <a:moveTo>
                    <a:pt x="418" y="0"/>
                  </a:moveTo>
                  <a:lnTo>
                    <a:pt x="614" y="0"/>
                  </a:lnTo>
                  <a:lnTo>
                    <a:pt x="1032" y="981"/>
                  </a:lnTo>
                  <a:lnTo>
                    <a:pt x="808" y="981"/>
                  </a:lnTo>
                  <a:lnTo>
                    <a:pt x="719" y="762"/>
                  </a:lnTo>
                  <a:lnTo>
                    <a:pt x="308" y="762"/>
                  </a:lnTo>
                  <a:lnTo>
                    <a:pt x="219" y="981"/>
                  </a:lnTo>
                  <a:lnTo>
                    <a:pt x="0" y="981"/>
                  </a:lnTo>
                  <a:lnTo>
                    <a:pt x="418" y="0"/>
                  </a:lnTo>
                  <a:close/>
                  <a:moveTo>
                    <a:pt x="643" y="573"/>
                  </a:moveTo>
                  <a:lnTo>
                    <a:pt x="513" y="258"/>
                  </a:lnTo>
                  <a:lnTo>
                    <a:pt x="384" y="573"/>
                  </a:lnTo>
                  <a:lnTo>
                    <a:pt x="643" y="573"/>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7" name="Freeform 51"/>
            <p:cNvSpPr>
              <a:spLocks/>
            </p:cNvSpPr>
            <p:nvPr userDrawn="1"/>
          </p:nvSpPr>
          <p:spPr bwMode="auto">
            <a:xfrm>
              <a:off x="7254" y="5102"/>
              <a:ext cx="108" cy="108"/>
            </a:xfrm>
            <a:custGeom>
              <a:avLst/>
              <a:gdLst>
                <a:gd name="T0" fmla="*/ 0 w 973"/>
                <a:gd name="T1" fmla="*/ 0 h 973"/>
                <a:gd name="T2" fmla="*/ 231 w 973"/>
                <a:gd name="T3" fmla="*/ 0 h 973"/>
                <a:gd name="T4" fmla="*/ 487 w 973"/>
                <a:gd name="T5" fmla="*/ 411 h 973"/>
                <a:gd name="T6" fmla="*/ 742 w 973"/>
                <a:gd name="T7" fmla="*/ 0 h 973"/>
                <a:gd name="T8" fmla="*/ 973 w 973"/>
                <a:gd name="T9" fmla="*/ 0 h 973"/>
                <a:gd name="T10" fmla="*/ 973 w 973"/>
                <a:gd name="T11" fmla="*/ 973 h 973"/>
                <a:gd name="T12" fmla="*/ 760 w 973"/>
                <a:gd name="T13" fmla="*/ 973 h 973"/>
                <a:gd name="T14" fmla="*/ 760 w 973"/>
                <a:gd name="T15" fmla="*/ 338 h 973"/>
                <a:gd name="T16" fmla="*/ 487 w 973"/>
                <a:gd name="T17" fmla="*/ 753 h 973"/>
                <a:gd name="T18" fmla="*/ 481 w 973"/>
                <a:gd name="T19" fmla="*/ 753 h 973"/>
                <a:gd name="T20" fmla="*/ 210 w 973"/>
                <a:gd name="T21" fmla="*/ 342 h 973"/>
                <a:gd name="T22" fmla="*/ 210 w 973"/>
                <a:gd name="T23" fmla="*/ 973 h 973"/>
                <a:gd name="T24" fmla="*/ 0 w 973"/>
                <a:gd name="T25" fmla="*/ 973 h 973"/>
                <a:gd name="T26" fmla="*/ 0 w 973"/>
                <a:gd name="T27"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3" h="973">
                  <a:moveTo>
                    <a:pt x="0" y="0"/>
                  </a:moveTo>
                  <a:lnTo>
                    <a:pt x="231" y="0"/>
                  </a:lnTo>
                  <a:lnTo>
                    <a:pt x="487" y="411"/>
                  </a:lnTo>
                  <a:lnTo>
                    <a:pt x="742" y="0"/>
                  </a:lnTo>
                  <a:lnTo>
                    <a:pt x="973" y="0"/>
                  </a:lnTo>
                  <a:lnTo>
                    <a:pt x="973" y="973"/>
                  </a:lnTo>
                  <a:lnTo>
                    <a:pt x="760" y="973"/>
                  </a:lnTo>
                  <a:lnTo>
                    <a:pt x="760" y="338"/>
                  </a:lnTo>
                  <a:lnTo>
                    <a:pt x="487" y="753"/>
                  </a:lnTo>
                  <a:lnTo>
                    <a:pt x="481" y="753"/>
                  </a:lnTo>
                  <a:lnTo>
                    <a:pt x="210" y="342"/>
                  </a:lnTo>
                  <a:lnTo>
                    <a:pt x="210" y="973"/>
                  </a:lnTo>
                  <a:lnTo>
                    <a:pt x="0" y="973"/>
                  </a:lnTo>
                  <a:lnTo>
                    <a:pt x="0" y="0"/>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8" name="Freeform 52"/>
            <p:cNvSpPr>
              <a:spLocks noEditPoints="1"/>
            </p:cNvSpPr>
            <p:nvPr userDrawn="1"/>
          </p:nvSpPr>
          <p:spPr bwMode="auto">
            <a:xfrm>
              <a:off x="7372" y="5102"/>
              <a:ext cx="86" cy="108"/>
            </a:xfrm>
            <a:custGeom>
              <a:avLst/>
              <a:gdLst>
                <a:gd name="T0" fmla="*/ 397 w 769"/>
                <a:gd name="T1" fmla="*/ 0 h 973"/>
                <a:gd name="T2" fmla="*/ 440 w 769"/>
                <a:gd name="T3" fmla="*/ 1 h 973"/>
                <a:gd name="T4" fmla="*/ 480 w 769"/>
                <a:gd name="T5" fmla="*/ 6 h 973"/>
                <a:gd name="T6" fmla="*/ 518 w 769"/>
                <a:gd name="T7" fmla="*/ 13 h 973"/>
                <a:gd name="T8" fmla="*/ 554 w 769"/>
                <a:gd name="T9" fmla="*/ 24 h 973"/>
                <a:gd name="T10" fmla="*/ 586 w 769"/>
                <a:gd name="T11" fmla="*/ 38 h 973"/>
                <a:gd name="T12" fmla="*/ 617 w 769"/>
                <a:gd name="T13" fmla="*/ 53 h 973"/>
                <a:gd name="T14" fmla="*/ 645 w 769"/>
                <a:gd name="T15" fmla="*/ 73 h 973"/>
                <a:gd name="T16" fmla="*/ 671 w 769"/>
                <a:gd name="T17" fmla="*/ 94 h 973"/>
                <a:gd name="T18" fmla="*/ 693 w 769"/>
                <a:gd name="T19" fmla="*/ 117 h 973"/>
                <a:gd name="T20" fmla="*/ 713 w 769"/>
                <a:gd name="T21" fmla="*/ 142 h 973"/>
                <a:gd name="T22" fmla="*/ 730 w 769"/>
                <a:gd name="T23" fmla="*/ 170 h 973"/>
                <a:gd name="T24" fmla="*/ 744 w 769"/>
                <a:gd name="T25" fmla="*/ 199 h 973"/>
                <a:gd name="T26" fmla="*/ 756 w 769"/>
                <a:gd name="T27" fmla="*/ 231 h 973"/>
                <a:gd name="T28" fmla="*/ 763 w 769"/>
                <a:gd name="T29" fmla="*/ 265 h 973"/>
                <a:gd name="T30" fmla="*/ 768 w 769"/>
                <a:gd name="T31" fmla="*/ 300 h 973"/>
                <a:gd name="T32" fmla="*/ 769 w 769"/>
                <a:gd name="T33" fmla="*/ 336 h 973"/>
                <a:gd name="T34" fmla="*/ 769 w 769"/>
                <a:gd name="T35" fmla="*/ 360 h 973"/>
                <a:gd name="T36" fmla="*/ 765 w 769"/>
                <a:gd name="T37" fmla="*/ 399 h 973"/>
                <a:gd name="T38" fmla="*/ 758 w 769"/>
                <a:gd name="T39" fmla="*/ 436 h 973"/>
                <a:gd name="T40" fmla="*/ 746 w 769"/>
                <a:gd name="T41" fmla="*/ 471 h 973"/>
                <a:gd name="T42" fmla="*/ 731 w 769"/>
                <a:gd name="T43" fmla="*/ 503 h 973"/>
                <a:gd name="T44" fmla="*/ 713 w 769"/>
                <a:gd name="T45" fmla="*/ 532 h 973"/>
                <a:gd name="T46" fmla="*/ 692 w 769"/>
                <a:gd name="T47" fmla="*/ 559 h 973"/>
                <a:gd name="T48" fmla="*/ 668 w 769"/>
                <a:gd name="T49" fmla="*/ 583 h 973"/>
                <a:gd name="T50" fmla="*/ 641 w 769"/>
                <a:gd name="T51" fmla="*/ 604 h 973"/>
                <a:gd name="T52" fmla="*/ 612 w 769"/>
                <a:gd name="T53" fmla="*/ 623 h 973"/>
                <a:gd name="T54" fmla="*/ 581 w 769"/>
                <a:gd name="T55" fmla="*/ 640 h 973"/>
                <a:gd name="T56" fmla="*/ 547 w 769"/>
                <a:gd name="T57" fmla="*/ 653 h 973"/>
                <a:gd name="T58" fmla="*/ 512 w 769"/>
                <a:gd name="T59" fmla="*/ 664 h 973"/>
                <a:gd name="T60" fmla="*/ 475 w 769"/>
                <a:gd name="T61" fmla="*/ 672 h 973"/>
                <a:gd name="T62" fmla="*/ 436 w 769"/>
                <a:gd name="T63" fmla="*/ 678 h 973"/>
                <a:gd name="T64" fmla="*/ 396 w 769"/>
                <a:gd name="T65" fmla="*/ 680 h 973"/>
                <a:gd name="T66" fmla="*/ 213 w 769"/>
                <a:gd name="T67" fmla="*/ 680 h 973"/>
                <a:gd name="T68" fmla="*/ 0 w 769"/>
                <a:gd name="T69" fmla="*/ 973 h 973"/>
                <a:gd name="T70" fmla="*/ 384 w 769"/>
                <a:gd name="T71" fmla="*/ 490 h 973"/>
                <a:gd name="T72" fmla="*/ 422 w 769"/>
                <a:gd name="T73" fmla="*/ 488 h 973"/>
                <a:gd name="T74" fmla="*/ 455 w 769"/>
                <a:gd name="T75" fmla="*/ 479 h 973"/>
                <a:gd name="T76" fmla="*/ 484 w 769"/>
                <a:gd name="T77" fmla="*/ 466 h 973"/>
                <a:gd name="T78" fmla="*/ 508 w 769"/>
                <a:gd name="T79" fmla="*/ 448 h 973"/>
                <a:gd name="T80" fmla="*/ 527 w 769"/>
                <a:gd name="T81" fmla="*/ 427 h 973"/>
                <a:gd name="T82" fmla="*/ 541 w 769"/>
                <a:gd name="T83" fmla="*/ 401 h 973"/>
                <a:gd name="T84" fmla="*/ 551 w 769"/>
                <a:gd name="T85" fmla="*/ 374 h 973"/>
                <a:gd name="T86" fmla="*/ 553 w 769"/>
                <a:gd name="T87" fmla="*/ 343 h 973"/>
                <a:gd name="T88" fmla="*/ 553 w 769"/>
                <a:gd name="T89" fmla="*/ 323 h 973"/>
                <a:gd name="T90" fmla="*/ 546 w 769"/>
                <a:gd name="T91" fmla="*/ 291 h 973"/>
                <a:gd name="T92" fmla="*/ 535 w 769"/>
                <a:gd name="T93" fmla="*/ 264 h 973"/>
                <a:gd name="T94" fmla="*/ 517 w 769"/>
                <a:gd name="T95" fmla="*/ 241 h 973"/>
                <a:gd name="T96" fmla="*/ 495 w 769"/>
                <a:gd name="T97" fmla="*/ 222 h 973"/>
                <a:gd name="T98" fmla="*/ 467 w 769"/>
                <a:gd name="T99" fmla="*/ 208 h 973"/>
                <a:gd name="T100" fmla="*/ 435 w 769"/>
                <a:gd name="T101" fmla="*/ 198 h 973"/>
                <a:gd name="T102" fmla="*/ 398 w 769"/>
                <a:gd name="T103" fmla="*/ 193 h 973"/>
                <a:gd name="T104" fmla="*/ 213 w 769"/>
                <a:gd name="T105" fmla="*/ 193 h 973"/>
                <a:gd name="T106" fmla="*/ 384 w 769"/>
                <a:gd name="T107" fmla="*/ 49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9" h="973">
                  <a:moveTo>
                    <a:pt x="0" y="0"/>
                  </a:moveTo>
                  <a:lnTo>
                    <a:pt x="397" y="0"/>
                  </a:lnTo>
                  <a:lnTo>
                    <a:pt x="418" y="0"/>
                  </a:lnTo>
                  <a:lnTo>
                    <a:pt x="440" y="1"/>
                  </a:lnTo>
                  <a:lnTo>
                    <a:pt x="460" y="3"/>
                  </a:lnTo>
                  <a:lnTo>
                    <a:pt x="480" y="6"/>
                  </a:lnTo>
                  <a:lnTo>
                    <a:pt x="499" y="9"/>
                  </a:lnTo>
                  <a:lnTo>
                    <a:pt x="518" y="13"/>
                  </a:lnTo>
                  <a:lnTo>
                    <a:pt x="536" y="19"/>
                  </a:lnTo>
                  <a:lnTo>
                    <a:pt x="554" y="24"/>
                  </a:lnTo>
                  <a:lnTo>
                    <a:pt x="571" y="30"/>
                  </a:lnTo>
                  <a:lnTo>
                    <a:pt x="586" y="38"/>
                  </a:lnTo>
                  <a:lnTo>
                    <a:pt x="602" y="45"/>
                  </a:lnTo>
                  <a:lnTo>
                    <a:pt x="617" y="53"/>
                  </a:lnTo>
                  <a:lnTo>
                    <a:pt x="632" y="63"/>
                  </a:lnTo>
                  <a:lnTo>
                    <a:pt x="645" y="73"/>
                  </a:lnTo>
                  <a:lnTo>
                    <a:pt x="658" y="82"/>
                  </a:lnTo>
                  <a:lnTo>
                    <a:pt x="671" y="94"/>
                  </a:lnTo>
                  <a:lnTo>
                    <a:pt x="683" y="104"/>
                  </a:lnTo>
                  <a:lnTo>
                    <a:pt x="693" y="117"/>
                  </a:lnTo>
                  <a:lnTo>
                    <a:pt x="704" y="130"/>
                  </a:lnTo>
                  <a:lnTo>
                    <a:pt x="713" y="142"/>
                  </a:lnTo>
                  <a:lnTo>
                    <a:pt x="722" y="156"/>
                  </a:lnTo>
                  <a:lnTo>
                    <a:pt x="730" y="170"/>
                  </a:lnTo>
                  <a:lnTo>
                    <a:pt x="738" y="185"/>
                  </a:lnTo>
                  <a:lnTo>
                    <a:pt x="744" y="199"/>
                  </a:lnTo>
                  <a:lnTo>
                    <a:pt x="750" y="215"/>
                  </a:lnTo>
                  <a:lnTo>
                    <a:pt x="756" y="231"/>
                  </a:lnTo>
                  <a:lnTo>
                    <a:pt x="760" y="248"/>
                  </a:lnTo>
                  <a:lnTo>
                    <a:pt x="763" y="265"/>
                  </a:lnTo>
                  <a:lnTo>
                    <a:pt x="766" y="282"/>
                  </a:lnTo>
                  <a:lnTo>
                    <a:pt x="768" y="300"/>
                  </a:lnTo>
                  <a:lnTo>
                    <a:pt x="769" y="318"/>
                  </a:lnTo>
                  <a:lnTo>
                    <a:pt x="769" y="336"/>
                  </a:lnTo>
                  <a:lnTo>
                    <a:pt x="769" y="339"/>
                  </a:lnTo>
                  <a:lnTo>
                    <a:pt x="769" y="360"/>
                  </a:lnTo>
                  <a:lnTo>
                    <a:pt x="767" y="380"/>
                  </a:lnTo>
                  <a:lnTo>
                    <a:pt x="765" y="399"/>
                  </a:lnTo>
                  <a:lnTo>
                    <a:pt x="762" y="418"/>
                  </a:lnTo>
                  <a:lnTo>
                    <a:pt x="758" y="436"/>
                  </a:lnTo>
                  <a:lnTo>
                    <a:pt x="752" y="454"/>
                  </a:lnTo>
                  <a:lnTo>
                    <a:pt x="746" y="471"/>
                  </a:lnTo>
                  <a:lnTo>
                    <a:pt x="739" y="487"/>
                  </a:lnTo>
                  <a:lnTo>
                    <a:pt x="731" y="503"/>
                  </a:lnTo>
                  <a:lnTo>
                    <a:pt x="723" y="517"/>
                  </a:lnTo>
                  <a:lnTo>
                    <a:pt x="713" y="532"/>
                  </a:lnTo>
                  <a:lnTo>
                    <a:pt x="703" y="546"/>
                  </a:lnTo>
                  <a:lnTo>
                    <a:pt x="692" y="559"/>
                  </a:lnTo>
                  <a:lnTo>
                    <a:pt x="681" y="571"/>
                  </a:lnTo>
                  <a:lnTo>
                    <a:pt x="668" y="583"/>
                  </a:lnTo>
                  <a:lnTo>
                    <a:pt x="655" y="595"/>
                  </a:lnTo>
                  <a:lnTo>
                    <a:pt x="641" y="604"/>
                  </a:lnTo>
                  <a:lnTo>
                    <a:pt x="627" y="615"/>
                  </a:lnTo>
                  <a:lnTo>
                    <a:pt x="612" y="623"/>
                  </a:lnTo>
                  <a:lnTo>
                    <a:pt x="597" y="632"/>
                  </a:lnTo>
                  <a:lnTo>
                    <a:pt x="581" y="640"/>
                  </a:lnTo>
                  <a:lnTo>
                    <a:pt x="564" y="646"/>
                  </a:lnTo>
                  <a:lnTo>
                    <a:pt x="547" y="653"/>
                  </a:lnTo>
                  <a:lnTo>
                    <a:pt x="529" y="659"/>
                  </a:lnTo>
                  <a:lnTo>
                    <a:pt x="512" y="664"/>
                  </a:lnTo>
                  <a:lnTo>
                    <a:pt x="493" y="669"/>
                  </a:lnTo>
                  <a:lnTo>
                    <a:pt x="475" y="672"/>
                  </a:lnTo>
                  <a:lnTo>
                    <a:pt x="455" y="675"/>
                  </a:lnTo>
                  <a:lnTo>
                    <a:pt x="436" y="678"/>
                  </a:lnTo>
                  <a:lnTo>
                    <a:pt x="416" y="679"/>
                  </a:lnTo>
                  <a:lnTo>
                    <a:pt x="396" y="680"/>
                  </a:lnTo>
                  <a:lnTo>
                    <a:pt x="376" y="680"/>
                  </a:lnTo>
                  <a:lnTo>
                    <a:pt x="213" y="680"/>
                  </a:lnTo>
                  <a:lnTo>
                    <a:pt x="213" y="973"/>
                  </a:lnTo>
                  <a:lnTo>
                    <a:pt x="0" y="973"/>
                  </a:lnTo>
                  <a:lnTo>
                    <a:pt x="0" y="0"/>
                  </a:lnTo>
                  <a:close/>
                  <a:moveTo>
                    <a:pt x="384" y="490"/>
                  </a:moveTo>
                  <a:lnTo>
                    <a:pt x="403" y="490"/>
                  </a:lnTo>
                  <a:lnTo>
                    <a:pt x="422" y="488"/>
                  </a:lnTo>
                  <a:lnTo>
                    <a:pt x="438" y="484"/>
                  </a:lnTo>
                  <a:lnTo>
                    <a:pt x="455" y="479"/>
                  </a:lnTo>
                  <a:lnTo>
                    <a:pt x="470" y="473"/>
                  </a:lnTo>
                  <a:lnTo>
                    <a:pt x="484" y="466"/>
                  </a:lnTo>
                  <a:lnTo>
                    <a:pt x="497" y="457"/>
                  </a:lnTo>
                  <a:lnTo>
                    <a:pt x="508" y="448"/>
                  </a:lnTo>
                  <a:lnTo>
                    <a:pt x="519" y="437"/>
                  </a:lnTo>
                  <a:lnTo>
                    <a:pt x="527" y="427"/>
                  </a:lnTo>
                  <a:lnTo>
                    <a:pt x="535" y="414"/>
                  </a:lnTo>
                  <a:lnTo>
                    <a:pt x="541" y="401"/>
                  </a:lnTo>
                  <a:lnTo>
                    <a:pt x="546" y="387"/>
                  </a:lnTo>
                  <a:lnTo>
                    <a:pt x="551" y="374"/>
                  </a:lnTo>
                  <a:lnTo>
                    <a:pt x="553" y="358"/>
                  </a:lnTo>
                  <a:lnTo>
                    <a:pt x="553" y="343"/>
                  </a:lnTo>
                  <a:lnTo>
                    <a:pt x="553" y="340"/>
                  </a:lnTo>
                  <a:lnTo>
                    <a:pt x="553" y="323"/>
                  </a:lnTo>
                  <a:lnTo>
                    <a:pt x="549" y="306"/>
                  </a:lnTo>
                  <a:lnTo>
                    <a:pt x="546" y="291"/>
                  </a:lnTo>
                  <a:lnTo>
                    <a:pt x="541" y="276"/>
                  </a:lnTo>
                  <a:lnTo>
                    <a:pt x="535" y="264"/>
                  </a:lnTo>
                  <a:lnTo>
                    <a:pt x="526" y="251"/>
                  </a:lnTo>
                  <a:lnTo>
                    <a:pt x="517" y="241"/>
                  </a:lnTo>
                  <a:lnTo>
                    <a:pt x="506" y="230"/>
                  </a:lnTo>
                  <a:lnTo>
                    <a:pt x="495" y="222"/>
                  </a:lnTo>
                  <a:lnTo>
                    <a:pt x="481" y="214"/>
                  </a:lnTo>
                  <a:lnTo>
                    <a:pt x="467" y="208"/>
                  </a:lnTo>
                  <a:lnTo>
                    <a:pt x="451" y="203"/>
                  </a:lnTo>
                  <a:lnTo>
                    <a:pt x="435" y="198"/>
                  </a:lnTo>
                  <a:lnTo>
                    <a:pt x="417" y="195"/>
                  </a:lnTo>
                  <a:lnTo>
                    <a:pt x="398" y="193"/>
                  </a:lnTo>
                  <a:lnTo>
                    <a:pt x="379" y="193"/>
                  </a:lnTo>
                  <a:lnTo>
                    <a:pt x="213" y="193"/>
                  </a:lnTo>
                  <a:lnTo>
                    <a:pt x="213" y="490"/>
                  </a:lnTo>
                  <a:lnTo>
                    <a:pt x="384" y="490"/>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9" name="Freeform 53"/>
            <p:cNvSpPr>
              <a:spLocks noEditPoints="1"/>
            </p:cNvSpPr>
            <p:nvPr userDrawn="1"/>
          </p:nvSpPr>
          <p:spPr bwMode="auto">
            <a:xfrm>
              <a:off x="7451" y="5101"/>
              <a:ext cx="114" cy="109"/>
            </a:xfrm>
            <a:custGeom>
              <a:avLst/>
              <a:gdLst>
                <a:gd name="T0" fmla="*/ 416 w 1031"/>
                <a:gd name="T1" fmla="*/ 0 h 981"/>
                <a:gd name="T2" fmla="*/ 614 w 1031"/>
                <a:gd name="T3" fmla="*/ 0 h 981"/>
                <a:gd name="T4" fmla="*/ 1031 w 1031"/>
                <a:gd name="T5" fmla="*/ 981 h 981"/>
                <a:gd name="T6" fmla="*/ 807 w 1031"/>
                <a:gd name="T7" fmla="*/ 981 h 981"/>
                <a:gd name="T8" fmla="*/ 719 w 1031"/>
                <a:gd name="T9" fmla="*/ 762 h 981"/>
                <a:gd name="T10" fmla="*/ 307 w 1031"/>
                <a:gd name="T11" fmla="*/ 762 h 981"/>
                <a:gd name="T12" fmla="*/ 218 w 1031"/>
                <a:gd name="T13" fmla="*/ 981 h 981"/>
                <a:gd name="T14" fmla="*/ 0 w 1031"/>
                <a:gd name="T15" fmla="*/ 981 h 981"/>
                <a:gd name="T16" fmla="*/ 416 w 1031"/>
                <a:gd name="T17" fmla="*/ 0 h 981"/>
                <a:gd name="T18" fmla="*/ 643 w 1031"/>
                <a:gd name="T19" fmla="*/ 573 h 981"/>
                <a:gd name="T20" fmla="*/ 513 w 1031"/>
                <a:gd name="T21" fmla="*/ 258 h 981"/>
                <a:gd name="T22" fmla="*/ 384 w 1031"/>
                <a:gd name="T23" fmla="*/ 573 h 981"/>
                <a:gd name="T24" fmla="*/ 643 w 1031"/>
                <a:gd name="T25" fmla="*/ 57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1" h="981">
                  <a:moveTo>
                    <a:pt x="416" y="0"/>
                  </a:moveTo>
                  <a:lnTo>
                    <a:pt x="614" y="0"/>
                  </a:lnTo>
                  <a:lnTo>
                    <a:pt x="1031" y="981"/>
                  </a:lnTo>
                  <a:lnTo>
                    <a:pt x="807" y="981"/>
                  </a:lnTo>
                  <a:lnTo>
                    <a:pt x="719" y="762"/>
                  </a:lnTo>
                  <a:lnTo>
                    <a:pt x="307" y="762"/>
                  </a:lnTo>
                  <a:lnTo>
                    <a:pt x="218" y="981"/>
                  </a:lnTo>
                  <a:lnTo>
                    <a:pt x="0" y="981"/>
                  </a:lnTo>
                  <a:lnTo>
                    <a:pt x="416" y="0"/>
                  </a:lnTo>
                  <a:close/>
                  <a:moveTo>
                    <a:pt x="643" y="573"/>
                  </a:moveTo>
                  <a:lnTo>
                    <a:pt x="513" y="258"/>
                  </a:lnTo>
                  <a:lnTo>
                    <a:pt x="384" y="573"/>
                  </a:lnTo>
                  <a:lnTo>
                    <a:pt x="643" y="573"/>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0" name="Freeform 54"/>
            <p:cNvSpPr>
              <a:spLocks/>
            </p:cNvSpPr>
            <p:nvPr userDrawn="1"/>
          </p:nvSpPr>
          <p:spPr bwMode="auto">
            <a:xfrm>
              <a:off x="7566" y="5102"/>
              <a:ext cx="78" cy="108"/>
            </a:xfrm>
            <a:custGeom>
              <a:avLst/>
              <a:gdLst>
                <a:gd name="T0" fmla="*/ 0 w 700"/>
                <a:gd name="T1" fmla="*/ 0 h 973"/>
                <a:gd name="T2" fmla="*/ 215 w 700"/>
                <a:gd name="T3" fmla="*/ 0 h 973"/>
                <a:gd name="T4" fmla="*/ 215 w 700"/>
                <a:gd name="T5" fmla="*/ 778 h 973"/>
                <a:gd name="T6" fmla="*/ 700 w 700"/>
                <a:gd name="T7" fmla="*/ 778 h 973"/>
                <a:gd name="T8" fmla="*/ 700 w 700"/>
                <a:gd name="T9" fmla="*/ 973 h 973"/>
                <a:gd name="T10" fmla="*/ 0 w 700"/>
                <a:gd name="T11" fmla="*/ 973 h 973"/>
                <a:gd name="T12" fmla="*/ 0 w 700"/>
                <a:gd name="T13" fmla="*/ 0 h 973"/>
              </a:gdLst>
              <a:ahLst/>
              <a:cxnLst>
                <a:cxn ang="0">
                  <a:pos x="T0" y="T1"/>
                </a:cxn>
                <a:cxn ang="0">
                  <a:pos x="T2" y="T3"/>
                </a:cxn>
                <a:cxn ang="0">
                  <a:pos x="T4" y="T5"/>
                </a:cxn>
                <a:cxn ang="0">
                  <a:pos x="T6" y="T7"/>
                </a:cxn>
                <a:cxn ang="0">
                  <a:pos x="T8" y="T9"/>
                </a:cxn>
                <a:cxn ang="0">
                  <a:pos x="T10" y="T11"/>
                </a:cxn>
                <a:cxn ang="0">
                  <a:pos x="T12" y="T13"/>
                </a:cxn>
              </a:cxnLst>
              <a:rect l="0" t="0" r="r" b="b"/>
              <a:pathLst>
                <a:path w="700" h="973">
                  <a:moveTo>
                    <a:pt x="0" y="0"/>
                  </a:moveTo>
                  <a:lnTo>
                    <a:pt x="215" y="0"/>
                  </a:lnTo>
                  <a:lnTo>
                    <a:pt x="215" y="778"/>
                  </a:lnTo>
                  <a:lnTo>
                    <a:pt x="700" y="778"/>
                  </a:lnTo>
                  <a:lnTo>
                    <a:pt x="700" y="973"/>
                  </a:lnTo>
                  <a:lnTo>
                    <a:pt x="0" y="973"/>
                  </a:lnTo>
                  <a:lnTo>
                    <a:pt x="0" y="0"/>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1" name="Freeform 55"/>
            <p:cNvSpPr>
              <a:spLocks noEditPoints="1"/>
            </p:cNvSpPr>
            <p:nvPr userDrawn="1"/>
          </p:nvSpPr>
          <p:spPr bwMode="auto">
            <a:xfrm>
              <a:off x="7637" y="5101"/>
              <a:ext cx="115" cy="109"/>
            </a:xfrm>
            <a:custGeom>
              <a:avLst/>
              <a:gdLst>
                <a:gd name="T0" fmla="*/ 418 w 1032"/>
                <a:gd name="T1" fmla="*/ 0 h 981"/>
                <a:gd name="T2" fmla="*/ 615 w 1032"/>
                <a:gd name="T3" fmla="*/ 0 h 981"/>
                <a:gd name="T4" fmla="*/ 1032 w 1032"/>
                <a:gd name="T5" fmla="*/ 981 h 981"/>
                <a:gd name="T6" fmla="*/ 808 w 1032"/>
                <a:gd name="T7" fmla="*/ 981 h 981"/>
                <a:gd name="T8" fmla="*/ 719 w 1032"/>
                <a:gd name="T9" fmla="*/ 762 h 981"/>
                <a:gd name="T10" fmla="*/ 308 w 1032"/>
                <a:gd name="T11" fmla="*/ 762 h 981"/>
                <a:gd name="T12" fmla="*/ 219 w 1032"/>
                <a:gd name="T13" fmla="*/ 981 h 981"/>
                <a:gd name="T14" fmla="*/ 0 w 1032"/>
                <a:gd name="T15" fmla="*/ 981 h 981"/>
                <a:gd name="T16" fmla="*/ 418 w 1032"/>
                <a:gd name="T17" fmla="*/ 0 h 981"/>
                <a:gd name="T18" fmla="*/ 643 w 1032"/>
                <a:gd name="T19" fmla="*/ 573 h 981"/>
                <a:gd name="T20" fmla="*/ 513 w 1032"/>
                <a:gd name="T21" fmla="*/ 258 h 981"/>
                <a:gd name="T22" fmla="*/ 384 w 1032"/>
                <a:gd name="T23" fmla="*/ 573 h 981"/>
                <a:gd name="T24" fmla="*/ 643 w 1032"/>
                <a:gd name="T25" fmla="*/ 57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2" h="981">
                  <a:moveTo>
                    <a:pt x="418" y="0"/>
                  </a:moveTo>
                  <a:lnTo>
                    <a:pt x="615" y="0"/>
                  </a:lnTo>
                  <a:lnTo>
                    <a:pt x="1032" y="981"/>
                  </a:lnTo>
                  <a:lnTo>
                    <a:pt x="808" y="981"/>
                  </a:lnTo>
                  <a:lnTo>
                    <a:pt x="719" y="762"/>
                  </a:lnTo>
                  <a:lnTo>
                    <a:pt x="308" y="762"/>
                  </a:lnTo>
                  <a:lnTo>
                    <a:pt x="219" y="981"/>
                  </a:lnTo>
                  <a:lnTo>
                    <a:pt x="0" y="981"/>
                  </a:lnTo>
                  <a:lnTo>
                    <a:pt x="418" y="0"/>
                  </a:lnTo>
                  <a:close/>
                  <a:moveTo>
                    <a:pt x="643" y="573"/>
                  </a:moveTo>
                  <a:lnTo>
                    <a:pt x="513" y="258"/>
                  </a:lnTo>
                  <a:lnTo>
                    <a:pt x="384" y="573"/>
                  </a:lnTo>
                  <a:lnTo>
                    <a:pt x="643" y="573"/>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2" name="Freeform 56"/>
            <p:cNvSpPr>
              <a:spLocks/>
            </p:cNvSpPr>
            <p:nvPr userDrawn="1"/>
          </p:nvSpPr>
          <p:spPr bwMode="auto">
            <a:xfrm>
              <a:off x="7169" y="5251"/>
              <a:ext cx="96" cy="108"/>
            </a:xfrm>
            <a:custGeom>
              <a:avLst/>
              <a:gdLst>
                <a:gd name="T0" fmla="*/ 0 w 864"/>
                <a:gd name="T1" fmla="*/ 0 h 973"/>
                <a:gd name="T2" fmla="*/ 197 w 864"/>
                <a:gd name="T3" fmla="*/ 0 h 973"/>
                <a:gd name="T4" fmla="*/ 653 w 864"/>
                <a:gd name="T5" fmla="*/ 599 h 973"/>
                <a:gd name="T6" fmla="*/ 653 w 864"/>
                <a:gd name="T7" fmla="*/ 0 h 973"/>
                <a:gd name="T8" fmla="*/ 864 w 864"/>
                <a:gd name="T9" fmla="*/ 0 h 973"/>
                <a:gd name="T10" fmla="*/ 864 w 864"/>
                <a:gd name="T11" fmla="*/ 973 h 973"/>
                <a:gd name="T12" fmla="*/ 682 w 864"/>
                <a:gd name="T13" fmla="*/ 973 h 973"/>
                <a:gd name="T14" fmla="*/ 211 w 864"/>
                <a:gd name="T15" fmla="*/ 355 h 973"/>
                <a:gd name="T16" fmla="*/ 211 w 864"/>
                <a:gd name="T17" fmla="*/ 973 h 973"/>
                <a:gd name="T18" fmla="*/ 0 w 864"/>
                <a:gd name="T19" fmla="*/ 973 h 973"/>
                <a:gd name="T20" fmla="*/ 0 w 864"/>
                <a:gd name="T21"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4" h="973">
                  <a:moveTo>
                    <a:pt x="0" y="0"/>
                  </a:moveTo>
                  <a:lnTo>
                    <a:pt x="197" y="0"/>
                  </a:lnTo>
                  <a:lnTo>
                    <a:pt x="653" y="599"/>
                  </a:lnTo>
                  <a:lnTo>
                    <a:pt x="653" y="0"/>
                  </a:lnTo>
                  <a:lnTo>
                    <a:pt x="864" y="0"/>
                  </a:lnTo>
                  <a:lnTo>
                    <a:pt x="864" y="973"/>
                  </a:lnTo>
                  <a:lnTo>
                    <a:pt x="682" y="973"/>
                  </a:lnTo>
                  <a:lnTo>
                    <a:pt x="211" y="355"/>
                  </a:lnTo>
                  <a:lnTo>
                    <a:pt x="211" y="973"/>
                  </a:lnTo>
                  <a:lnTo>
                    <a:pt x="0" y="973"/>
                  </a:lnTo>
                  <a:lnTo>
                    <a:pt x="0" y="0"/>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3" name="Freeform 57"/>
            <p:cNvSpPr>
              <a:spLocks noEditPoints="1"/>
            </p:cNvSpPr>
            <p:nvPr userDrawn="1"/>
          </p:nvSpPr>
          <p:spPr bwMode="auto">
            <a:xfrm>
              <a:off x="7267" y="5250"/>
              <a:ext cx="114" cy="109"/>
            </a:xfrm>
            <a:custGeom>
              <a:avLst/>
              <a:gdLst>
                <a:gd name="T0" fmla="*/ 417 w 1031"/>
                <a:gd name="T1" fmla="*/ 0 h 980"/>
                <a:gd name="T2" fmla="*/ 615 w 1031"/>
                <a:gd name="T3" fmla="*/ 0 h 980"/>
                <a:gd name="T4" fmla="*/ 1031 w 1031"/>
                <a:gd name="T5" fmla="*/ 980 h 980"/>
                <a:gd name="T6" fmla="*/ 808 w 1031"/>
                <a:gd name="T7" fmla="*/ 980 h 980"/>
                <a:gd name="T8" fmla="*/ 718 w 1031"/>
                <a:gd name="T9" fmla="*/ 762 h 980"/>
                <a:gd name="T10" fmla="*/ 307 w 1031"/>
                <a:gd name="T11" fmla="*/ 762 h 980"/>
                <a:gd name="T12" fmla="*/ 218 w 1031"/>
                <a:gd name="T13" fmla="*/ 980 h 980"/>
                <a:gd name="T14" fmla="*/ 0 w 1031"/>
                <a:gd name="T15" fmla="*/ 980 h 980"/>
                <a:gd name="T16" fmla="*/ 417 w 1031"/>
                <a:gd name="T17" fmla="*/ 0 h 980"/>
                <a:gd name="T18" fmla="*/ 642 w 1031"/>
                <a:gd name="T19" fmla="*/ 573 h 980"/>
                <a:gd name="T20" fmla="*/ 513 w 1031"/>
                <a:gd name="T21" fmla="*/ 257 h 980"/>
                <a:gd name="T22" fmla="*/ 383 w 1031"/>
                <a:gd name="T23" fmla="*/ 573 h 980"/>
                <a:gd name="T24" fmla="*/ 642 w 1031"/>
                <a:gd name="T25" fmla="*/ 573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1" h="980">
                  <a:moveTo>
                    <a:pt x="417" y="0"/>
                  </a:moveTo>
                  <a:lnTo>
                    <a:pt x="615" y="0"/>
                  </a:lnTo>
                  <a:lnTo>
                    <a:pt x="1031" y="980"/>
                  </a:lnTo>
                  <a:lnTo>
                    <a:pt x="808" y="980"/>
                  </a:lnTo>
                  <a:lnTo>
                    <a:pt x="718" y="762"/>
                  </a:lnTo>
                  <a:lnTo>
                    <a:pt x="307" y="762"/>
                  </a:lnTo>
                  <a:lnTo>
                    <a:pt x="218" y="980"/>
                  </a:lnTo>
                  <a:lnTo>
                    <a:pt x="0" y="980"/>
                  </a:lnTo>
                  <a:lnTo>
                    <a:pt x="417" y="0"/>
                  </a:lnTo>
                  <a:close/>
                  <a:moveTo>
                    <a:pt x="642" y="573"/>
                  </a:moveTo>
                  <a:lnTo>
                    <a:pt x="513" y="257"/>
                  </a:lnTo>
                  <a:lnTo>
                    <a:pt x="383" y="573"/>
                  </a:lnTo>
                  <a:lnTo>
                    <a:pt x="642" y="573"/>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4" name="Rectangle 58"/>
            <p:cNvSpPr>
              <a:spLocks noChangeArrowheads="1"/>
            </p:cNvSpPr>
            <p:nvPr userDrawn="1"/>
          </p:nvSpPr>
          <p:spPr bwMode="auto">
            <a:xfrm>
              <a:off x="7384" y="5251"/>
              <a:ext cx="23" cy="108"/>
            </a:xfrm>
            <a:prstGeom prst="rect">
              <a:avLst/>
            </a:prstGeom>
            <a:solidFill>
              <a:srgbClr val="B4A59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5" name="Freeform 59"/>
            <p:cNvSpPr>
              <a:spLocks noEditPoints="1"/>
            </p:cNvSpPr>
            <p:nvPr userDrawn="1"/>
          </p:nvSpPr>
          <p:spPr bwMode="auto">
            <a:xfrm>
              <a:off x="7419" y="5251"/>
              <a:ext cx="93" cy="108"/>
            </a:xfrm>
            <a:custGeom>
              <a:avLst/>
              <a:gdLst>
                <a:gd name="T0" fmla="*/ 444 w 841"/>
                <a:gd name="T1" fmla="*/ 0 h 973"/>
                <a:gd name="T2" fmla="*/ 490 w 841"/>
                <a:gd name="T3" fmla="*/ 2 h 973"/>
                <a:gd name="T4" fmla="*/ 532 w 841"/>
                <a:gd name="T5" fmla="*/ 7 h 973"/>
                <a:gd name="T6" fmla="*/ 572 w 841"/>
                <a:gd name="T7" fmla="*/ 15 h 973"/>
                <a:gd name="T8" fmla="*/ 609 w 841"/>
                <a:gd name="T9" fmla="*/ 25 h 973"/>
                <a:gd name="T10" fmla="*/ 643 w 841"/>
                <a:gd name="T11" fmla="*/ 40 h 973"/>
                <a:gd name="T12" fmla="*/ 675 w 841"/>
                <a:gd name="T13" fmla="*/ 57 h 973"/>
                <a:gd name="T14" fmla="*/ 702 w 841"/>
                <a:gd name="T15" fmla="*/ 76 h 973"/>
                <a:gd name="T16" fmla="*/ 729 w 841"/>
                <a:gd name="T17" fmla="*/ 99 h 973"/>
                <a:gd name="T18" fmla="*/ 748 w 841"/>
                <a:gd name="T19" fmla="*/ 120 h 973"/>
                <a:gd name="T20" fmla="*/ 764 w 841"/>
                <a:gd name="T21" fmla="*/ 143 h 973"/>
                <a:gd name="T22" fmla="*/ 778 w 841"/>
                <a:gd name="T23" fmla="*/ 169 h 973"/>
                <a:gd name="T24" fmla="*/ 790 w 841"/>
                <a:gd name="T25" fmla="*/ 196 h 973"/>
                <a:gd name="T26" fmla="*/ 800 w 841"/>
                <a:gd name="T27" fmla="*/ 225 h 973"/>
                <a:gd name="T28" fmla="*/ 806 w 841"/>
                <a:gd name="T29" fmla="*/ 255 h 973"/>
                <a:gd name="T30" fmla="*/ 810 w 841"/>
                <a:gd name="T31" fmla="*/ 287 h 973"/>
                <a:gd name="T32" fmla="*/ 811 w 841"/>
                <a:gd name="T33" fmla="*/ 321 h 973"/>
                <a:gd name="T34" fmla="*/ 810 w 841"/>
                <a:gd name="T35" fmla="*/ 353 h 973"/>
                <a:gd name="T36" fmla="*/ 803 w 841"/>
                <a:gd name="T37" fmla="*/ 407 h 973"/>
                <a:gd name="T38" fmla="*/ 788 w 841"/>
                <a:gd name="T39" fmla="*/ 454 h 973"/>
                <a:gd name="T40" fmla="*/ 767 w 841"/>
                <a:gd name="T41" fmla="*/ 498 h 973"/>
                <a:gd name="T42" fmla="*/ 739 w 841"/>
                <a:gd name="T43" fmla="*/ 534 h 973"/>
                <a:gd name="T44" fmla="*/ 707 w 841"/>
                <a:gd name="T45" fmla="*/ 567 h 973"/>
                <a:gd name="T46" fmla="*/ 669 w 841"/>
                <a:gd name="T47" fmla="*/ 595 h 973"/>
                <a:gd name="T48" fmla="*/ 626 w 841"/>
                <a:gd name="T49" fmla="*/ 617 h 973"/>
                <a:gd name="T50" fmla="*/ 841 w 841"/>
                <a:gd name="T51" fmla="*/ 973 h 973"/>
                <a:gd name="T52" fmla="*/ 382 w 841"/>
                <a:gd name="T53" fmla="*/ 662 h 973"/>
                <a:gd name="T54" fmla="*/ 214 w 841"/>
                <a:gd name="T55" fmla="*/ 973 h 973"/>
                <a:gd name="T56" fmla="*/ 0 w 841"/>
                <a:gd name="T57" fmla="*/ 0 h 973"/>
                <a:gd name="T58" fmla="*/ 450 w 841"/>
                <a:gd name="T59" fmla="*/ 472 h 973"/>
                <a:gd name="T60" fmla="*/ 485 w 841"/>
                <a:gd name="T61" fmla="*/ 467 h 973"/>
                <a:gd name="T62" fmla="*/ 515 w 841"/>
                <a:gd name="T63" fmla="*/ 457 h 973"/>
                <a:gd name="T64" fmla="*/ 541 w 841"/>
                <a:gd name="T65" fmla="*/ 444 h 973"/>
                <a:gd name="T66" fmla="*/ 562 w 841"/>
                <a:gd name="T67" fmla="*/ 426 h 973"/>
                <a:gd name="T68" fmla="*/ 578 w 841"/>
                <a:gd name="T69" fmla="*/ 403 h 973"/>
                <a:gd name="T70" fmla="*/ 588 w 841"/>
                <a:gd name="T71" fmla="*/ 378 h 973"/>
                <a:gd name="T72" fmla="*/ 595 w 841"/>
                <a:gd name="T73" fmla="*/ 351 h 973"/>
                <a:gd name="T74" fmla="*/ 595 w 841"/>
                <a:gd name="T75" fmla="*/ 333 h 973"/>
                <a:gd name="T76" fmla="*/ 591 w 841"/>
                <a:gd name="T77" fmla="*/ 300 h 973"/>
                <a:gd name="T78" fmla="*/ 583 w 841"/>
                <a:gd name="T79" fmla="*/ 272 h 973"/>
                <a:gd name="T80" fmla="*/ 569 w 841"/>
                <a:gd name="T81" fmla="*/ 248 h 973"/>
                <a:gd name="T82" fmla="*/ 550 w 841"/>
                <a:gd name="T83" fmla="*/ 228 h 973"/>
                <a:gd name="T84" fmla="*/ 526 w 841"/>
                <a:gd name="T85" fmla="*/ 213 h 973"/>
                <a:gd name="T86" fmla="*/ 497 w 841"/>
                <a:gd name="T87" fmla="*/ 203 h 973"/>
                <a:gd name="T88" fmla="*/ 464 w 841"/>
                <a:gd name="T89" fmla="*/ 195 h 973"/>
                <a:gd name="T90" fmla="*/ 427 w 841"/>
                <a:gd name="T91" fmla="*/ 193 h 973"/>
                <a:gd name="T92" fmla="*/ 214 w 841"/>
                <a:gd name="T93" fmla="*/ 473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41" h="973">
                  <a:moveTo>
                    <a:pt x="0" y="0"/>
                  </a:moveTo>
                  <a:lnTo>
                    <a:pt x="444" y="0"/>
                  </a:lnTo>
                  <a:lnTo>
                    <a:pt x="468" y="1"/>
                  </a:lnTo>
                  <a:lnTo>
                    <a:pt x="490" y="2"/>
                  </a:lnTo>
                  <a:lnTo>
                    <a:pt x="511" y="4"/>
                  </a:lnTo>
                  <a:lnTo>
                    <a:pt x="532" y="7"/>
                  </a:lnTo>
                  <a:lnTo>
                    <a:pt x="552" y="10"/>
                  </a:lnTo>
                  <a:lnTo>
                    <a:pt x="572" y="15"/>
                  </a:lnTo>
                  <a:lnTo>
                    <a:pt x="590" y="20"/>
                  </a:lnTo>
                  <a:lnTo>
                    <a:pt x="609" y="25"/>
                  </a:lnTo>
                  <a:lnTo>
                    <a:pt x="626" y="32"/>
                  </a:lnTo>
                  <a:lnTo>
                    <a:pt x="643" y="40"/>
                  </a:lnTo>
                  <a:lnTo>
                    <a:pt x="659" y="47"/>
                  </a:lnTo>
                  <a:lnTo>
                    <a:pt x="675" y="57"/>
                  </a:lnTo>
                  <a:lnTo>
                    <a:pt x="689" y="66"/>
                  </a:lnTo>
                  <a:lnTo>
                    <a:pt x="702" y="76"/>
                  </a:lnTo>
                  <a:lnTo>
                    <a:pt x="716" y="87"/>
                  </a:lnTo>
                  <a:lnTo>
                    <a:pt x="729" y="99"/>
                  </a:lnTo>
                  <a:lnTo>
                    <a:pt x="738" y="110"/>
                  </a:lnTo>
                  <a:lnTo>
                    <a:pt x="748" y="120"/>
                  </a:lnTo>
                  <a:lnTo>
                    <a:pt x="756" y="132"/>
                  </a:lnTo>
                  <a:lnTo>
                    <a:pt x="764" y="143"/>
                  </a:lnTo>
                  <a:lnTo>
                    <a:pt x="772" y="156"/>
                  </a:lnTo>
                  <a:lnTo>
                    <a:pt x="778" y="169"/>
                  </a:lnTo>
                  <a:lnTo>
                    <a:pt x="785" y="183"/>
                  </a:lnTo>
                  <a:lnTo>
                    <a:pt x="790" y="196"/>
                  </a:lnTo>
                  <a:lnTo>
                    <a:pt x="795" y="210"/>
                  </a:lnTo>
                  <a:lnTo>
                    <a:pt x="800" y="225"/>
                  </a:lnTo>
                  <a:lnTo>
                    <a:pt x="803" y="240"/>
                  </a:lnTo>
                  <a:lnTo>
                    <a:pt x="806" y="255"/>
                  </a:lnTo>
                  <a:lnTo>
                    <a:pt x="809" y="271"/>
                  </a:lnTo>
                  <a:lnTo>
                    <a:pt x="810" y="287"/>
                  </a:lnTo>
                  <a:lnTo>
                    <a:pt x="811" y="304"/>
                  </a:lnTo>
                  <a:lnTo>
                    <a:pt x="811" y="321"/>
                  </a:lnTo>
                  <a:lnTo>
                    <a:pt x="811" y="324"/>
                  </a:lnTo>
                  <a:lnTo>
                    <a:pt x="810" y="353"/>
                  </a:lnTo>
                  <a:lnTo>
                    <a:pt x="808" y="380"/>
                  </a:lnTo>
                  <a:lnTo>
                    <a:pt x="803" y="407"/>
                  </a:lnTo>
                  <a:lnTo>
                    <a:pt x="796" y="431"/>
                  </a:lnTo>
                  <a:lnTo>
                    <a:pt x="788" y="454"/>
                  </a:lnTo>
                  <a:lnTo>
                    <a:pt x="778" y="476"/>
                  </a:lnTo>
                  <a:lnTo>
                    <a:pt x="767" y="498"/>
                  </a:lnTo>
                  <a:lnTo>
                    <a:pt x="754" y="517"/>
                  </a:lnTo>
                  <a:lnTo>
                    <a:pt x="739" y="534"/>
                  </a:lnTo>
                  <a:lnTo>
                    <a:pt x="724" y="551"/>
                  </a:lnTo>
                  <a:lnTo>
                    <a:pt x="707" y="567"/>
                  </a:lnTo>
                  <a:lnTo>
                    <a:pt x="688" y="581"/>
                  </a:lnTo>
                  <a:lnTo>
                    <a:pt x="669" y="595"/>
                  </a:lnTo>
                  <a:lnTo>
                    <a:pt x="647" y="606"/>
                  </a:lnTo>
                  <a:lnTo>
                    <a:pt x="626" y="617"/>
                  </a:lnTo>
                  <a:lnTo>
                    <a:pt x="603" y="625"/>
                  </a:lnTo>
                  <a:lnTo>
                    <a:pt x="841" y="973"/>
                  </a:lnTo>
                  <a:lnTo>
                    <a:pt x="590" y="973"/>
                  </a:lnTo>
                  <a:lnTo>
                    <a:pt x="382" y="662"/>
                  </a:lnTo>
                  <a:lnTo>
                    <a:pt x="214" y="662"/>
                  </a:lnTo>
                  <a:lnTo>
                    <a:pt x="214" y="973"/>
                  </a:lnTo>
                  <a:lnTo>
                    <a:pt x="0" y="973"/>
                  </a:lnTo>
                  <a:lnTo>
                    <a:pt x="0" y="0"/>
                  </a:lnTo>
                  <a:close/>
                  <a:moveTo>
                    <a:pt x="431" y="473"/>
                  </a:moveTo>
                  <a:lnTo>
                    <a:pt x="450" y="472"/>
                  </a:lnTo>
                  <a:lnTo>
                    <a:pt x="468" y="470"/>
                  </a:lnTo>
                  <a:lnTo>
                    <a:pt x="485" y="467"/>
                  </a:lnTo>
                  <a:lnTo>
                    <a:pt x="501" y="463"/>
                  </a:lnTo>
                  <a:lnTo>
                    <a:pt x="515" y="457"/>
                  </a:lnTo>
                  <a:lnTo>
                    <a:pt x="528" y="451"/>
                  </a:lnTo>
                  <a:lnTo>
                    <a:pt x="541" y="444"/>
                  </a:lnTo>
                  <a:lnTo>
                    <a:pt x="552" y="435"/>
                  </a:lnTo>
                  <a:lnTo>
                    <a:pt x="562" y="426"/>
                  </a:lnTo>
                  <a:lnTo>
                    <a:pt x="570" y="415"/>
                  </a:lnTo>
                  <a:lnTo>
                    <a:pt x="578" y="403"/>
                  </a:lnTo>
                  <a:lnTo>
                    <a:pt x="584" y="392"/>
                  </a:lnTo>
                  <a:lnTo>
                    <a:pt x="588" y="378"/>
                  </a:lnTo>
                  <a:lnTo>
                    <a:pt x="592" y="364"/>
                  </a:lnTo>
                  <a:lnTo>
                    <a:pt x="595" y="351"/>
                  </a:lnTo>
                  <a:lnTo>
                    <a:pt x="595" y="335"/>
                  </a:lnTo>
                  <a:lnTo>
                    <a:pt x="595" y="333"/>
                  </a:lnTo>
                  <a:lnTo>
                    <a:pt x="595" y="316"/>
                  </a:lnTo>
                  <a:lnTo>
                    <a:pt x="591" y="300"/>
                  </a:lnTo>
                  <a:lnTo>
                    <a:pt x="588" y="285"/>
                  </a:lnTo>
                  <a:lnTo>
                    <a:pt x="583" y="272"/>
                  </a:lnTo>
                  <a:lnTo>
                    <a:pt x="577" y="260"/>
                  </a:lnTo>
                  <a:lnTo>
                    <a:pt x="569" y="248"/>
                  </a:lnTo>
                  <a:lnTo>
                    <a:pt x="560" y="238"/>
                  </a:lnTo>
                  <a:lnTo>
                    <a:pt x="550" y="228"/>
                  </a:lnTo>
                  <a:lnTo>
                    <a:pt x="539" y="221"/>
                  </a:lnTo>
                  <a:lnTo>
                    <a:pt x="526" y="213"/>
                  </a:lnTo>
                  <a:lnTo>
                    <a:pt x="512" y="207"/>
                  </a:lnTo>
                  <a:lnTo>
                    <a:pt x="497" y="203"/>
                  </a:lnTo>
                  <a:lnTo>
                    <a:pt x="480" y="198"/>
                  </a:lnTo>
                  <a:lnTo>
                    <a:pt x="464" y="195"/>
                  </a:lnTo>
                  <a:lnTo>
                    <a:pt x="446" y="194"/>
                  </a:lnTo>
                  <a:lnTo>
                    <a:pt x="427" y="193"/>
                  </a:lnTo>
                  <a:lnTo>
                    <a:pt x="214" y="193"/>
                  </a:lnTo>
                  <a:lnTo>
                    <a:pt x="214" y="473"/>
                  </a:lnTo>
                  <a:lnTo>
                    <a:pt x="431" y="473"/>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6" name="Freeform 60"/>
            <p:cNvSpPr>
              <a:spLocks noEditPoints="1"/>
            </p:cNvSpPr>
            <p:nvPr userDrawn="1"/>
          </p:nvSpPr>
          <p:spPr bwMode="auto">
            <a:xfrm>
              <a:off x="7510" y="5249"/>
              <a:ext cx="115" cy="112"/>
            </a:xfrm>
            <a:custGeom>
              <a:avLst/>
              <a:gdLst>
                <a:gd name="T0" fmla="*/ 5 w 1035"/>
                <a:gd name="T1" fmla="*/ 427 h 1006"/>
                <a:gd name="T2" fmla="*/ 39 w 1035"/>
                <a:gd name="T3" fmla="*/ 307 h 1006"/>
                <a:gd name="T4" fmla="*/ 99 w 1035"/>
                <a:gd name="T5" fmla="*/ 202 h 1006"/>
                <a:gd name="T6" fmla="*/ 183 w 1035"/>
                <a:gd name="T7" fmla="*/ 115 h 1006"/>
                <a:gd name="T8" fmla="*/ 287 w 1035"/>
                <a:gd name="T9" fmla="*/ 50 h 1006"/>
                <a:gd name="T10" fmla="*/ 410 w 1035"/>
                <a:gd name="T11" fmla="*/ 9 h 1006"/>
                <a:gd name="T12" fmla="*/ 546 w 1035"/>
                <a:gd name="T13" fmla="*/ 0 h 1006"/>
                <a:gd name="T14" fmla="*/ 677 w 1035"/>
                <a:gd name="T15" fmla="*/ 22 h 1006"/>
                <a:gd name="T16" fmla="*/ 793 w 1035"/>
                <a:gd name="T17" fmla="*/ 72 h 1006"/>
                <a:gd name="T18" fmla="*/ 889 w 1035"/>
                <a:gd name="T19" fmla="*/ 146 h 1006"/>
                <a:gd name="T20" fmla="*/ 963 w 1035"/>
                <a:gd name="T21" fmla="*/ 241 h 1006"/>
                <a:gd name="T22" fmla="*/ 1012 w 1035"/>
                <a:gd name="T23" fmla="*/ 351 h 1006"/>
                <a:gd name="T24" fmla="*/ 1034 w 1035"/>
                <a:gd name="T25" fmla="*/ 474 h 1006"/>
                <a:gd name="T26" fmla="*/ 1028 w 1035"/>
                <a:gd name="T27" fmla="*/ 579 h 1006"/>
                <a:gd name="T28" fmla="*/ 996 w 1035"/>
                <a:gd name="T29" fmla="*/ 698 h 1006"/>
                <a:gd name="T30" fmla="*/ 935 w 1035"/>
                <a:gd name="T31" fmla="*/ 803 h 1006"/>
                <a:gd name="T32" fmla="*/ 851 w 1035"/>
                <a:gd name="T33" fmla="*/ 891 h 1006"/>
                <a:gd name="T34" fmla="*/ 746 w 1035"/>
                <a:gd name="T35" fmla="*/ 956 h 1006"/>
                <a:gd name="T36" fmla="*/ 625 w 1035"/>
                <a:gd name="T37" fmla="*/ 995 h 1006"/>
                <a:gd name="T38" fmla="*/ 488 w 1035"/>
                <a:gd name="T39" fmla="*/ 1005 h 1006"/>
                <a:gd name="T40" fmla="*/ 356 w 1035"/>
                <a:gd name="T41" fmla="*/ 984 h 1006"/>
                <a:gd name="T42" fmla="*/ 241 w 1035"/>
                <a:gd name="T43" fmla="*/ 933 h 1006"/>
                <a:gd name="T44" fmla="*/ 145 w 1035"/>
                <a:gd name="T45" fmla="*/ 859 h 1006"/>
                <a:gd name="T46" fmla="*/ 71 w 1035"/>
                <a:gd name="T47" fmla="*/ 765 h 1006"/>
                <a:gd name="T48" fmla="*/ 22 w 1035"/>
                <a:gd name="T49" fmla="*/ 654 h 1006"/>
                <a:gd name="T50" fmla="*/ 1 w 1035"/>
                <a:gd name="T51" fmla="*/ 531 h 1006"/>
                <a:gd name="T52" fmla="*/ 808 w 1035"/>
                <a:gd name="T53" fmla="*/ 472 h 1006"/>
                <a:gd name="T54" fmla="*/ 794 w 1035"/>
                <a:gd name="T55" fmla="*/ 398 h 1006"/>
                <a:gd name="T56" fmla="*/ 763 w 1035"/>
                <a:gd name="T57" fmla="*/ 333 h 1006"/>
                <a:gd name="T58" fmla="*/ 718 w 1035"/>
                <a:gd name="T59" fmla="*/ 277 h 1006"/>
                <a:gd name="T60" fmla="*/ 660 w 1035"/>
                <a:gd name="T61" fmla="*/ 235 h 1006"/>
                <a:gd name="T62" fmla="*/ 593 w 1035"/>
                <a:gd name="T63" fmla="*/ 207 h 1006"/>
                <a:gd name="T64" fmla="*/ 516 w 1035"/>
                <a:gd name="T65" fmla="*/ 196 h 1006"/>
                <a:gd name="T66" fmla="*/ 439 w 1035"/>
                <a:gd name="T67" fmla="*/ 207 h 1006"/>
                <a:gd name="T68" fmla="*/ 372 w 1035"/>
                <a:gd name="T69" fmla="*/ 233 h 1006"/>
                <a:gd name="T70" fmla="*/ 315 w 1035"/>
                <a:gd name="T71" fmla="*/ 276 h 1006"/>
                <a:gd name="T72" fmla="*/ 270 w 1035"/>
                <a:gd name="T73" fmla="*/ 331 h 1006"/>
                <a:gd name="T74" fmla="*/ 240 w 1035"/>
                <a:gd name="T75" fmla="*/ 396 h 1006"/>
                <a:gd name="T76" fmla="*/ 225 w 1035"/>
                <a:gd name="T77" fmla="*/ 469 h 1006"/>
                <a:gd name="T78" fmla="*/ 225 w 1035"/>
                <a:gd name="T79" fmla="*/ 534 h 1006"/>
                <a:gd name="T80" fmla="*/ 241 w 1035"/>
                <a:gd name="T81" fmla="*/ 608 h 1006"/>
                <a:gd name="T82" fmla="*/ 272 w 1035"/>
                <a:gd name="T83" fmla="*/ 673 h 1006"/>
                <a:gd name="T84" fmla="*/ 316 w 1035"/>
                <a:gd name="T85" fmla="*/ 728 h 1006"/>
                <a:gd name="T86" fmla="*/ 374 w 1035"/>
                <a:gd name="T87" fmla="*/ 771 h 1006"/>
                <a:gd name="T88" fmla="*/ 442 w 1035"/>
                <a:gd name="T89" fmla="*/ 799 h 1006"/>
                <a:gd name="T90" fmla="*/ 519 w 1035"/>
                <a:gd name="T91" fmla="*/ 808 h 1006"/>
                <a:gd name="T92" fmla="*/ 595 w 1035"/>
                <a:gd name="T93" fmla="*/ 799 h 1006"/>
                <a:gd name="T94" fmla="*/ 663 w 1035"/>
                <a:gd name="T95" fmla="*/ 771 h 1006"/>
                <a:gd name="T96" fmla="*/ 719 w 1035"/>
                <a:gd name="T97" fmla="*/ 730 h 1006"/>
                <a:gd name="T98" fmla="*/ 763 w 1035"/>
                <a:gd name="T99" fmla="*/ 675 h 1006"/>
                <a:gd name="T100" fmla="*/ 794 w 1035"/>
                <a:gd name="T101" fmla="*/ 610 h 1006"/>
                <a:gd name="T102" fmla="*/ 808 w 1035"/>
                <a:gd name="T103" fmla="*/ 537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5" h="1006">
                  <a:moveTo>
                    <a:pt x="0" y="505"/>
                  </a:moveTo>
                  <a:lnTo>
                    <a:pt x="0" y="503"/>
                  </a:lnTo>
                  <a:lnTo>
                    <a:pt x="1" y="477"/>
                  </a:lnTo>
                  <a:lnTo>
                    <a:pt x="2" y="451"/>
                  </a:lnTo>
                  <a:lnTo>
                    <a:pt x="5" y="427"/>
                  </a:lnTo>
                  <a:lnTo>
                    <a:pt x="9" y="401"/>
                  </a:lnTo>
                  <a:lnTo>
                    <a:pt x="16" y="377"/>
                  </a:lnTo>
                  <a:lnTo>
                    <a:pt x="22" y="354"/>
                  </a:lnTo>
                  <a:lnTo>
                    <a:pt x="29" y="331"/>
                  </a:lnTo>
                  <a:lnTo>
                    <a:pt x="39" y="307"/>
                  </a:lnTo>
                  <a:lnTo>
                    <a:pt x="48" y="285"/>
                  </a:lnTo>
                  <a:lnTo>
                    <a:pt x="59" y="263"/>
                  </a:lnTo>
                  <a:lnTo>
                    <a:pt x="72" y="242"/>
                  </a:lnTo>
                  <a:lnTo>
                    <a:pt x="84" y="222"/>
                  </a:lnTo>
                  <a:lnTo>
                    <a:pt x="99" y="202"/>
                  </a:lnTo>
                  <a:lnTo>
                    <a:pt x="114" y="183"/>
                  </a:lnTo>
                  <a:lnTo>
                    <a:pt x="130" y="165"/>
                  </a:lnTo>
                  <a:lnTo>
                    <a:pt x="147" y="148"/>
                  </a:lnTo>
                  <a:lnTo>
                    <a:pt x="164" y="131"/>
                  </a:lnTo>
                  <a:lnTo>
                    <a:pt x="183" y="115"/>
                  </a:lnTo>
                  <a:lnTo>
                    <a:pt x="202" y="100"/>
                  </a:lnTo>
                  <a:lnTo>
                    <a:pt x="222" y="85"/>
                  </a:lnTo>
                  <a:lnTo>
                    <a:pt x="243" y="73"/>
                  </a:lnTo>
                  <a:lnTo>
                    <a:pt x="265" y="60"/>
                  </a:lnTo>
                  <a:lnTo>
                    <a:pt x="287" y="50"/>
                  </a:lnTo>
                  <a:lnTo>
                    <a:pt x="311" y="39"/>
                  </a:lnTo>
                  <a:lnTo>
                    <a:pt x="335" y="31"/>
                  </a:lnTo>
                  <a:lnTo>
                    <a:pt x="359" y="22"/>
                  </a:lnTo>
                  <a:lnTo>
                    <a:pt x="385" y="16"/>
                  </a:lnTo>
                  <a:lnTo>
                    <a:pt x="410" y="9"/>
                  </a:lnTo>
                  <a:lnTo>
                    <a:pt x="436" y="5"/>
                  </a:lnTo>
                  <a:lnTo>
                    <a:pt x="463" y="2"/>
                  </a:lnTo>
                  <a:lnTo>
                    <a:pt x="490" y="0"/>
                  </a:lnTo>
                  <a:lnTo>
                    <a:pt x="519" y="0"/>
                  </a:lnTo>
                  <a:lnTo>
                    <a:pt x="546" y="0"/>
                  </a:lnTo>
                  <a:lnTo>
                    <a:pt x="574" y="2"/>
                  </a:lnTo>
                  <a:lnTo>
                    <a:pt x="600" y="5"/>
                  </a:lnTo>
                  <a:lnTo>
                    <a:pt x="627" y="9"/>
                  </a:lnTo>
                  <a:lnTo>
                    <a:pt x="652" y="16"/>
                  </a:lnTo>
                  <a:lnTo>
                    <a:pt x="677" y="22"/>
                  </a:lnTo>
                  <a:lnTo>
                    <a:pt x="702" y="29"/>
                  </a:lnTo>
                  <a:lnTo>
                    <a:pt x="726" y="39"/>
                  </a:lnTo>
                  <a:lnTo>
                    <a:pt x="748" y="48"/>
                  </a:lnTo>
                  <a:lnTo>
                    <a:pt x="771" y="60"/>
                  </a:lnTo>
                  <a:lnTo>
                    <a:pt x="793" y="72"/>
                  </a:lnTo>
                  <a:lnTo>
                    <a:pt x="814" y="84"/>
                  </a:lnTo>
                  <a:lnTo>
                    <a:pt x="834" y="99"/>
                  </a:lnTo>
                  <a:lnTo>
                    <a:pt x="853" y="114"/>
                  </a:lnTo>
                  <a:lnTo>
                    <a:pt x="871" y="130"/>
                  </a:lnTo>
                  <a:lnTo>
                    <a:pt x="889" y="146"/>
                  </a:lnTo>
                  <a:lnTo>
                    <a:pt x="906" y="164"/>
                  </a:lnTo>
                  <a:lnTo>
                    <a:pt x="922" y="182"/>
                  </a:lnTo>
                  <a:lnTo>
                    <a:pt x="936" y="201"/>
                  </a:lnTo>
                  <a:lnTo>
                    <a:pt x="950" y="220"/>
                  </a:lnTo>
                  <a:lnTo>
                    <a:pt x="963" y="241"/>
                  </a:lnTo>
                  <a:lnTo>
                    <a:pt x="975" y="261"/>
                  </a:lnTo>
                  <a:lnTo>
                    <a:pt x="986" y="283"/>
                  </a:lnTo>
                  <a:lnTo>
                    <a:pt x="996" y="305"/>
                  </a:lnTo>
                  <a:lnTo>
                    <a:pt x="1005" y="328"/>
                  </a:lnTo>
                  <a:lnTo>
                    <a:pt x="1012" y="351"/>
                  </a:lnTo>
                  <a:lnTo>
                    <a:pt x="1019" y="375"/>
                  </a:lnTo>
                  <a:lnTo>
                    <a:pt x="1024" y="399"/>
                  </a:lnTo>
                  <a:lnTo>
                    <a:pt x="1028" y="424"/>
                  </a:lnTo>
                  <a:lnTo>
                    <a:pt x="1031" y="449"/>
                  </a:lnTo>
                  <a:lnTo>
                    <a:pt x="1034" y="474"/>
                  </a:lnTo>
                  <a:lnTo>
                    <a:pt x="1035" y="500"/>
                  </a:lnTo>
                  <a:lnTo>
                    <a:pt x="1035" y="503"/>
                  </a:lnTo>
                  <a:lnTo>
                    <a:pt x="1034" y="528"/>
                  </a:lnTo>
                  <a:lnTo>
                    <a:pt x="1031" y="554"/>
                  </a:lnTo>
                  <a:lnTo>
                    <a:pt x="1028" y="579"/>
                  </a:lnTo>
                  <a:lnTo>
                    <a:pt x="1024" y="603"/>
                  </a:lnTo>
                  <a:lnTo>
                    <a:pt x="1019" y="628"/>
                  </a:lnTo>
                  <a:lnTo>
                    <a:pt x="1012" y="652"/>
                  </a:lnTo>
                  <a:lnTo>
                    <a:pt x="1004" y="675"/>
                  </a:lnTo>
                  <a:lnTo>
                    <a:pt x="996" y="698"/>
                  </a:lnTo>
                  <a:lnTo>
                    <a:pt x="985" y="721"/>
                  </a:lnTo>
                  <a:lnTo>
                    <a:pt x="974" y="742"/>
                  </a:lnTo>
                  <a:lnTo>
                    <a:pt x="963" y="763"/>
                  </a:lnTo>
                  <a:lnTo>
                    <a:pt x="949" y="784"/>
                  </a:lnTo>
                  <a:lnTo>
                    <a:pt x="935" y="803"/>
                  </a:lnTo>
                  <a:lnTo>
                    <a:pt x="920" y="822"/>
                  </a:lnTo>
                  <a:lnTo>
                    <a:pt x="905" y="841"/>
                  </a:lnTo>
                  <a:lnTo>
                    <a:pt x="888" y="858"/>
                  </a:lnTo>
                  <a:lnTo>
                    <a:pt x="870" y="875"/>
                  </a:lnTo>
                  <a:lnTo>
                    <a:pt x="851" y="891"/>
                  </a:lnTo>
                  <a:lnTo>
                    <a:pt x="832" y="906"/>
                  </a:lnTo>
                  <a:lnTo>
                    <a:pt x="812" y="919"/>
                  </a:lnTo>
                  <a:lnTo>
                    <a:pt x="790" y="933"/>
                  </a:lnTo>
                  <a:lnTo>
                    <a:pt x="769" y="945"/>
                  </a:lnTo>
                  <a:lnTo>
                    <a:pt x="746" y="956"/>
                  </a:lnTo>
                  <a:lnTo>
                    <a:pt x="723" y="966"/>
                  </a:lnTo>
                  <a:lnTo>
                    <a:pt x="700" y="975"/>
                  </a:lnTo>
                  <a:lnTo>
                    <a:pt x="675" y="983"/>
                  </a:lnTo>
                  <a:lnTo>
                    <a:pt x="650" y="990"/>
                  </a:lnTo>
                  <a:lnTo>
                    <a:pt x="625" y="995"/>
                  </a:lnTo>
                  <a:lnTo>
                    <a:pt x="598" y="1000"/>
                  </a:lnTo>
                  <a:lnTo>
                    <a:pt x="571" y="1004"/>
                  </a:lnTo>
                  <a:lnTo>
                    <a:pt x="543" y="1005"/>
                  </a:lnTo>
                  <a:lnTo>
                    <a:pt x="516" y="1006"/>
                  </a:lnTo>
                  <a:lnTo>
                    <a:pt x="488" y="1005"/>
                  </a:lnTo>
                  <a:lnTo>
                    <a:pt x="461" y="1004"/>
                  </a:lnTo>
                  <a:lnTo>
                    <a:pt x="433" y="1001"/>
                  </a:lnTo>
                  <a:lnTo>
                    <a:pt x="407" y="995"/>
                  </a:lnTo>
                  <a:lnTo>
                    <a:pt x="381" y="990"/>
                  </a:lnTo>
                  <a:lnTo>
                    <a:pt x="356" y="984"/>
                  </a:lnTo>
                  <a:lnTo>
                    <a:pt x="332" y="975"/>
                  </a:lnTo>
                  <a:lnTo>
                    <a:pt x="309" y="967"/>
                  </a:lnTo>
                  <a:lnTo>
                    <a:pt x="285" y="956"/>
                  </a:lnTo>
                  <a:lnTo>
                    <a:pt x="263" y="946"/>
                  </a:lnTo>
                  <a:lnTo>
                    <a:pt x="241" y="933"/>
                  </a:lnTo>
                  <a:lnTo>
                    <a:pt x="221" y="920"/>
                  </a:lnTo>
                  <a:lnTo>
                    <a:pt x="201" y="907"/>
                  </a:lnTo>
                  <a:lnTo>
                    <a:pt x="181" y="892"/>
                  </a:lnTo>
                  <a:lnTo>
                    <a:pt x="163" y="876"/>
                  </a:lnTo>
                  <a:lnTo>
                    <a:pt x="145" y="859"/>
                  </a:lnTo>
                  <a:lnTo>
                    <a:pt x="129" y="842"/>
                  </a:lnTo>
                  <a:lnTo>
                    <a:pt x="113" y="824"/>
                  </a:lnTo>
                  <a:lnTo>
                    <a:pt x="98" y="805"/>
                  </a:lnTo>
                  <a:lnTo>
                    <a:pt x="83" y="785"/>
                  </a:lnTo>
                  <a:lnTo>
                    <a:pt x="71" y="765"/>
                  </a:lnTo>
                  <a:lnTo>
                    <a:pt x="59" y="744"/>
                  </a:lnTo>
                  <a:lnTo>
                    <a:pt x="48" y="723"/>
                  </a:lnTo>
                  <a:lnTo>
                    <a:pt x="38" y="701"/>
                  </a:lnTo>
                  <a:lnTo>
                    <a:pt x="29" y="677"/>
                  </a:lnTo>
                  <a:lnTo>
                    <a:pt x="22" y="654"/>
                  </a:lnTo>
                  <a:lnTo>
                    <a:pt x="15" y="631"/>
                  </a:lnTo>
                  <a:lnTo>
                    <a:pt x="9" y="607"/>
                  </a:lnTo>
                  <a:lnTo>
                    <a:pt x="5" y="582"/>
                  </a:lnTo>
                  <a:lnTo>
                    <a:pt x="2" y="557"/>
                  </a:lnTo>
                  <a:lnTo>
                    <a:pt x="1" y="531"/>
                  </a:lnTo>
                  <a:lnTo>
                    <a:pt x="0" y="505"/>
                  </a:lnTo>
                  <a:close/>
                  <a:moveTo>
                    <a:pt x="811" y="505"/>
                  </a:moveTo>
                  <a:lnTo>
                    <a:pt x="811" y="503"/>
                  </a:lnTo>
                  <a:lnTo>
                    <a:pt x="809" y="487"/>
                  </a:lnTo>
                  <a:lnTo>
                    <a:pt x="808" y="472"/>
                  </a:lnTo>
                  <a:lnTo>
                    <a:pt x="807" y="456"/>
                  </a:lnTo>
                  <a:lnTo>
                    <a:pt x="804" y="442"/>
                  </a:lnTo>
                  <a:lnTo>
                    <a:pt x="802" y="427"/>
                  </a:lnTo>
                  <a:lnTo>
                    <a:pt x="798" y="412"/>
                  </a:lnTo>
                  <a:lnTo>
                    <a:pt x="794" y="398"/>
                  </a:lnTo>
                  <a:lnTo>
                    <a:pt x="788" y="385"/>
                  </a:lnTo>
                  <a:lnTo>
                    <a:pt x="783" y="371"/>
                  </a:lnTo>
                  <a:lnTo>
                    <a:pt x="777" y="358"/>
                  </a:lnTo>
                  <a:lnTo>
                    <a:pt x="769" y="345"/>
                  </a:lnTo>
                  <a:lnTo>
                    <a:pt x="763" y="333"/>
                  </a:lnTo>
                  <a:lnTo>
                    <a:pt x="755" y="321"/>
                  </a:lnTo>
                  <a:lnTo>
                    <a:pt x="746" y="310"/>
                  </a:lnTo>
                  <a:lnTo>
                    <a:pt x="737" y="298"/>
                  </a:lnTo>
                  <a:lnTo>
                    <a:pt x="727" y="287"/>
                  </a:lnTo>
                  <a:lnTo>
                    <a:pt x="718" y="277"/>
                  </a:lnTo>
                  <a:lnTo>
                    <a:pt x="707" y="267"/>
                  </a:lnTo>
                  <a:lnTo>
                    <a:pt x="696" y="259"/>
                  </a:lnTo>
                  <a:lnTo>
                    <a:pt x="685" y="249"/>
                  </a:lnTo>
                  <a:lnTo>
                    <a:pt x="673" y="242"/>
                  </a:lnTo>
                  <a:lnTo>
                    <a:pt x="660" y="235"/>
                  </a:lnTo>
                  <a:lnTo>
                    <a:pt x="648" y="227"/>
                  </a:lnTo>
                  <a:lnTo>
                    <a:pt x="634" y="221"/>
                  </a:lnTo>
                  <a:lnTo>
                    <a:pt x="620" y="215"/>
                  </a:lnTo>
                  <a:lnTo>
                    <a:pt x="607" y="211"/>
                  </a:lnTo>
                  <a:lnTo>
                    <a:pt x="593" y="207"/>
                  </a:lnTo>
                  <a:lnTo>
                    <a:pt x="578" y="203"/>
                  </a:lnTo>
                  <a:lnTo>
                    <a:pt x="562" y="201"/>
                  </a:lnTo>
                  <a:lnTo>
                    <a:pt x="547" y="199"/>
                  </a:lnTo>
                  <a:lnTo>
                    <a:pt x="532" y="198"/>
                  </a:lnTo>
                  <a:lnTo>
                    <a:pt x="516" y="196"/>
                  </a:lnTo>
                  <a:lnTo>
                    <a:pt x="500" y="198"/>
                  </a:lnTo>
                  <a:lnTo>
                    <a:pt x="484" y="199"/>
                  </a:lnTo>
                  <a:lnTo>
                    <a:pt x="468" y="201"/>
                  </a:lnTo>
                  <a:lnTo>
                    <a:pt x="453" y="203"/>
                  </a:lnTo>
                  <a:lnTo>
                    <a:pt x="439" y="207"/>
                  </a:lnTo>
                  <a:lnTo>
                    <a:pt x="425" y="210"/>
                  </a:lnTo>
                  <a:lnTo>
                    <a:pt x="411" y="215"/>
                  </a:lnTo>
                  <a:lnTo>
                    <a:pt x="397" y="221"/>
                  </a:lnTo>
                  <a:lnTo>
                    <a:pt x="385" y="227"/>
                  </a:lnTo>
                  <a:lnTo>
                    <a:pt x="372" y="233"/>
                  </a:lnTo>
                  <a:lnTo>
                    <a:pt x="359" y="241"/>
                  </a:lnTo>
                  <a:lnTo>
                    <a:pt x="348" y="249"/>
                  </a:lnTo>
                  <a:lnTo>
                    <a:pt x="336" y="258"/>
                  </a:lnTo>
                  <a:lnTo>
                    <a:pt x="325" y="266"/>
                  </a:lnTo>
                  <a:lnTo>
                    <a:pt x="315" y="276"/>
                  </a:lnTo>
                  <a:lnTo>
                    <a:pt x="305" y="286"/>
                  </a:lnTo>
                  <a:lnTo>
                    <a:pt x="296" y="297"/>
                  </a:lnTo>
                  <a:lnTo>
                    <a:pt x="286" y="307"/>
                  </a:lnTo>
                  <a:lnTo>
                    <a:pt x="278" y="319"/>
                  </a:lnTo>
                  <a:lnTo>
                    <a:pt x="270" y="331"/>
                  </a:lnTo>
                  <a:lnTo>
                    <a:pt x="263" y="343"/>
                  </a:lnTo>
                  <a:lnTo>
                    <a:pt x="257" y="356"/>
                  </a:lnTo>
                  <a:lnTo>
                    <a:pt x="250" y="369"/>
                  </a:lnTo>
                  <a:lnTo>
                    <a:pt x="245" y="382"/>
                  </a:lnTo>
                  <a:lnTo>
                    <a:pt x="240" y="396"/>
                  </a:lnTo>
                  <a:lnTo>
                    <a:pt x="236" y="410"/>
                  </a:lnTo>
                  <a:lnTo>
                    <a:pt x="232" y="425"/>
                  </a:lnTo>
                  <a:lnTo>
                    <a:pt x="229" y="440"/>
                  </a:lnTo>
                  <a:lnTo>
                    <a:pt x="227" y="454"/>
                  </a:lnTo>
                  <a:lnTo>
                    <a:pt x="225" y="469"/>
                  </a:lnTo>
                  <a:lnTo>
                    <a:pt x="224" y="484"/>
                  </a:lnTo>
                  <a:lnTo>
                    <a:pt x="224" y="500"/>
                  </a:lnTo>
                  <a:lnTo>
                    <a:pt x="224" y="503"/>
                  </a:lnTo>
                  <a:lnTo>
                    <a:pt x="224" y="519"/>
                  </a:lnTo>
                  <a:lnTo>
                    <a:pt x="225" y="534"/>
                  </a:lnTo>
                  <a:lnTo>
                    <a:pt x="227" y="548"/>
                  </a:lnTo>
                  <a:lnTo>
                    <a:pt x="229" y="564"/>
                  </a:lnTo>
                  <a:lnTo>
                    <a:pt x="232" y="578"/>
                  </a:lnTo>
                  <a:lnTo>
                    <a:pt x="236" y="593"/>
                  </a:lnTo>
                  <a:lnTo>
                    <a:pt x="241" y="608"/>
                  </a:lnTo>
                  <a:lnTo>
                    <a:pt x="245" y="621"/>
                  </a:lnTo>
                  <a:lnTo>
                    <a:pt x="251" y="634"/>
                  </a:lnTo>
                  <a:lnTo>
                    <a:pt x="258" y="648"/>
                  </a:lnTo>
                  <a:lnTo>
                    <a:pt x="264" y="660"/>
                  </a:lnTo>
                  <a:lnTo>
                    <a:pt x="272" y="673"/>
                  </a:lnTo>
                  <a:lnTo>
                    <a:pt x="279" y="685"/>
                  </a:lnTo>
                  <a:lnTo>
                    <a:pt x="287" y="696"/>
                  </a:lnTo>
                  <a:lnTo>
                    <a:pt x="297" y="708"/>
                  </a:lnTo>
                  <a:lnTo>
                    <a:pt x="306" y="719"/>
                  </a:lnTo>
                  <a:lnTo>
                    <a:pt x="316" y="728"/>
                  </a:lnTo>
                  <a:lnTo>
                    <a:pt x="326" y="738"/>
                  </a:lnTo>
                  <a:lnTo>
                    <a:pt x="338" y="747"/>
                  </a:lnTo>
                  <a:lnTo>
                    <a:pt x="350" y="756"/>
                  </a:lnTo>
                  <a:lnTo>
                    <a:pt x="361" y="764"/>
                  </a:lnTo>
                  <a:lnTo>
                    <a:pt x="374" y="771"/>
                  </a:lnTo>
                  <a:lnTo>
                    <a:pt x="387" y="778"/>
                  </a:lnTo>
                  <a:lnTo>
                    <a:pt x="399" y="784"/>
                  </a:lnTo>
                  <a:lnTo>
                    <a:pt x="413" y="789"/>
                  </a:lnTo>
                  <a:lnTo>
                    <a:pt x="427" y="795"/>
                  </a:lnTo>
                  <a:lnTo>
                    <a:pt x="442" y="799"/>
                  </a:lnTo>
                  <a:lnTo>
                    <a:pt x="456" y="802"/>
                  </a:lnTo>
                  <a:lnTo>
                    <a:pt x="471" y="805"/>
                  </a:lnTo>
                  <a:lnTo>
                    <a:pt x="487" y="807"/>
                  </a:lnTo>
                  <a:lnTo>
                    <a:pt x="502" y="808"/>
                  </a:lnTo>
                  <a:lnTo>
                    <a:pt x="519" y="808"/>
                  </a:lnTo>
                  <a:lnTo>
                    <a:pt x="535" y="808"/>
                  </a:lnTo>
                  <a:lnTo>
                    <a:pt x="551" y="807"/>
                  </a:lnTo>
                  <a:lnTo>
                    <a:pt x="565" y="805"/>
                  </a:lnTo>
                  <a:lnTo>
                    <a:pt x="580" y="802"/>
                  </a:lnTo>
                  <a:lnTo>
                    <a:pt x="595" y="799"/>
                  </a:lnTo>
                  <a:lnTo>
                    <a:pt x="610" y="795"/>
                  </a:lnTo>
                  <a:lnTo>
                    <a:pt x="623" y="790"/>
                  </a:lnTo>
                  <a:lnTo>
                    <a:pt x="636" y="785"/>
                  </a:lnTo>
                  <a:lnTo>
                    <a:pt x="650" y="779"/>
                  </a:lnTo>
                  <a:lnTo>
                    <a:pt x="663" y="771"/>
                  </a:lnTo>
                  <a:lnTo>
                    <a:pt x="674" y="765"/>
                  </a:lnTo>
                  <a:lnTo>
                    <a:pt x="687" y="757"/>
                  </a:lnTo>
                  <a:lnTo>
                    <a:pt x="697" y="748"/>
                  </a:lnTo>
                  <a:lnTo>
                    <a:pt x="709" y="740"/>
                  </a:lnTo>
                  <a:lnTo>
                    <a:pt x="719" y="730"/>
                  </a:lnTo>
                  <a:lnTo>
                    <a:pt x="729" y="720"/>
                  </a:lnTo>
                  <a:lnTo>
                    <a:pt x="739" y="709"/>
                  </a:lnTo>
                  <a:lnTo>
                    <a:pt x="747" y="698"/>
                  </a:lnTo>
                  <a:lnTo>
                    <a:pt x="756" y="687"/>
                  </a:lnTo>
                  <a:lnTo>
                    <a:pt x="763" y="675"/>
                  </a:lnTo>
                  <a:lnTo>
                    <a:pt x="770" y="663"/>
                  </a:lnTo>
                  <a:lnTo>
                    <a:pt x="778" y="650"/>
                  </a:lnTo>
                  <a:lnTo>
                    <a:pt x="783" y="637"/>
                  </a:lnTo>
                  <a:lnTo>
                    <a:pt x="789" y="623"/>
                  </a:lnTo>
                  <a:lnTo>
                    <a:pt x="794" y="610"/>
                  </a:lnTo>
                  <a:lnTo>
                    <a:pt x="798" y="596"/>
                  </a:lnTo>
                  <a:lnTo>
                    <a:pt x="802" y="581"/>
                  </a:lnTo>
                  <a:lnTo>
                    <a:pt x="805" y="566"/>
                  </a:lnTo>
                  <a:lnTo>
                    <a:pt x="807" y="552"/>
                  </a:lnTo>
                  <a:lnTo>
                    <a:pt x="808" y="537"/>
                  </a:lnTo>
                  <a:lnTo>
                    <a:pt x="809" y="521"/>
                  </a:lnTo>
                  <a:lnTo>
                    <a:pt x="811" y="505"/>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7" name="Freeform 61"/>
            <p:cNvSpPr>
              <a:spLocks noEditPoints="1"/>
            </p:cNvSpPr>
            <p:nvPr userDrawn="1"/>
          </p:nvSpPr>
          <p:spPr bwMode="auto">
            <a:xfrm>
              <a:off x="7631" y="5251"/>
              <a:ext cx="92" cy="108"/>
            </a:xfrm>
            <a:custGeom>
              <a:avLst/>
              <a:gdLst>
                <a:gd name="T0" fmla="*/ 473 w 828"/>
                <a:gd name="T1" fmla="*/ 1 h 973"/>
                <a:gd name="T2" fmla="*/ 531 w 828"/>
                <a:gd name="T3" fmla="*/ 6 h 973"/>
                <a:gd name="T4" fmla="*/ 584 w 828"/>
                <a:gd name="T5" fmla="*/ 18 h 973"/>
                <a:gd name="T6" fmla="*/ 631 w 828"/>
                <a:gd name="T7" fmla="*/ 35 h 973"/>
                <a:gd name="T8" fmla="*/ 673 w 828"/>
                <a:gd name="T9" fmla="*/ 58 h 973"/>
                <a:gd name="T10" fmla="*/ 706 w 828"/>
                <a:gd name="T11" fmla="*/ 86 h 973"/>
                <a:gd name="T12" fmla="*/ 730 w 828"/>
                <a:gd name="T13" fmla="*/ 113 h 973"/>
                <a:gd name="T14" fmla="*/ 748 w 828"/>
                <a:gd name="T15" fmla="*/ 140 h 973"/>
                <a:gd name="T16" fmla="*/ 760 w 828"/>
                <a:gd name="T17" fmla="*/ 171 h 973"/>
                <a:gd name="T18" fmla="*/ 770 w 828"/>
                <a:gd name="T19" fmla="*/ 204 h 973"/>
                <a:gd name="T20" fmla="*/ 773 w 828"/>
                <a:gd name="T21" fmla="*/ 240 h 973"/>
                <a:gd name="T22" fmla="*/ 773 w 828"/>
                <a:gd name="T23" fmla="*/ 275 h 973"/>
                <a:gd name="T24" fmla="*/ 763 w 828"/>
                <a:gd name="T25" fmla="*/ 328 h 973"/>
                <a:gd name="T26" fmla="*/ 743 w 828"/>
                <a:gd name="T27" fmla="*/ 373 h 973"/>
                <a:gd name="T28" fmla="*/ 717 w 828"/>
                <a:gd name="T29" fmla="*/ 410 h 973"/>
                <a:gd name="T30" fmla="*/ 683 w 828"/>
                <a:gd name="T31" fmla="*/ 440 h 973"/>
                <a:gd name="T32" fmla="*/ 645 w 828"/>
                <a:gd name="T33" fmla="*/ 465 h 973"/>
                <a:gd name="T34" fmla="*/ 704 w 828"/>
                <a:gd name="T35" fmla="*/ 491 h 973"/>
                <a:gd name="T36" fmla="*/ 753 w 828"/>
                <a:gd name="T37" fmla="*/ 525 h 973"/>
                <a:gd name="T38" fmla="*/ 790 w 828"/>
                <a:gd name="T39" fmla="*/ 566 h 973"/>
                <a:gd name="T40" fmla="*/ 815 w 828"/>
                <a:gd name="T41" fmla="*/ 617 h 973"/>
                <a:gd name="T42" fmla="*/ 827 w 828"/>
                <a:gd name="T43" fmla="*/ 680 h 973"/>
                <a:gd name="T44" fmla="*/ 827 w 828"/>
                <a:gd name="T45" fmla="*/ 723 h 973"/>
                <a:gd name="T46" fmla="*/ 821 w 828"/>
                <a:gd name="T47" fmla="*/ 769 h 973"/>
                <a:gd name="T48" fmla="*/ 808 w 828"/>
                <a:gd name="T49" fmla="*/ 810 h 973"/>
                <a:gd name="T50" fmla="*/ 788 w 828"/>
                <a:gd name="T51" fmla="*/ 847 h 973"/>
                <a:gd name="T52" fmla="*/ 760 w 828"/>
                <a:gd name="T53" fmla="*/ 879 h 973"/>
                <a:gd name="T54" fmla="*/ 728 w 828"/>
                <a:gd name="T55" fmla="*/ 907 h 973"/>
                <a:gd name="T56" fmla="*/ 689 w 828"/>
                <a:gd name="T57" fmla="*/ 930 h 973"/>
                <a:gd name="T58" fmla="*/ 645 w 828"/>
                <a:gd name="T59" fmla="*/ 948 h 973"/>
                <a:gd name="T60" fmla="*/ 596 w 828"/>
                <a:gd name="T61" fmla="*/ 960 h 973"/>
                <a:gd name="T62" fmla="*/ 543 w 828"/>
                <a:gd name="T63" fmla="*/ 969 h 973"/>
                <a:gd name="T64" fmla="*/ 483 w 828"/>
                <a:gd name="T65" fmla="*/ 973 h 973"/>
                <a:gd name="T66" fmla="*/ 0 w 828"/>
                <a:gd name="T67" fmla="*/ 0 h 973"/>
                <a:gd name="T68" fmla="*/ 440 w 828"/>
                <a:gd name="T69" fmla="*/ 392 h 973"/>
                <a:gd name="T70" fmla="*/ 484 w 828"/>
                <a:gd name="T71" fmla="*/ 384 h 973"/>
                <a:gd name="T72" fmla="*/ 519 w 828"/>
                <a:gd name="T73" fmla="*/ 370 h 973"/>
                <a:gd name="T74" fmla="*/ 544 w 828"/>
                <a:gd name="T75" fmla="*/ 346 h 973"/>
                <a:gd name="T76" fmla="*/ 558 w 828"/>
                <a:gd name="T77" fmla="*/ 316 h 973"/>
                <a:gd name="T78" fmla="*/ 561 w 828"/>
                <a:gd name="T79" fmla="*/ 288 h 973"/>
                <a:gd name="T80" fmla="*/ 555 w 828"/>
                <a:gd name="T81" fmla="*/ 255 h 973"/>
                <a:gd name="T82" fmla="*/ 540 w 828"/>
                <a:gd name="T83" fmla="*/ 228 h 973"/>
                <a:gd name="T84" fmla="*/ 515 w 828"/>
                <a:gd name="T85" fmla="*/ 208 h 973"/>
                <a:gd name="T86" fmla="*/ 480 w 828"/>
                <a:gd name="T87" fmla="*/ 194 h 973"/>
                <a:gd name="T88" fmla="*/ 437 w 828"/>
                <a:gd name="T89" fmla="*/ 188 h 973"/>
                <a:gd name="T90" fmla="*/ 209 w 828"/>
                <a:gd name="T91" fmla="*/ 394 h 973"/>
                <a:gd name="T92" fmla="*/ 480 w 828"/>
                <a:gd name="T93" fmla="*/ 785 h 973"/>
                <a:gd name="T94" fmla="*/ 527 w 828"/>
                <a:gd name="T95" fmla="*/ 780 h 973"/>
                <a:gd name="T96" fmla="*/ 565 w 828"/>
                <a:gd name="T97" fmla="*/ 766 h 973"/>
                <a:gd name="T98" fmla="*/ 592 w 828"/>
                <a:gd name="T99" fmla="*/ 745 h 973"/>
                <a:gd name="T100" fmla="*/ 609 w 828"/>
                <a:gd name="T101" fmla="*/ 716 h 973"/>
                <a:gd name="T102" fmla="*/ 614 w 828"/>
                <a:gd name="T103" fmla="*/ 680 h 973"/>
                <a:gd name="T104" fmla="*/ 612 w 828"/>
                <a:gd name="T105" fmla="*/ 654 h 973"/>
                <a:gd name="T106" fmla="*/ 601 w 828"/>
                <a:gd name="T107" fmla="*/ 623 h 973"/>
                <a:gd name="T108" fmla="*/ 576 w 828"/>
                <a:gd name="T109" fmla="*/ 600 h 973"/>
                <a:gd name="T110" fmla="*/ 542 w 828"/>
                <a:gd name="T111" fmla="*/ 583 h 973"/>
                <a:gd name="T112" fmla="*/ 495 w 828"/>
                <a:gd name="T113" fmla="*/ 574 h 973"/>
                <a:gd name="T114" fmla="*/ 209 w 828"/>
                <a:gd name="T115" fmla="*/ 571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8" h="973">
                  <a:moveTo>
                    <a:pt x="0" y="0"/>
                  </a:moveTo>
                  <a:lnTo>
                    <a:pt x="453" y="0"/>
                  </a:lnTo>
                  <a:lnTo>
                    <a:pt x="473" y="1"/>
                  </a:lnTo>
                  <a:lnTo>
                    <a:pt x="493" y="2"/>
                  </a:lnTo>
                  <a:lnTo>
                    <a:pt x="512" y="3"/>
                  </a:lnTo>
                  <a:lnTo>
                    <a:pt x="531" y="6"/>
                  </a:lnTo>
                  <a:lnTo>
                    <a:pt x="549" y="9"/>
                  </a:lnTo>
                  <a:lnTo>
                    <a:pt x="567" y="12"/>
                  </a:lnTo>
                  <a:lnTo>
                    <a:pt x="584" y="18"/>
                  </a:lnTo>
                  <a:lnTo>
                    <a:pt x="601" y="22"/>
                  </a:lnTo>
                  <a:lnTo>
                    <a:pt x="617" y="28"/>
                  </a:lnTo>
                  <a:lnTo>
                    <a:pt x="631" y="35"/>
                  </a:lnTo>
                  <a:lnTo>
                    <a:pt x="645" y="42"/>
                  </a:lnTo>
                  <a:lnTo>
                    <a:pt x="659" y="49"/>
                  </a:lnTo>
                  <a:lnTo>
                    <a:pt x="673" y="58"/>
                  </a:lnTo>
                  <a:lnTo>
                    <a:pt x="684" y="66"/>
                  </a:lnTo>
                  <a:lnTo>
                    <a:pt x="696" y="76"/>
                  </a:lnTo>
                  <a:lnTo>
                    <a:pt x="706" y="86"/>
                  </a:lnTo>
                  <a:lnTo>
                    <a:pt x="715" y="95"/>
                  </a:lnTo>
                  <a:lnTo>
                    <a:pt x="722" y="103"/>
                  </a:lnTo>
                  <a:lnTo>
                    <a:pt x="730" y="113"/>
                  </a:lnTo>
                  <a:lnTo>
                    <a:pt x="736" y="121"/>
                  </a:lnTo>
                  <a:lnTo>
                    <a:pt x="742" y="131"/>
                  </a:lnTo>
                  <a:lnTo>
                    <a:pt x="748" y="140"/>
                  </a:lnTo>
                  <a:lnTo>
                    <a:pt x="752" y="151"/>
                  </a:lnTo>
                  <a:lnTo>
                    <a:pt x="757" y="160"/>
                  </a:lnTo>
                  <a:lnTo>
                    <a:pt x="760" y="171"/>
                  </a:lnTo>
                  <a:lnTo>
                    <a:pt x="765" y="182"/>
                  </a:lnTo>
                  <a:lnTo>
                    <a:pt x="767" y="193"/>
                  </a:lnTo>
                  <a:lnTo>
                    <a:pt x="770" y="204"/>
                  </a:lnTo>
                  <a:lnTo>
                    <a:pt x="771" y="215"/>
                  </a:lnTo>
                  <a:lnTo>
                    <a:pt x="772" y="227"/>
                  </a:lnTo>
                  <a:lnTo>
                    <a:pt x="773" y="240"/>
                  </a:lnTo>
                  <a:lnTo>
                    <a:pt x="773" y="252"/>
                  </a:lnTo>
                  <a:lnTo>
                    <a:pt x="773" y="254"/>
                  </a:lnTo>
                  <a:lnTo>
                    <a:pt x="773" y="275"/>
                  </a:lnTo>
                  <a:lnTo>
                    <a:pt x="771" y="294"/>
                  </a:lnTo>
                  <a:lnTo>
                    <a:pt x="768" y="312"/>
                  </a:lnTo>
                  <a:lnTo>
                    <a:pt x="763" y="328"/>
                  </a:lnTo>
                  <a:lnTo>
                    <a:pt x="758" y="344"/>
                  </a:lnTo>
                  <a:lnTo>
                    <a:pt x="752" y="359"/>
                  </a:lnTo>
                  <a:lnTo>
                    <a:pt x="743" y="373"/>
                  </a:lnTo>
                  <a:lnTo>
                    <a:pt x="736" y="387"/>
                  </a:lnTo>
                  <a:lnTo>
                    <a:pt x="726" y="398"/>
                  </a:lnTo>
                  <a:lnTo>
                    <a:pt x="717" y="410"/>
                  </a:lnTo>
                  <a:lnTo>
                    <a:pt x="706" y="420"/>
                  </a:lnTo>
                  <a:lnTo>
                    <a:pt x="695" y="431"/>
                  </a:lnTo>
                  <a:lnTo>
                    <a:pt x="683" y="440"/>
                  </a:lnTo>
                  <a:lnTo>
                    <a:pt x="672" y="449"/>
                  </a:lnTo>
                  <a:lnTo>
                    <a:pt x="659" y="457"/>
                  </a:lnTo>
                  <a:lnTo>
                    <a:pt x="645" y="465"/>
                  </a:lnTo>
                  <a:lnTo>
                    <a:pt x="666" y="473"/>
                  </a:lnTo>
                  <a:lnTo>
                    <a:pt x="685" y="482"/>
                  </a:lnTo>
                  <a:lnTo>
                    <a:pt x="704" y="491"/>
                  </a:lnTo>
                  <a:lnTo>
                    <a:pt x="721" y="502"/>
                  </a:lnTo>
                  <a:lnTo>
                    <a:pt x="738" y="512"/>
                  </a:lnTo>
                  <a:lnTo>
                    <a:pt x="753" y="525"/>
                  </a:lnTo>
                  <a:lnTo>
                    <a:pt x="767" y="538"/>
                  </a:lnTo>
                  <a:lnTo>
                    <a:pt x="779" y="551"/>
                  </a:lnTo>
                  <a:lnTo>
                    <a:pt x="790" y="566"/>
                  </a:lnTo>
                  <a:lnTo>
                    <a:pt x="799" y="582"/>
                  </a:lnTo>
                  <a:lnTo>
                    <a:pt x="808" y="599"/>
                  </a:lnTo>
                  <a:lnTo>
                    <a:pt x="815" y="617"/>
                  </a:lnTo>
                  <a:lnTo>
                    <a:pt x="821" y="637"/>
                  </a:lnTo>
                  <a:lnTo>
                    <a:pt x="825" y="657"/>
                  </a:lnTo>
                  <a:lnTo>
                    <a:pt x="827" y="680"/>
                  </a:lnTo>
                  <a:lnTo>
                    <a:pt x="828" y="704"/>
                  </a:lnTo>
                  <a:lnTo>
                    <a:pt x="828" y="707"/>
                  </a:lnTo>
                  <a:lnTo>
                    <a:pt x="827" y="723"/>
                  </a:lnTo>
                  <a:lnTo>
                    <a:pt x="826" y="738"/>
                  </a:lnTo>
                  <a:lnTo>
                    <a:pt x="824" y="754"/>
                  </a:lnTo>
                  <a:lnTo>
                    <a:pt x="821" y="769"/>
                  </a:lnTo>
                  <a:lnTo>
                    <a:pt x="817" y="783"/>
                  </a:lnTo>
                  <a:lnTo>
                    <a:pt x="813" y="797"/>
                  </a:lnTo>
                  <a:lnTo>
                    <a:pt x="808" y="810"/>
                  </a:lnTo>
                  <a:lnTo>
                    <a:pt x="802" y="823"/>
                  </a:lnTo>
                  <a:lnTo>
                    <a:pt x="795" y="836"/>
                  </a:lnTo>
                  <a:lnTo>
                    <a:pt x="788" y="847"/>
                  </a:lnTo>
                  <a:lnTo>
                    <a:pt x="779" y="858"/>
                  </a:lnTo>
                  <a:lnTo>
                    <a:pt x="771" y="870"/>
                  </a:lnTo>
                  <a:lnTo>
                    <a:pt x="760" y="879"/>
                  </a:lnTo>
                  <a:lnTo>
                    <a:pt x="751" y="889"/>
                  </a:lnTo>
                  <a:lnTo>
                    <a:pt x="739" y="898"/>
                  </a:lnTo>
                  <a:lnTo>
                    <a:pt x="728" y="907"/>
                  </a:lnTo>
                  <a:lnTo>
                    <a:pt x="716" y="915"/>
                  </a:lnTo>
                  <a:lnTo>
                    <a:pt x="703" y="922"/>
                  </a:lnTo>
                  <a:lnTo>
                    <a:pt x="689" y="930"/>
                  </a:lnTo>
                  <a:lnTo>
                    <a:pt x="676" y="936"/>
                  </a:lnTo>
                  <a:lnTo>
                    <a:pt x="661" y="941"/>
                  </a:lnTo>
                  <a:lnTo>
                    <a:pt x="645" y="948"/>
                  </a:lnTo>
                  <a:lnTo>
                    <a:pt x="629" y="952"/>
                  </a:lnTo>
                  <a:lnTo>
                    <a:pt x="613" y="956"/>
                  </a:lnTo>
                  <a:lnTo>
                    <a:pt x="596" y="960"/>
                  </a:lnTo>
                  <a:lnTo>
                    <a:pt x="578" y="964"/>
                  </a:lnTo>
                  <a:lnTo>
                    <a:pt x="561" y="967"/>
                  </a:lnTo>
                  <a:lnTo>
                    <a:pt x="543" y="969"/>
                  </a:lnTo>
                  <a:lnTo>
                    <a:pt x="524" y="971"/>
                  </a:lnTo>
                  <a:lnTo>
                    <a:pt x="503" y="972"/>
                  </a:lnTo>
                  <a:lnTo>
                    <a:pt x="483" y="973"/>
                  </a:lnTo>
                  <a:lnTo>
                    <a:pt x="463" y="973"/>
                  </a:lnTo>
                  <a:lnTo>
                    <a:pt x="0" y="973"/>
                  </a:lnTo>
                  <a:lnTo>
                    <a:pt x="0" y="0"/>
                  </a:lnTo>
                  <a:close/>
                  <a:moveTo>
                    <a:pt x="406" y="394"/>
                  </a:moveTo>
                  <a:lnTo>
                    <a:pt x="424" y="393"/>
                  </a:lnTo>
                  <a:lnTo>
                    <a:pt x="440" y="392"/>
                  </a:lnTo>
                  <a:lnTo>
                    <a:pt x="456" y="391"/>
                  </a:lnTo>
                  <a:lnTo>
                    <a:pt x="471" y="388"/>
                  </a:lnTo>
                  <a:lnTo>
                    <a:pt x="484" y="384"/>
                  </a:lnTo>
                  <a:lnTo>
                    <a:pt x="497" y="380"/>
                  </a:lnTo>
                  <a:lnTo>
                    <a:pt x="509" y="375"/>
                  </a:lnTo>
                  <a:lnTo>
                    <a:pt x="519" y="370"/>
                  </a:lnTo>
                  <a:lnTo>
                    <a:pt x="529" y="362"/>
                  </a:lnTo>
                  <a:lnTo>
                    <a:pt x="537" y="355"/>
                  </a:lnTo>
                  <a:lnTo>
                    <a:pt x="544" y="346"/>
                  </a:lnTo>
                  <a:lnTo>
                    <a:pt x="550" y="337"/>
                  </a:lnTo>
                  <a:lnTo>
                    <a:pt x="554" y="327"/>
                  </a:lnTo>
                  <a:lnTo>
                    <a:pt x="558" y="316"/>
                  </a:lnTo>
                  <a:lnTo>
                    <a:pt x="561" y="304"/>
                  </a:lnTo>
                  <a:lnTo>
                    <a:pt x="561" y="290"/>
                  </a:lnTo>
                  <a:lnTo>
                    <a:pt x="561" y="288"/>
                  </a:lnTo>
                  <a:lnTo>
                    <a:pt x="561" y="277"/>
                  </a:lnTo>
                  <a:lnTo>
                    <a:pt x="558" y="265"/>
                  </a:lnTo>
                  <a:lnTo>
                    <a:pt x="555" y="255"/>
                  </a:lnTo>
                  <a:lnTo>
                    <a:pt x="551" y="245"/>
                  </a:lnTo>
                  <a:lnTo>
                    <a:pt x="547" y="236"/>
                  </a:lnTo>
                  <a:lnTo>
                    <a:pt x="540" y="228"/>
                  </a:lnTo>
                  <a:lnTo>
                    <a:pt x="533" y="221"/>
                  </a:lnTo>
                  <a:lnTo>
                    <a:pt x="525" y="214"/>
                  </a:lnTo>
                  <a:lnTo>
                    <a:pt x="515" y="208"/>
                  </a:lnTo>
                  <a:lnTo>
                    <a:pt x="505" y="203"/>
                  </a:lnTo>
                  <a:lnTo>
                    <a:pt x="493" y="198"/>
                  </a:lnTo>
                  <a:lnTo>
                    <a:pt x="480" y="194"/>
                  </a:lnTo>
                  <a:lnTo>
                    <a:pt x="466" y="192"/>
                  </a:lnTo>
                  <a:lnTo>
                    <a:pt x="453" y="190"/>
                  </a:lnTo>
                  <a:lnTo>
                    <a:pt x="437" y="188"/>
                  </a:lnTo>
                  <a:lnTo>
                    <a:pt x="420" y="188"/>
                  </a:lnTo>
                  <a:lnTo>
                    <a:pt x="209" y="188"/>
                  </a:lnTo>
                  <a:lnTo>
                    <a:pt x="209" y="394"/>
                  </a:lnTo>
                  <a:lnTo>
                    <a:pt x="406" y="394"/>
                  </a:lnTo>
                  <a:close/>
                  <a:moveTo>
                    <a:pt x="463" y="786"/>
                  </a:moveTo>
                  <a:lnTo>
                    <a:pt x="480" y="785"/>
                  </a:lnTo>
                  <a:lnTo>
                    <a:pt x="497" y="784"/>
                  </a:lnTo>
                  <a:lnTo>
                    <a:pt x="513" y="782"/>
                  </a:lnTo>
                  <a:lnTo>
                    <a:pt x="527" y="780"/>
                  </a:lnTo>
                  <a:lnTo>
                    <a:pt x="540" y="775"/>
                  </a:lnTo>
                  <a:lnTo>
                    <a:pt x="553" y="771"/>
                  </a:lnTo>
                  <a:lnTo>
                    <a:pt x="565" y="766"/>
                  </a:lnTo>
                  <a:lnTo>
                    <a:pt x="574" y="760"/>
                  </a:lnTo>
                  <a:lnTo>
                    <a:pt x="584" y="753"/>
                  </a:lnTo>
                  <a:lnTo>
                    <a:pt x="592" y="745"/>
                  </a:lnTo>
                  <a:lnTo>
                    <a:pt x="599" y="736"/>
                  </a:lnTo>
                  <a:lnTo>
                    <a:pt x="605" y="727"/>
                  </a:lnTo>
                  <a:lnTo>
                    <a:pt x="609" y="716"/>
                  </a:lnTo>
                  <a:lnTo>
                    <a:pt x="612" y="706"/>
                  </a:lnTo>
                  <a:lnTo>
                    <a:pt x="614" y="693"/>
                  </a:lnTo>
                  <a:lnTo>
                    <a:pt x="614" y="680"/>
                  </a:lnTo>
                  <a:lnTo>
                    <a:pt x="614" y="677"/>
                  </a:lnTo>
                  <a:lnTo>
                    <a:pt x="614" y="666"/>
                  </a:lnTo>
                  <a:lnTo>
                    <a:pt x="612" y="654"/>
                  </a:lnTo>
                  <a:lnTo>
                    <a:pt x="610" y="643"/>
                  </a:lnTo>
                  <a:lnTo>
                    <a:pt x="606" y="633"/>
                  </a:lnTo>
                  <a:lnTo>
                    <a:pt x="601" y="623"/>
                  </a:lnTo>
                  <a:lnTo>
                    <a:pt x="593" y="615"/>
                  </a:lnTo>
                  <a:lnTo>
                    <a:pt x="586" y="607"/>
                  </a:lnTo>
                  <a:lnTo>
                    <a:pt x="576" y="600"/>
                  </a:lnTo>
                  <a:lnTo>
                    <a:pt x="567" y="594"/>
                  </a:lnTo>
                  <a:lnTo>
                    <a:pt x="555" y="587"/>
                  </a:lnTo>
                  <a:lnTo>
                    <a:pt x="542" y="583"/>
                  </a:lnTo>
                  <a:lnTo>
                    <a:pt x="528" y="579"/>
                  </a:lnTo>
                  <a:lnTo>
                    <a:pt x="512" y="576"/>
                  </a:lnTo>
                  <a:lnTo>
                    <a:pt x="495" y="574"/>
                  </a:lnTo>
                  <a:lnTo>
                    <a:pt x="476" y="573"/>
                  </a:lnTo>
                  <a:lnTo>
                    <a:pt x="457" y="571"/>
                  </a:lnTo>
                  <a:lnTo>
                    <a:pt x="209" y="571"/>
                  </a:lnTo>
                  <a:lnTo>
                    <a:pt x="209" y="786"/>
                  </a:lnTo>
                  <a:lnTo>
                    <a:pt x="463" y="786"/>
                  </a:lnTo>
                  <a:close/>
                </a:path>
              </a:pathLst>
            </a:custGeom>
            <a:solidFill>
              <a:srgbClr val="B4A5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8" name="Rectangle 62"/>
            <p:cNvSpPr>
              <a:spLocks noChangeArrowheads="1"/>
            </p:cNvSpPr>
            <p:nvPr userDrawn="1"/>
          </p:nvSpPr>
          <p:spPr bwMode="auto">
            <a:xfrm>
              <a:off x="7728" y="5251"/>
              <a:ext cx="24" cy="108"/>
            </a:xfrm>
            <a:prstGeom prst="rect">
              <a:avLst/>
            </a:prstGeom>
            <a:solidFill>
              <a:srgbClr val="B4A59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grpSp>
        <p:nvGrpSpPr>
          <p:cNvPr id="69" name="Group 65"/>
          <p:cNvGrpSpPr>
            <a:grpSpLocks noChangeAspect="1"/>
          </p:cNvGrpSpPr>
          <p:nvPr userDrawn="1"/>
        </p:nvGrpSpPr>
        <p:grpSpPr bwMode="auto">
          <a:xfrm>
            <a:off x="6300788" y="4211638"/>
            <a:ext cx="2557462" cy="2701925"/>
            <a:chOff x="3969" y="2653"/>
            <a:chExt cx="1611" cy="1702"/>
          </a:xfrm>
        </p:grpSpPr>
        <p:sp>
          <p:nvSpPr>
            <p:cNvPr id="70" name="AutoShape 64"/>
            <p:cNvSpPr>
              <a:spLocks noChangeAspect="1" noChangeArrowheads="1" noTextEdit="1"/>
            </p:cNvSpPr>
            <p:nvPr userDrawn="1"/>
          </p:nvSpPr>
          <p:spPr bwMode="auto">
            <a:xfrm>
              <a:off x="3969" y="2653"/>
              <a:ext cx="1611" cy="1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1" name="Freeform 66"/>
            <p:cNvSpPr>
              <a:spLocks noEditPoints="1"/>
            </p:cNvSpPr>
            <p:nvPr userDrawn="1"/>
          </p:nvSpPr>
          <p:spPr bwMode="auto">
            <a:xfrm>
              <a:off x="3969" y="3217"/>
              <a:ext cx="65" cy="66"/>
            </a:xfrm>
            <a:custGeom>
              <a:avLst/>
              <a:gdLst>
                <a:gd name="T0" fmla="*/ 471 w 646"/>
                <a:gd name="T1" fmla="*/ 454 h 658"/>
                <a:gd name="T2" fmla="*/ 504 w 646"/>
                <a:gd name="T3" fmla="*/ 426 h 658"/>
                <a:gd name="T4" fmla="*/ 525 w 646"/>
                <a:gd name="T5" fmla="*/ 397 h 658"/>
                <a:gd name="T6" fmla="*/ 536 w 646"/>
                <a:gd name="T7" fmla="*/ 369 h 658"/>
                <a:gd name="T8" fmla="*/ 534 w 646"/>
                <a:gd name="T9" fmla="*/ 341 h 658"/>
                <a:gd name="T10" fmla="*/ 520 w 646"/>
                <a:gd name="T11" fmla="*/ 314 h 658"/>
                <a:gd name="T12" fmla="*/ 501 w 646"/>
                <a:gd name="T13" fmla="*/ 295 h 658"/>
                <a:gd name="T14" fmla="*/ 476 w 646"/>
                <a:gd name="T15" fmla="*/ 285 h 658"/>
                <a:gd name="T16" fmla="*/ 447 w 646"/>
                <a:gd name="T17" fmla="*/ 285 h 658"/>
                <a:gd name="T18" fmla="*/ 413 w 646"/>
                <a:gd name="T19" fmla="*/ 296 h 658"/>
                <a:gd name="T20" fmla="*/ 374 w 646"/>
                <a:gd name="T21" fmla="*/ 316 h 658"/>
                <a:gd name="T22" fmla="*/ 386 w 646"/>
                <a:gd name="T23" fmla="*/ 517 h 658"/>
                <a:gd name="T24" fmla="*/ 322 w 646"/>
                <a:gd name="T25" fmla="*/ 238 h 658"/>
                <a:gd name="T26" fmla="*/ 347 w 646"/>
                <a:gd name="T27" fmla="*/ 212 h 658"/>
                <a:gd name="T28" fmla="*/ 361 w 646"/>
                <a:gd name="T29" fmla="*/ 187 h 658"/>
                <a:gd name="T30" fmla="*/ 366 w 646"/>
                <a:gd name="T31" fmla="*/ 163 h 658"/>
                <a:gd name="T32" fmla="*/ 361 w 646"/>
                <a:gd name="T33" fmla="*/ 140 h 658"/>
                <a:gd name="T34" fmla="*/ 348 w 646"/>
                <a:gd name="T35" fmla="*/ 120 h 658"/>
                <a:gd name="T36" fmla="*/ 327 w 646"/>
                <a:gd name="T37" fmla="*/ 104 h 658"/>
                <a:gd name="T38" fmla="*/ 304 w 646"/>
                <a:gd name="T39" fmla="*/ 99 h 658"/>
                <a:gd name="T40" fmla="*/ 276 w 646"/>
                <a:gd name="T41" fmla="*/ 102 h 658"/>
                <a:gd name="T42" fmla="*/ 247 w 646"/>
                <a:gd name="T43" fmla="*/ 116 h 658"/>
                <a:gd name="T44" fmla="*/ 212 w 646"/>
                <a:gd name="T45" fmla="*/ 138 h 658"/>
                <a:gd name="T46" fmla="*/ 301 w 646"/>
                <a:gd name="T47" fmla="*/ 256 h 658"/>
                <a:gd name="T48" fmla="*/ 202 w 646"/>
                <a:gd name="T49" fmla="*/ 37 h 658"/>
                <a:gd name="T50" fmla="*/ 267 w 646"/>
                <a:gd name="T51" fmla="*/ 9 h 658"/>
                <a:gd name="T52" fmla="*/ 326 w 646"/>
                <a:gd name="T53" fmla="*/ 0 h 658"/>
                <a:gd name="T54" fmla="*/ 374 w 646"/>
                <a:gd name="T55" fmla="*/ 6 h 658"/>
                <a:gd name="T56" fmla="*/ 404 w 646"/>
                <a:gd name="T57" fmla="*/ 19 h 658"/>
                <a:gd name="T58" fmla="*/ 424 w 646"/>
                <a:gd name="T59" fmla="*/ 34 h 658"/>
                <a:gd name="T60" fmla="*/ 442 w 646"/>
                <a:gd name="T61" fmla="*/ 54 h 658"/>
                <a:gd name="T62" fmla="*/ 456 w 646"/>
                <a:gd name="T63" fmla="*/ 79 h 658"/>
                <a:gd name="T64" fmla="*/ 464 w 646"/>
                <a:gd name="T65" fmla="*/ 105 h 658"/>
                <a:gd name="T66" fmla="*/ 464 w 646"/>
                <a:gd name="T67" fmla="*/ 133 h 658"/>
                <a:gd name="T68" fmla="*/ 458 w 646"/>
                <a:gd name="T69" fmla="*/ 162 h 658"/>
                <a:gd name="T70" fmla="*/ 465 w 646"/>
                <a:gd name="T71" fmla="*/ 196 h 658"/>
                <a:gd name="T72" fmla="*/ 509 w 646"/>
                <a:gd name="T73" fmla="*/ 195 h 658"/>
                <a:gd name="T74" fmla="*/ 543 w 646"/>
                <a:gd name="T75" fmla="*/ 200 h 658"/>
                <a:gd name="T76" fmla="*/ 575 w 646"/>
                <a:gd name="T77" fmla="*/ 213 h 658"/>
                <a:gd name="T78" fmla="*/ 605 w 646"/>
                <a:gd name="T79" fmla="*/ 234 h 658"/>
                <a:gd name="T80" fmla="*/ 621 w 646"/>
                <a:gd name="T81" fmla="*/ 250 h 658"/>
                <a:gd name="T82" fmla="*/ 637 w 646"/>
                <a:gd name="T83" fmla="*/ 278 h 658"/>
                <a:gd name="T84" fmla="*/ 646 w 646"/>
                <a:gd name="T85" fmla="*/ 326 h 658"/>
                <a:gd name="T86" fmla="*/ 641 w 646"/>
                <a:gd name="T87" fmla="*/ 372 h 658"/>
                <a:gd name="T88" fmla="*/ 629 w 646"/>
                <a:gd name="T89" fmla="*/ 406 h 658"/>
                <a:gd name="T90" fmla="*/ 608 w 646"/>
                <a:gd name="T91" fmla="*/ 445 h 658"/>
                <a:gd name="T92" fmla="*/ 558 w 646"/>
                <a:gd name="T93" fmla="*/ 501 h 658"/>
                <a:gd name="T94" fmla="*/ 347 w 646"/>
                <a:gd name="T9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8">
                  <a:moveTo>
                    <a:pt x="386" y="517"/>
                  </a:moveTo>
                  <a:lnTo>
                    <a:pt x="458" y="464"/>
                  </a:lnTo>
                  <a:lnTo>
                    <a:pt x="471" y="454"/>
                  </a:lnTo>
                  <a:lnTo>
                    <a:pt x="484" y="445"/>
                  </a:lnTo>
                  <a:lnTo>
                    <a:pt x="494" y="435"/>
                  </a:lnTo>
                  <a:lnTo>
                    <a:pt x="504" y="426"/>
                  </a:lnTo>
                  <a:lnTo>
                    <a:pt x="512" y="416"/>
                  </a:lnTo>
                  <a:lnTo>
                    <a:pt x="519" y="406"/>
                  </a:lnTo>
                  <a:lnTo>
                    <a:pt x="525" y="397"/>
                  </a:lnTo>
                  <a:lnTo>
                    <a:pt x="529" y="387"/>
                  </a:lnTo>
                  <a:lnTo>
                    <a:pt x="534" y="379"/>
                  </a:lnTo>
                  <a:lnTo>
                    <a:pt x="536" y="369"/>
                  </a:lnTo>
                  <a:lnTo>
                    <a:pt x="536" y="360"/>
                  </a:lnTo>
                  <a:lnTo>
                    <a:pt x="536" y="350"/>
                  </a:lnTo>
                  <a:lnTo>
                    <a:pt x="534" y="341"/>
                  </a:lnTo>
                  <a:lnTo>
                    <a:pt x="531" y="332"/>
                  </a:lnTo>
                  <a:lnTo>
                    <a:pt x="526" y="322"/>
                  </a:lnTo>
                  <a:lnTo>
                    <a:pt x="520" y="314"/>
                  </a:lnTo>
                  <a:lnTo>
                    <a:pt x="514" y="306"/>
                  </a:lnTo>
                  <a:lnTo>
                    <a:pt x="507" y="300"/>
                  </a:lnTo>
                  <a:lnTo>
                    <a:pt x="501" y="295"/>
                  </a:lnTo>
                  <a:lnTo>
                    <a:pt x="493" y="290"/>
                  </a:lnTo>
                  <a:lnTo>
                    <a:pt x="485" y="287"/>
                  </a:lnTo>
                  <a:lnTo>
                    <a:pt x="476" y="285"/>
                  </a:lnTo>
                  <a:lnTo>
                    <a:pt x="467" y="284"/>
                  </a:lnTo>
                  <a:lnTo>
                    <a:pt x="457" y="284"/>
                  </a:lnTo>
                  <a:lnTo>
                    <a:pt x="447" y="285"/>
                  </a:lnTo>
                  <a:lnTo>
                    <a:pt x="436" y="287"/>
                  </a:lnTo>
                  <a:lnTo>
                    <a:pt x="425" y="290"/>
                  </a:lnTo>
                  <a:lnTo>
                    <a:pt x="413" y="296"/>
                  </a:lnTo>
                  <a:lnTo>
                    <a:pt x="401" y="301"/>
                  </a:lnTo>
                  <a:lnTo>
                    <a:pt x="388" y="308"/>
                  </a:lnTo>
                  <a:lnTo>
                    <a:pt x="374" y="316"/>
                  </a:lnTo>
                  <a:lnTo>
                    <a:pt x="360" y="326"/>
                  </a:lnTo>
                  <a:lnTo>
                    <a:pt x="286" y="380"/>
                  </a:lnTo>
                  <a:lnTo>
                    <a:pt x="386" y="517"/>
                  </a:lnTo>
                  <a:close/>
                  <a:moveTo>
                    <a:pt x="301" y="256"/>
                  </a:moveTo>
                  <a:lnTo>
                    <a:pt x="313" y="247"/>
                  </a:lnTo>
                  <a:lnTo>
                    <a:pt x="322" y="238"/>
                  </a:lnTo>
                  <a:lnTo>
                    <a:pt x="332" y="230"/>
                  </a:lnTo>
                  <a:lnTo>
                    <a:pt x="340" y="220"/>
                  </a:lnTo>
                  <a:lnTo>
                    <a:pt x="347" y="212"/>
                  </a:lnTo>
                  <a:lnTo>
                    <a:pt x="353" y="203"/>
                  </a:lnTo>
                  <a:lnTo>
                    <a:pt x="357" y="195"/>
                  </a:lnTo>
                  <a:lnTo>
                    <a:pt x="361" y="187"/>
                  </a:lnTo>
                  <a:lnTo>
                    <a:pt x="364" y="179"/>
                  </a:lnTo>
                  <a:lnTo>
                    <a:pt x="366" y="170"/>
                  </a:lnTo>
                  <a:lnTo>
                    <a:pt x="366" y="163"/>
                  </a:lnTo>
                  <a:lnTo>
                    <a:pt x="366" y="155"/>
                  </a:lnTo>
                  <a:lnTo>
                    <a:pt x="364" y="148"/>
                  </a:lnTo>
                  <a:lnTo>
                    <a:pt x="361" y="140"/>
                  </a:lnTo>
                  <a:lnTo>
                    <a:pt x="358" y="134"/>
                  </a:lnTo>
                  <a:lnTo>
                    <a:pt x="354" y="128"/>
                  </a:lnTo>
                  <a:lnTo>
                    <a:pt x="348" y="120"/>
                  </a:lnTo>
                  <a:lnTo>
                    <a:pt x="341" y="114"/>
                  </a:lnTo>
                  <a:lnTo>
                    <a:pt x="335" y="109"/>
                  </a:lnTo>
                  <a:lnTo>
                    <a:pt x="327" y="104"/>
                  </a:lnTo>
                  <a:lnTo>
                    <a:pt x="320" y="101"/>
                  </a:lnTo>
                  <a:lnTo>
                    <a:pt x="313" y="99"/>
                  </a:lnTo>
                  <a:lnTo>
                    <a:pt x="304" y="99"/>
                  </a:lnTo>
                  <a:lnTo>
                    <a:pt x="296" y="99"/>
                  </a:lnTo>
                  <a:lnTo>
                    <a:pt x="286" y="100"/>
                  </a:lnTo>
                  <a:lnTo>
                    <a:pt x="276" y="102"/>
                  </a:lnTo>
                  <a:lnTo>
                    <a:pt x="267" y="106"/>
                  </a:lnTo>
                  <a:lnTo>
                    <a:pt x="257" y="111"/>
                  </a:lnTo>
                  <a:lnTo>
                    <a:pt x="247" y="116"/>
                  </a:lnTo>
                  <a:lnTo>
                    <a:pt x="235" y="122"/>
                  </a:lnTo>
                  <a:lnTo>
                    <a:pt x="224" y="130"/>
                  </a:lnTo>
                  <a:lnTo>
                    <a:pt x="212" y="138"/>
                  </a:lnTo>
                  <a:lnTo>
                    <a:pt x="146" y="186"/>
                  </a:lnTo>
                  <a:lnTo>
                    <a:pt x="232" y="305"/>
                  </a:lnTo>
                  <a:lnTo>
                    <a:pt x="301" y="256"/>
                  </a:lnTo>
                  <a:close/>
                  <a:moveTo>
                    <a:pt x="155" y="68"/>
                  </a:moveTo>
                  <a:lnTo>
                    <a:pt x="180" y="51"/>
                  </a:lnTo>
                  <a:lnTo>
                    <a:pt x="202" y="37"/>
                  </a:lnTo>
                  <a:lnTo>
                    <a:pt x="224" y="26"/>
                  </a:lnTo>
                  <a:lnTo>
                    <a:pt x="246" y="16"/>
                  </a:lnTo>
                  <a:lnTo>
                    <a:pt x="267" y="9"/>
                  </a:lnTo>
                  <a:lnTo>
                    <a:pt x="287" y="3"/>
                  </a:lnTo>
                  <a:lnTo>
                    <a:pt x="306" y="1"/>
                  </a:lnTo>
                  <a:lnTo>
                    <a:pt x="326" y="0"/>
                  </a:lnTo>
                  <a:lnTo>
                    <a:pt x="342" y="1"/>
                  </a:lnTo>
                  <a:lnTo>
                    <a:pt x="358" y="2"/>
                  </a:lnTo>
                  <a:lnTo>
                    <a:pt x="374" y="6"/>
                  </a:lnTo>
                  <a:lnTo>
                    <a:pt x="389" y="12"/>
                  </a:lnTo>
                  <a:lnTo>
                    <a:pt x="397" y="15"/>
                  </a:lnTo>
                  <a:lnTo>
                    <a:pt x="404" y="19"/>
                  </a:lnTo>
                  <a:lnTo>
                    <a:pt x="411" y="23"/>
                  </a:lnTo>
                  <a:lnTo>
                    <a:pt x="418" y="29"/>
                  </a:lnTo>
                  <a:lnTo>
                    <a:pt x="424" y="34"/>
                  </a:lnTo>
                  <a:lnTo>
                    <a:pt x="431" y="40"/>
                  </a:lnTo>
                  <a:lnTo>
                    <a:pt x="437" y="47"/>
                  </a:lnTo>
                  <a:lnTo>
                    <a:pt x="442" y="54"/>
                  </a:lnTo>
                  <a:lnTo>
                    <a:pt x="448" y="62"/>
                  </a:lnTo>
                  <a:lnTo>
                    <a:pt x="452" y="70"/>
                  </a:lnTo>
                  <a:lnTo>
                    <a:pt x="456" y="79"/>
                  </a:lnTo>
                  <a:lnTo>
                    <a:pt x="459" y="87"/>
                  </a:lnTo>
                  <a:lnTo>
                    <a:pt x="461" y="96"/>
                  </a:lnTo>
                  <a:lnTo>
                    <a:pt x="464" y="105"/>
                  </a:lnTo>
                  <a:lnTo>
                    <a:pt x="464" y="115"/>
                  </a:lnTo>
                  <a:lnTo>
                    <a:pt x="465" y="123"/>
                  </a:lnTo>
                  <a:lnTo>
                    <a:pt x="464" y="133"/>
                  </a:lnTo>
                  <a:lnTo>
                    <a:pt x="462" y="143"/>
                  </a:lnTo>
                  <a:lnTo>
                    <a:pt x="461" y="152"/>
                  </a:lnTo>
                  <a:lnTo>
                    <a:pt x="458" y="162"/>
                  </a:lnTo>
                  <a:lnTo>
                    <a:pt x="453" y="181"/>
                  </a:lnTo>
                  <a:lnTo>
                    <a:pt x="444" y="200"/>
                  </a:lnTo>
                  <a:lnTo>
                    <a:pt x="465" y="196"/>
                  </a:lnTo>
                  <a:lnTo>
                    <a:pt x="487" y="194"/>
                  </a:lnTo>
                  <a:lnTo>
                    <a:pt x="499" y="194"/>
                  </a:lnTo>
                  <a:lnTo>
                    <a:pt x="509" y="195"/>
                  </a:lnTo>
                  <a:lnTo>
                    <a:pt x="521" y="196"/>
                  </a:lnTo>
                  <a:lnTo>
                    <a:pt x="532" y="198"/>
                  </a:lnTo>
                  <a:lnTo>
                    <a:pt x="543" y="200"/>
                  </a:lnTo>
                  <a:lnTo>
                    <a:pt x="554" y="204"/>
                  </a:lnTo>
                  <a:lnTo>
                    <a:pt x="565" y="208"/>
                  </a:lnTo>
                  <a:lnTo>
                    <a:pt x="575" y="213"/>
                  </a:lnTo>
                  <a:lnTo>
                    <a:pt x="586" y="219"/>
                  </a:lnTo>
                  <a:lnTo>
                    <a:pt x="595" y="226"/>
                  </a:lnTo>
                  <a:lnTo>
                    <a:pt x="605" y="234"/>
                  </a:lnTo>
                  <a:lnTo>
                    <a:pt x="613" y="243"/>
                  </a:lnTo>
                  <a:lnTo>
                    <a:pt x="618" y="247"/>
                  </a:lnTo>
                  <a:lnTo>
                    <a:pt x="621" y="250"/>
                  </a:lnTo>
                  <a:lnTo>
                    <a:pt x="624" y="255"/>
                  </a:lnTo>
                  <a:lnTo>
                    <a:pt x="629" y="262"/>
                  </a:lnTo>
                  <a:lnTo>
                    <a:pt x="637" y="278"/>
                  </a:lnTo>
                  <a:lnTo>
                    <a:pt x="642" y="294"/>
                  </a:lnTo>
                  <a:lnTo>
                    <a:pt x="645" y="310"/>
                  </a:lnTo>
                  <a:lnTo>
                    <a:pt x="646" y="326"/>
                  </a:lnTo>
                  <a:lnTo>
                    <a:pt x="646" y="341"/>
                  </a:lnTo>
                  <a:lnTo>
                    <a:pt x="644" y="356"/>
                  </a:lnTo>
                  <a:lnTo>
                    <a:pt x="641" y="372"/>
                  </a:lnTo>
                  <a:lnTo>
                    <a:pt x="637" y="387"/>
                  </a:lnTo>
                  <a:lnTo>
                    <a:pt x="634" y="397"/>
                  </a:lnTo>
                  <a:lnTo>
                    <a:pt x="629" y="406"/>
                  </a:lnTo>
                  <a:lnTo>
                    <a:pt x="625" y="416"/>
                  </a:lnTo>
                  <a:lnTo>
                    <a:pt x="620" y="426"/>
                  </a:lnTo>
                  <a:lnTo>
                    <a:pt x="608" y="445"/>
                  </a:lnTo>
                  <a:lnTo>
                    <a:pt x="594" y="464"/>
                  </a:lnTo>
                  <a:lnTo>
                    <a:pt x="577" y="482"/>
                  </a:lnTo>
                  <a:lnTo>
                    <a:pt x="558" y="501"/>
                  </a:lnTo>
                  <a:lnTo>
                    <a:pt x="536" y="520"/>
                  </a:lnTo>
                  <a:lnTo>
                    <a:pt x="510" y="539"/>
                  </a:lnTo>
                  <a:lnTo>
                    <a:pt x="347" y="658"/>
                  </a:lnTo>
                  <a:lnTo>
                    <a:pt x="0" y="181"/>
                  </a:lnTo>
                  <a:lnTo>
                    <a:pt x="155" y="68"/>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2" name="Freeform 67"/>
            <p:cNvSpPr>
              <a:spLocks/>
            </p:cNvSpPr>
            <p:nvPr userDrawn="1"/>
          </p:nvSpPr>
          <p:spPr bwMode="auto">
            <a:xfrm>
              <a:off x="4021" y="3178"/>
              <a:ext cx="60" cy="62"/>
            </a:xfrm>
            <a:custGeom>
              <a:avLst/>
              <a:gdLst>
                <a:gd name="T0" fmla="*/ 251 w 598"/>
                <a:gd name="T1" fmla="*/ 0 h 624"/>
                <a:gd name="T2" fmla="*/ 214 w 598"/>
                <a:gd name="T3" fmla="*/ 138 h 624"/>
                <a:gd name="T4" fmla="*/ 176 w 598"/>
                <a:gd name="T5" fmla="*/ 171 h 624"/>
                <a:gd name="T6" fmla="*/ 146 w 598"/>
                <a:gd name="T7" fmla="*/ 205 h 624"/>
                <a:gd name="T8" fmla="*/ 123 w 598"/>
                <a:gd name="T9" fmla="*/ 242 h 624"/>
                <a:gd name="T10" fmla="*/ 116 w 598"/>
                <a:gd name="T11" fmla="*/ 261 h 624"/>
                <a:gd name="T12" fmla="*/ 111 w 598"/>
                <a:gd name="T13" fmla="*/ 280 h 624"/>
                <a:gd name="T14" fmla="*/ 108 w 598"/>
                <a:gd name="T15" fmla="*/ 300 h 624"/>
                <a:gd name="T16" fmla="*/ 106 w 598"/>
                <a:gd name="T17" fmla="*/ 320 h 624"/>
                <a:gd name="T18" fmla="*/ 108 w 598"/>
                <a:gd name="T19" fmla="*/ 340 h 624"/>
                <a:gd name="T20" fmla="*/ 111 w 598"/>
                <a:gd name="T21" fmla="*/ 360 h 624"/>
                <a:gd name="T22" fmla="*/ 116 w 598"/>
                <a:gd name="T23" fmla="*/ 380 h 624"/>
                <a:gd name="T24" fmla="*/ 125 w 598"/>
                <a:gd name="T25" fmla="*/ 401 h 624"/>
                <a:gd name="T26" fmla="*/ 147 w 598"/>
                <a:gd name="T27" fmla="*/ 441 h 624"/>
                <a:gd name="T28" fmla="*/ 178 w 598"/>
                <a:gd name="T29" fmla="*/ 475 h 624"/>
                <a:gd name="T30" fmla="*/ 195 w 598"/>
                <a:gd name="T31" fmla="*/ 488 h 624"/>
                <a:gd name="T32" fmla="*/ 213 w 598"/>
                <a:gd name="T33" fmla="*/ 500 h 624"/>
                <a:gd name="T34" fmla="*/ 231 w 598"/>
                <a:gd name="T35" fmla="*/ 509 h 624"/>
                <a:gd name="T36" fmla="*/ 249 w 598"/>
                <a:gd name="T37" fmla="*/ 517 h 624"/>
                <a:gd name="T38" fmla="*/ 268 w 598"/>
                <a:gd name="T39" fmla="*/ 522 h 624"/>
                <a:gd name="T40" fmla="*/ 288 w 598"/>
                <a:gd name="T41" fmla="*/ 524 h 624"/>
                <a:gd name="T42" fmla="*/ 308 w 598"/>
                <a:gd name="T43" fmla="*/ 525 h 624"/>
                <a:gd name="T44" fmla="*/ 329 w 598"/>
                <a:gd name="T45" fmla="*/ 524 h 624"/>
                <a:gd name="T46" fmla="*/ 370 w 598"/>
                <a:gd name="T47" fmla="*/ 514 h 624"/>
                <a:gd name="T48" fmla="*/ 413 w 598"/>
                <a:gd name="T49" fmla="*/ 496 h 624"/>
                <a:gd name="T50" fmla="*/ 455 w 598"/>
                <a:gd name="T51" fmla="*/ 471 h 624"/>
                <a:gd name="T52" fmla="*/ 383 w 598"/>
                <a:gd name="T53" fmla="*/ 352 h 624"/>
                <a:gd name="T54" fmla="*/ 220 w 598"/>
                <a:gd name="T55" fmla="*/ 354 h 624"/>
                <a:gd name="T56" fmla="*/ 459 w 598"/>
                <a:gd name="T57" fmla="*/ 287 h 624"/>
                <a:gd name="T58" fmla="*/ 598 w 598"/>
                <a:gd name="T59" fmla="*/ 477 h 624"/>
                <a:gd name="T60" fmla="*/ 493 w 598"/>
                <a:gd name="T61" fmla="*/ 553 h 624"/>
                <a:gd name="T62" fmla="*/ 462 w 598"/>
                <a:gd name="T63" fmla="*/ 573 h 624"/>
                <a:gd name="T64" fmla="*/ 430 w 598"/>
                <a:gd name="T65" fmla="*/ 589 h 624"/>
                <a:gd name="T66" fmla="*/ 398 w 598"/>
                <a:gd name="T67" fmla="*/ 603 h 624"/>
                <a:gd name="T68" fmla="*/ 366 w 598"/>
                <a:gd name="T69" fmla="*/ 612 h 624"/>
                <a:gd name="T70" fmla="*/ 334 w 598"/>
                <a:gd name="T71" fmla="*/ 620 h 624"/>
                <a:gd name="T72" fmla="*/ 303 w 598"/>
                <a:gd name="T73" fmla="*/ 623 h 624"/>
                <a:gd name="T74" fmla="*/ 273 w 598"/>
                <a:gd name="T75" fmla="*/ 624 h 624"/>
                <a:gd name="T76" fmla="*/ 244 w 598"/>
                <a:gd name="T77" fmla="*/ 621 h 624"/>
                <a:gd name="T78" fmla="*/ 214 w 598"/>
                <a:gd name="T79" fmla="*/ 615 h 624"/>
                <a:gd name="T80" fmla="*/ 186 w 598"/>
                <a:gd name="T81" fmla="*/ 607 h 624"/>
                <a:gd name="T82" fmla="*/ 160 w 598"/>
                <a:gd name="T83" fmla="*/ 596 h 624"/>
                <a:gd name="T84" fmla="*/ 134 w 598"/>
                <a:gd name="T85" fmla="*/ 581 h 624"/>
                <a:gd name="T86" fmla="*/ 110 w 598"/>
                <a:gd name="T87" fmla="*/ 564 h 624"/>
                <a:gd name="T88" fmla="*/ 86 w 598"/>
                <a:gd name="T89" fmla="*/ 544 h 624"/>
                <a:gd name="T90" fmla="*/ 65 w 598"/>
                <a:gd name="T91" fmla="*/ 522 h 624"/>
                <a:gd name="T92" fmla="*/ 46 w 598"/>
                <a:gd name="T93" fmla="*/ 495 h 624"/>
                <a:gd name="T94" fmla="*/ 30 w 598"/>
                <a:gd name="T95" fmla="*/ 468 h 624"/>
                <a:gd name="T96" fmla="*/ 18 w 598"/>
                <a:gd name="T97" fmla="*/ 440 h 624"/>
                <a:gd name="T98" fmla="*/ 9 w 598"/>
                <a:gd name="T99" fmla="*/ 411 h 624"/>
                <a:gd name="T100" fmla="*/ 3 w 598"/>
                <a:gd name="T101" fmla="*/ 382 h 624"/>
                <a:gd name="T102" fmla="*/ 0 w 598"/>
                <a:gd name="T103" fmla="*/ 353 h 624"/>
                <a:gd name="T104" fmla="*/ 1 w 598"/>
                <a:gd name="T105" fmla="*/ 323 h 624"/>
                <a:gd name="T106" fmla="*/ 4 w 598"/>
                <a:gd name="T107" fmla="*/ 294 h 624"/>
                <a:gd name="T108" fmla="*/ 11 w 598"/>
                <a:gd name="T109" fmla="*/ 264 h 624"/>
                <a:gd name="T110" fmla="*/ 21 w 598"/>
                <a:gd name="T111" fmla="*/ 236 h 624"/>
                <a:gd name="T112" fmla="*/ 34 w 598"/>
                <a:gd name="T113" fmla="*/ 208 h 624"/>
                <a:gd name="T114" fmla="*/ 50 w 598"/>
                <a:gd name="T115" fmla="*/ 179 h 624"/>
                <a:gd name="T116" fmla="*/ 70 w 598"/>
                <a:gd name="T117" fmla="*/ 153 h 624"/>
                <a:gd name="T118" fmla="*/ 93 w 598"/>
                <a:gd name="T119" fmla="*/ 126 h 624"/>
                <a:gd name="T120" fmla="*/ 118 w 598"/>
                <a:gd name="T121" fmla="*/ 101 h 624"/>
                <a:gd name="T122" fmla="*/ 147 w 598"/>
                <a:gd name="T123" fmla="*/ 7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624">
                  <a:moveTo>
                    <a:pt x="163" y="64"/>
                  </a:moveTo>
                  <a:lnTo>
                    <a:pt x="251" y="0"/>
                  </a:lnTo>
                  <a:lnTo>
                    <a:pt x="304" y="72"/>
                  </a:lnTo>
                  <a:lnTo>
                    <a:pt x="214" y="138"/>
                  </a:lnTo>
                  <a:lnTo>
                    <a:pt x="194" y="154"/>
                  </a:lnTo>
                  <a:lnTo>
                    <a:pt x="176" y="171"/>
                  </a:lnTo>
                  <a:lnTo>
                    <a:pt x="160" y="188"/>
                  </a:lnTo>
                  <a:lnTo>
                    <a:pt x="146" y="205"/>
                  </a:lnTo>
                  <a:lnTo>
                    <a:pt x="133" y="223"/>
                  </a:lnTo>
                  <a:lnTo>
                    <a:pt x="123" y="242"/>
                  </a:lnTo>
                  <a:lnTo>
                    <a:pt x="119" y="252"/>
                  </a:lnTo>
                  <a:lnTo>
                    <a:pt x="116" y="261"/>
                  </a:lnTo>
                  <a:lnTo>
                    <a:pt x="113" y="271"/>
                  </a:lnTo>
                  <a:lnTo>
                    <a:pt x="111" y="280"/>
                  </a:lnTo>
                  <a:lnTo>
                    <a:pt x="109" y="290"/>
                  </a:lnTo>
                  <a:lnTo>
                    <a:pt x="108" y="300"/>
                  </a:lnTo>
                  <a:lnTo>
                    <a:pt x="106" y="310"/>
                  </a:lnTo>
                  <a:lnTo>
                    <a:pt x="106" y="320"/>
                  </a:lnTo>
                  <a:lnTo>
                    <a:pt x="106" y="330"/>
                  </a:lnTo>
                  <a:lnTo>
                    <a:pt x="108" y="340"/>
                  </a:lnTo>
                  <a:lnTo>
                    <a:pt x="109" y="350"/>
                  </a:lnTo>
                  <a:lnTo>
                    <a:pt x="111" y="360"/>
                  </a:lnTo>
                  <a:lnTo>
                    <a:pt x="113" y="370"/>
                  </a:lnTo>
                  <a:lnTo>
                    <a:pt x="116" y="380"/>
                  </a:lnTo>
                  <a:lnTo>
                    <a:pt x="120" y="391"/>
                  </a:lnTo>
                  <a:lnTo>
                    <a:pt x="125" y="401"/>
                  </a:lnTo>
                  <a:lnTo>
                    <a:pt x="134" y="421"/>
                  </a:lnTo>
                  <a:lnTo>
                    <a:pt x="147" y="441"/>
                  </a:lnTo>
                  <a:lnTo>
                    <a:pt x="162" y="459"/>
                  </a:lnTo>
                  <a:lnTo>
                    <a:pt x="178" y="475"/>
                  </a:lnTo>
                  <a:lnTo>
                    <a:pt x="186" y="481"/>
                  </a:lnTo>
                  <a:lnTo>
                    <a:pt x="195" y="488"/>
                  </a:lnTo>
                  <a:lnTo>
                    <a:pt x="203" y="494"/>
                  </a:lnTo>
                  <a:lnTo>
                    <a:pt x="213" y="500"/>
                  </a:lnTo>
                  <a:lnTo>
                    <a:pt x="221" y="505"/>
                  </a:lnTo>
                  <a:lnTo>
                    <a:pt x="231" y="509"/>
                  </a:lnTo>
                  <a:lnTo>
                    <a:pt x="239" y="513"/>
                  </a:lnTo>
                  <a:lnTo>
                    <a:pt x="249" y="517"/>
                  </a:lnTo>
                  <a:lnTo>
                    <a:pt x="258" y="519"/>
                  </a:lnTo>
                  <a:lnTo>
                    <a:pt x="268" y="522"/>
                  </a:lnTo>
                  <a:lnTo>
                    <a:pt x="278" y="523"/>
                  </a:lnTo>
                  <a:lnTo>
                    <a:pt x="288" y="524"/>
                  </a:lnTo>
                  <a:lnTo>
                    <a:pt x="298" y="525"/>
                  </a:lnTo>
                  <a:lnTo>
                    <a:pt x="308" y="525"/>
                  </a:lnTo>
                  <a:lnTo>
                    <a:pt x="318" y="525"/>
                  </a:lnTo>
                  <a:lnTo>
                    <a:pt x="329" y="524"/>
                  </a:lnTo>
                  <a:lnTo>
                    <a:pt x="349" y="521"/>
                  </a:lnTo>
                  <a:lnTo>
                    <a:pt x="370" y="514"/>
                  </a:lnTo>
                  <a:lnTo>
                    <a:pt x="391" y="507"/>
                  </a:lnTo>
                  <a:lnTo>
                    <a:pt x="413" y="496"/>
                  </a:lnTo>
                  <a:lnTo>
                    <a:pt x="434" y="485"/>
                  </a:lnTo>
                  <a:lnTo>
                    <a:pt x="455" y="471"/>
                  </a:lnTo>
                  <a:lnTo>
                    <a:pt x="464" y="463"/>
                  </a:lnTo>
                  <a:lnTo>
                    <a:pt x="383" y="352"/>
                  </a:lnTo>
                  <a:lnTo>
                    <a:pt x="275" y="429"/>
                  </a:lnTo>
                  <a:lnTo>
                    <a:pt x="220" y="354"/>
                  </a:lnTo>
                  <a:lnTo>
                    <a:pt x="408" y="217"/>
                  </a:lnTo>
                  <a:lnTo>
                    <a:pt x="459" y="287"/>
                  </a:lnTo>
                  <a:lnTo>
                    <a:pt x="542" y="400"/>
                  </a:lnTo>
                  <a:lnTo>
                    <a:pt x="598" y="477"/>
                  </a:lnTo>
                  <a:lnTo>
                    <a:pt x="509" y="542"/>
                  </a:lnTo>
                  <a:lnTo>
                    <a:pt x="493" y="553"/>
                  </a:lnTo>
                  <a:lnTo>
                    <a:pt x="477" y="563"/>
                  </a:lnTo>
                  <a:lnTo>
                    <a:pt x="462" y="573"/>
                  </a:lnTo>
                  <a:lnTo>
                    <a:pt x="446" y="581"/>
                  </a:lnTo>
                  <a:lnTo>
                    <a:pt x="430" y="589"/>
                  </a:lnTo>
                  <a:lnTo>
                    <a:pt x="414" y="596"/>
                  </a:lnTo>
                  <a:lnTo>
                    <a:pt x="398" y="603"/>
                  </a:lnTo>
                  <a:lnTo>
                    <a:pt x="382" y="608"/>
                  </a:lnTo>
                  <a:lnTo>
                    <a:pt x="366" y="612"/>
                  </a:lnTo>
                  <a:lnTo>
                    <a:pt x="350" y="617"/>
                  </a:lnTo>
                  <a:lnTo>
                    <a:pt x="334" y="620"/>
                  </a:lnTo>
                  <a:lnTo>
                    <a:pt x="319" y="622"/>
                  </a:lnTo>
                  <a:lnTo>
                    <a:pt x="303" y="623"/>
                  </a:lnTo>
                  <a:lnTo>
                    <a:pt x="288" y="624"/>
                  </a:lnTo>
                  <a:lnTo>
                    <a:pt x="273" y="624"/>
                  </a:lnTo>
                  <a:lnTo>
                    <a:pt x="257" y="623"/>
                  </a:lnTo>
                  <a:lnTo>
                    <a:pt x="244" y="621"/>
                  </a:lnTo>
                  <a:lnTo>
                    <a:pt x="229" y="619"/>
                  </a:lnTo>
                  <a:lnTo>
                    <a:pt x="214" y="615"/>
                  </a:lnTo>
                  <a:lnTo>
                    <a:pt x="200" y="612"/>
                  </a:lnTo>
                  <a:lnTo>
                    <a:pt x="186" y="607"/>
                  </a:lnTo>
                  <a:lnTo>
                    <a:pt x="172" y="602"/>
                  </a:lnTo>
                  <a:lnTo>
                    <a:pt x="160" y="596"/>
                  </a:lnTo>
                  <a:lnTo>
                    <a:pt x="147" y="589"/>
                  </a:lnTo>
                  <a:lnTo>
                    <a:pt x="134" y="581"/>
                  </a:lnTo>
                  <a:lnTo>
                    <a:pt x="121" y="573"/>
                  </a:lnTo>
                  <a:lnTo>
                    <a:pt x="110" y="564"/>
                  </a:lnTo>
                  <a:lnTo>
                    <a:pt x="97" y="555"/>
                  </a:lnTo>
                  <a:lnTo>
                    <a:pt x="86" y="544"/>
                  </a:lnTo>
                  <a:lnTo>
                    <a:pt x="76" y="534"/>
                  </a:lnTo>
                  <a:lnTo>
                    <a:pt x="65" y="522"/>
                  </a:lnTo>
                  <a:lnTo>
                    <a:pt x="54" y="509"/>
                  </a:lnTo>
                  <a:lnTo>
                    <a:pt x="46" y="495"/>
                  </a:lnTo>
                  <a:lnTo>
                    <a:pt x="37" y="481"/>
                  </a:lnTo>
                  <a:lnTo>
                    <a:pt x="30" y="468"/>
                  </a:lnTo>
                  <a:lnTo>
                    <a:pt x="24" y="454"/>
                  </a:lnTo>
                  <a:lnTo>
                    <a:pt x="18" y="440"/>
                  </a:lnTo>
                  <a:lnTo>
                    <a:pt x="13" y="425"/>
                  </a:lnTo>
                  <a:lnTo>
                    <a:pt x="9" y="411"/>
                  </a:lnTo>
                  <a:lnTo>
                    <a:pt x="5" y="396"/>
                  </a:lnTo>
                  <a:lnTo>
                    <a:pt x="3" y="382"/>
                  </a:lnTo>
                  <a:lnTo>
                    <a:pt x="1" y="368"/>
                  </a:lnTo>
                  <a:lnTo>
                    <a:pt x="0" y="353"/>
                  </a:lnTo>
                  <a:lnTo>
                    <a:pt x="0" y="338"/>
                  </a:lnTo>
                  <a:lnTo>
                    <a:pt x="1" y="323"/>
                  </a:lnTo>
                  <a:lnTo>
                    <a:pt x="2" y="309"/>
                  </a:lnTo>
                  <a:lnTo>
                    <a:pt x="4" y="294"/>
                  </a:lnTo>
                  <a:lnTo>
                    <a:pt x="8" y="279"/>
                  </a:lnTo>
                  <a:lnTo>
                    <a:pt x="11" y="264"/>
                  </a:lnTo>
                  <a:lnTo>
                    <a:pt x="16" y="251"/>
                  </a:lnTo>
                  <a:lnTo>
                    <a:pt x="21" y="236"/>
                  </a:lnTo>
                  <a:lnTo>
                    <a:pt x="28" y="222"/>
                  </a:lnTo>
                  <a:lnTo>
                    <a:pt x="34" y="208"/>
                  </a:lnTo>
                  <a:lnTo>
                    <a:pt x="42" y="193"/>
                  </a:lnTo>
                  <a:lnTo>
                    <a:pt x="50" y="179"/>
                  </a:lnTo>
                  <a:lnTo>
                    <a:pt x="60" y="165"/>
                  </a:lnTo>
                  <a:lnTo>
                    <a:pt x="70" y="153"/>
                  </a:lnTo>
                  <a:lnTo>
                    <a:pt x="81" y="139"/>
                  </a:lnTo>
                  <a:lnTo>
                    <a:pt x="93" y="126"/>
                  </a:lnTo>
                  <a:lnTo>
                    <a:pt x="104" y="113"/>
                  </a:lnTo>
                  <a:lnTo>
                    <a:pt x="118" y="101"/>
                  </a:lnTo>
                  <a:lnTo>
                    <a:pt x="132" y="88"/>
                  </a:lnTo>
                  <a:lnTo>
                    <a:pt x="147" y="76"/>
                  </a:lnTo>
                  <a:lnTo>
                    <a:pt x="163" y="64"/>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3" name="Freeform 68"/>
            <p:cNvSpPr>
              <a:spLocks noEditPoints="1"/>
            </p:cNvSpPr>
            <p:nvPr userDrawn="1"/>
          </p:nvSpPr>
          <p:spPr bwMode="auto">
            <a:xfrm>
              <a:off x="4182" y="3080"/>
              <a:ext cx="64" cy="66"/>
            </a:xfrm>
            <a:custGeom>
              <a:avLst/>
              <a:gdLst>
                <a:gd name="T0" fmla="*/ 176 w 648"/>
                <a:gd name="T1" fmla="*/ 204 h 658"/>
                <a:gd name="T2" fmla="*/ 144 w 648"/>
                <a:gd name="T3" fmla="*/ 233 h 658"/>
                <a:gd name="T4" fmla="*/ 123 w 648"/>
                <a:gd name="T5" fmla="*/ 262 h 658"/>
                <a:gd name="T6" fmla="*/ 112 w 648"/>
                <a:gd name="T7" fmla="*/ 289 h 658"/>
                <a:gd name="T8" fmla="*/ 114 w 648"/>
                <a:gd name="T9" fmla="*/ 317 h 658"/>
                <a:gd name="T10" fmla="*/ 128 w 648"/>
                <a:gd name="T11" fmla="*/ 345 h 658"/>
                <a:gd name="T12" fmla="*/ 147 w 648"/>
                <a:gd name="T13" fmla="*/ 364 h 658"/>
                <a:gd name="T14" fmla="*/ 171 w 648"/>
                <a:gd name="T15" fmla="*/ 373 h 658"/>
                <a:gd name="T16" fmla="*/ 200 w 648"/>
                <a:gd name="T17" fmla="*/ 373 h 658"/>
                <a:gd name="T18" fmla="*/ 234 w 648"/>
                <a:gd name="T19" fmla="*/ 363 h 658"/>
                <a:gd name="T20" fmla="*/ 272 w 648"/>
                <a:gd name="T21" fmla="*/ 342 h 658"/>
                <a:gd name="T22" fmla="*/ 262 w 648"/>
                <a:gd name="T23" fmla="*/ 141 h 658"/>
                <a:gd name="T24" fmla="*/ 325 w 648"/>
                <a:gd name="T25" fmla="*/ 420 h 658"/>
                <a:gd name="T26" fmla="*/ 300 w 648"/>
                <a:gd name="T27" fmla="*/ 447 h 658"/>
                <a:gd name="T28" fmla="*/ 286 w 648"/>
                <a:gd name="T29" fmla="*/ 471 h 658"/>
                <a:gd name="T30" fmla="*/ 281 w 648"/>
                <a:gd name="T31" fmla="*/ 496 h 658"/>
                <a:gd name="T32" fmla="*/ 285 w 648"/>
                <a:gd name="T33" fmla="*/ 518 h 658"/>
                <a:gd name="T34" fmla="*/ 299 w 648"/>
                <a:gd name="T35" fmla="*/ 538 h 658"/>
                <a:gd name="T36" fmla="*/ 319 w 648"/>
                <a:gd name="T37" fmla="*/ 554 h 658"/>
                <a:gd name="T38" fmla="*/ 344 w 648"/>
                <a:gd name="T39" fmla="*/ 559 h 658"/>
                <a:gd name="T40" fmla="*/ 370 w 648"/>
                <a:gd name="T41" fmla="*/ 556 h 658"/>
                <a:gd name="T42" fmla="*/ 401 w 648"/>
                <a:gd name="T43" fmla="*/ 542 h 658"/>
                <a:gd name="T44" fmla="*/ 435 w 648"/>
                <a:gd name="T45" fmla="*/ 520 h 658"/>
                <a:gd name="T46" fmla="*/ 347 w 648"/>
                <a:gd name="T47" fmla="*/ 402 h 658"/>
                <a:gd name="T48" fmla="*/ 445 w 648"/>
                <a:gd name="T49" fmla="*/ 621 h 658"/>
                <a:gd name="T50" fmla="*/ 381 w 648"/>
                <a:gd name="T51" fmla="*/ 650 h 658"/>
                <a:gd name="T52" fmla="*/ 321 w 648"/>
                <a:gd name="T53" fmla="*/ 658 h 658"/>
                <a:gd name="T54" fmla="*/ 273 w 648"/>
                <a:gd name="T55" fmla="*/ 652 h 658"/>
                <a:gd name="T56" fmla="*/ 244 w 648"/>
                <a:gd name="T57" fmla="*/ 639 h 658"/>
                <a:gd name="T58" fmla="*/ 222 w 648"/>
                <a:gd name="T59" fmla="*/ 624 h 658"/>
                <a:gd name="T60" fmla="*/ 204 w 648"/>
                <a:gd name="T61" fmla="*/ 604 h 658"/>
                <a:gd name="T62" fmla="*/ 191 w 648"/>
                <a:gd name="T63" fmla="*/ 580 h 658"/>
                <a:gd name="T64" fmla="*/ 184 w 648"/>
                <a:gd name="T65" fmla="*/ 553 h 658"/>
                <a:gd name="T66" fmla="*/ 183 w 648"/>
                <a:gd name="T67" fmla="*/ 525 h 658"/>
                <a:gd name="T68" fmla="*/ 188 w 648"/>
                <a:gd name="T69" fmla="*/ 497 h 658"/>
                <a:gd name="T70" fmla="*/ 182 w 648"/>
                <a:gd name="T71" fmla="*/ 463 h 658"/>
                <a:gd name="T72" fmla="*/ 137 w 648"/>
                <a:gd name="T73" fmla="*/ 464 h 658"/>
                <a:gd name="T74" fmla="*/ 104 w 648"/>
                <a:gd name="T75" fmla="*/ 458 h 658"/>
                <a:gd name="T76" fmla="*/ 71 w 648"/>
                <a:gd name="T77" fmla="*/ 446 h 658"/>
                <a:gd name="T78" fmla="*/ 42 w 648"/>
                <a:gd name="T79" fmla="*/ 424 h 658"/>
                <a:gd name="T80" fmla="*/ 27 w 648"/>
                <a:gd name="T81" fmla="*/ 408 h 658"/>
                <a:gd name="T82" fmla="*/ 11 w 648"/>
                <a:gd name="T83" fmla="*/ 381 h 658"/>
                <a:gd name="T84" fmla="*/ 0 w 648"/>
                <a:gd name="T85" fmla="*/ 333 h 658"/>
                <a:gd name="T86" fmla="*/ 6 w 648"/>
                <a:gd name="T87" fmla="*/ 286 h 658"/>
                <a:gd name="T88" fmla="*/ 17 w 648"/>
                <a:gd name="T89" fmla="*/ 252 h 658"/>
                <a:gd name="T90" fmla="*/ 39 w 648"/>
                <a:gd name="T91" fmla="*/ 214 h 658"/>
                <a:gd name="T92" fmla="*/ 90 w 648"/>
                <a:gd name="T93" fmla="*/ 157 h 658"/>
                <a:gd name="T94" fmla="*/ 300 w 648"/>
                <a:gd name="T9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8" h="658">
                  <a:moveTo>
                    <a:pt x="262" y="141"/>
                  </a:moveTo>
                  <a:lnTo>
                    <a:pt x="188" y="195"/>
                  </a:lnTo>
                  <a:lnTo>
                    <a:pt x="176" y="204"/>
                  </a:lnTo>
                  <a:lnTo>
                    <a:pt x="164" y="214"/>
                  </a:lnTo>
                  <a:lnTo>
                    <a:pt x="153" y="223"/>
                  </a:lnTo>
                  <a:lnTo>
                    <a:pt x="144" y="233"/>
                  </a:lnTo>
                  <a:lnTo>
                    <a:pt x="135" y="242"/>
                  </a:lnTo>
                  <a:lnTo>
                    <a:pt x="128" y="252"/>
                  </a:lnTo>
                  <a:lnTo>
                    <a:pt x="123" y="262"/>
                  </a:lnTo>
                  <a:lnTo>
                    <a:pt x="117" y="271"/>
                  </a:lnTo>
                  <a:lnTo>
                    <a:pt x="114" y="281"/>
                  </a:lnTo>
                  <a:lnTo>
                    <a:pt x="112" y="289"/>
                  </a:lnTo>
                  <a:lnTo>
                    <a:pt x="111" y="299"/>
                  </a:lnTo>
                  <a:lnTo>
                    <a:pt x="112" y="308"/>
                  </a:lnTo>
                  <a:lnTo>
                    <a:pt x="114" y="317"/>
                  </a:lnTo>
                  <a:lnTo>
                    <a:pt x="117" y="327"/>
                  </a:lnTo>
                  <a:lnTo>
                    <a:pt x="121" y="336"/>
                  </a:lnTo>
                  <a:lnTo>
                    <a:pt x="128" y="345"/>
                  </a:lnTo>
                  <a:lnTo>
                    <a:pt x="133" y="352"/>
                  </a:lnTo>
                  <a:lnTo>
                    <a:pt x="140" y="358"/>
                  </a:lnTo>
                  <a:lnTo>
                    <a:pt x="147" y="364"/>
                  </a:lnTo>
                  <a:lnTo>
                    <a:pt x="154" y="368"/>
                  </a:lnTo>
                  <a:lnTo>
                    <a:pt x="162" y="371"/>
                  </a:lnTo>
                  <a:lnTo>
                    <a:pt x="171" y="373"/>
                  </a:lnTo>
                  <a:lnTo>
                    <a:pt x="180" y="374"/>
                  </a:lnTo>
                  <a:lnTo>
                    <a:pt x="189" y="374"/>
                  </a:lnTo>
                  <a:lnTo>
                    <a:pt x="200" y="373"/>
                  </a:lnTo>
                  <a:lnTo>
                    <a:pt x="211" y="371"/>
                  </a:lnTo>
                  <a:lnTo>
                    <a:pt x="222" y="368"/>
                  </a:lnTo>
                  <a:lnTo>
                    <a:pt x="234" y="363"/>
                  </a:lnTo>
                  <a:lnTo>
                    <a:pt x="247" y="357"/>
                  </a:lnTo>
                  <a:lnTo>
                    <a:pt x="260" y="350"/>
                  </a:lnTo>
                  <a:lnTo>
                    <a:pt x="272" y="342"/>
                  </a:lnTo>
                  <a:lnTo>
                    <a:pt x="286" y="333"/>
                  </a:lnTo>
                  <a:lnTo>
                    <a:pt x="361" y="279"/>
                  </a:lnTo>
                  <a:lnTo>
                    <a:pt x="262" y="141"/>
                  </a:lnTo>
                  <a:close/>
                  <a:moveTo>
                    <a:pt x="347" y="402"/>
                  </a:moveTo>
                  <a:lnTo>
                    <a:pt x="335" y="412"/>
                  </a:lnTo>
                  <a:lnTo>
                    <a:pt x="325" y="420"/>
                  </a:lnTo>
                  <a:lnTo>
                    <a:pt x="315" y="429"/>
                  </a:lnTo>
                  <a:lnTo>
                    <a:pt x="308" y="438"/>
                  </a:lnTo>
                  <a:lnTo>
                    <a:pt x="300" y="447"/>
                  </a:lnTo>
                  <a:lnTo>
                    <a:pt x="295" y="455"/>
                  </a:lnTo>
                  <a:lnTo>
                    <a:pt x="289" y="464"/>
                  </a:lnTo>
                  <a:lnTo>
                    <a:pt x="286" y="471"/>
                  </a:lnTo>
                  <a:lnTo>
                    <a:pt x="283" y="480"/>
                  </a:lnTo>
                  <a:lnTo>
                    <a:pt x="282" y="488"/>
                  </a:lnTo>
                  <a:lnTo>
                    <a:pt x="281" y="496"/>
                  </a:lnTo>
                  <a:lnTo>
                    <a:pt x="282" y="503"/>
                  </a:lnTo>
                  <a:lnTo>
                    <a:pt x="283" y="511"/>
                  </a:lnTo>
                  <a:lnTo>
                    <a:pt x="285" y="518"/>
                  </a:lnTo>
                  <a:lnTo>
                    <a:pt x="289" y="524"/>
                  </a:lnTo>
                  <a:lnTo>
                    <a:pt x="294" y="531"/>
                  </a:lnTo>
                  <a:lnTo>
                    <a:pt x="299" y="538"/>
                  </a:lnTo>
                  <a:lnTo>
                    <a:pt x="305" y="545"/>
                  </a:lnTo>
                  <a:lnTo>
                    <a:pt x="313" y="550"/>
                  </a:lnTo>
                  <a:lnTo>
                    <a:pt x="319" y="554"/>
                  </a:lnTo>
                  <a:lnTo>
                    <a:pt x="327" y="557"/>
                  </a:lnTo>
                  <a:lnTo>
                    <a:pt x="335" y="559"/>
                  </a:lnTo>
                  <a:lnTo>
                    <a:pt x="344" y="559"/>
                  </a:lnTo>
                  <a:lnTo>
                    <a:pt x="352" y="559"/>
                  </a:lnTo>
                  <a:lnTo>
                    <a:pt x="361" y="558"/>
                  </a:lnTo>
                  <a:lnTo>
                    <a:pt x="370" y="556"/>
                  </a:lnTo>
                  <a:lnTo>
                    <a:pt x="380" y="552"/>
                  </a:lnTo>
                  <a:lnTo>
                    <a:pt x="390" y="548"/>
                  </a:lnTo>
                  <a:lnTo>
                    <a:pt x="401" y="542"/>
                  </a:lnTo>
                  <a:lnTo>
                    <a:pt x="412" y="536"/>
                  </a:lnTo>
                  <a:lnTo>
                    <a:pt x="423" y="529"/>
                  </a:lnTo>
                  <a:lnTo>
                    <a:pt x="435" y="520"/>
                  </a:lnTo>
                  <a:lnTo>
                    <a:pt x="502" y="472"/>
                  </a:lnTo>
                  <a:lnTo>
                    <a:pt x="415" y="353"/>
                  </a:lnTo>
                  <a:lnTo>
                    <a:pt x="347" y="402"/>
                  </a:lnTo>
                  <a:close/>
                  <a:moveTo>
                    <a:pt x="492" y="590"/>
                  </a:moveTo>
                  <a:lnTo>
                    <a:pt x="468" y="607"/>
                  </a:lnTo>
                  <a:lnTo>
                    <a:pt x="445" y="621"/>
                  </a:lnTo>
                  <a:lnTo>
                    <a:pt x="422" y="633"/>
                  </a:lnTo>
                  <a:lnTo>
                    <a:pt x="401" y="642"/>
                  </a:lnTo>
                  <a:lnTo>
                    <a:pt x="381" y="650"/>
                  </a:lnTo>
                  <a:lnTo>
                    <a:pt x="361" y="655"/>
                  </a:lnTo>
                  <a:lnTo>
                    <a:pt x="340" y="657"/>
                  </a:lnTo>
                  <a:lnTo>
                    <a:pt x="321" y="658"/>
                  </a:lnTo>
                  <a:lnTo>
                    <a:pt x="305" y="657"/>
                  </a:lnTo>
                  <a:lnTo>
                    <a:pt x="289" y="656"/>
                  </a:lnTo>
                  <a:lnTo>
                    <a:pt x="273" y="652"/>
                  </a:lnTo>
                  <a:lnTo>
                    <a:pt x="258" y="647"/>
                  </a:lnTo>
                  <a:lnTo>
                    <a:pt x="250" y="644"/>
                  </a:lnTo>
                  <a:lnTo>
                    <a:pt x="244" y="639"/>
                  </a:lnTo>
                  <a:lnTo>
                    <a:pt x="236" y="635"/>
                  </a:lnTo>
                  <a:lnTo>
                    <a:pt x="229" y="630"/>
                  </a:lnTo>
                  <a:lnTo>
                    <a:pt x="222" y="624"/>
                  </a:lnTo>
                  <a:lnTo>
                    <a:pt x="216" y="618"/>
                  </a:lnTo>
                  <a:lnTo>
                    <a:pt x="211" y="612"/>
                  </a:lnTo>
                  <a:lnTo>
                    <a:pt x="204" y="604"/>
                  </a:lnTo>
                  <a:lnTo>
                    <a:pt x="199" y="597"/>
                  </a:lnTo>
                  <a:lnTo>
                    <a:pt x="195" y="588"/>
                  </a:lnTo>
                  <a:lnTo>
                    <a:pt x="191" y="580"/>
                  </a:lnTo>
                  <a:lnTo>
                    <a:pt x="188" y="571"/>
                  </a:lnTo>
                  <a:lnTo>
                    <a:pt x="185" y="563"/>
                  </a:lnTo>
                  <a:lnTo>
                    <a:pt x="184" y="553"/>
                  </a:lnTo>
                  <a:lnTo>
                    <a:pt x="183" y="544"/>
                  </a:lnTo>
                  <a:lnTo>
                    <a:pt x="183" y="535"/>
                  </a:lnTo>
                  <a:lnTo>
                    <a:pt x="183" y="525"/>
                  </a:lnTo>
                  <a:lnTo>
                    <a:pt x="184" y="516"/>
                  </a:lnTo>
                  <a:lnTo>
                    <a:pt x="186" y="506"/>
                  </a:lnTo>
                  <a:lnTo>
                    <a:pt x="188" y="497"/>
                  </a:lnTo>
                  <a:lnTo>
                    <a:pt x="195" y="478"/>
                  </a:lnTo>
                  <a:lnTo>
                    <a:pt x="203" y="459"/>
                  </a:lnTo>
                  <a:lnTo>
                    <a:pt x="182" y="463"/>
                  </a:lnTo>
                  <a:lnTo>
                    <a:pt x="160" y="465"/>
                  </a:lnTo>
                  <a:lnTo>
                    <a:pt x="149" y="465"/>
                  </a:lnTo>
                  <a:lnTo>
                    <a:pt x="137" y="464"/>
                  </a:lnTo>
                  <a:lnTo>
                    <a:pt x="127" y="463"/>
                  </a:lnTo>
                  <a:lnTo>
                    <a:pt x="115" y="461"/>
                  </a:lnTo>
                  <a:lnTo>
                    <a:pt x="104" y="458"/>
                  </a:lnTo>
                  <a:lnTo>
                    <a:pt x="93" y="455"/>
                  </a:lnTo>
                  <a:lnTo>
                    <a:pt x="82" y="451"/>
                  </a:lnTo>
                  <a:lnTo>
                    <a:pt x="71" y="446"/>
                  </a:lnTo>
                  <a:lnTo>
                    <a:pt x="61" y="439"/>
                  </a:lnTo>
                  <a:lnTo>
                    <a:pt x="51" y="433"/>
                  </a:lnTo>
                  <a:lnTo>
                    <a:pt x="42" y="424"/>
                  </a:lnTo>
                  <a:lnTo>
                    <a:pt x="33" y="416"/>
                  </a:lnTo>
                  <a:lnTo>
                    <a:pt x="30" y="412"/>
                  </a:lnTo>
                  <a:lnTo>
                    <a:pt x="27" y="408"/>
                  </a:lnTo>
                  <a:lnTo>
                    <a:pt x="24" y="403"/>
                  </a:lnTo>
                  <a:lnTo>
                    <a:pt x="18" y="397"/>
                  </a:lnTo>
                  <a:lnTo>
                    <a:pt x="11" y="381"/>
                  </a:lnTo>
                  <a:lnTo>
                    <a:pt x="6" y="365"/>
                  </a:lnTo>
                  <a:lnTo>
                    <a:pt x="2" y="349"/>
                  </a:lnTo>
                  <a:lnTo>
                    <a:pt x="0" y="333"/>
                  </a:lnTo>
                  <a:lnTo>
                    <a:pt x="1" y="317"/>
                  </a:lnTo>
                  <a:lnTo>
                    <a:pt x="2" y="302"/>
                  </a:lnTo>
                  <a:lnTo>
                    <a:pt x="6" y="286"/>
                  </a:lnTo>
                  <a:lnTo>
                    <a:pt x="10" y="271"/>
                  </a:lnTo>
                  <a:lnTo>
                    <a:pt x="14" y="262"/>
                  </a:lnTo>
                  <a:lnTo>
                    <a:pt x="17" y="252"/>
                  </a:lnTo>
                  <a:lnTo>
                    <a:pt x="22" y="242"/>
                  </a:lnTo>
                  <a:lnTo>
                    <a:pt x="27" y="233"/>
                  </a:lnTo>
                  <a:lnTo>
                    <a:pt x="39" y="214"/>
                  </a:lnTo>
                  <a:lnTo>
                    <a:pt x="53" y="195"/>
                  </a:lnTo>
                  <a:lnTo>
                    <a:pt x="69" y="177"/>
                  </a:lnTo>
                  <a:lnTo>
                    <a:pt x="90" y="157"/>
                  </a:lnTo>
                  <a:lnTo>
                    <a:pt x="111" y="139"/>
                  </a:lnTo>
                  <a:lnTo>
                    <a:pt x="136" y="120"/>
                  </a:lnTo>
                  <a:lnTo>
                    <a:pt x="300" y="0"/>
                  </a:lnTo>
                  <a:lnTo>
                    <a:pt x="648" y="478"/>
                  </a:lnTo>
                  <a:lnTo>
                    <a:pt x="492" y="59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4" name="Freeform 69"/>
            <p:cNvSpPr>
              <a:spLocks/>
            </p:cNvSpPr>
            <p:nvPr userDrawn="1"/>
          </p:nvSpPr>
          <p:spPr bwMode="auto">
            <a:xfrm>
              <a:off x="4134" y="3123"/>
              <a:ext cx="60" cy="62"/>
            </a:xfrm>
            <a:custGeom>
              <a:avLst/>
              <a:gdLst>
                <a:gd name="T0" fmla="*/ 347 w 598"/>
                <a:gd name="T1" fmla="*/ 625 h 625"/>
                <a:gd name="T2" fmla="*/ 385 w 598"/>
                <a:gd name="T3" fmla="*/ 487 h 625"/>
                <a:gd name="T4" fmla="*/ 423 w 598"/>
                <a:gd name="T5" fmla="*/ 454 h 625"/>
                <a:gd name="T6" fmla="*/ 453 w 598"/>
                <a:gd name="T7" fmla="*/ 420 h 625"/>
                <a:gd name="T8" fmla="*/ 474 w 598"/>
                <a:gd name="T9" fmla="*/ 382 h 625"/>
                <a:gd name="T10" fmla="*/ 482 w 598"/>
                <a:gd name="T11" fmla="*/ 363 h 625"/>
                <a:gd name="T12" fmla="*/ 488 w 598"/>
                <a:gd name="T13" fmla="*/ 344 h 625"/>
                <a:gd name="T14" fmla="*/ 491 w 598"/>
                <a:gd name="T15" fmla="*/ 325 h 625"/>
                <a:gd name="T16" fmla="*/ 492 w 598"/>
                <a:gd name="T17" fmla="*/ 305 h 625"/>
                <a:gd name="T18" fmla="*/ 491 w 598"/>
                <a:gd name="T19" fmla="*/ 284 h 625"/>
                <a:gd name="T20" fmla="*/ 487 w 598"/>
                <a:gd name="T21" fmla="*/ 264 h 625"/>
                <a:gd name="T22" fmla="*/ 482 w 598"/>
                <a:gd name="T23" fmla="*/ 244 h 625"/>
                <a:gd name="T24" fmla="*/ 474 w 598"/>
                <a:gd name="T25" fmla="*/ 224 h 625"/>
                <a:gd name="T26" fmla="*/ 452 w 598"/>
                <a:gd name="T27" fmla="*/ 183 h 625"/>
                <a:gd name="T28" fmla="*/ 420 w 598"/>
                <a:gd name="T29" fmla="*/ 149 h 625"/>
                <a:gd name="T30" fmla="*/ 403 w 598"/>
                <a:gd name="T31" fmla="*/ 137 h 625"/>
                <a:gd name="T32" fmla="*/ 386 w 598"/>
                <a:gd name="T33" fmla="*/ 125 h 625"/>
                <a:gd name="T34" fmla="*/ 368 w 598"/>
                <a:gd name="T35" fmla="*/ 115 h 625"/>
                <a:gd name="T36" fmla="*/ 349 w 598"/>
                <a:gd name="T37" fmla="*/ 108 h 625"/>
                <a:gd name="T38" fmla="*/ 330 w 598"/>
                <a:gd name="T39" fmla="*/ 103 h 625"/>
                <a:gd name="T40" fmla="*/ 310 w 598"/>
                <a:gd name="T41" fmla="*/ 100 h 625"/>
                <a:gd name="T42" fmla="*/ 290 w 598"/>
                <a:gd name="T43" fmla="*/ 99 h 625"/>
                <a:gd name="T44" fmla="*/ 270 w 598"/>
                <a:gd name="T45" fmla="*/ 100 h 625"/>
                <a:gd name="T46" fmla="*/ 228 w 598"/>
                <a:gd name="T47" fmla="*/ 110 h 625"/>
                <a:gd name="T48" fmla="*/ 186 w 598"/>
                <a:gd name="T49" fmla="*/ 128 h 625"/>
                <a:gd name="T50" fmla="*/ 144 w 598"/>
                <a:gd name="T51" fmla="*/ 154 h 625"/>
                <a:gd name="T52" fmla="*/ 216 w 598"/>
                <a:gd name="T53" fmla="*/ 273 h 625"/>
                <a:gd name="T54" fmla="*/ 377 w 598"/>
                <a:gd name="T55" fmla="*/ 271 h 625"/>
                <a:gd name="T56" fmla="*/ 138 w 598"/>
                <a:gd name="T57" fmla="*/ 338 h 625"/>
                <a:gd name="T58" fmla="*/ 0 w 598"/>
                <a:gd name="T59" fmla="*/ 147 h 625"/>
                <a:gd name="T60" fmla="*/ 105 w 598"/>
                <a:gd name="T61" fmla="*/ 72 h 625"/>
                <a:gd name="T62" fmla="*/ 137 w 598"/>
                <a:gd name="T63" fmla="*/ 52 h 625"/>
                <a:gd name="T64" fmla="*/ 169 w 598"/>
                <a:gd name="T65" fmla="*/ 36 h 625"/>
                <a:gd name="T66" fmla="*/ 201 w 598"/>
                <a:gd name="T67" fmla="*/ 22 h 625"/>
                <a:gd name="T68" fmla="*/ 233 w 598"/>
                <a:gd name="T69" fmla="*/ 12 h 625"/>
                <a:gd name="T70" fmla="*/ 264 w 598"/>
                <a:gd name="T71" fmla="*/ 5 h 625"/>
                <a:gd name="T72" fmla="*/ 295 w 598"/>
                <a:gd name="T73" fmla="*/ 2 h 625"/>
                <a:gd name="T74" fmla="*/ 325 w 598"/>
                <a:gd name="T75" fmla="*/ 0 h 625"/>
                <a:gd name="T76" fmla="*/ 355 w 598"/>
                <a:gd name="T77" fmla="*/ 4 h 625"/>
                <a:gd name="T78" fmla="*/ 384 w 598"/>
                <a:gd name="T79" fmla="*/ 9 h 625"/>
                <a:gd name="T80" fmla="*/ 411 w 598"/>
                <a:gd name="T81" fmla="*/ 17 h 625"/>
                <a:gd name="T82" fmla="*/ 439 w 598"/>
                <a:gd name="T83" fmla="*/ 28 h 625"/>
                <a:gd name="T84" fmla="*/ 465 w 598"/>
                <a:gd name="T85" fmla="*/ 43 h 625"/>
                <a:gd name="T86" fmla="*/ 489 w 598"/>
                <a:gd name="T87" fmla="*/ 60 h 625"/>
                <a:gd name="T88" fmla="*/ 512 w 598"/>
                <a:gd name="T89" fmla="*/ 80 h 625"/>
                <a:gd name="T90" fmla="*/ 534 w 598"/>
                <a:gd name="T91" fmla="*/ 103 h 625"/>
                <a:gd name="T92" fmla="*/ 553 w 598"/>
                <a:gd name="T93" fmla="*/ 129 h 625"/>
                <a:gd name="T94" fmla="*/ 568 w 598"/>
                <a:gd name="T95" fmla="*/ 157 h 625"/>
                <a:gd name="T96" fmla="*/ 581 w 598"/>
                <a:gd name="T97" fmla="*/ 184 h 625"/>
                <a:gd name="T98" fmla="*/ 589 w 598"/>
                <a:gd name="T99" fmla="*/ 213 h 625"/>
                <a:gd name="T100" fmla="*/ 595 w 598"/>
                <a:gd name="T101" fmla="*/ 242 h 625"/>
                <a:gd name="T102" fmla="*/ 598 w 598"/>
                <a:gd name="T103" fmla="*/ 272 h 625"/>
                <a:gd name="T104" fmla="*/ 598 w 598"/>
                <a:gd name="T105" fmla="*/ 301 h 625"/>
                <a:gd name="T106" fmla="*/ 593 w 598"/>
                <a:gd name="T107" fmla="*/ 330 h 625"/>
                <a:gd name="T108" fmla="*/ 587 w 598"/>
                <a:gd name="T109" fmla="*/ 360 h 625"/>
                <a:gd name="T110" fmla="*/ 577 w 598"/>
                <a:gd name="T111" fmla="*/ 389 h 625"/>
                <a:gd name="T112" fmla="*/ 563 w 598"/>
                <a:gd name="T113" fmla="*/ 416 h 625"/>
                <a:gd name="T114" fmla="*/ 548 w 598"/>
                <a:gd name="T115" fmla="*/ 445 h 625"/>
                <a:gd name="T116" fmla="*/ 528 w 598"/>
                <a:gd name="T117" fmla="*/ 472 h 625"/>
                <a:gd name="T118" fmla="*/ 506 w 598"/>
                <a:gd name="T119" fmla="*/ 498 h 625"/>
                <a:gd name="T120" fmla="*/ 481 w 598"/>
                <a:gd name="T121" fmla="*/ 524 h 625"/>
                <a:gd name="T122" fmla="*/ 452 w 598"/>
                <a:gd name="T123" fmla="*/ 54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625">
                  <a:moveTo>
                    <a:pt x="436" y="560"/>
                  </a:moveTo>
                  <a:lnTo>
                    <a:pt x="347" y="625"/>
                  </a:lnTo>
                  <a:lnTo>
                    <a:pt x="295" y="553"/>
                  </a:lnTo>
                  <a:lnTo>
                    <a:pt x="385" y="487"/>
                  </a:lnTo>
                  <a:lnTo>
                    <a:pt x="405" y="471"/>
                  </a:lnTo>
                  <a:lnTo>
                    <a:pt x="423" y="454"/>
                  </a:lnTo>
                  <a:lnTo>
                    <a:pt x="439" y="437"/>
                  </a:lnTo>
                  <a:lnTo>
                    <a:pt x="453" y="420"/>
                  </a:lnTo>
                  <a:lnTo>
                    <a:pt x="465" y="401"/>
                  </a:lnTo>
                  <a:lnTo>
                    <a:pt x="474" y="382"/>
                  </a:lnTo>
                  <a:lnTo>
                    <a:pt x="478" y="373"/>
                  </a:lnTo>
                  <a:lnTo>
                    <a:pt x="482" y="363"/>
                  </a:lnTo>
                  <a:lnTo>
                    <a:pt x="485" y="354"/>
                  </a:lnTo>
                  <a:lnTo>
                    <a:pt x="488" y="344"/>
                  </a:lnTo>
                  <a:lnTo>
                    <a:pt x="489" y="334"/>
                  </a:lnTo>
                  <a:lnTo>
                    <a:pt x="491" y="325"/>
                  </a:lnTo>
                  <a:lnTo>
                    <a:pt x="491" y="314"/>
                  </a:lnTo>
                  <a:lnTo>
                    <a:pt x="492" y="305"/>
                  </a:lnTo>
                  <a:lnTo>
                    <a:pt x="491" y="295"/>
                  </a:lnTo>
                  <a:lnTo>
                    <a:pt x="491" y="284"/>
                  </a:lnTo>
                  <a:lnTo>
                    <a:pt x="489" y="275"/>
                  </a:lnTo>
                  <a:lnTo>
                    <a:pt x="487" y="264"/>
                  </a:lnTo>
                  <a:lnTo>
                    <a:pt x="485" y="255"/>
                  </a:lnTo>
                  <a:lnTo>
                    <a:pt x="482" y="244"/>
                  </a:lnTo>
                  <a:lnTo>
                    <a:pt x="478" y="234"/>
                  </a:lnTo>
                  <a:lnTo>
                    <a:pt x="474" y="224"/>
                  </a:lnTo>
                  <a:lnTo>
                    <a:pt x="464" y="204"/>
                  </a:lnTo>
                  <a:lnTo>
                    <a:pt x="452" y="183"/>
                  </a:lnTo>
                  <a:lnTo>
                    <a:pt x="436" y="165"/>
                  </a:lnTo>
                  <a:lnTo>
                    <a:pt x="420" y="149"/>
                  </a:lnTo>
                  <a:lnTo>
                    <a:pt x="411" y="143"/>
                  </a:lnTo>
                  <a:lnTo>
                    <a:pt x="403" y="137"/>
                  </a:lnTo>
                  <a:lnTo>
                    <a:pt x="394" y="130"/>
                  </a:lnTo>
                  <a:lnTo>
                    <a:pt x="386" y="125"/>
                  </a:lnTo>
                  <a:lnTo>
                    <a:pt x="377" y="120"/>
                  </a:lnTo>
                  <a:lnTo>
                    <a:pt x="368" y="115"/>
                  </a:lnTo>
                  <a:lnTo>
                    <a:pt x="358" y="111"/>
                  </a:lnTo>
                  <a:lnTo>
                    <a:pt x="349" y="108"/>
                  </a:lnTo>
                  <a:lnTo>
                    <a:pt x="339" y="106"/>
                  </a:lnTo>
                  <a:lnTo>
                    <a:pt x="330" y="103"/>
                  </a:lnTo>
                  <a:lnTo>
                    <a:pt x="320" y="102"/>
                  </a:lnTo>
                  <a:lnTo>
                    <a:pt x="310" y="100"/>
                  </a:lnTo>
                  <a:lnTo>
                    <a:pt x="300" y="99"/>
                  </a:lnTo>
                  <a:lnTo>
                    <a:pt x="290" y="99"/>
                  </a:lnTo>
                  <a:lnTo>
                    <a:pt x="280" y="99"/>
                  </a:lnTo>
                  <a:lnTo>
                    <a:pt x="270" y="100"/>
                  </a:lnTo>
                  <a:lnTo>
                    <a:pt x="249" y="105"/>
                  </a:lnTo>
                  <a:lnTo>
                    <a:pt x="228" y="110"/>
                  </a:lnTo>
                  <a:lnTo>
                    <a:pt x="207" y="117"/>
                  </a:lnTo>
                  <a:lnTo>
                    <a:pt x="186" y="128"/>
                  </a:lnTo>
                  <a:lnTo>
                    <a:pt x="165" y="140"/>
                  </a:lnTo>
                  <a:lnTo>
                    <a:pt x="144" y="154"/>
                  </a:lnTo>
                  <a:lnTo>
                    <a:pt x="134" y="161"/>
                  </a:lnTo>
                  <a:lnTo>
                    <a:pt x="216" y="273"/>
                  </a:lnTo>
                  <a:lnTo>
                    <a:pt x="323" y="195"/>
                  </a:lnTo>
                  <a:lnTo>
                    <a:pt x="377" y="271"/>
                  </a:lnTo>
                  <a:lnTo>
                    <a:pt x="189" y="408"/>
                  </a:lnTo>
                  <a:lnTo>
                    <a:pt x="138" y="338"/>
                  </a:lnTo>
                  <a:lnTo>
                    <a:pt x="56" y="225"/>
                  </a:lnTo>
                  <a:lnTo>
                    <a:pt x="0" y="147"/>
                  </a:lnTo>
                  <a:lnTo>
                    <a:pt x="89" y="82"/>
                  </a:lnTo>
                  <a:lnTo>
                    <a:pt x="105" y="72"/>
                  </a:lnTo>
                  <a:lnTo>
                    <a:pt x="121" y="61"/>
                  </a:lnTo>
                  <a:lnTo>
                    <a:pt x="137" y="52"/>
                  </a:lnTo>
                  <a:lnTo>
                    <a:pt x="153" y="43"/>
                  </a:lnTo>
                  <a:lnTo>
                    <a:pt x="169" y="36"/>
                  </a:lnTo>
                  <a:lnTo>
                    <a:pt x="185" y="28"/>
                  </a:lnTo>
                  <a:lnTo>
                    <a:pt x="201" y="22"/>
                  </a:lnTo>
                  <a:lnTo>
                    <a:pt x="217" y="16"/>
                  </a:lnTo>
                  <a:lnTo>
                    <a:pt x="233" y="12"/>
                  </a:lnTo>
                  <a:lnTo>
                    <a:pt x="249" y="8"/>
                  </a:lnTo>
                  <a:lnTo>
                    <a:pt x="264" y="5"/>
                  </a:lnTo>
                  <a:lnTo>
                    <a:pt x="280" y="3"/>
                  </a:lnTo>
                  <a:lnTo>
                    <a:pt x="295" y="2"/>
                  </a:lnTo>
                  <a:lnTo>
                    <a:pt x="310" y="0"/>
                  </a:lnTo>
                  <a:lnTo>
                    <a:pt x="325" y="0"/>
                  </a:lnTo>
                  <a:lnTo>
                    <a:pt x="340" y="2"/>
                  </a:lnTo>
                  <a:lnTo>
                    <a:pt x="355" y="4"/>
                  </a:lnTo>
                  <a:lnTo>
                    <a:pt x="370" y="6"/>
                  </a:lnTo>
                  <a:lnTo>
                    <a:pt x="384" y="9"/>
                  </a:lnTo>
                  <a:lnTo>
                    <a:pt x="398" y="12"/>
                  </a:lnTo>
                  <a:lnTo>
                    <a:pt x="411" y="17"/>
                  </a:lnTo>
                  <a:lnTo>
                    <a:pt x="425" y="23"/>
                  </a:lnTo>
                  <a:lnTo>
                    <a:pt x="439" y="28"/>
                  </a:lnTo>
                  <a:lnTo>
                    <a:pt x="452" y="36"/>
                  </a:lnTo>
                  <a:lnTo>
                    <a:pt x="465" y="43"/>
                  </a:lnTo>
                  <a:lnTo>
                    <a:pt x="477" y="52"/>
                  </a:lnTo>
                  <a:lnTo>
                    <a:pt x="489" y="60"/>
                  </a:lnTo>
                  <a:lnTo>
                    <a:pt x="501" y="70"/>
                  </a:lnTo>
                  <a:lnTo>
                    <a:pt x="512" y="80"/>
                  </a:lnTo>
                  <a:lnTo>
                    <a:pt x="523" y="91"/>
                  </a:lnTo>
                  <a:lnTo>
                    <a:pt x="534" y="103"/>
                  </a:lnTo>
                  <a:lnTo>
                    <a:pt x="543" y="115"/>
                  </a:lnTo>
                  <a:lnTo>
                    <a:pt x="553" y="129"/>
                  </a:lnTo>
                  <a:lnTo>
                    <a:pt x="560" y="143"/>
                  </a:lnTo>
                  <a:lnTo>
                    <a:pt x="568" y="157"/>
                  </a:lnTo>
                  <a:lnTo>
                    <a:pt x="574" y="171"/>
                  </a:lnTo>
                  <a:lnTo>
                    <a:pt x="581" y="184"/>
                  </a:lnTo>
                  <a:lnTo>
                    <a:pt x="585" y="199"/>
                  </a:lnTo>
                  <a:lnTo>
                    <a:pt x="589" y="213"/>
                  </a:lnTo>
                  <a:lnTo>
                    <a:pt x="592" y="228"/>
                  </a:lnTo>
                  <a:lnTo>
                    <a:pt x="595" y="242"/>
                  </a:lnTo>
                  <a:lnTo>
                    <a:pt x="596" y="257"/>
                  </a:lnTo>
                  <a:lnTo>
                    <a:pt x="598" y="272"/>
                  </a:lnTo>
                  <a:lnTo>
                    <a:pt x="598" y="287"/>
                  </a:lnTo>
                  <a:lnTo>
                    <a:pt x="598" y="301"/>
                  </a:lnTo>
                  <a:lnTo>
                    <a:pt x="595" y="315"/>
                  </a:lnTo>
                  <a:lnTo>
                    <a:pt x="593" y="330"/>
                  </a:lnTo>
                  <a:lnTo>
                    <a:pt x="591" y="345"/>
                  </a:lnTo>
                  <a:lnTo>
                    <a:pt x="587" y="360"/>
                  </a:lnTo>
                  <a:lnTo>
                    <a:pt x="583" y="374"/>
                  </a:lnTo>
                  <a:lnTo>
                    <a:pt x="577" y="389"/>
                  </a:lnTo>
                  <a:lnTo>
                    <a:pt x="571" y="403"/>
                  </a:lnTo>
                  <a:lnTo>
                    <a:pt x="563" y="416"/>
                  </a:lnTo>
                  <a:lnTo>
                    <a:pt x="556" y="431"/>
                  </a:lnTo>
                  <a:lnTo>
                    <a:pt x="548" y="445"/>
                  </a:lnTo>
                  <a:lnTo>
                    <a:pt x="538" y="459"/>
                  </a:lnTo>
                  <a:lnTo>
                    <a:pt x="528" y="472"/>
                  </a:lnTo>
                  <a:lnTo>
                    <a:pt x="518" y="486"/>
                  </a:lnTo>
                  <a:lnTo>
                    <a:pt x="506" y="498"/>
                  </a:lnTo>
                  <a:lnTo>
                    <a:pt x="493" y="511"/>
                  </a:lnTo>
                  <a:lnTo>
                    <a:pt x="481" y="524"/>
                  </a:lnTo>
                  <a:lnTo>
                    <a:pt x="466" y="537"/>
                  </a:lnTo>
                  <a:lnTo>
                    <a:pt x="452" y="548"/>
                  </a:lnTo>
                  <a:lnTo>
                    <a:pt x="436" y="56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5" name="Freeform 70"/>
            <p:cNvSpPr>
              <a:spLocks noEditPoints="1"/>
            </p:cNvSpPr>
            <p:nvPr userDrawn="1"/>
          </p:nvSpPr>
          <p:spPr bwMode="auto">
            <a:xfrm>
              <a:off x="4129" y="3240"/>
              <a:ext cx="66" cy="65"/>
            </a:xfrm>
            <a:custGeom>
              <a:avLst/>
              <a:gdLst>
                <a:gd name="T0" fmla="*/ 454 w 657"/>
                <a:gd name="T1" fmla="*/ 174 h 647"/>
                <a:gd name="T2" fmla="*/ 424 w 657"/>
                <a:gd name="T3" fmla="*/ 142 h 647"/>
                <a:gd name="T4" fmla="*/ 397 w 657"/>
                <a:gd name="T5" fmla="*/ 121 h 647"/>
                <a:gd name="T6" fmla="*/ 368 w 657"/>
                <a:gd name="T7" fmla="*/ 110 h 647"/>
                <a:gd name="T8" fmla="*/ 340 w 657"/>
                <a:gd name="T9" fmla="*/ 113 h 647"/>
                <a:gd name="T10" fmla="*/ 313 w 657"/>
                <a:gd name="T11" fmla="*/ 126 h 647"/>
                <a:gd name="T12" fmla="*/ 295 w 657"/>
                <a:gd name="T13" fmla="*/ 146 h 647"/>
                <a:gd name="T14" fmla="*/ 285 w 657"/>
                <a:gd name="T15" fmla="*/ 170 h 647"/>
                <a:gd name="T16" fmla="*/ 285 w 657"/>
                <a:gd name="T17" fmla="*/ 199 h 647"/>
                <a:gd name="T18" fmla="*/ 295 w 657"/>
                <a:gd name="T19" fmla="*/ 233 h 647"/>
                <a:gd name="T20" fmla="*/ 316 w 657"/>
                <a:gd name="T21" fmla="*/ 271 h 647"/>
                <a:gd name="T22" fmla="*/ 517 w 657"/>
                <a:gd name="T23" fmla="*/ 260 h 647"/>
                <a:gd name="T24" fmla="*/ 238 w 657"/>
                <a:gd name="T25" fmla="*/ 323 h 647"/>
                <a:gd name="T26" fmla="*/ 212 w 657"/>
                <a:gd name="T27" fmla="*/ 299 h 647"/>
                <a:gd name="T28" fmla="*/ 186 w 657"/>
                <a:gd name="T29" fmla="*/ 285 h 647"/>
                <a:gd name="T30" fmla="*/ 163 w 657"/>
                <a:gd name="T31" fmla="*/ 281 h 647"/>
                <a:gd name="T32" fmla="*/ 140 w 657"/>
                <a:gd name="T33" fmla="*/ 285 h 647"/>
                <a:gd name="T34" fmla="*/ 119 w 657"/>
                <a:gd name="T35" fmla="*/ 299 h 647"/>
                <a:gd name="T36" fmla="*/ 104 w 657"/>
                <a:gd name="T37" fmla="*/ 319 h 647"/>
                <a:gd name="T38" fmla="*/ 98 w 657"/>
                <a:gd name="T39" fmla="*/ 342 h 647"/>
                <a:gd name="T40" fmla="*/ 102 w 657"/>
                <a:gd name="T41" fmla="*/ 369 h 647"/>
                <a:gd name="T42" fmla="*/ 116 w 657"/>
                <a:gd name="T43" fmla="*/ 400 h 647"/>
                <a:gd name="T44" fmla="*/ 137 w 657"/>
                <a:gd name="T45" fmla="*/ 434 h 647"/>
                <a:gd name="T46" fmla="*/ 256 w 657"/>
                <a:gd name="T47" fmla="*/ 345 h 647"/>
                <a:gd name="T48" fmla="*/ 37 w 657"/>
                <a:gd name="T49" fmla="*/ 443 h 647"/>
                <a:gd name="T50" fmla="*/ 9 w 657"/>
                <a:gd name="T51" fmla="*/ 380 h 647"/>
                <a:gd name="T52" fmla="*/ 0 w 657"/>
                <a:gd name="T53" fmla="*/ 320 h 647"/>
                <a:gd name="T54" fmla="*/ 6 w 657"/>
                <a:gd name="T55" fmla="*/ 272 h 647"/>
                <a:gd name="T56" fmla="*/ 19 w 657"/>
                <a:gd name="T57" fmla="*/ 242 h 647"/>
                <a:gd name="T58" fmla="*/ 34 w 657"/>
                <a:gd name="T59" fmla="*/ 221 h 647"/>
                <a:gd name="T60" fmla="*/ 53 w 657"/>
                <a:gd name="T61" fmla="*/ 203 h 647"/>
                <a:gd name="T62" fmla="*/ 79 w 657"/>
                <a:gd name="T63" fmla="*/ 190 h 647"/>
                <a:gd name="T64" fmla="*/ 105 w 657"/>
                <a:gd name="T65" fmla="*/ 183 h 647"/>
                <a:gd name="T66" fmla="*/ 133 w 657"/>
                <a:gd name="T67" fmla="*/ 183 h 647"/>
                <a:gd name="T68" fmla="*/ 162 w 657"/>
                <a:gd name="T69" fmla="*/ 187 h 647"/>
                <a:gd name="T70" fmla="*/ 196 w 657"/>
                <a:gd name="T71" fmla="*/ 181 h 647"/>
                <a:gd name="T72" fmla="*/ 195 w 657"/>
                <a:gd name="T73" fmla="*/ 137 h 647"/>
                <a:gd name="T74" fmla="*/ 200 w 657"/>
                <a:gd name="T75" fmla="*/ 103 h 647"/>
                <a:gd name="T76" fmla="*/ 213 w 657"/>
                <a:gd name="T77" fmla="*/ 70 h 647"/>
                <a:gd name="T78" fmla="*/ 234 w 657"/>
                <a:gd name="T79" fmla="*/ 41 h 647"/>
                <a:gd name="T80" fmla="*/ 250 w 657"/>
                <a:gd name="T81" fmla="*/ 25 h 647"/>
                <a:gd name="T82" fmla="*/ 278 w 657"/>
                <a:gd name="T83" fmla="*/ 9 h 647"/>
                <a:gd name="T84" fmla="*/ 324 w 657"/>
                <a:gd name="T85" fmla="*/ 0 h 647"/>
                <a:gd name="T86" fmla="*/ 371 w 657"/>
                <a:gd name="T87" fmla="*/ 4 h 647"/>
                <a:gd name="T88" fmla="*/ 406 w 657"/>
                <a:gd name="T89" fmla="*/ 17 h 647"/>
                <a:gd name="T90" fmla="*/ 444 w 657"/>
                <a:gd name="T91" fmla="*/ 37 h 647"/>
                <a:gd name="T92" fmla="*/ 501 w 657"/>
                <a:gd name="T93" fmla="*/ 88 h 647"/>
                <a:gd name="T94" fmla="*/ 657 w 657"/>
                <a:gd name="T95" fmla="*/ 30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7" h="647">
                  <a:moveTo>
                    <a:pt x="517" y="260"/>
                  </a:moveTo>
                  <a:lnTo>
                    <a:pt x="464" y="188"/>
                  </a:lnTo>
                  <a:lnTo>
                    <a:pt x="454" y="174"/>
                  </a:lnTo>
                  <a:lnTo>
                    <a:pt x="444" y="163"/>
                  </a:lnTo>
                  <a:lnTo>
                    <a:pt x="434" y="152"/>
                  </a:lnTo>
                  <a:lnTo>
                    <a:pt x="424" y="142"/>
                  </a:lnTo>
                  <a:lnTo>
                    <a:pt x="415" y="134"/>
                  </a:lnTo>
                  <a:lnTo>
                    <a:pt x="406" y="126"/>
                  </a:lnTo>
                  <a:lnTo>
                    <a:pt x="397" y="121"/>
                  </a:lnTo>
                  <a:lnTo>
                    <a:pt x="387" y="116"/>
                  </a:lnTo>
                  <a:lnTo>
                    <a:pt x="377" y="113"/>
                  </a:lnTo>
                  <a:lnTo>
                    <a:pt x="368" y="110"/>
                  </a:lnTo>
                  <a:lnTo>
                    <a:pt x="359" y="109"/>
                  </a:lnTo>
                  <a:lnTo>
                    <a:pt x="350" y="110"/>
                  </a:lnTo>
                  <a:lnTo>
                    <a:pt x="340" y="113"/>
                  </a:lnTo>
                  <a:lnTo>
                    <a:pt x="332" y="116"/>
                  </a:lnTo>
                  <a:lnTo>
                    <a:pt x="322" y="120"/>
                  </a:lnTo>
                  <a:lnTo>
                    <a:pt x="313" y="126"/>
                  </a:lnTo>
                  <a:lnTo>
                    <a:pt x="306" y="132"/>
                  </a:lnTo>
                  <a:lnTo>
                    <a:pt x="300" y="138"/>
                  </a:lnTo>
                  <a:lnTo>
                    <a:pt x="295" y="146"/>
                  </a:lnTo>
                  <a:lnTo>
                    <a:pt x="290" y="153"/>
                  </a:lnTo>
                  <a:lnTo>
                    <a:pt x="287" y="161"/>
                  </a:lnTo>
                  <a:lnTo>
                    <a:pt x="285" y="170"/>
                  </a:lnTo>
                  <a:lnTo>
                    <a:pt x="284" y="178"/>
                  </a:lnTo>
                  <a:lnTo>
                    <a:pt x="284" y="189"/>
                  </a:lnTo>
                  <a:lnTo>
                    <a:pt x="285" y="199"/>
                  </a:lnTo>
                  <a:lnTo>
                    <a:pt x="287" y="209"/>
                  </a:lnTo>
                  <a:lnTo>
                    <a:pt x="290" y="221"/>
                  </a:lnTo>
                  <a:lnTo>
                    <a:pt x="295" y="233"/>
                  </a:lnTo>
                  <a:lnTo>
                    <a:pt x="301" y="245"/>
                  </a:lnTo>
                  <a:lnTo>
                    <a:pt x="307" y="258"/>
                  </a:lnTo>
                  <a:lnTo>
                    <a:pt x="316" y="271"/>
                  </a:lnTo>
                  <a:lnTo>
                    <a:pt x="325" y="285"/>
                  </a:lnTo>
                  <a:lnTo>
                    <a:pt x="380" y="359"/>
                  </a:lnTo>
                  <a:lnTo>
                    <a:pt x="517" y="260"/>
                  </a:lnTo>
                  <a:close/>
                  <a:moveTo>
                    <a:pt x="256" y="345"/>
                  </a:moveTo>
                  <a:lnTo>
                    <a:pt x="247" y="334"/>
                  </a:lnTo>
                  <a:lnTo>
                    <a:pt x="238" y="323"/>
                  </a:lnTo>
                  <a:lnTo>
                    <a:pt x="229" y="315"/>
                  </a:lnTo>
                  <a:lnTo>
                    <a:pt x="220" y="306"/>
                  </a:lnTo>
                  <a:lnTo>
                    <a:pt x="212" y="299"/>
                  </a:lnTo>
                  <a:lnTo>
                    <a:pt x="203" y="293"/>
                  </a:lnTo>
                  <a:lnTo>
                    <a:pt x="195" y="288"/>
                  </a:lnTo>
                  <a:lnTo>
                    <a:pt x="186" y="285"/>
                  </a:lnTo>
                  <a:lnTo>
                    <a:pt x="179" y="282"/>
                  </a:lnTo>
                  <a:lnTo>
                    <a:pt x="170" y="281"/>
                  </a:lnTo>
                  <a:lnTo>
                    <a:pt x="163" y="281"/>
                  </a:lnTo>
                  <a:lnTo>
                    <a:pt x="155" y="281"/>
                  </a:lnTo>
                  <a:lnTo>
                    <a:pt x="148" y="282"/>
                  </a:lnTo>
                  <a:lnTo>
                    <a:pt x="140" y="285"/>
                  </a:lnTo>
                  <a:lnTo>
                    <a:pt x="134" y="288"/>
                  </a:lnTo>
                  <a:lnTo>
                    <a:pt x="127" y="292"/>
                  </a:lnTo>
                  <a:lnTo>
                    <a:pt x="119" y="299"/>
                  </a:lnTo>
                  <a:lnTo>
                    <a:pt x="113" y="305"/>
                  </a:lnTo>
                  <a:lnTo>
                    <a:pt x="107" y="311"/>
                  </a:lnTo>
                  <a:lnTo>
                    <a:pt x="104" y="319"/>
                  </a:lnTo>
                  <a:lnTo>
                    <a:pt x="101" y="326"/>
                  </a:lnTo>
                  <a:lnTo>
                    <a:pt x="99" y="334"/>
                  </a:lnTo>
                  <a:lnTo>
                    <a:pt x="98" y="342"/>
                  </a:lnTo>
                  <a:lnTo>
                    <a:pt x="99" y="351"/>
                  </a:lnTo>
                  <a:lnTo>
                    <a:pt x="100" y="359"/>
                  </a:lnTo>
                  <a:lnTo>
                    <a:pt x="102" y="369"/>
                  </a:lnTo>
                  <a:lnTo>
                    <a:pt x="105" y="378"/>
                  </a:lnTo>
                  <a:lnTo>
                    <a:pt x="111" y="389"/>
                  </a:lnTo>
                  <a:lnTo>
                    <a:pt x="116" y="400"/>
                  </a:lnTo>
                  <a:lnTo>
                    <a:pt x="122" y="410"/>
                  </a:lnTo>
                  <a:lnTo>
                    <a:pt x="130" y="422"/>
                  </a:lnTo>
                  <a:lnTo>
                    <a:pt x="137" y="434"/>
                  </a:lnTo>
                  <a:lnTo>
                    <a:pt x="186" y="501"/>
                  </a:lnTo>
                  <a:lnTo>
                    <a:pt x="305" y="414"/>
                  </a:lnTo>
                  <a:lnTo>
                    <a:pt x="256" y="345"/>
                  </a:lnTo>
                  <a:close/>
                  <a:moveTo>
                    <a:pt x="68" y="491"/>
                  </a:moveTo>
                  <a:lnTo>
                    <a:pt x="51" y="467"/>
                  </a:lnTo>
                  <a:lnTo>
                    <a:pt x="37" y="443"/>
                  </a:lnTo>
                  <a:lnTo>
                    <a:pt x="25" y="422"/>
                  </a:lnTo>
                  <a:lnTo>
                    <a:pt x="16" y="400"/>
                  </a:lnTo>
                  <a:lnTo>
                    <a:pt x="9" y="380"/>
                  </a:lnTo>
                  <a:lnTo>
                    <a:pt x="3" y="359"/>
                  </a:lnTo>
                  <a:lnTo>
                    <a:pt x="1" y="339"/>
                  </a:lnTo>
                  <a:lnTo>
                    <a:pt x="0" y="320"/>
                  </a:lnTo>
                  <a:lnTo>
                    <a:pt x="0" y="304"/>
                  </a:lnTo>
                  <a:lnTo>
                    <a:pt x="2" y="288"/>
                  </a:lnTo>
                  <a:lnTo>
                    <a:pt x="6" y="272"/>
                  </a:lnTo>
                  <a:lnTo>
                    <a:pt x="12" y="257"/>
                  </a:lnTo>
                  <a:lnTo>
                    <a:pt x="15" y="250"/>
                  </a:lnTo>
                  <a:lnTo>
                    <a:pt x="19" y="242"/>
                  </a:lnTo>
                  <a:lnTo>
                    <a:pt x="23" y="235"/>
                  </a:lnTo>
                  <a:lnTo>
                    <a:pt x="28" y="228"/>
                  </a:lnTo>
                  <a:lnTo>
                    <a:pt x="34" y="221"/>
                  </a:lnTo>
                  <a:lnTo>
                    <a:pt x="39" y="216"/>
                  </a:lnTo>
                  <a:lnTo>
                    <a:pt x="47" y="209"/>
                  </a:lnTo>
                  <a:lnTo>
                    <a:pt x="53" y="203"/>
                  </a:lnTo>
                  <a:lnTo>
                    <a:pt x="62" y="198"/>
                  </a:lnTo>
                  <a:lnTo>
                    <a:pt x="70" y="193"/>
                  </a:lnTo>
                  <a:lnTo>
                    <a:pt x="79" y="190"/>
                  </a:lnTo>
                  <a:lnTo>
                    <a:pt x="87" y="187"/>
                  </a:lnTo>
                  <a:lnTo>
                    <a:pt x="96" y="185"/>
                  </a:lnTo>
                  <a:lnTo>
                    <a:pt x="105" y="183"/>
                  </a:lnTo>
                  <a:lnTo>
                    <a:pt x="114" y="182"/>
                  </a:lnTo>
                  <a:lnTo>
                    <a:pt x="123" y="182"/>
                  </a:lnTo>
                  <a:lnTo>
                    <a:pt x="133" y="183"/>
                  </a:lnTo>
                  <a:lnTo>
                    <a:pt x="143" y="184"/>
                  </a:lnTo>
                  <a:lnTo>
                    <a:pt x="152" y="185"/>
                  </a:lnTo>
                  <a:lnTo>
                    <a:pt x="162" y="187"/>
                  </a:lnTo>
                  <a:lnTo>
                    <a:pt x="181" y="193"/>
                  </a:lnTo>
                  <a:lnTo>
                    <a:pt x="199" y="202"/>
                  </a:lnTo>
                  <a:lnTo>
                    <a:pt x="196" y="181"/>
                  </a:lnTo>
                  <a:lnTo>
                    <a:pt x="194" y="159"/>
                  </a:lnTo>
                  <a:lnTo>
                    <a:pt x="194" y="148"/>
                  </a:lnTo>
                  <a:lnTo>
                    <a:pt x="195" y="137"/>
                  </a:lnTo>
                  <a:lnTo>
                    <a:pt x="196" y="125"/>
                  </a:lnTo>
                  <a:lnTo>
                    <a:pt x="198" y="114"/>
                  </a:lnTo>
                  <a:lnTo>
                    <a:pt x="200" y="103"/>
                  </a:lnTo>
                  <a:lnTo>
                    <a:pt x="203" y="91"/>
                  </a:lnTo>
                  <a:lnTo>
                    <a:pt x="207" y="81"/>
                  </a:lnTo>
                  <a:lnTo>
                    <a:pt x="213" y="70"/>
                  </a:lnTo>
                  <a:lnTo>
                    <a:pt x="219" y="60"/>
                  </a:lnTo>
                  <a:lnTo>
                    <a:pt x="225" y="50"/>
                  </a:lnTo>
                  <a:lnTo>
                    <a:pt x="234" y="41"/>
                  </a:lnTo>
                  <a:lnTo>
                    <a:pt x="242" y="32"/>
                  </a:lnTo>
                  <a:lnTo>
                    <a:pt x="246" y="28"/>
                  </a:lnTo>
                  <a:lnTo>
                    <a:pt x="250" y="25"/>
                  </a:lnTo>
                  <a:lnTo>
                    <a:pt x="254" y="22"/>
                  </a:lnTo>
                  <a:lnTo>
                    <a:pt x="262" y="17"/>
                  </a:lnTo>
                  <a:lnTo>
                    <a:pt x="278" y="9"/>
                  </a:lnTo>
                  <a:lnTo>
                    <a:pt x="292" y="4"/>
                  </a:lnTo>
                  <a:lnTo>
                    <a:pt x="308" y="1"/>
                  </a:lnTo>
                  <a:lnTo>
                    <a:pt x="324" y="0"/>
                  </a:lnTo>
                  <a:lnTo>
                    <a:pt x="340" y="0"/>
                  </a:lnTo>
                  <a:lnTo>
                    <a:pt x="356" y="1"/>
                  </a:lnTo>
                  <a:lnTo>
                    <a:pt x="371" y="4"/>
                  </a:lnTo>
                  <a:lnTo>
                    <a:pt x="386" y="9"/>
                  </a:lnTo>
                  <a:lnTo>
                    <a:pt x="397" y="13"/>
                  </a:lnTo>
                  <a:lnTo>
                    <a:pt x="406" y="17"/>
                  </a:lnTo>
                  <a:lnTo>
                    <a:pt x="416" y="21"/>
                  </a:lnTo>
                  <a:lnTo>
                    <a:pt x="425" y="25"/>
                  </a:lnTo>
                  <a:lnTo>
                    <a:pt x="444" y="37"/>
                  </a:lnTo>
                  <a:lnTo>
                    <a:pt x="464" y="52"/>
                  </a:lnTo>
                  <a:lnTo>
                    <a:pt x="482" y="69"/>
                  </a:lnTo>
                  <a:lnTo>
                    <a:pt x="501" y="88"/>
                  </a:lnTo>
                  <a:lnTo>
                    <a:pt x="519" y="110"/>
                  </a:lnTo>
                  <a:lnTo>
                    <a:pt x="538" y="135"/>
                  </a:lnTo>
                  <a:lnTo>
                    <a:pt x="657" y="300"/>
                  </a:lnTo>
                  <a:lnTo>
                    <a:pt x="181" y="647"/>
                  </a:lnTo>
                  <a:lnTo>
                    <a:pt x="68" y="491"/>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6" name="Freeform 71"/>
            <p:cNvSpPr>
              <a:spLocks/>
            </p:cNvSpPr>
            <p:nvPr userDrawn="1"/>
          </p:nvSpPr>
          <p:spPr bwMode="auto">
            <a:xfrm>
              <a:off x="4090" y="3192"/>
              <a:ext cx="62" cy="60"/>
            </a:xfrm>
            <a:custGeom>
              <a:avLst/>
              <a:gdLst>
                <a:gd name="T0" fmla="*/ 0 w 624"/>
                <a:gd name="T1" fmla="*/ 348 h 599"/>
                <a:gd name="T2" fmla="*/ 138 w 624"/>
                <a:gd name="T3" fmla="*/ 385 h 599"/>
                <a:gd name="T4" fmla="*/ 170 w 624"/>
                <a:gd name="T5" fmla="*/ 424 h 599"/>
                <a:gd name="T6" fmla="*/ 205 w 624"/>
                <a:gd name="T7" fmla="*/ 453 h 599"/>
                <a:gd name="T8" fmla="*/ 242 w 624"/>
                <a:gd name="T9" fmla="*/ 476 h 599"/>
                <a:gd name="T10" fmla="*/ 260 w 624"/>
                <a:gd name="T11" fmla="*/ 483 h 599"/>
                <a:gd name="T12" fmla="*/ 280 w 624"/>
                <a:gd name="T13" fmla="*/ 488 h 599"/>
                <a:gd name="T14" fmla="*/ 300 w 624"/>
                <a:gd name="T15" fmla="*/ 492 h 599"/>
                <a:gd name="T16" fmla="*/ 320 w 624"/>
                <a:gd name="T17" fmla="*/ 493 h 599"/>
                <a:gd name="T18" fmla="*/ 340 w 624"/>
                <a:gd name="T19" fmla="*/ 492 h 599"/>
                <a:gd name="T20" fmla="*/ 360 w 624"/>
                <a:gd name="T21" fmla="*/ 488 h 599"/>
                <a:gd name="T22" fmla="*/ 380 w 624"/>
                <a:gd name="T23" fmla="*/ 482 h 599"/>
                <a:gd name="T24" fmla="*/ 401 w 624"/>
                <a:gd name="T25" fmla="*/ 475 h 599"/>
                <a:gd name="T26" fmla="*/ 441 w 624"/>
                <a:gd name="T27" fmla="*/ 452 h 599"/>
                <a:gd name="T28" fmla="*/ 474 w 624"/>
                <a:gd name="T29" fmla="*/ 420 h 599"/>
                <a:gd name="T30" fmla="*/ 488 w 624"/>
                <a:gd name="T31" fmla="*/ 404 h 599"/>
                <a:gd name="T32" fmla="*/ 499 w 624"/>
                <a:gd name="T33" fmla="*/ 386 h 599"/>
                <a:gd name="T34" fmla="*/ 509 w 624"/>
                <a:gd name="T35" fmla="*/ 368 h 599"/>
                <a:gd name="T36" fmla="*/ 517 w 624"/>
                <a:gd name="T37" fmla="*/ 350 h 599"/>
                <a:gd name="T38" fmla="*/ 521 w 624"/>
                <a:gd name="T39" fmla="*/ 330 h 599"/>
                <a:gd name="T40" fmla="*/ 524 w 624"/>
                <a:gd name="T41" fmla="*/ 311 h 599"/>
                <a:gd name="T42" fmla="*/ 525 w 624"/>
                <a:gd name="T43" fmla="*/ 291 h 599"/>
                <a:gd name="T44" fmla="*/ 524 w 624"/>
                <a:gd name="T45" fmla="*/ 270 h 599"/>
                <a:gd name="T46" fmla="*/ 514 w 624"/>
                <a:gd name="T47" fmla="*/ 229 h 599"/>
                <a:gd name="T48" fmla="*/ 496 w 624"/>
                <a:gd name="T49" fmla="*/ 186 h 599"/>
                <a:gd name="T50" fmla="*/ 470 w 624"/>
                <a:gd name="T51" fmla="*/ 144 h 599"/>
                <a:gd name="T52" fmla="*/ 352 w 624"/>
                <a:gd name="T53" fmla="*/ 216 h 599"/>
                <a:gd name="T54" fmla="*/ 353 w 624"/>
                <a:gd name="T55" fmla="*/ 379 h 599"/>
                <a:gd name="T56" fmla="*/ 286 w 624"/>
                <a:gd name="T57" fmla="*/ 140 h 599"/>
                <a:gd name="T58" fmla="*/ 477 w 624"/>
                <a:gd name="T59" fmla="*/ 0 h 599"/>
                <a:gd name="T60" fmla="*/ 553 w 624"/>
                <a:gd name="T61" fmla="*/ 106 h 599"/>
                <a:gd name="T62" fmla="*/ 573 w 624"/>
                <a:gd name="T63" fmla="*/ 137 h 599"/>
                <a:gd name="T64" fmla="*/ 589 w 624"/>
                <a:gd name="T65" fmla="*/ 169 h 599"/>
                <a:gd name="T66" fmla="*/ 602 w 624"/>
                <a:gd name="T67" fmla="*/ 201 h 599"/>
                <a:gd name="T68" fmla="*/ 612 w 624"/>
                <a:gd name="T69" fmla="*/ 233 h 599"/>
                <a:gd name="T70" fmla="*/ 619 w 624"/>
                <a:gd name="T71" fmla="*/ 265 h 599"/>
                <a:gd name="T72" fmla="*/ 623 w 624"/>
                <a:gd name="T73" fmla="*/ 296 h 599"/>
                <a:gd name="T74" fmla="*/ 623 w 624"/>
                <a:gd name="T75" fmla="*/ 326 h 599"/>
                <a:gd name="T76" fmla="*/ 621 w 624"/>
                <a:gd name="T77" fmla="*/ 356 h 599"/>
                <a:gd name="T78" fmla="*/ 615 w 624"/>
                <a:gd name="T79" fmla="*/ 384 h 599"/>
                <a:gd name="T80" fmla="*/ 607 w 624"/>
                <a:gd name="T81" fmla="*/ 413 h 599"/>
                <a:gd name="T82" fmla="*/ 595 w 624"/>
                <a:gd name="T83" fmla="*/ 440 h 599"/>
                <a:gd name="T84" fmla="*/ 581 w 624"/>
                <a:gd name="T85" fmla="*/ 465 h 599"/>
                <a:gd name="T86" fmla="*/ 564 w 624"/>
                <a:gd name="T87" fmla="*/ 490 h 599"/>
                <a:gd name="T88" fmla="*/ 544 w 624"/>
                <a:gd name="T89" fmla="*/ 513 h 599"/>
                <a:gd name="T90" fmla="*/ 521 w 624"/>
                <a:gd name="T91" fmla="*/ 534 h 599"/>
                <a:gd name="T92" fmla="*/ 495 w 624"/>
                <a:gd name="T93" fmla="*/ 553 h 599"/>
                <a:gd name="T94" fmla="*/ 468 w 624"/>
                <a:gd name="T95" fmla="*/ 568 h 599"/>
                <a:gd name="T96" fmla="*/ 440 w 624"/>
                <a:gd name="T97" fmla="*/ 581 h 599"/>
                <a:gd name="T98" fmla="*/ 411 w 624"/>
                <a:gd name="T99" fmla="*/ 590 h 599"/>
                <a:gd name="T100" fmla="*/ 381 w 624"/>
                <a:gd name="T101" fmla="*/ 596 h 599"/>
                <a:gd name="T102" fmla="*/ 353 w 624"/>
                <a:gd name="T103" fmla="*/ 598 h 599"/>
                <a:gd name="T104" fmla="*/ 323 w 624"/>
                <a:gd name="T105" fmla="*/ 598 h 599"/>
                <a:gd name="T106" fmla="*/ 294 w 624"/>
                <a:gd name="T107" fmla="*/ 595 h 599"/>
                <a:gd name="T108" fmla="*/ 265 w 624"/>
                <a:gd name="T109" fmla="*/ 587 h 599"/>
                <a:gd name="T110" fmla="*/ 236 w 624"/>
                <a:gd name="T111" fmla="*/ 578 h 599"/>
                <a:gd name="T112" fmla="*/ 207 w 624"/>
                <a:gd name="T113" fmla="*/ 565 h 599"/>
                <a:gd name="T114" fmla="*/ 179 w 624"/>
                <a:gd name="T115" fmla="*/ 548 h 599"/>
                <a:gd name="T116" fmla="*/ 153 w 624"/>
                <a:gd name="T117" fmla="*/ 529 h 599"/>
                <a:gd name="T118" fmla="*/ 126 w 624"/>
                <a:gd name="T119" fmla="*/ 507 h 599"/>
                <a:gd name="T120" fmla="*/ 101 w 624"/>
                <a:gd name="T121" fmla="*/ 481 h 599"/>
                <a:gd name="T122" fmla="*/ 76 w 624"/>
                <a:gd name="T123" fmla="*/ 452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9">
                  <a:moveTo>
                    <a:pt x="65" y="436"/>
                  </a:moveTo>
                  <a:lnTo>
                    <a:pt x="0" y="348"/>
                  </a:lnTo>
                  <a:lnTo>
                    <a:pt x="72" y="295"/>
                  </a:lnTo>
                  <a:lnTo>
                    <a:pt x="138" y="385"/>
                  </a:lnTo>
                  <a:lnTo>
                    <a:pt x="154" y="406"/>
                  </a:lnTo>
                  <a:lnTo>
                    <a:pt x="170" y="424"/>
                  </a:lnTo>
                  <a:lnTo>
                    <a:pt x="187" y="440"/>
                  </a:lnTo>
                  <a:lnTo>
                    <a:pt x="205" y="453"/>
                  </a:lnTo>
                  <a:lnTo>
                    <a:pt x="223" y="465"/>
                  </a:lnTo>
                  <a:lnTo>
                    <a:pt x="242" y="476"/>
                  </a:lnTo>
                  <a:lnTo>
                    <a:pt x="251" y="479"/>
                  </a:lnTo>
                  <a:lnTo>
                    <a:pt x="260" y="483"/>
                  </a:lnTo>
                  <a:lnTo>
                    <a:pt x="270" y="485"/>
                  </a:lnTo>
                  <a:lnTo>
                    <a:pt x="280" y="488"/>
                  </a:lnTo>
                  <a:lnTo>
                    <a:pt x="290" y="491"/>
                  </a:lnTo>
                  <a:lnTo>
                    <a:pt x="300" y="492"/>
                  </a:lnTo>
                  <a:lnTo>
                    <a:pt x="309" y="493"/>
                  </a:lnTo>
                  <a:lnTo>
                    <a:pt x="320" y="493"/>
                  </a:lnTo>
                  <a:lnTo>
                    <a:pt x="329" y="493"/>
                  </a:lnTo>
                  <a:lnTo>
                    <a:pt x="340" y="492"/>
                  </a:lnTo>
                  <a:lnTo>
                    <a:pt x="350" y="491"/>
                  </a:lnTo>
                  <a:lnTo>
                    <a:pt x="360" y="488"/>
                  </a:lnTo>
                  <a:lnTo>
                    <a:pt x="370" y="485"/>
                  </a:lnTo>
                  <a:lnTo>
                    <a:pt x="380" y="482"/>
                  </a:lnTo>
                  <a:lnTo>
                    <a:pt x="390" y="479"/>
                  </a:lnTo>
                  <a:lnTo>
                    <a:pt x="401" y="475"/>
                  </a:lnTo>
                  <a:lnTo>
                    <a:pt x="421" y="465"/>
                  </a:lnTo>
                  <a:lnTo>
                    <a:pt x="441" y="452"/>
                  </a:lnTo>
                  <a:lnTo>
                    <a:pt x="458" y="437"/>
                  </a:lnTo>
                  <a:lnTo>
                    <a:pt x="474" y="420"/>
                  </a:lnTo>
                  <a:lnTo>
                    <a:pt x="481" y="413"/>
                  </a:lnTo>
                  <a:lnTo>
                    <a:pt x="488" y="404"/>
                  </a:lnTo>
                  <a:lnTo>
                    <a:pt x="494" y="396"/>
                  </a:lnTo>
                  <a:lnTo>
                    <a:pt x="499" y="386"/>
                  </a:lnTo>
                  <a:lnTo>
                    <a:pt x="505" y="378"/>
                  </a:lnTo>
                  <a:lnTo>
                    <a:pt x="509" y="368"/>
                  </a:lnTo>
                  <a:lnTo>
                    <a:pt x="512" y="359"/>
                  </a:lnTo>
                  <a:lnTo>
                    <a:pt x="517" y="350"/>
                  </a:lnTo>
                  <a:lnTo>
                    <a:pt x="519" y="341"/>
                  </a:lnTo>
                  <a:lnTo>
                    <a:pt x="521" y="330"/>
                  </a:lnTo>
                  <a:lnTo>
                    <a:pt x="523" y="320"/>
                  </a:lnTo>
                  <a:lnTo>
                    <a:pt x="524" y="311"/>
                  </a:lnTo>
                  <a:lnTo>
                    <a:pt x="525" y="301"/>
                  </a:lnTo>
                  <a:lnTo>
                    <a:pt x="525" y="291"/>
                  </a:lnTo>
                  <a:lnTo>
                    <a:pt x="524" y="280"/>
                  </a:lnTo>
                  <a:lnTo>
                    <a:pt x="524" y="270"/>
                  </a:lnTo>
                  <a:lnTo>
                    <a:pt x="520" y="249"/>
                  </a:lnTo>
                  <a:lnTo>
                    <a:pt x="514" y="229"/>
                  </a:lnTo>
                  <a:lnTo>
                    <a:pt x="507" y="208"/>
                  </a:lnTo>
                  <a:lnTo>
                    <a:pt x="496" y="186"/>
                  </a:lnTo>
                  <a:lnTo>
                    <a:pt x="485" y="165"/>
                  </a:lnTo>
                  <a:lnTo>
                    <a:pt x="470" y="144"/>
                  </a:lnTo>
                  <a:lnTo>
                    <a:pt x="463" y="135"/>
                  </a:lnTo>
                  <a:lnTo>
                    <a:pt x="352" y="216"/>
                  </a:lnTo>
                  <a:lnTo>
                    <a:pt x="429" y="324"/>
                  </a:lnTo>
                  <a:lnTo>
                    <a:pt x="353" y="379"/>
                  </a:lnTo>
                  <a:lnTo>
                    <a:pt x="217" y="190"/>
                  </a:lnTo>
                  <a:lnTo>
                    <a:pt x="286" y="140"/>
                  </a:lnTo>
                  <a:lnTo>
                    <a:pt x="400" y="57"/>
                  </a:lnTo>
                  <a:lnTo>
                    <a:pt x="477" y="0"/>
                  </a:lnTo>
                  <a:lnTo>
                    <a:pt x="542" y="90"/>
                  </a:lnTo>
                  <a:lnTo>
                    <a:pt x="553" y="106"/>
                  </a:lnTo>
                  <a:lnTo>
                    <a:pt x="563" y="121"/>
                  </a:lnTo>
                  <a:lnTo>
                    <a:pt x="573" y="137"/>
                  </a:lnTo>
                  <a:lnTo>
                    <a:pt x="581" y="153"/>
                  </a:lnTo>
                  <a:lnTo>
                    <a:pt x="589" y="169"/>
                  </a:lnTo>
                  <a:lnTo>
                    <a:pt x="596" y="185"/>
                  </a:lnTo>
                  <a:lnTo>
                    <a:pt x="602" y="201"/>
                  </a:lnTo>
                  <a:lnTo>
                    <a:pt x="608" y="217"/>
                  </a:lnTo>
                  <a:lnTo>
                    <a:pt x="612" y="233"/>
                  </a:lnTo>
                  <a:lnTo>
                    <a:pt x="616" y="249"/>
                  </a:lnTo>
                  <a:lnTo>
                    <a:pt x="619" y="265"/>
                  </a:lnTo>
                  <a:lnTo>
                    <a:pt x="621" y="280"/>
                  </a:lnTo>
                  <a:lnTo>
                    <a:pt x="623" y="296"/>
                  </a:lnTo>
                  <a:lnTo>
                    <a:pt x="624" y="311"/>
                  </a:lnTo>
                  <a:lnTo>
                    <a:pt x="623" y="326"/>
                  </a:lnTo>
                  <a:lnTo>
                    <a:pt x="623" y="341"/>
                  </a:lnTo>
                  <a:lnTo>
                    <a:pt x="621" y="356"/>
                  </a:lnTo>
                  <a:lnTo>
                    <a:pt x="619" y="370"/>
                  </a:lnTo>
                  <a:lnTo>
                    <a:pt x="615" y="384"/>
                  </a:lnTo>
                  <a:lnTo>
                    <a:pt x="611" y="399"/>
                  </a:lnTo>
                  <a:lnTo>
                    <a:pt x="607" y="413"/>
                  </a:lnTo>
                  <a:lnTo>
                    <a:pt x="602" y="426"/>
                  </a:lnTo>
                  <a:lnTo>
                    <a:pt x="595" y="440"/>
                  </a:lnTo>
                  <a:lnTo>
                    <a:pt x="589" y="452"/>
                  </a:lnTo>
                  <a:lnTo>
                    <a:pt x="581" y="465"/>
                  </a:lnTo>
                  <a:lnTo>
                    <a:pt x="573" y="478"/>
                  </a:lnTo>
                  <a:lnTo>
                    <a:pt x="564" y="490"/>
                  </a:lnTo>
                  <a:lnTo>
                    <a:pt x="555" y="501"/>
                  </a:lnTo>
                  <a:lnTo>
                    <a:pt x="544" y="513"/>
                  </a:lnTo>
                  <a:lnTo>
                    <a:pt x="534" y="524"/>
                  </a:lnTo>
                  <a:lnTo>
                    <a:pt x="521" y="534"/>
                  </a:lnTo>
                  <a:lnTo>
                    <a:pt x="509" y="545"/>
                  </a:lnTo>
                  <a:lnTo>
                    <a:pt x="495" y="553"/>
                  </a:lnTo>
                  <a:lnTo>
                    <a:pt x="481" y="562"/>
                  </a:lnTo>
                  <a:lnTo>
                    <a:pt x="468" y="568"/>
                  </a:lnTo>
                  <a:lnTo>
                    <a:pt x="454" y="576"/>
                  </a:lnTo>
                  <a:lnTo>
                    <a:pt x="440" y="581"/>
                  </a:lnTo>
                  <a:lnTo>
                    <a:pt x="425" y="586"/>
                  </a:lnTo>
                  <a:lnTo>
                    <a:pt x="411" y="590"/>
                  </a:lnTo>
                  <a:lnTo>
                    <a:pt x="396" y="594"/>
                  </a:lnTo>
                  <a:lnTo>
                    <a:pt x="381" y="596"/>
                  </a:lnTo>
                  <a:lnTo>
                    <a:pt x="368" y="598"/>
                  </a:lnTo>
                  <a:lnTo>
                    <a:pt x="353" y="598"/>
                  </a:lnTo>
                  <a:lnTo>
                    <a:pt x="338" y="599"/>
                  </a:lnTo>
                  <a:lnTo>
                    <a:pt x="323" y="598"/>
                  </a:lnTo>
                  <a:lnTo>
                    <a:pt x="308" y="597"/>
                  </a:lnTo>
                  <a:lnTo>
                    <a:pt x="294" y="595"/>
                  </a:lnTo>
                  <a:lnTo>
                    <a:pt x="279" y="592"/>
                  </a:lnTo>
                  <a:lnTo>
                    <a:pt x="265" y="587"/>
                  </a:lnTo>
                  <a:lnTo>
                    <a:pt x="251" y="583"/>
                  </a:lnTo>
                  <a:lnTo>
                    <a:pt x="236" y="578"/>
                  </a:lnTo>
                  <a:lnTo>
                    <a:pt x="222" y="571"/>
                  </a:lnTo>
                  <a:lnTo>
                    <a:pt x="207" y="565"/>
                  </a:lnTo>
                  <a:lnTo>
                    <a:pt x="193" y="557"/>
                  </a:lnTo>
                  <a:lnTo>
                    <a:pt x="179" y="548"/>
                  </a:lnTo>
                  <a:lnTo>
                    <a:pt x="166" y="540"/>
                  </a:lnTo>
                  <a:lnTo>
                    <a:pt x="153" y="529"/>
                  </a:lnTo>
                  <a:lnTo>
                    <a:pt x="139" y="518"/>
                  </a:lnTo>
                  <a:lnTo>
                    <a:pt x="126" y="507"/>
                  </a:lnTo>
                  <a:lnTo>
                    <a:pt x="114" y="494"/>
                  </a:lnTo>
                  <a:lnTo>
                    <a:pt x="101" y="481"/>
                  </a:lnTo>
                  <a:lnTo>
                    <a:pt x="88" y="467"/>
                  </a:lnTo>
                  <a:lnTo>
                    <a:pt x="76" y="452"/>
                  </a:lnTo>
                  <a:lnTo>
                    <a:pt x="65" y="43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7" name="Freeform 72"/>
            <p:cNvSpPr>
              <a:spLocks noEditPoints="1"/>
            </p:cNvSpPr>
            <p:nvPr userDrawn="1"/>
          </p:nvSpPr>
          <p:spPr bwMode="auto">
            <a:xfrm>
              <a:off x="4022" y="3057"/>
              <a:ext cx="66" cy="65"/>
            </a:xfrm>
            <a:custGeom>
              <a:avLst/>
              <a:gdLst>
                <a:gd name="T0" fmla="*/ 203 w 657"/>
                <a:gd name="T1" fmla="*/ 473 h 648"/>
                <a:gd name="T2" fmla="*/ 233 w 657"/>
                <a:gd name="T3" fmla="*/ 505 h 648"/>
                <a:gd name="T4" fmla="*/ 260 w 657"/>
                <a:gd name="T5" fmla="*/ 526 h 648"/>
                <a:gd name="T6" fmla="*/ 289 w 657"/>
                <a:gd name="T7" fmla="*/ 536 h 648"/>
                <a:gd name="T8" fmla="*/ 317 w 657"/>
                <a:gd name="T9" fmla="*/ 534 h 648"/>
                <a:gd name="T10" fmla="*/ 344 w 657"/>
                <a:gd name="T11" fmla="*/ 520 h 648"/>
                <a:gd name="T12" fmla="*/ 362 w 657"/>
                <a:gd name="T13" fmla="*/ 501 h 648"/>
                <a:gd name="T14" fmla="*/ 372 w 657"/>
                <a:gd name="T15" fmla="*/ 477 h 648"/>
                <a:gd name="T16" fmla="*/ 372 w 657"/>
                <a:gd name="T17" fmla="*/ 448 h 648"/>
                <a:gd name="T18" fmla="*/ 362 w 657"/>
                <a:gd name="T19" fmla="*/ 414 h 648"/>
                <a:gd name="T20" fmla="*/ 341 w 657"/>
                <a:gd name="T21" fmla="*/ 376 h 648"/>
                <a:gd name="T22" fmla="*/ 140 w 657"/>
                <a:gd name="T23" fmla="*/ 386 h 648"/>
                <a:gd name="T24" fmla="*/ 419 w 657"/>
                <a:gd name="T25" fmla="*/ 324 h 648"/>
                <a:gd name="T26" fmla="*/ 445 w 657"/>
                <a:gd name="T27" fmla="*/ 348 h 648"/>
                <a:gd name="T28" fmla="*/ 471 w 657"/>
                <a:gd name="T29" fmla="*/ 362 h 648"/>
                <a:gd name="T30" fmla="*/ 494 w 657"/>
                <a:gd name="T31" fmla="*/ 367 h 648"/>
                <a:gd name="T32" fmla="*/ 516 w 657"/>
                <a:gd name="T33" fmla="*/ 362 h 648"/>
                <a:gd name="T34" fmla="*/ 538 w 657"/>
                <a:gd name="T35" fmla="*/ 349 h 648"/>
                <a:gd name="T36" fmla="*/ 553 w 657"/>
                <a:gd name="T37" fmla="*/ 329 h 648"/>
                <a:gd name="T38" fmla="*/ 559 w 657"/>
                <a:gd name="T39" fmla="*/ 305 h 648"/>
                <a:gd name="T40" fmla="*/ 555 w 657"/>
                <a:gd name="T41" fmla="*/ 278 h 648"/>
                <a:gd name="T42" fmla="*/ 541 w 657"/>
                <a:gd name="T43" fmla="*/ 247 h 648"/>
                <a:gd name="T44" fmla="*/ 520 w 657"/>
                <a:gd name="T45" fmla="*/ 213 h 648"/>
                <a:gd name="T46" fmla="*/ 402 w 657"/>
                <a:gd name="T47" fmla="*/ 301 h 648"/>
                <a:gd name="T48" fmla="*/ 620 w 657"/>
                <a:gd name="T49" fmla="*/ 203 h 648"/>
                <a:gd name="T50" fmla="*/ 648 w 657"/>
                <a:gd name="T51" fmla="*/ 267 h 648"/>
                <a:gd name="T52" fmla="*/ 657 w 657"/>
                <a:gd name="T53" fmla="*/ 327 h 648"/>
                <a:gd name="T54" fmla="*/ 650 w 657"/>
                <a:gd name="T55" fmla="*/ 375 h 648"/>
                <a:gd name="T56" fmla="*/ 638 w 657"/>
                <a:gd name="T57" fmla="*/ 405 h 648"/>
                <a:gd name="T58" fmla="*/ 623 w 657"/>
                <a:gd name="T59" fmla="*/ 426 h 648"/>
                <a:gd name="T60" fmla="*/ 604 w 657"/>
                <a:gd name="T61" fmla="*/ 444 h 648"/>
                <a:gd name="T62" fmla="*/ 578 w 657"/>
                <a:gd name="T63" fmla="*/ 457 h 648"/>
                <a:gd name="T64" fmla="*/ 552 w 657"/>
                <a:gd name="T65" fmla="*/ 464 h 648"/>
                <a:gd name="T66" fmla="*/ 524 w 657"/>
                <a:gd name="T67" fmla="*/ 465 h 648"/>
                <a:gd name="T68" fmla="*/ 495 w 657"/>
                <a:gd name="T69" fmla="*/ 460 h 648"/>
                <a:gd name="T70" fmla="*/ 461 w 657"/>
                <a:gd name="T71" fmla="*/ 466 h 648"/>
                <a:gd name="T72" fmla="*/ 462 w 657"/>
                <a:gd name="T73" fmla="*/ 511 h 648"/>
                <a:gd name="T74" fmla="*/ 457 w 657"/>
                <a:gd name="T75" fmla="*/ 544 h 648"/>
                <a:gd name="T76" fmla="*/ 444 w 657"/>
                <a:gd name="T77" fmla="*/ 577 h 648"/>
                <a:gd name="T78" fmla="*/ 423 w 657"/>
                <a:gd name="T79" fmla="*/ 606 h 648"/>
                <a:gd name="T80" fmla="*/ 407 w 657"/>
                <a:gd name="T81" fmla="*/ 622 h 648"/>
                <a:gd name="T82" fmla="*/ 379 w 657"/>
                <a:gd name="T83" fmla="*/ 638 h 648"/>
                <a:gd name="T84" fmla="*/ 333 w 657"/>
                <a:gd name="T85" fmla="*/ 648 h 648"/>
                <a:gd name="T86" fmla="*/ 286 w 657"/>
                <a:gd name="T87" fmla="*/ 643 h 648"/>
                <a:gd name="T88" fmla="*/ 251 w 657"/>
                <a:gd name="T89" fmla="*/ 631 h 648"/>
                <a:gd name="T90" fmla="*/ 212 w 657"/>
                <a:gd name="T91" fmla="*/ 610 h 648"/>
                <a:gd name="T92" fmla="*/ 157 w 657"/>
                <a:gd name="T93" fmla="*/ 559 h 648"/>
                <a:gd name="T94" fmla="*/ 0 w 657"/>
                <a:gd name="T95" fmla="*/ 347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7" h="648">
                  <a:moveTo>
                    <a:pt x="140" y="386"/>
                  </a:moveTo>
                  <a:lnTo>
                    <a:pt x="193" y="459"/>
                  </a:lnTo>
                  <a:lnTo>
                    <a:pt x="203" y="473"/>
                  </a:lnTo>
                  <a:lnTo>
                    <a:pt x="213" y="484"/>
                  </a:lnTo>
                  <a:lnTo>
                    <a:pt x="223" y="495"/>
                  </a:lnTo>
                  <a:lnTo>
                    <a:pt x="233" y="505"/>
                  </a:lnTo>
                  <a:lnTo>
                    <a:pt x="242" y="513"/>
                  </a:lnTo>
                  <a:lnTo>
                    <a:pt x="251" y="520"/>
                  </a:lnTo>
                  <a:lnTo>
                    <a:pt x="260" y="526"/>
                  </a:lnTo>
                  <a:lnTo>
                    <a:pt x="270" y="531"/>
                  </a:lnTo>
                  <a:lnTo>
                    <a:pt x="279" y="534"/>
                  </a:lnTo>
                  <a:lnTo>
                    <a:pt x="289" y="536"/>
                  </a:lnTo>
                  <a:lnTo>
                    <a:pt x="297" y="538"/>
                  </a:lnTo>
                  <a:lnTo>
                    <a:pt x="307" y="536"/>
                  </a:lnTo>
                  <a:lnTo>
                    <a:pt x="317" y="534"/>
                  </a:lnTo>
                  <a:lnTo>
                    <a:pt x="325" y="531"/>
                  </a:lnTo>
                  <a:lnTo>
                    <a:pt x="335" y="527"/>
                  </a:lnTo>
                  <a:lnTo>
                    <a:pt x="344" y="520"/>
                  </a:lnTo>
                  <a:lnTo>
                    <a:pt x="351" y="515"/>
                  </a:lnTo>
                  <a:lnTo>
                    <a:pt x="357" y="509"/>
                  </a:lnTo>
                  <a:lnTo>
                    <a:pt x="362" y="501"/>
                  </a:lnTo>
                  <a:lnTo>
                    <a:pt x="367" y="494"/>
                  </a:lnTo>
                  <a:lnTo>
                    <a:pt x="370" y="485"/>
                  </a:lnTo>
                  <a:lnTo>
                    <a:pt x="372" y="477"/>
                  </a:lnTo>
                  <a:lnTo>
                    <a:pt x="373" y="468"/>
                  </a:lnTo>
                  <a:lnTo>
                    <a:pt x="373" y="458"/>
                  </a:lnTo>
                  <a:lnTo>
                    <a:pt x="372" y="448"/>
                  </a:lnTo>
                  <a:lnTo>
                    <a:pt x="370" y="438"/>
                  </a:lnTo>
                  <a:lnTo>
                    <a:pt x="367" y="426"/>
                  </a:lnTo>
                  <a:lnTo>
                    <a:pt x="362" y="414"/>
                  </a:lnTo>
                  <a:lnTo>
                    <a:pt x="356" y="401"/>
                  </a:lnTo>
                  <a:lnTo>
                    <a:pt x="350" y="389"/>
                  </a:lnTo>
                  <a:lnTo>
                    <a:pt x="341" y="376"/>
                  </a:lnTo>
                  <a:lnTo>
                    <a:pt x="331" y="362"/>
                  </a:lnTo>
                  <a:lnTo>
                    <a:pt x="277" y="288"/>
                  </a:lnTo>
                  <a:lnTo>
                    <a:pt x="140" y="386"/>
                  </a:lnTo>
                  <a:close/>
                  <a:moveTo>
                    <a:pt x="402" y="301"/>
                  </a:moveTo>
                  <a:lnTo>
                    <a:pt x="410" y="313"/>
                  </a:lnTo>
                  <a:lnTo>
                    <a:pt x="419" y="324"/>
                  </a:lnTo>
                  <a:lnTo>
                    <a:pt x="428" y="333"/>
                  </a:lnTo>
                  <a:lnTo>
                    <a:pt x="437" y="341"/>
                  </a:lnTo>
                  <a:lnTo>
                    <a:pt x="445" y="348"/>
                  </a:lnTo>
                  <a:lnTo>
                    <a:pt x="454" y="353"/>
                  </a:lnTo>
                  <a:lnTo>
                    <a:pt x="462" y="359"/>
                  </a:lnTo>
                  <a:lnTo>
                    <a:pt x="471" y="362"/>
                  </a:lnTo>
                  <a:lnTo>
                    <a:pt x="478" y="365"/>
                  </a:lnTo>
                  <a:lnTo>
                    <a:pt x="487" y="366"/>
                  </a:lnTo>
                  <a:lnTo>
                    <a:pt x="494" y="367"/>
                  </a:lnTo>
                  <a:lnTo>
                    <a:pt x="502" y="366"/>
                  </a:lnTo>
                  <a:lnTo>
                    <a:pt x="509" y="365"/>
                  </a:lnTo>
                  <a:lnTo>
                    <a:pt x="516" y="362"/>
                  </a:lnTo>
                  <a:lnTo>
                    <a:pt x="523" y="359"/>
                  </a:lnTo>
                  <a:lnTo>
                    <a:pt x="530" y="355"/>
                  </a:lnTo>
                  <a:lnTo>
                    <a:pt x="538" y="349"/>
                  </a:lnTo>
                  <a:lnTo>
                    <a:pt x="544" y="343"/>
                  </a:lnTo>
                  <a:lnTo>
                    <a:pt x="549" y="335"/>
                  </a:lnTo>
                  <a:lnTo>
                    <a:pt x="553" y="329"/>
                  </a:lnTo>
                  <a:lnTo>
                    <a:pt x="556" y="321"/>
                  </a:lnTo>
                  <a:lnTo>
                    <a:pt x="558" y="313"/>
                  </a:lnTo>
                  <a:lnTo>
                    <a:pt x="559" y="305"/>
                  </a:lnTo>
                  <a:lnTo>
                    <a:pt x="558" y="296"/>
                  </a:lnTo>
                  <a:lnTo>
                    <a:pt x="557" y="288"/>
                  </a:lnTo>
                  <a:lnTo>
                    <a:pt x="555" y="278"/>
                  </a:lnTo>
                  <a:lnTo>
                    <a:pt x="552" y="268"/>
                  </a:lnTo>
                  <a:lnTo>
                    <a:pt x="546" y="258"/>
                  </a:lnTo>
                  <a:lnTo>
                    <a:pt x="541" y="247"/>
                  </a:lnTo>
                  <a:lnTo>
                    <a:pt x="535" y="236"/>
                  </a:lnTo>
                  <a:lnTo>
                    <a:pt x="528" y="225"/>
                  </a:lnTo>
                  <a:lnTo>
                    <a:pt x="520" y="213"/>
                  </a:lnTo>
                  <a:lnTo>
                    <a:pt x="471" y="146"/>
                  </a:lnTo>
                  <a:lnTo>
                    <a:pt x="352" y="233"/>
                  </a:lnTo>
                  <a:lnTo>
                    <a:pt x="402" y="301"/>
                  </a:lnTo>
                  <a:close/>
                  <a:moveTo>
                    <a:pt x="589" y="156"/>
                  </a:moveTo>
                  <a:lnTo>
                    <a:pt x="606" y="180"/>
                  </a:lnTo>
                  <a:lnTo>
                    <a:pt x="620" y="203"/>
                  </a:lnTo>
                  <a:lnTo>
                    <a:pt x="632" y="225"/>
                  </a:lnTo>
                  <a:lnTo>
                    <a:pt x="641" y="247"/>
                  </a:lnTo>
                  <a:lnTo>
                    <a:pt x="648" y="267"/>
                  </a:lnTo>
                  <a:lnTo>
                    <a:pt x="654" y="288"/>
                  </a:lnTo>
                  <a:lnTo>
                    <a:pt x="656" y="308"/>
                  </a:lnTo>
                  <a:lnTo>
                    <a:pt x="657" y="327"/>
                  </a:lnTo>
                  <a:lnTo>
                    <a:pt x="657" y="343"/>
                  </a:lnTo>
                  <a:lnTo>
                    <a:pt x="655" y="359"/>
                  </a:lnTo>
                  <a:lnTo>
                    <a:pt x="650" y="375"/>
                  </a:lnTo>
                  <a:lnTo>
                    <a:pt x="645" y="390"/>
                  </a:lnTo>
                  <a:lnTo>
                    <a:pt x="642" y="397"/>
                  </a:lnTo>
                  <a:lnTo>
                    <a:pt x="638" y="405"/>
                  </a:lnTo>
                  <a:lnTo>
                    <a:pt x="633" y="412"/>
                  </a:lnTo>
                  <a:lnTo>
                    <a:pt x="629" y="418"/>
                  </a:lnTo>
                  <a:lnTo>
                    <a:pt x="623" y="426"/>
                  </a:lnTo>
                  <a:lnTo>
                    <a:pt x="617" y="432"/>
                  </a:lnTo>
                  <a:lnTo>
                    <a:pt x="610" y="438"/>
                  </a:lnTo>
                  <a:lnTo>
                    <a:pt x="604" y="444"/>
                  </a:lnTo>
                  <a:lnTo>
                    <a:pt x="595" y="449"/>
                  </a:lnTo>
                  <a:lnTo>
                    <a:pt x="587" y="453"/>
                  </a:lnTo>
                  <a:lnTo>
                    <a:pt x="578" y="457"/>
                  </a:lnTo>
                  <a:lnTo>
                    <a:pt x="570" y="460"/>
                  </a:lnTo>
                  <a:lnTo>
                    <a:pt x="561" y="462"/>
                  </a:lnTo>
                  <a:lnTo>
                    <a:pt x="552" y="464"/>
                  </a:lnTo>
                  <a:lnTo>
                    <a:pt x="543" y="465"/>
                  </a:lnTo>
                  <a:lnTo>
                    <a:pt x="533" y="465"/>
                  </a:lnTo>
                  <a:lnTo>
                    <a:pt x="524" y="465"/>
                  </a:lnTo>
                  <a:lnTo>
                    <a:pt x="514" y="464"/>
                  </a:lnTo>
                  <a:lnTo>
                    <a:pt x="505" y="462"/>
                  </a:lnTo>
                  <a:lnTo>
                    <a:pt x="495" y="460"/>
                  </a:lnTo>
                  <a:lnTo>
                    <a:pt x="476" y="453"/>
                  </a:lnTo>
                  <a:lnTo>
                    <a:pt x="458" y="445"/>
                  </a:lnTo>
                  <a:lnTo>
                    <a:pt x="461" y="466"/>
                  </a:lnTo>
                  <a:lnTo>
                    <a:pt x="463" y="488"/>
                  </a:lnTo>
                  <a:lnTo>
                    <a:pt x="463" y="499"/>
                  </a:lnTo>
                  <a:lnTo>
                    <a:pt x="462" y="511"/>
                  </a:lnTo>
                  <a:lnTo>
                    <a:pt x="461" y="522"/>
                  </a:lnTo>
                  <a:lnTo>
                    <a:pt x="459" y="533"/>
                  </a:lnTo>
                  <a:lnTo>
                    <a:pt x="457" y="544"/>
                  </a:lnTo>
                  <a:lnTo>
                    <a:pt x="454" y="556"/>
                  </a:lnTo>
                  <a:lnTo>
                    <a:pt x="449" y="566"/>
                  </a:lnTo>
                  <a:lnTo>
                    <a:pt x="444" y="577"/>
                  </a:lnTo>
                  <a:lnTo>
                    <a:pt x="438" y="586"/>
                  </a:lnTo>
                  <a:lnTo>
                    <a:pt x="431" y="597"/>
                  </a:lnTo>
                  <a:lnTo>
                    <a:pt x="423" y="606"/>
                  </a:lnTo>
                  <a:lnTo>
                    <a:pt x="414" y="615"/>
                  </a:lnTo>
                  <a:lnTo>
                    <a:pt x="411" y="618"/>
                  </a:lnTo>
                  <a:lnTo>
                    <a:pt x="407" y="622"/>
                  </a:lnTo>
                  <a:lnTo>
                    <a:pt x="403" y="625"/>
                  </a:lnTo>
                  <a:lnTo>
                    <a:pt x="395" y="630"/>
                  </a:lnTo>
                  <a:lnTo>
                    <a:pt x="379" y="638"/>
                  </a:lnTo>
                  <a:lnTo>
                    <a:pt x="364" y="643"/>
                  </a:lnTo>
                  <a:lnTo>
                    <a:pt x="348" y="646"/>
                  </a:lnTo>
                  <a:lnTo>
                    <a:pt x="333" y="648"/>
                  </a:lnTo>
                  <a:lnTo>
                    <a:pt x="317" y="647"/>
                  </a:lnTo>
                  <a:lnTo>
                    <a:pt x="301" y="646"/>
                  </a:lnTo>
                  <a:lnTo>
                    <a:pt x="286" y="643"/>
                  </a:lnTo>
                  <a:lnTo>
                    <a:pt x="271" y="638"/>
                  </a:lnTo>
                  <a:lnTo>
                    <a:pt x="260" y="634"/>
                  </a:lnTo>
                  <a:lnTo>
                    <a:pt x="251" y="631"/>
                  </a:lnTo>
                  <a:lnTo>
                    <a:pt x="241" y="626"/>
                  </a:lnTo>
                  <a:lnTo>
                    <a:pt x="232" y="622"/>
                  </a:lnTo>
                  <a:lnTo>
                    <a:pt x="212" y="610"/>
                  </a:lnTo>
                  <a:lnTo>
                    <a:pt x="194" y="595"/>
                  </a:lnTo>
                  <a:lnTo>
                    <a:pt x="175" y="579"/>
                  </a:lnTo>
                  <a:lnTo>
                    <a:pt x="157" y="559"/>
                  </a:lnTo>
                  <a:lnTo>
                    <a:pt x="138" y="536"/>
                  </a:lnTo>
                  <a:lnTo>
                    <a:pt x="119" y="512"/>
                  </a:lnTo>
                  <a:lnTo>
                    <a:pt x="0" y="347"/>
                  </a:lnTo>
                  <a:lnTo>
                    <a:pt x="476" y="0"/>
                  </a:lnTo>
                  <a:lnTo>
                    <a:pt x="589" y="15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8" name="Freeform 73"/>
            <p:cNvSpPr>
              <a:spLocks/>
            </p:cNvSpPr>
            <p:nvPr userDrawn="1"/>
          </p:nvSpPr>
          <p:spPr bwMode="auto">
            <a:xfrm>
              <a:off x="4065" y="3110"/>
              <a:ext cx="62" cy="60"/>
            </a:xfrm>
            <a:custGeom>
              <a:avLst/>
              <a:gdLst>
                <a:gd name="T0" fmla="*/ 623 w 623"/>
                <a:gd name="T1" fmla="*/ 252 h 599"/>
                <a:gd name="T2" fmla="*/ 485 w 623"/>
                <a:gd name="T3" fmla="*/ 214 h 599"/>
                <a:gd name="T4" fmla="*/ 453 w 623"/>
                <a:gd name="T5" fmla="*/ 175 h 599"/>
                <a:gd name="T6" fmla="*/ 418 w 623"/>
                <a:gd name="T7" fmla="*/ 145 h 599"/>
                <a:gd name="T8" fmla="*/ 381 w 623"/>
                <a:gd name="T9" fmla="*/ 124 h 599"/>
                <a:gd name="T10" fmla="*/ 363 w 623"/>
                <a:gd name="T11" fmla="*/ 116 h 599"/>
                <a:gd name="T12" fmla="*/ 342 w 623"/>
                <a:gd name="T13" fmla="*/ 110 h 599"/>
                <a:gd name="T14" fmla="*/ 323 w 623"/>
                <a:gd name="T15" fmla="*/ 107 h 599"/>
                <a:gd name="T16" fmla="*/ 303 w 623"/>
                <a:gd name="T17" fmla="*/ 106 h 599"/>
                <a:gd name="T18" fmla="*/ 283 w 623"/>
                <a:gd name="T19" fmla="*/ 107 h 599"/>
                <a:gd name="T20" fmla="*/ 263 w 623"/>
                <a:gd name="T21" fmla="*/ 110 h 599"/>
                <a:gd name="T22" fmla="*/ 242 w 623"/>
                <a:gd name="T23" fmla="*/ 117 h 599"/>
                <a:gd name="T24" fmla="*/ 222 w 623"/>
                <a:gd name="T25" fmla="*/ 124 h 599"/>
                <a:gd name="T26" fmla="*/ 182 w 623"/>
                <a:gd name="T27" fmla="*/ 147 h 599"/>
                <a:gd name="T28" fmla="*/ 149 w 623"/>
                <a:gd name="T29" fmla="*/ 178 h 599"/>
                <a:gd name="T30" fmla="*/ 135 w 623"/>
                <a:gd name="T31" fmla="*/ 194 h 599"/>
                <a:gd name="T32" fmla="*/ 123 w 623"/>
                <a:gd name="T33" fmla="*/ 212 h 599"/>
                <a:gd name="T34" fmla="*/ 114 w 623"/>
                <a:gd name="T35" fmla="*/ 231 h 599"/>
                <a:gd name="T36" fmla="*/ 106 w 623"/>
                <a:gd name="T37" fmla="*/ 250 h 599"/>
                <a:gd name="T38" fmla="*/ 102 w 623"/>
                <a:gd name="T39" fmla="*/ 269 h 599"/>
                <a:gd name="T40" fmla="*/ 99 w 623"/>
                <a:gd name="T41" fmla="*/ 288 h 599"/>
                <a:gd name="T42" fmla="*/ 98 w 623"/>
                <a:gd name="T43" fmla="*/ 308 h 599"/>
                <a:gd name="T44" fmla="*/ 100 w 623"/>
                <a:gd name="T45" fmla="*/ 328 h 599"/>
                <a:gd name="T46" fmla="*/ 108 w 623"/>
                <a:gd name="T47" fmla="*/ 370 h 599"/>
                <a:gd name="T48" fmla="*/ 127 w 623"/>
                <a:gd name="T49" fmla="*/ 412 h 599"/>
                <a:gd name="T50" fmla="*/ 153 w 623"/>
                <a:gd name="T51" fmla="*/ 455 h 599"/>
                <a:gd name="T52" fmla="*/ 271 w 623"/>
                <a:gd name="T53" fmla="*/ 383 h 599"/>
                <a:gd name="T54" fmla="*/ 270 w 623"/>
                <a:gd name="T55" fmla="*/ 220 h 599"/>
                <a:gd name="T56" fmla="*/ 337 w 623"/>
                <a:gd name="T57" fmla="*/ 459 h 599"/>
                <a:gd name="T58" fmla="*/ 146 w 623"/>
                <a:gd name="T59" fmla="*/ 599 h 599"/>
                <a:gd name="T60" fmla="*/ 70 w 623"/>
                <a:gd name="T61" fmla="*/ 493 h 599"/>
                <a:gd name="T62" fmla="*/ 50 w 623"/>
                <a:gd name="T63" fmla="*/ 461 h 599"/>
                <a:gd name="T64" fmla="*/ 34 w 623"/>
                <a:gd name="T65" fmla="*/ 429 h 599"/>
                <a:gd name="T66" fmla="*/ 21 w 623"/>
                <a:gd name="T67" fmla="*/ 398 h 599"/>
                <a:gd name="T68" fmla="*/ 11 w 623"/>
                <a:gd name="T69" fmla="*/ 366 h 599"/>
                <a:gd name="T70" fmla="*/ 4 w 623"/>
                <a:gd name="T71" fmla="*/ 335 h 599"/>
                <a:gd name="T72" fmla="*/ 0 w 623"/>
                <a:gd name="T73" fmla="*/ 303 h 599"/>
                <a:gd name="T74" fmla="*/ 0 w 623"/>
                <a:gd name="T75" fmla="*/ 273 h 599"/>
                <a:gd name="T76" fmla="*/ 2 w 623"/>
                <a:gd name="T77" fmla="*/ 243 h 599"/>
                <a:gd name="T78" fmla="*/ 7 w 623"/>
                <a:gd name="T79" fmla="*/ 215 h 599"/>
                <a:gd name="T80" fmla="*/ 16 w 623"/>
                <a:gd name="T81" fmla="*/ 186 h 599"/>
                <a:gd name="T82" fmla="*/ 28 w 623"/>
                <a:gd name="T83" fmla="*/ 159 h 599"/>
                <a:gd name="T84" fmla="*/ 41 w 623"/>
                <a:gd name="T85" fmla="*/ 134 h 599"/>
                <a:gd name="T86" fmla="*/ 59 w 623"/>
                <a:gd name="T87" fmla="*/ 109 h 599"/>
                <a:gd name="T88" fmla="*/ 79 w 623"/>
                <a:gd name="T89" fmla="*/ 86 h 599"/>
                <a:gd name="T90" fmla="*/ 102 w 623"/>
                <a:gd name="T91" fmla="*/ 65 h 599"/>
                <a:gd name="T92" fmla="*/ 128 w 623"/>
                <a:gd name="T93" fmla="*/ 45 h 599"/>
                <a:gd name="T94" fmla="*/ 155 w 623"/>
                <a:gd name="T95" fmla="*/ 31 h 599"/>
                <a:gd name="T96" fmla="*/ 183 w 623"/>
                <a:gd name="T97" fmla="*/ 18 h 599"/>
                <a:gd name="T98" fmla="*/ 212 w 623"/>
                <a:gd name="T99" fmla="*/ 9 h 599"/>
                <a:gd name="T100" fmla="*/ 241 w 623"/>
                <a:gd name="T101" fmla="*/ 3 h 599"/>
                <a:gd name="T102" fmla="*/ 270 w 623"/>
                <a:gd name="T103" fmla="*/ 1 h 599"/>
                <a:gd name="T104" fmla="*/ 300 w 623"/>
                <a:gd name="T105" fmla="*/ 1 h 599"/>
                <a:gd name="T106" fmla="*/ 329 w 623"/>
                <a:gd name="T107" fmla="*/ 4 h 599"/>
                <a:gd name="T108" fmla="*/ 358 w 623"/>
                <a:gd name="T109" fmla="*/ 11 h 599"/>
                <a:gd name="T110" fmla="*/ 387 w 623"/>
                <a:gd name="T111" fmla="*/ 21 h 599"/>
                <a:gd name="T112" fmla="*/ 416 w 623"/>
                <a:gd name="T113" fmla="*/ 34 h 599"/>
                <a:gd name="T114" fmla="*/ 443 w 623"/>
                <a:gd name="T115" fmla="*/ 51 h 599"/>
                <a:gd name="T116" fmla="*/ 470 w 623"/>
                <a:gd name="T117" fmla="*/ 70 h 599"/>
                <a:gd name="T118" fmla="*/ 497 w 623"/>
                <a:gd name="T119" fmla="*/ 92 h 599"/>
                <a:gd name="T120" fmla="*/ 522 w 623"/>
                <a:gd name="T121" fmla="*/ 118 h 599"/>
                <a:gd name="T122" fmla="*/ 546 w 623"/>
                <a:gd name="T123" fmla="*/ 14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3" h="599">
                  <a:moveTo>
                    <a:pt x="558" y="162"/>
                  </a:moveTo>
                  <a:lnTo>
                    <a:pt x="623" y="252"/>
                  </a:lnTo>
                  <a:lnTo>
                    <a:pt x="551" y="304"/>
                  </a:lnTo>
                  <a:lnTo>
                    <a:pt x="485" y="214"/>
                  </a:lnTo>
                  <a:lnTo>
                    <a:pt x="469" y="193"/>
                  </a:lnTo>
                  <a:lnTo>
                    <a:pt x="453" y="175"/>
                  </a:lnTo>
                  <a:lnTo>
                    <a:pt x="436" y="159"/>
                  </a:lnTo>
                  <a:lnTo>
                    <a:pt x="418" y="145"/>
                  </a:lnTo>
                  <a:lnTo>
                    <a:pt x="400" y="134"/>
                  </a:lnTo>
                  <a:lnTo>
                    <a:pt x="381" y="124"/>
                  </a:lnTo>
                  <a:lnTo>
                    <a:pt x="372" y="120"/>
                  </a:lnTo>
                  <a:lnTo>
                    <a:pt x="363" y="116"/>
                  </a:lnTo>
                  <a:lnTo>
                    <a:pt x="353" y="114"/>
                  </a:lnTo>
                  <a:lnTo>
                    <a:pt x="342" y="110"/>
                  </a:lnTo>
                  <a:lnTo>
                    <a:pt x="333" y="108"/>
                  </a:lnTo>
                  <a:lnTo>
                    <a:pt x="323" y="107"/>
                  </a:lnTo>
                  <a:lnTo>
                    <a:pt x="314" y="106"/>
                  </a:lnTo>
                  <a:lnTo>
                    <a:pt x="303" y="106"/>
                  </a:lnTo>
                  <a:lnTo>
                    <a:pt x="293" y="106"/>
                  </a:lnTo>
                  <a:lnTo>
                    <a:pt x="283" y="107"/>
                  </a:lnTo>
                  <a:lnTo>
                    <a:pt x="273" y="109"/>
                  </a:lnTo>
                  <a:lnTo>
                    <a:pt x="263" y="110"/>
                  </a:lnTo>
                  <a:lnTo>
                    <a:pt x="253" y="114"/>
                  </a:lnTo>
                  <a:lnTo>
                    <a:pt x="242" y="117"/>
                  </a:lnTo>
                  <a:lnTo>
                    <a:pt x="233" y="120"/>
                  </a:lnTo>
                  <a:lnTo>
                    <a:pt x="222" y="124"/>
                  </a:lnTo>
                  <a:lnTo>
                    <a:pt x="202" y="135"/>
                  </a:lnTo>
                  <a:lnTo>
                    <a:pt x="182" y="147"/>
                  </a:lnTo>
                  <a:lnTo>
                    <a:pt x="165" y="162"/>
                  </a:lnTo>
                  <a:lnTo>
                    <a:pt x="149" y="178"/>
                  </a:lnTo>
                  <a:lnTo>
                    <a:pt x="141" y="186"/>
                  </a:lnTo>
                  <a:lnTo>
                    <a:pt x="135" y="194"/>
                  </a:lnTo>
                  <a:lnTo>
                    <a:pt x="129" y="204"/>
                  </a:lnTo>
                  <a:lnTo>
                    <a:pt x="123" y="212"/>
                  </a:lnTo>
                  <a:lnTo>
                    <a:pt x="118" y="221"/>
                  </a:lnTo>
                  <a:lnTo>
                    <a:pt x="114" y="231"/>
                  </a:lnTo>
                  <a:lnTo>
                    <a:pt x="111" y="240"/>
                  </a:lnTo>
                  <a:lnTo>
                    <a:pt x="106" y="250"/>
                  </a:lnTo>
                  <a:lnTo>
                    <a:pt x="104" y="259"/>
                  </a:lnTo>
                  <a:lnTo>
                    <a:pt x="102" y="269"/>
                  </a:lnTo>
                  <a:lnTo>
                    <a:pt x="100" y="278"/>
                  </a:lnTo>
                  <a:lnTo>
                    <a:pt x="99" y="288"/>
                  </a:lnTo>
                  <a:lnTo>
                    <a:pt x="98" y="299"/>
                  </a:lnTo>
                  <a:lnTo>
                    <a:pt x="98" y="308"/>
                  </a:lnTo>
                  <a:lnTo>
                    <a:pt x="99" y="319"/>
                  </a:lnTo>
                  <a:lnTo>
                    <a:pt x="100" y="328"/>
                  </a:lnTo>
                  <a:lnTo>
                    <a:pt x="103" y="350"/>
                  </a:lnTo>
                  <a:lnTo>
                    <a:pt x="108" y="370"/>
                  </a:lnTo>
                  <a:lnTo>
                    <a:pt x="116" y="391"/>
                  </a:lnTo>
                  <a:lnTo>
                    <a:pt x="127" y="412"/>
                  </a:lnTo>
                  <a:lnTo>
                    <a:pt x="138" y="434"/>
                  </a:lnTo>
                  <a:lnTo>
                    <a:pt x="153" y="455"/>
                  </a:lnTo>
                  <a:lnTo>
                    <a:pt x="160" y="464"/>
                  </a:lnTo>
                  <a:lnTo>
                    <a:pt x="271" y="383"/>
                  </a:lnTo>
                  <a:lnTo>
                    <a:pt x="194" y="275"/>
                  </a:lnTo>
                  <a:lnTo>
                    <a:pt x="270" y="220"/>
                  </a:lnTo>
                  <a:lnTo>
                    <a:pt x="406" y="409"/>
                  </a:lnTo>
                  <a:lnTo>
                    <a:pt x="337" y="459"/>
                  </a:lnTo>
                  <a:lnTo>
                    <a:pt x="223" y="542"/>
                  </a:lnTo>
                  <a:lnTo>
                    <a:pt x="146" y="599"/>
                  </a:lnTo>
                  <a:lnTo>
                    <a:pt x="82" y="509"/>
                  </a:lnTo>
                  <a:lnTo>
                    <a:pt x="70" y="493"/>
                  </a:lnTo>
                  <a:lnTo>
                    <a:pt x="60" y="477"/>
                  </a:lnTo>
                  <a:lnTo>
                    <a:pt x="50" y="461"/>
                  </a:lnTo>
                  <a:lnTo>
                    <a:pt x="41" y="445"/>
                  </a:lnTo>
                  <a:lnTo>
                    <a:pt x="34" y="429"/>
                  </a:lnTo>
                  <a:lnTo>
                    <a:pt x="27" y="414"/>
                  </a:lnTo>
                  <a:lnTo>
                    <a:pt x="21" y="398"/>
                  </a:lnTo>
                  <a:lnTo>
                    <a:pt x="15" y="382"/>
                  </a:lnTo>
                  <a:lnTo>
                    <a:pt x="11" y="366"/>
                  </a:lnTo>
                  <a:lnTo>
                    <a:pt x="7" y="350"/>
                  </a:lnTo>
                  <a:lnTo>
                    <a:pt x="4" y="335"/>
                  </a:lnTo>
                  <a:lnTo>
                    <a:pt x="2" y="319"/>
                  </a:lnTo>
                  <a:lnTo>
                    <a:pt x="0" y="303"/>
                  </a:lnTo>
                  <a:lnTo>
                    <a:pt x="0" y="288"/>
                  </a:lnTo>
                  <a:lnTo>
                    <a:pt x="0" y="273"/>
                  </a:lnTo>
                  <a:lnTo>
                    <a:pt x="0" y="258"/>
                  </a:lnTo>
                  <a:lnTo>
                    <a:pt x="2" y="243"/>
                  </a:lnTo>
                  <a:lnTo>
                    <a:pt x="4" y="228"/>
                  </a:lnTo>
                  <a:lnTo>
                    <a:pt x="7" y="215"/>
                  </a:lnTo>
                  <a:lnTo>
                    <a:pt x="12" y="200"/>
                  </a:lnTo>
                  <a:lnTo>
                    <a:pt x="16" y="186"/>
                  </a:lnTo>
                  <a:lnTo>
                    <a:pt x="21" y="173"/>
                  </a:lnTo>
                  <a:lnTo>
                    <a:pt x="28" y="159"/>
                  </a:lnTo>
                  <a:lnTo>
                    <a:pt x="34" y="147"/>
                  </a:lnTo>
                  <a:lnTo>
                    <a:pt x="41" y="134"/>
                  </a:lnTo>
                  <a:lnTo>
                    <a:pt x="50" y="121"/>
                  </a:lnTo>
                  <a:lnTo>
                    <a:pt x="59" y="109"/>
                  </a:lnTo>
                  <a:lnTo>
                    <a:pt x="68" y="98"/>
                  </a:lnTo>
                  <a:lnTo>
                    <a:pt x="79" y="86"/>
                  </a:lnTo>
                  <a:lnTo>
                    <a:pt x="89" y="75"/>
                  </a:lnTo>
                  <a:lnTo>
                    <a:pt x="102" y="65"/>
                  </a:lnTo>
                  <a:lnTo>
                    <a:pt x="114" y="54"/>
                  </a:lnTo>
                  <a:lnTo>
                    <a:pt x="128" y="45"/>
                  </a:lnTo>
                  <a:lnTo>
                    <a:pt x="141" y="37"/>
                  </a:lnTo>
                  <a:lnTo>
                    <a:pt x="155" y="31"/>
                  </a:lnTo>
                  <a:lnTo>
                    <a:pt x="169" y="24"/>
                  </a:lnTo>
                  <a:lnTo>
                    <a:pt x="183" y="18"/>
                  </a:lnTo>
                  <a:lnTo>
                    <a:pt x="198" y="14"/>
                  </a:lnTo>
                  <a:lnTo>
                    <a:pt x="212" y="9"/>
                  </a:lnTo>
                  <a:lnTo>
                    <a:pt x="226" y="6"/>
                  </a:lnTo>
                  <a:lnTo>
                    <a:pt x="241" y="3"/>
                  </a:lnTo>
                  <a:lnTo>
                    <a:pt x="255" y="2"/>
                  </a:lnTo>
                  <a:lnTo>
                    <a:pt x="270" y="1"/>
                  </a:lnTo>
                  <a:lnTo>
                    <a:pt x="285" y="0"/>
                  </a:lnTo>
                  <a:lnTo>
                    <a:pt x="300" y="1"/>
                  </a:lnTo>
                  <a:lnTo>
                    <a:pt x="315" y="2"/>
                  </a:lnTo>
                  <a:lnTo>
                    <a:pt x="329" y="4"/>
                  </a:lnTo>
                  <a:lnTo>
                    <a:pt x="343" y="7"/>
                  </a:lnTo>
                  <a:lnTo>
                    <a:pt x="358" y="11"/>
                  </a:lnTo>
                  <a:lnTo>
                    <a:pt x="372" y="16"/>
                  </a:lnTo>
                  <a:lnTo>
                    <a:pt x="387" y="21"/>
                  </a:lnTo>
                  <a:lnTo>
                    <a:pt x="401" y="27"/>
                  </a:lnTo>
                  <a:lnTo>
                    <a:pt x="416" y="34"/>
                  </a:lnTo>
                  <a:lnTo>
                    <a:pt x="430" y="42"/>
                  </a:lnTo>
                  <a:lnTo>
                    <a:pt x="443" y="51"/>
                  </a:lnTo>
                  <a:lnTo>
                    <a:pt x="457" y="59"/>
                  </a:lnTo>
                  <a:lnTo>
                    <a:pt x="470" y="70"/>
                  </a:lnTo>
                  <a:lnTo>
                    <a:pt x="484" y="81"/>
                  </a:lnTo>
                  <a:lnTo>
                    <a:pt x="497" y="92"/>
                  </a:lnTo>
                  <a:lnTo>
                    <a:pt x="509" y="105"/>
                  </a:lnTo>
                  <a:lnTo>
                    <a:pt x="522" y="118"/>
                  </a:lnTo>
                  <a:lnTo>
                    <a:pt x="535" y="132"/>
                  </a:lnTo>
                  <a:lnTo>
                    <a:pt x="546" y="147"/>
                  </a:lnTo>
                  <a:lnTo>
                    <a:pt x="558" y="16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9" name="Freeform 74"/>
            <p:cNvSpPr>
              <a:spLocks noEditPoints="1"/>
            </p:cNvSpPr>
            <p:nvPr userDrawn="1"/>
          </p:nvSpPr>
          <p:spPr bwMode="auto">
            <a:xfrm>
              <a:off x="4202" y="3340"/>
              <a:ext cx="64" cy="66"/>
            </a:xfrm>
            <a:custGeom>
              <a:avLst/>
              <a:gdLst>
                <a:gd name="T0" fmla="*/ 176 w 647"/>
                <a:gd name="T1" fmla="*/ 204 h 658"/>
                <a:gd name="T2" fmla="*/ 143 w 647"/>
                <a:gd name="T3" fmla="*/ 233 h 658"/>
                <a:gd name="T4" fmla="*/ 121 w 647"/>
                <a:gd name="T5" fmla="*/ 262 h 658"/>
                <a:gd name="T6" fmla="*/ 112 w 647"/>
                <a:gd name="T7" fmla="*/ 289 h 658"/>
                <a:gd name="T8" fmla="*/ 113 w 647"/>
                <a:gd name="T9" fmla="*/ 317 h 658"/>
                <a:gd name="T10" fmla="*/ 127 w 647"/>
                <a:gd name="T11" fmla="*/ 345 h 658"/>
                <a:gd name="T12" fmla="*/ 146 w 647"/>
                <a:gd name="T13" fmla="*/ 363 h 658"/>
                <a:gd name="T14" fmla="*/ 170 w 647"/>
                <a:gd name="T15" fmla="*/ 373 h 658"/>
                <a:gd name="T16" fmla="*/ 200 w 647"/>
                <a:gd name="T17" fmla="*/ 373 h 658"/>
                <a:gd name="T18" fmla="*/ 234 w 647"/>
                <a:gd name="T19" fmla="*/ 363 h 658"/>
                <a:gd name="T20" fmla="*/ 272 w 647"/>
                <a:gd name="T21" fmla="*/ 341 h 658"/>
                <a:gd name="T22" fmla="*/ 261 w 647"/>
                <a:gd name="T23" fmla="*/ 141 h 658"/>
                <a:gd name="T24" fmla="*/ 325 w 647"/>
                <a:gd name="T25" fmla="*/ 420 h 658"/>
                <a:gd name="T26" fmla="*/ 300 w 647"/>
                <a:gd name="T27" fmla="*/ 446 h 658"/>
                <a:gd name="T28" fmla="*/ 285 w 647"/>
                <a:gd name="T29" fmla="*/ 471 h 658"/>
                <a:gd name="T30" fmla="*/ 281 w 647"/>
                <a:gd name="T31" fmla="*/ 496 h 658"/>
                <a:gd name="T32" fmla="*/ 285 w 647"/>
                <a:gd name="T33" fmla="*/ 517 h 658"/>
                <a:gd name="T34" fmla="*/ 299 w 647"/>
                <a:gd name="T35" fmla="*/ 538 h 658"/>
                <a:gd name="T36" fmla="*/ 319 w 647"/>
                <a:gd name="T37" fmla="*/ 554 h 658"/>
                <a:gd name="T38" fmla="*/ 343 w 647"/>
                <a:gd name="T39" fmla="*/ 559 h 658"/>
                <a:gd name="T40" fmla="*/ 370 w 647"/>
                <a:gd name="T41" fmla="*/ 555 h 658"/>
                <a:gd name="T42" fmla="*/ 400 w 647"/>
                <a:gd name="T43" fmla="*/ 542 h 658"/>
                <a:gd name="T44" fmla="*/ 435 w 647"/>
                <a:gd name="T45" fmla="*/ 520 h 658"/>
                <a:gd name="T46" fmla="*/ 347 w 647"/>
                <a:gd name="T47" fmla="*/ 402 h 658"/>
                <a:gd name="T48" fmla="*/ 445 w 647"/>
                <a:gd name="T49" fmla="*/ 621 h 658"/>
                <a:gd name="T50" fmla="*/ 380 w 647"/>
                <a:gd name="T51" fmla="*/ 650 h 658"/>
                <a:gd name="T52" fmla="*/ 320 w 647"/>
                <a:gd name="T53" fmla="*/ 658 h 658"/>
                <a:gd name="T54" fmla="*/ 272 w 647"/>
                <a:gd name="T55" fmla="*/ 652 h 658"/>
                <a:gd name="T56" fmla="*/ 243 w 647"/>
                <a:gd name="T57" fmla="*/ 639 h 658"/>
                <a:gd name="T58" fmla="*/ 222 w 647"/>
                <a:gd name="T59" fmla="*/ 624 h 658"/>
                <a:gd name="T60" fmla="*/ 204 w 647"/>
                <a:gd name="T61" fmla="*/ 604 h 658"/>
                <a:gd name="T62" fmla="*/ 191 w 647"/>
                <a:gd name="T63" fmla="*/ 580 h 658"/>
                <a:gd name="T64" fmla="*/ 184 w 647"/>
                <a:gd name="T65" fmla="*/ 553 h 658"/>
                <a:gd name="T66" fmla="*/ 183 w 647"/>
                <a:gd name="T67" fmla="*/ 525 h 658"/>
                <a:gd name="T68" fmla="*/ 188 w 647"/>
                <a:gd name="T69" fmla="*/ 497 h 658"/>
                <a:gd name="T70" fmla="*/ 182 w 647"/>
                <a:gd name="T71" fmla="*/ 463 h 658"/>
                <a:gd name="T72" fmla="*/ 137 w 647"/>
                <a:gd name="T73" fmla="*/ 464 h 658"/>
                <a:gd name="T74" fmla="*/ 103 w 647"/>
                <a:gd name="T75" fmla="*/ 457 h 658"/>
                <a:gd name="T76" fmla="*/ 71 w 647"/>
                <a:gd name="T77" fmla="*/ 446 h 658"/>
                <a:gd name="T78" fmla="*/ 42 w 647"/>
                <a:gd name="T79" fmla="*/ 424 h 658"/>
                <a:gd name="T80" fmla="*/ 26 w 647"/>
                <a:gd name="T81" fmla="*/ 407 h 658"/>
                <a:gd name="T82" fmla="*/ 10 w 647"/>
                <a:gd name="T83" fmla="*/ 381 h 658"/>
                <a:gd name="T84" fmla="*/ 0 w 647"/>
                <a:gd name="T85" fmla="*/ 333 h 658"/>
                <a:gd name="T86" fmla="*/ 6 w 647"/>
                <a:gd name="T87" fmla="*/ 286 h 658"/>
                <a:gd name="T88" fmla="*/ 17 w 647"/>
                <a:gd name="T89" fmla="*/ 252 h 658"/>
                <a:gd name="T90" fmla="*/ 39 w 647"/>
                <a:gd name="T91" fmla="*/ 214 h 658"/>
                <a:gd name="T92" fmla="*/ 88 w 647"/>
                <a:gd name="T93" fmla="*/ 157 h 658"/>
                <a:gd name="T94" fmla="*/ 300 w 647"/>
                <a:gd name="T9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7" h="658">
                  <a:moveTo>
                    <a:pt x="261" y="141"/>
                  </a:moveTo>
                  <a:lnTo>
                    <a:pt x="188" y="195"/>
                  </a:lnTo>
                  <a:lnTo>
                    <a:pt x="176" y="204"/>
                  </a:lnTo>
                  <a:lnTo>
                    <a:pt x="163" y="214"/>
                  </a:lnTo>
                  <a:lnTo>
                    <a:pt x="152" y="223"/>
                  </a:lnTo>
                  <a:lnTo>
                    <a:pt x="143" y="233"/>
                  </a:lnTo>
                  <a:lnTo>
                    <a:pt x="134" y="242"/>
                  </a:lnTo>
                  <a:lnTo>
                    <a:pt x="128" y="252"/>
                  </a:lnTo>
                  <a:lnTo>
                    <a:pt x="121" y="262"/>
                  </a:lnTo>
                  <a:lnTo>
                    <a:pt x="117" y="271"/>
                  </a:lnTo>
                  <a:lnTo>
                    <a:pt x="114" y="280"/>
                  </a:lnTo>
                  <a:lnTo>
                    <a:pt x="112" y="289"/>
                  </a:lnTo>
                  <a:lnTo>
                    <a:pt x="111" y="299"/>
                  </a:lnTo>
                  <a:lnTo>
                    <a:pt x="111" y="307"/>
                  </a:lnTo>
                  <a:lnTo>
                    <a:pt x="113" y="317"/>
                  </a:lnTo>
                  <a:lnTo>
                    <a:pt x="116" y="327"/>
                  </a:lnTo>
                  <a:lnTo>
                    <a:pt x="121" y="335"/>
                  </a:lnTo>
                  <a:lnTo>
                    <a:pt x="127" y="345"/>
                  </a:lnTo>
                  <a:lnTo>
                    <a:pt x="133" y="352"/>
                  </a:lnTo>
                  <a:lnTo>
                    <a:pt x="140" y="358"/>
                  </a:lnTo>
                  <a:lnTo>
                    <a:pt x="146" y="363"/>
                  </a:lnTo>
                  <a:lnTo>
                    <a:pt x="153" y="367"/>
                  </a:lnTo>
                  <a:lnTo>
                    <a:pt x="162" y="370"/>
                  </a:lnTo>
                  <a:lnTo>
                    <a:pt x="170" y="373"/>
                  </a:lnTo>
                  <a:lnTo>
                    <a:pt x="180" y="374"/>
                  </a:lnTo>
                  <a:lnTo>
                    <a:pt x="189" y="374"/>
                  </a:lnTo>
                  <a:lnTo>
                    <a:pt x="200" y="373"/>
                  </a:lnTo>
                  <a:lnTo>
                    <a:pt x="211" y="371"/>
                  </a:lnTo>
                  <a:lnTo>
                    <a:pt x="221" y="367"/>
                  </a:lnTo>
                  <a:lnTo>
                    <a:pt x="234" y="363"/>
                  </a:lnTo>
                  <a:lnTo>
                    <a:pt x="246" y="357"/>
                  </a:lnTo>
                  <a:lnTo>
                    <a:pt x="259" y="350"/>
                  </a:lnTo>
                  <a:lnTo>
                    <a:pt x="272" y="341"/>
                  </a:lnTo>
                  <a:lnTo>
                    <a:pt x="286" y="333"/>
                  </a:lnTo>
                  <a:lnTo>
                    <a:pt x="361" y="279"/>
                  </a:lnTo>
                  <a:lnTo>
                    <a:pt x="261" y="141"/>
                  </a:lnTo>
                  <a:close/>
                  <a:moveTo>
                    <a:pt x="347" y="402"/>
                  </a:moveTo>
                  <a:lnTo>
                    <a:pt x="335" y="411"/>
                  </a:lnTo>
                  <a:lnTo>
                    <a:pt x="325" y="420"/>
                  </a:lnTo>
                  <a:lnTo>
                    <a:pt x="315" y="429"/>
                  </a:lnTo>
                  <a:lnTo>
                    <a:pt x="306" y="437"/>
                  </a:lnTo>
                  <a:lnTo>
                    <a:pt x="300" y="446"/>
                  </a:lnTo>
                  <a:lnTo>
                    <a:pt x="294" y="455"/>
                  </a:lnTo>
                  <a:lnTo>
                    <a:pt x="289" y="463"/>
                  </a:lnTo>
                  <a:lnTo>
                    <a:pt x="285" y="471"/>
                  </a:lnTo>
                  <a:lnTo>
                    <a:pt x="283" y="480"/>
                  </a:lnTo>
                  <a:lnTo>
                    <a:pt x="281" y="487"/>
                  </a:lnTo>
                  <a:lnTo>
                    <a:pt x="281" y="496"/>
                  </a:lnTo>
                  <a:lnTo>
                    <a:pt x="281" y="503"/>
                  </a:lnTo>
                  <a:lnTo>
                    <a:pt x="283" y="511"/>
                  </a:lnTo>
                  <a:lnTo>
                    <a:pt x="285" y="517"/>
                  </a:lnTo>
                  <a:lnTo>
                    <a:pt x="288" y="524"/>
                  </a:lnTo>
                  <a:lnTo>
                    <a:pt x="293" y="531"/>
                  </a:lnTo>
                  <a:lnTo>
                    <a:pt x="299" y="538"/>
                  </a:lnTo>
                  <a:lnTo>
                    <a:pt x="305" y="545"/>
                  </a:lnTo>
                  <a:lnTo>
                    <a:pt x="312" y="550"/>
                  </a:lnTo>
                  <a:lnTo>
                    <a:pt x="319" y="554"/>
                  </a:lnTo>
                  <a:lnTo>
                    <a:pt x="327" y="557"/>
                  </a:lnTo>
                  <a:lnTo>
                    <a:pt x="334" y="558"/>
                  </a:lnTo>
                  <a:lnTo>
                    <a:pt x="343" y="559"/>
                  </a:lnTo>
                  <a:lnTo>
                    <a:pt x="351" y="559"/>
                  </a:lnTo>
                  <a:lnTo>
                    <a:pt x="361" y="558"/>
                  </a:lnTo>
                  <a:lnTo>
                    <a:pt x="370" y="555"/>
                  </a:lnTo>
                  <a:lnTo>
                    <a:pt x="380" y="552"/>
                  </a:lnTo>
                  <a:lnTo>
                    <a:pt x="389" y="548"/>
                  </a:lnTo>
                  <a:lnTo>
                    <a:pt x="400" y="542"/>
                  </a:lnTo>
                  <a:lnTo>
                    <a:pt x="412" y="536"/>
                  </a:lnTo>
                  <a:lnTo>
                    <a:pt x="423" y="529"/>
                  </a:lnTo>
                  <a:lnTo>
                    <a:pt x="435" y="520"/>
                  </a:lnTo>
                  <a:lnTo>
                    <a:pt x="501" y="472"/>
                  </a:lnTo>
                  <a:lnTo>
                    <a:pt x="415" y="353"/>
                  </a:lnTo>
                  <a:lnTo>
                    <a:pt x="347" y="402"/>
                  </a:lnTo>
                  <a:close/>
                  <a:moveTo>
                    <a:pt x="491" y="590"/>
                  </a:moveTo>
                  <a:lnTo>
                    <a:pt x="467" y="606"/>
                  </a:lnTo>
                  <a:lnTo>
                    <a:pt x="445" y="621"/>
                  </a:lnTo>
                  <a:lnTo>
                    <a:pt x="422" y="633"/>
                  </a:lnTo>
                  <a:lnTo>
                    <a:pt x="401" y="642"/>
                  </a:lnTo>
                  <a:lnTo>
                    <a:pt x="380" y="650"/>
                  </a:lnTo>
                  <a:lnTo>
                    <a:pt x="360" y="654"/>
                  </a:lnTo>
                  <a:lnTo>
                    <a:pt x="340" y="657"/>
                  </a:lnTo>
                  <a:lnTo>
                    <a:pt x="320" y="658"/>
                  </a:lnTo>
                  <a:lnTo>
                    <a:pt x="304" y="657"/>
                  </a:lnTo>
                  <a:lnTo>
                    <a:pt x="288" y="655"/>
                  </a:lnTo>
                  <a:lnTo>
                    <a:pt x="272" y="652"/>
                  </a:lnTo>
                  <a:lnTo>
                    <a:pt x="258" y="647"/>
                  </a:lnTo>
                  <a:lnTo>
                    <a:pt x="250" y="644"/>
                  </a:lnTo>
                  <a:lnTo>
                    <a:pt x="243" y="639"/>
                  </a:lnTo>
                  <a:lnTo>
                    <a:pt x="235" y="635"/>
                  </a:lnTo>
                  <a:lnTo>
                    <a:pt x="229" y="630"/>
                  </a:lnTo>
                  <a:lnTo>
                    <a:pt x="222" y="624"/>
                  </a:lnTo>
                  <a:lnTo>
                    <a:pt x="216" y="618"/>
                  </a:lnTo>
                  <a:lnTo>
                    <a:pt x="210" y="612"/>
                  </a:lnTo>
                  <a:lnTo>
                    <a:pt x="204" y="604"/>
                  </a:lnTo>
                  <a:lnTo>
                    <a:pt x="199" y="597"/>
                  </a:lnTo>
                  <a:lnTo>
                    <a:pt x="195" y="588"/>
                  </a:lnTo>
                  <a:lnTo>
                    <a:pt x="191" y="580"/>
                  </a:lnTo>
                  <a:lnTo>
                    <a:pt x="187" y="571"/>
                  </a:lnTo>
                  <a:lnTo>
                    <a:pt x="185" y="562"/>
                  </a:lnTo>
                  <a:lnTo>
                    <a:pt x="184" y="553"/>
                  </a:lnTo>
                  <a:lnTo>
                    <a:pt x="183" y="544"/>
                  </a:lnTo>
                  <a:lnTo>
                    <a:pt x="183" y="534"/>
                  </a:lnTo>
                  <a:lnTo>
                    <a:pt x="183" y="525"/>
                  </a:lnTo>
                  <a:lnTo>
                    <a:pt x="184" y="516"/>
                  </a:lnTo>
                  <a:lnTo>
                    <a:pt x="185" y="506"/>
                  </a:lnTo>
                  <a:lnTo>
                    <a:pt x="188" y="497"/>
                  </a:lnTo>
                  <a:lnTo>
                    <a:pt x="194" y="478"/>
                  </a:lnTo>
                  <a:lnTo>
                    <a:pt x="202" y="458"/>
                  </a:lnTo>
                  <a:lnTo>
                    <a:pt x="182" y="463"/>
                  </a:lnTo>
                  <a:lnTo>
                    <a:pt x="160" y="464"/>
                  </a:lnTo>
                  <a:lnTo>
                    <a:pt x="149" y="464"/>
                  </a:lnTo>
                  <a:lnTo>
                    <a:pt x="137" y="464"/>
                  </a:lnTo>
                  <a:lnTo>
                    <a:pt x="126" y="463"/>
                  </a:lnTo>
                  <a:lnTo>
                    <a:pt x="115" y="461"/>
                  </a:lnTo>
                  <a:lnTo>
                    <a:pt x="103" y="457"/>
                  </a:lnTo>
                  <a:lnTo>
                    <a:pt x="93" y="454"/>
                  </a:lnTo>
                  <a:lnTo>
                    <a:pt x="82" y="450"/>
                  </a:lnTo>
                  <a:lnTo>
                    <a:pt x="71" y="446"/>
                  </a:lnTo>
                  <a:lnTo>
                    <a:pt x="61" y="439"/>
                  </a:lnTo>
                  <a:lnTo>
                    <a:pt x="51" y="432"/>
                  </a:lnTo>
                  <a:lnTo>
                    <a:pt x="42" y="424"/>
                  </a:lnTo>
                  <a:lnTo>
                    <a:pt x="33" y="416"/>
                  </a:lnTo>
                  <a:lnTo>
                    <a:pt x="29" y="412"/>
                  </a:lnTo>
                  <a:lnTo>
                    <a:pt x="26" y="407"/>
                  </a:lnTo>
                  <a:lnTo>
                    <a:pt x="23" y="403"/>
                  </a:lnTo>
                  <a:lnTo>
                    <a:pt x="17" y="397"/>
                  </a:lnTo>
                  <a:lnTo>
                    <a:pt x="10" y="381"/>
                  </a:lnTo>
                  <a:lnTo>
                    <a:pt x="5" y="365"/>
                  </a:lnTo>
                  <a:lnTo>
                    <a:pt x="1" y="349"/>
                  </a:lnTo>
                  <a:lnTo>
                    <a:pt x="0" y="333"/>
                  </a:lnTo>
                  <a:lnTo>
                    <a:pt x="0" y="317"/>
                  </a:lnTo>
                  <a:lnTo>
                    <a:pt x="2" y="302"/>
                  </a:lnTo>
                  <a:lnTo>
                    <a:pt x="6" y="286"/>
                  </a:lnTo>
                  <a:lnTo>
                    <a:pt x="10" y="271"/>
                  </a:lnTo>
                  <a:lnTo>
                    <a:pt x="13" y="262"/>
                  </a:lnTo>
                  <a:lnTo>
                    <a:pt x="17" y="252"/>
                  </a:lnTo>
                  <a:lnTo>
                    <a:pt x="22" y="241"/>
                  </a:lnTo>
                  <a:lnTo>
                    <a:pt x="27" y="232"/>
                  </a:lnTo>
                  <a:lnTo>
                    <a:pt x="39" y="214"/>
                  </a:lnTo>
                  <a:lnTo>
                    <a:pt x="52" y="195"/>
                  </a:lnTo>
                  <a:lnTo>
                    <a:pt x="69" y="177"/>
                  </a:lnTo>
                  <a:lnTo>
                    <a:pt x="88" y="157"/>
                  </a:lnTo>
                  <a:lnTo>
                    <a:pt x="111" y="138"/>
                  </a:lnTo>
                  <a:lnTo>
                    <a:pt x="136" y="119"/>
                  </a:lnTo>
                  <a:lnTo>
                    <a:pt x="300" y="0"/>
                  </a:lnTo>
                  <a:lnTo>
                    <a:pt x="647" y="478"/>
                  </a:lnTo>
                  <a:lnTo>
                    <a:pt x="491" y="59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0" name="Freeform 75"/>
            <p:cNvSpPr>
              <a:spLocks/>
            </p:cNvSpPr>
            <p:nvPr userDrawn="1"/>
          </p:nvSpPr>
          <p:spPr bwMode="auto">
            <a:xfrm>
              <a:off x="4154" y="3383"/>
              <a:ext cx="60" cy="62"/>
            </a:xfrm>
            <a:custGeom>
              <a:avLst/>
              <a:gdLst>
                <a:gd name="T0" fmla="*/ 347 w 598"/>
                <a:gd name="T1" fmla="*/ 625 h 625"/>
                <a:gd name="T2" fmla="*/ 384 w 598"/>
                <a:gd name="T3" fmla="*/ 487 h 625"/>
                <a:gd name="T4" fmla="*/ 422 w 598"/>
                <a:gd name="T5" fmla="*/ 454 h 625"/>
                <a:gd name="T6" fmla="*/ 453 w 598"/>
                <a:gd name="T7" fmla="*/ 420 h 625"/>
                <a:gd name="T8" fmla="*/ 474 w 598"/>
                <a:gd name="T9" fmla="*/ 382 h 625"/>
                <a:gd name="T10" fmla="*/ 482 w 598"/>
                <a:gd name="T11" fmla="*/ 363 h 625"/>
                <a:gd name="T12" fmla="*/ 487 w 598"/>
                <a:gd name="T13" fmla="*/ 344 h 625"/>
                <a:gd name="T14" fmla="*/ 490 w 598"/>
                <a:gd name="T15" fmla="*/ 324 h 625"/>
                <a:gd name="T16" fmla="*/ 491 w 598"/>
                <a:gd name="T17" fmla="*/ 305 h 625"/>
                <a:gd name="T18" fmla="*/ 490 w 598"/>
                <a:gd name="T19" fmla="*/ 284 h 625"/>
                <a:gd name="T20" fmla="*/ 487 w 598"/>
                <a:gd name="T21" fmla="*/ 264 h 625"/>
                <a:gd name="T22" fmla="*/ 482 w 598"/>
                <a:gd name="T23" fmla="*/ 244 h 625"/>
                <a:gd name="T24" fmla="*/ 473 w 598"/>
                <a:gd name="T25" fmla="*/ 224 h 625"/>
                <a:gd name="T26" fmla="*/ 451 w 598"/>
                <a:gd name="T27" fmla="*/ 183 h 625"/>
                <a:gd name="T28" fmla="*/ 420 w 598"/>
                <a:gd name="T29" fmla="*/ 149 h 625"/>
                <a:gd name="T30" fmla="*/ 403 w 598"/>
                <a:gd name="T31" fmla="*/ 136 h 625"/>
                <a:gd name="T32" fmla="*/ 386 w 598"/>
                <a:gd name="T33" fmla="*/ 125 h 625"/>
                <a:gd name="T34" fmla="*/ 367 w 598"/>
                <a:gd name="T35" fmla="*/ 115 h 625"/>
                <a:gd name="T36" fmla="*/ 349 w 598"/>
                <a:gd name="T37" fmla="*/ 108 h 625"/>
                <a:gd name="T38" fmla="*/ 330 w 598"/>
                <a:gd name="T39" fmla="*/ 103 h 625"/>
                <a:gd name="T40" fmla="*/ 309 w 598"/>
                <a:gd name="T41" fmla="*/ 99 h 625"/>
                <a:gd name="T42" fmla="*/ 289 w 598"/>
                <a:gd name="T43" fmla="*/ 99 h 625"/>
                <a:gd name="T44" fmla="*/ 269 w 598"/>
                <a:gd name="T45" fmla="*/ 100 h 625"/>
                <a:gd name="T46" fmla="*/ 228 w 598"/>
                <a:gd name="T47" fmla="*/ 110 h 625"/>
                <a:gd name="T48" fmla="*/ 185 w 598"/>
                <a:gd name="T49" fmla="*/ 127 h 625"/>
                <a:gd name="T50" fmla="*/ 144 w 598"/>
                <a:gd name="T51" fmla="*/ 154 h 625"/>
                <a:gd name="T52" fmla="*/ 216 w 598"/>
                <a:gd name="T53" fmla="*/ 273 h 625"/>
                <a:gd name="T54" fmla="*/ 377 w 598"/>
                <a:gd name="T55" fmla="*/ 271 h 625"/>
                <a:gd name="T56" fmla="*/ 138 w 598"/>
                <a:gd name="T57" fmla="*/ 338 h 625"/>
                <a:gd name="T58" fmla="*/ 0 w 598"/>
                <a:gd name="T59" fmla="*/ 147 h 625"/>
                <a:gd name="T60" fmla="*/ 104 w 598"/>
                <a:gd name="T61" fmla="*/ 72 h 625"/>
                <a:gd name="T62" fmla="*/ 136 w 598"/>
                <a:gd name="T63" fmla="*/ 52 h 625"/>
                <a:gd name="T64" fmla="*/ 169 w 598"/>
                <a:gd name="T65" fmla="*/ 34 h 625"/>
                <a:gd name="T66" fmla="*/ 201 w 598"/>
                <a:gd name="T67" fmla="*/ 22 h 625"/>
                <a:gd name="T68" fmla="*/ 232 w 598"/>
                <a:gd name="T69" fmla="*/ 12 h 625"/>
                <a:gd name="T70" fmla="*/ 264 w 598"/>
                <a:gd name="T71" fmla="*/ 5 h 625"/>
                <a:gd name="T72" fmla="*/ 295 w 598"/>
                <a:gd name="T73" fmla="*/ 2 h 625"/>
                <a:gd name="T74" fmla="*/ 325 w 598"/>
                <a:gd name="T75" fmla="*/ 0 h 625"/>
                <a:gd name="T76" fmla="*/ 354 w 598"/>
                <a:gd name="T77" fmla="*/ 3 h 625"/>
                <a:gd name="T78" fmla="*/ 384 w 598"/>
                <a:gd name="T79" fmla="*/ 9 h 625"/>
                <a:gd name="T80" fmla="*/ 411 w 598"/>
                <a:gd name="T81" fmla="*/ 16 h 625"/>
                <a:gd name="T82" fmla="*/ 438 w 598"/>
                <a:gd name="T83" fmla="*/ 28 h 625"/>
                <a:gd name="T84" fmla="*/ 465 w 598"/>
                <a:gd name="T85" fmla="*/ 43 h 625"/>
                <a:gd name="T86" fmla="*/ 489 w 598"/>
                <a:gd name="T87" fmla="*/ 60 h 625"/>
                <a:gd name="T88" fmla="*/ 511 w 598"/>
                <a:gd name="T89" fmla="*/ 80 h 625"/>
                <a:gd name="T90" fmla="*/ 534 w 598"/>
                <a:gd name="T91" fmla="*/ 103 h 625"/>
                <a:gd name="T92" fmla="*/ 552 w 598"/>
                <a:gd name="T93" fmla="*/ 128 h 625"/>
                <a:gd name="T94" fmla="*/ 568 w 598"/>
                <a:gd name="T95" fmla="*/ 156 h 625"/>
                <a:gd name="T96" fmla="*/ 579 w 598"/>
                <a:gd name="T97" fmla="*/ 184 h 625"/>
                <a:gd name="T98" fmla="*/ 589 w 598"/>
                <a:gd name="T99" fmla="*/ 213 h 625"/>
                <a:gd name="T100" fmla="*/ 594 w 598"/>
                <a:gd name="T101" fmla="*/ 242 h 625"/>
                <a:gd name="T102" fmla="*/ 598 w 598"/>
                <a:gd name="T103" fmla="*/ 272 h 625"/>
                <a:gd name="T104" fmla="*/ 596 w 598"/>
                <a:gd name="T105" fmla="*/ 300 h 625"/>
                <a:gd name="T106" fmla="*/ 593 w 598"/>
                <a:gd name="T107" fmla="*/ 330 h 625"/>
                <a:gd name="T108" fmla="*/ 587 w 598"/>
                <a:gd name="T109" fmla="*/ 359 h 625"/>
                <a:gd name="T110" fmla="*/ 576 w 598"/>
                <a:gd name="T111" fmla="*/ 388 h 625"/>
                <a:gd name="T112" fmla="*/ 563 w 598"/>
                <a:gd name="T113" fmla="*/ 416 h 625"/>
                <a:gd name="T114" fmla="*/ 548 w 598"/>
                <a:gd name="T115" fmla="*/ 444 h 625"/>
                <a:gd name="T116" fmla="*/ 528 w 598"/>
                <a:gd name="T117" fmla="*/ 472 h 625"/>
                <a:gd name="T118" fmla="*/ 505 w 598"/>
                <a:gd name="T119" fmla="*/ 498 h 625"/>
                <a:gd name="T120" fmla="*/ 480 w 598"/>
                <a:gd name="T121" fmla="*/ 524 h 625"/>
                <a:gd name="T122" fmla="*/ 451 w 598"/>
                <a:gd name="T123" fmla="*/ 54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625">
                  <a:moveTo>
                    <a:pt x="436" y="560"/>
                  </a:moveTo>
                  <a:lnTo>
                    <a:pt x="347" y="625"/>
                  </a:lnTo>
                  <a:lnTo>
                    <a:pt x="293" y="551"/>
                  </a:lnTo>
                  <a:lnTo>
                    <a:pt x="384" y="487"/>
                  </a:lnTo>
                  <a:lnTo>
                    <a:pt x="404" y="471"/>
                  </a:lnTo>
                  <a:lnTo>
                    <a:pt x="422" y="454"/>
                  </a:lnTo>
                  <a:lnTo>
                    <a:pt x="438" y="437"/>
                  </a:lnTo>
                  <a:lnTo>
                    <a:pt x="453" y="420"/>
                  </a:lnTo>
                  <a:lnTo>
                    <a:pt x="465" y="401"/>
                  </a:lnTo>
                  <a:lnTo>
                    <a:pt x="474" y="382"/>
                  </a:lnTo>
                  <a:lnTo>
                    <a:pt x="478" y="373"/>
                  </a:lnTo>
                  <a:lnTo>
                    <a:pt x="482" y="363"/>
                  </a:lnTo>
                  <a:lnTo>
                    <a:pt x="485" y="354"/>
                  </a:lnTo>
                  <a:lnTo>
                    <a:pt x="487" y="344"/>
                  </a:lnTo>
                  <a:lnTo>
                    <a:pt x="489" y="334"/>
                  </a:lnTo>
                  <a:lnTo>
                    <a:pt x="490" y="324"/>
                  </a:lnTo>
                  <a:lnTo>
                    <a:pt x="491" y="314"/>
                  </a:lnTo>
                  <a:lnTo>
                    <a:pt x="491" y="305"/>
                  </a:lnTo>
                  <a:lnTo>
                    <a:pt x="491" y="294"/>
                  </a:lnTo>
                  <a:lnTo>
                    <a:pt x="490" y="284"/>
                  </a:lnTo>
                  <a:lnTo>
                    <a:pt x="489" y="274"/>
                  </a:lnTo>
                  <a:lnTo>
                    <a:pt x="487" y="264"/>
                  </a:lnTo>
                  <a:lnTo>
                    <a:pt x="485" y="254"/>
                  </a:lnTo>
                  <a:lnTo>
                    <a:pt x="482" y="244"/>
                  </a:lnTo>
                  <a:lnTo>
                    <a:pt x="477" y="233"/>
                  </a:lnTo>
                  <a:lnTo>
                    <a:pt x="473" y="224"/>
                  </a:lnTo>
                  <a:lnTo>
                    <a:pt x="464" y="204"/>
                  </a:lnTo>
                  <a:lnTo>
                    <a:pt x="451" y="183"/>
                  </a:lnTo>
                  <a:lnTo>
                    <a:pt x="436" y="165"/>
                  </a:lnTo>
                  <a:lnTo>
                    <a:pt x="420" y="149"/>
                  </a:lnTo>
                  <a:lnTo>
                    <a:pt x="411" y="143"/>
                  </a:lnTo>
                  <a:lnTo>
                    <a:pt x="403" y="136"/>
                  </a:lnTo>
                  <a:lnTo>
                    <a:pt x="394" y="130"/>
                  </a:lnTo>
                  <a:lnTo>
                    <a:pt x="386" y="125"/>
                  </a:lnTo>
                  <a:lnTo>
                    <a:pt x="376" y="120"/>
                  </a:lnTo>
                  <a:lnTo>
                    <a:pt x="367" y="115"/>
                  </a:lnTo>
                  <a:lnTo>
                    <a:pt x="358" y="111"/>
                  </a:lnTo>
                  <a:lnTo>
                    <a:pt x="349" y="108"/>
                  </a:lnTo>
                  <a:lnTo>
                    <a:pt x="339" y="105"/>
                  </a:lnTo>
                  <a:lnTo>
                    <a:pt x="330" y="103"/>
                  </a:lnTo>
                  <a:lnTo>
                    <a:pt x="320" y="102"/>
                  </a:lnTo>
                  <a:lnTo>
                    <a:pt x="309" y="99"/>
                  </a:lnTo>
                  <a:lnTo>
                    <a:pt x="300" y="99"/>
                  </a:lnTo>
                  <a:lnTo>
                    <a:pt x="289" y="99"/>
                  </a:lnTo>
                  <a:lnTo>
                    <a:pt x="280" y="99"/>
                  </a:lnTo>
                  <a:lnTo>
                    <a:pt x="269" y="100"/>
                  </a:lnTo>
                  <a:lnTo>
                    <a:pt x="249" y="104"/>
                  </a:lnTo>
                  <a:lnTo>
                    <a:pt x="228" y="110"/>
                  </a:lnTo>
                  <a:lnTo>
                    <a:pt x="206" y="117"/>
                  </a:lnTo>
                  <a:lnTo>
                    <a:pt x="185" y="127"/>
                  </a:lnTo>
                  <a:lnTo>
                    <a:pt x="164" y="140"/>
                  </a:lnTo>
                  <a:lnTo>
                    <a:pt x="144" y="154"/>
                  </a:lnTo>
                  <a:lnTo>
                    <a:pt x="134" y="161"/>
                  </a:lnTo>
                  <a:lnTo>
                    <a:pt x="216" y="273"/>
                  </a:lnTo>
                  <a:lnTo>
                    <a:pt x="322" y="195"/>
                  </a:lnTo>
                  <a:lnTo>
                    <a:pt x="377" y="271"/>
                  </a:lnTo>
                  <a:lnTo>
                    <a:pt x="189" y="408"/>
                  </a:lnTo>
                  <a:lnTo>
                    <a:pt x="138" y="338"/>
                  </a:lnTo>
                  <a:lnTo>
                    <a:pt x="56" y="224"/>
                  </a:lnTo>
                  <a:lnTo>
                    <a:pt x="0" y="147"/>
                  </a:lnTo>
                  <a:lnTo>
                    <a:pt x="88" y="82"/>
                  </a:lnTo>
                  <a:lnTo>
                    <a:pt x="104" y="72"/>
                  </a:lnTo>
                  <a:lnTo>
                    <a:pt x="120" y="61"/>
                  </a:lnTo>
                  <a:lnTo>
                    <a:pt x="136" y="52"/>
                  </a:lnTo>
                  <a:lnTo>
                    <a:pt x="152" y="43"/>
                  </a:lnTo>
                  <a:lnTo>
                    <a:pt x="169" y="34"/>
                  </a:lnTo>
                  <a:lnTo>
                    <a:pt x="185" y="28"/>
                  </a:lnTo>
                  <a:lnTo>
                    <a:pt x="201" y="22"/>
                  </a:lnTo>
                  <a:lnTo>
                    <a:pt x="216" y="16"/>
                  </a:lnTo>
                  <a:lnTo>
                    <a:pt x="232" y="12"/>
                  </a:lnTo>
                  <a:lnTo>
                    <a:pt x="248" y="8"/>
                  </a:lnTo>
                  <a:lnTo>
                    <a:pt x="264" y="5"/>
                  </a:lnTo>
                  <a:lnTo>
                    <a:pt x="279" y="3"/>
                  </a:lnTo>
                  <a:lnTo>
                    <a:pt x="295" y="2"/>
                  </a:lnTo>
                  <a:lnTo>
                    <a:pt x="309" y="0"/>
                  </a:lnTo>
                  <a:lnTo>
                    <a:pt x="325" y="0"/>
                  </a:lnTo>
                  <a:lnTo>
                    <a:pt x="340" y="2"/>
                  </a:lnTo>
                  <a:lnTo>
                    <a:pt x="354" y="3"/>
                  </a:lnTo>
                  <a:lnTo>
                    <a:pt x="369" y="6"/>
                  </a:lnTo>
                  <a:lnTo>
                    <a:pt x="384" y="9"/>
                  </a:lnTo>
                  <a:lnTo>
                    <a:pt x="398" y="12"/>
                  </a:lnTo>
                  <a:lnTo>
                    <a:pt x="411" y="16"/>
                  </a:lnTo>
                  <a:lnTo>
                    <a:pt x="425" y="22"/>
                  </a:lnTo>
                  <a:lnTo>
                    <a:pt x="438" y="28"/>
                  </a:lnTo>
                  <a:lnTo>
                    <a:pt x="452" y="36"/>
                  </a:lnTo>
                  <a:lnTo>
                    <a:pt x="465" y="43"/>
                  </a:lnTo>
                  <a:lnTo>
                    <a:pt x="476" y="50"/>
                  </a:lnTo>
                  <a:lnTo>
                    <a:pt x="489" y="60"/>
                  </a:lnTo>
                  <a:lnTo>
                    <a:pt x="501" y="70"/>
                  </a:lnTo>
                  <a:lnTo>
                    <a:pt x="511" y="80"/>
                  </a:lnTo>
                  <a:lnTo>
                    <a:pt x="523" y="91"/>
                  </a:lnTo>
                  <a:lnTo>
                    <a:pt x="534" y="103"/>
                  </a:lnTo>
                  <a:lnTo>
                    <a:pt x="543" y="115"/>
                  </a:lnTo>
                  <a:lnTo>
                    <a:pt x="552" y="128"/>
                  </a:lnTo>
                  <a:lnTo>
                    <a:pt x="560" y="142"/>
                  </a:lnTo>
                  <a:lnTo>
                    <a:pt x="568" y="156"/>
                  </a:lnTo>
                  <a:lnTo>
                    <a:pt x="574" y="171"/>
                  </a:lnTo>
                  <a:lnTo>
                    <a:pt x="579" y="184"/>
                  </a:lnTo>
                  <a:lnTo>
                    <a:pt x="585" y="198"/>
                  </a:lnTo>
                  <a:lnTo>
                    <a:pt x="589" y="213"/>
                  </a:lnTo>
                  <a:lnTo>
                    <a:pt x="592" y="228"/>
                  </a:lnTo>
                  <a:lnTo>
                    <a:pt x="594" y="242"/>
                  </a:lnTo>
                  <a:lnTo>
                    <a:pt x="596" y="257"/>
                  </a:lnTo>
                  <a:lnTo>
                    <a:pt x="598" y="272"/>
                  </a:lnTo>
                  <a:lnTo>
                    <a:pt x="598" y="287"/>
                  </a:lnTo>
                  <a:lnTo>
                    <a:pt x="596" y="300"/>
                  </a:lnTo>
                  <a:lnTo>
                    <a:pt x="595" y="315"/>
                  </a:lnTo>
                  <a:lnTo>
                    <a:pt x="593" y="330"/>
                  </a:lnTo>
                  <a:lnTo>
                    <a:pt x="590" y="345"/>
                  </a:lnTo>
                  <a:lnTo>
                    <a:pt x="587" y="359"/>
                  </a:lnTo>
                  <a:lnTo>
                    <a:pt x="582" y="374"/>
                  </a:lnTo>
                  <a:lnTo>
                    <a:pt x="576" y="388"/>
                  </a:lnTo>
                  <a:lnTo>
                    <a:pt x="571" y="403"/>
                  </a:lnTo>
                  <a:lnTo>
                    <a:pt x="563" y="416"/>
                  </a:lnTo>
                  <a:lnTo>
                    <a:pt x="556" y="430"/>
                  </a:lnTo>
                  <a:lnTo>
                    <a:pt x="548" y="444"/>
                  </a:lnTo>
                  <a:lnTo>
                    <a:pt x="538" y="458"/>
                  </a:lnTo>
                  <a:lnTo>
                    <a:pt x="528" y="472"/>
                  </a:lnTo>
                  <a:lnTo>
                    <a:pt x="517" y="486"/>
                  </a:lnTo>
                  <a:lnTo>
                    <a:pt x="505" y="498"/>
                  </a:lnTo>
                  <a:lnTo>
                    <a:pt x="493" y="511"/>
                  </a:lnTo>
                  <a:lnTo>
                    <a:pt x="480" y="524"/>
                  </a:lnTo>
                  <a:lnTo>
                    <a:pt x="466" y="536"/>
                  </a:lnTo>
                  <a:lnTo>
                    <a:pt x="451" y="548"/>
                  </a:lnTo>
                  <a:lnTo>
                    <a:pt x="436" y="56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1" name="Freeform 76"/>
            <p:cNvSpPr>
              <a:spLocks noEditPoints="1"/>
            </p:cNvSpPr>
            <p:nvPr userDrawn="1"/>
          </p:nvSpPr>
          <p:spPr bwMode="auto">
            <a:xfrm>
              <a:off x="3991" y="2954"/>
              <a:ext cx="65" cy="66"/>
            </a:xfrm>
            <a:custGeom>
              <a:avLst/>
              <a:gdLst>
                <a:gd name="T0" fmla="*/ 471 w 647"/>
                <a:gd name="T1" fmla="*/ 453 h 657"/>
                <a:gd name="T2" fmla="*/ 503 w 647"/>
                <a:gd name="T3" fmla="*/ 424 h 657"/>
                <a:gd name="T4" fmla="*/ 525 w 647"/>
                <a:gd name="T5" fmla="*/ 396 h 657"/>
                <a:gd name="T6" fmla="*/ 535 w 647"/>
                <a:gd name="T7" fmla="*/ 368 h 657"/>
                <a:gd name="T8" fmla="*/ 533 w 647"/>
                <a:gd name="T9" fmla="*/ 340 h 657"/>
                <a:gd name="T10" fmla="*/ 519 w 647"/>
                <a:gd name="T11" fmla="*/ 312 h 657"/>
                <a:gd name="T12" fmla="*/ 500 w 647"/>
                <a:gd name="T13" fmla="*/ 294 h 657"/>
                <a:gd name="T14" fmla="*/ 475 w 647"/>
                <a:gd name="T15" fmla="*/ 285 h 657"/>
                <a:gd name="T16" fmla="*/ 447 w 647"/>
                <a:gd name="T17" fmla="*/ 285 h 657"/>
                <a:gd name="T18" fmla="*/ 413 w 647"/>
                <a:gd name="T19" fmla="*/ 294 h 657"/>
                <a:gd name="T20" fmla="*/ 374 w 647"/>
                <a:gd name="T21" fmla="*/ 316 h 657"/>
                <a:gd name="T22" fmla="*/ 385 w 647"/>
                <a:gd name="T23" fmla="*/ 516 h 657"/>
                <a:gd name="T24" fmla="*/ 322 w 647"/>
                <a:gd name="T25" fmla="*/ 238 h 657"/>
                <a:gd name="T26" fmla="*/ 347 w 647"/>
                <a:gd name="T27" fmla="*/ 211 h 657"/>
                <a:gd name="T28" fmla="*/ 361 w 647"/>
                <a:gd name="T29" fmla="*/ 186 h 657"/>
                <a:gd name="T30" fmla="*/ 366 w 647"/>
                <a:gd name="T31" fmla="*/ 162 h 657"/>
                <a:gd name="T32" fmla="*/ 362 w 647"/>
                <a:gd name="T33" fmla="*/ 140 h 657"/>
                <a:gd name="T34" fmla="*/ 348 w 647"/>
                <a:gd name="T35" fmla="*/ 119 h 657"/>
                <a:gd name="T36" fmla="*/ 328 w 647"/>
                <a:gd name="T37" fmla="*/ 103 h 657"/>
                <a:gd name="T38" fmla="*/ 303 w 647"/>
                <a:gd name="T39" fmla="*/ 98 h 657"/>
                <a:gd name="T40" fmla="*/ 277 w 647"/>
                <a:gd name="T41" fmla="*/ 102 h 657"/>
                <a:gd name="T42" fmla="*/ 246 w 647"/>
                <a:gd name="T43" fmla="*/ 115 h 657"/>
                <a:gd name="T44" fmla="*/ 212 w 647"/>
                <a:gd name="T45" fmla="*/ 137 h 657"/>
                <a:gd name="T46" fmla="*/ 300 w 647"/>
                <a:gd name="T47" fmla="*/ 255 h 657"/>
                <a:gd name="T48" fmla="*/ 202 w 647"/>
                <a:gd name="T49" fmla="*/ 36 h 657"/>
                <a:gd name="T50" fmla="*/ 266 w 647"/>
                <a:gd name="T51" fmla="*/ 8 h 657"/>
                <a:gd name="T52" fmla="*/ 326 w 647"/>
                <a:gd name="T53" fmla="*/ 0 h 657"/>
                <a:gd name="T54" fmla="*/ 373 w 647"/>
                <a:gd name="T55" fmla="*/ 5 h 657"/>
                <a:gd name="T56" fmla="*/ 403 w 647"/>
                <a:gd name="T57" fmla="*/ 18 h 657"/>
                <a:gd name="T58" fmla="*/ 424 w 647"/>
                <a:gd name="T59" fmla="*/ 33 h 657"/>
                <a:gd name="T60" fmla="*/ 442 w 647"/>
                <a:gd name="T61" fmla="*/ 53 h 657"/>
                <a:gd name="T62" fmla="*/ 456 w 647"/>
                <a:gd name="T63" fmla="*/ 77 h 657"/>
                <a:gd name="T64" fmla="*/ 463 w 647"/>
                <a:gd name="T65" fmla="*/ 104 h 657"/>
                <a:gd name="T66" fmla="*/ 464 w 647"/>
                <a:gd name="T67" fmla="*/ 133 h 657"/>
                <a:gd name="T68" fmla="*/ 458 w 647"/>
                <a:gd name="T69" fmla="*/ 160 h 657"/>
                <a:gd name="T70" fmla="*/ 465 w 647"/>
                <a:gd name="T71" fmla="*/ 195 h 657"/>
                <a:gd name="T72" fmla="*/ 509 w 647"/>
                <a:gd name="T73" fmla="*/ 193 h 657"/>
                <a:gd name="T74" fmla="*/ 542 w 647"/>
                <a:gd name="T75" fmla="*/ 200 h 657"/>
                <a:gd name="T76" fmla="*/ 575 w 647"/>
                <a:gd name="T77" fmla="*/ 212 h 657"/>
                <a:gd name="T78" fmla="*/ 605 w 647"/>
                <a:gd name="T79" fmla="*/ 233 h 657"/>
                <a:gd name="T80" fmla="*/ 620 w 647"/>
                <a:gd name="T81" fmla="*/ 250 h 657"/>
                <a:gd name="T82" fmla="*/ 636 w 647"/>
                <a:gd name="T83" fmla="*/ 276 h 657"/>
                <a:gd name="T84" fmla="*/ 647 w 647"/>
                <a:gd name="T85" fmla="*/ 324 h 657"/>
                <a:gd name="T86" fmla="*/ 641 w 647"/>
                <a:gd name="T87" fmla="*/ 371 h 657"/>
                <a:gd name="T88" fmla="*/ 630 w 647"/>
                <a:gd name="T89" fmla="*/ 406 h 657"/>
                <a:gd name="T90" fmla="*/ 608 w 647"/>
                <a:gd name="T91" fmla="*/ 444 h 657"/>
                <a:gd name="T92" fmla="*/ 557 w 647"/>
                <a:gd name="T93" fmla="*/ 500 h 657"/>
                <a:gd name="T94" fmla="*/ 347 w 647"/>
                <a:gd name="T95" fmla="*/ 65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7" h="657">
                  <a:moveTo>
                    <a:pt x="385" y="516"/>
                  </a:moveTo>
                  <a:lnTo>
                    <a:pt x="458" y="463"/>
                  </a:lnTo>
                  <a:lnTo>
                    <a:pt x="471" y="453"/>
                  </a:lnTo>
                  <a:lnTo>
                    <a:pt x="483" y="443"/>
                  </a:lnTo>
                  <a:lnTo>
                    <a:pt x="494" y="434"/>
                  </a:lnTo>
                  <a:lnTo>
                    <a:pt x="503" y="424"/>
                  </a:lnTo>
                  <a:lnTo>
                    <a:pt x="512" y="415"/>
                  </a:lnTo>
                  <a:lnTo>
                    <a:pt x="519" y="405"/>
                  </a:lnTo>
                  <a:lnTo>
                    <a:pt x="525" y="396"/>
                  </a:lnTo>
                  <a:lnTo>
                    <a:pt x="530" y="387"/>
                  </a:lnTo>
                  <a:lnTo>
                    <a:pt x="533" y="377"/>
                  </a:lnTo>
                  <a:lnTo>
                    <a:pt x="535" y="368"/>
                  </a:lnTo>
                  <a:lnTo>
                    <a:pt x="536" y="359"/>
                  </a:lnTo>
                  <a:lnTo>
                    <a:pt x="535" y="350"/>
                  </a:lnTo>
                  <a:lnTo>
                    <a:pt x="533" y="340"/>
                  </a:lnTo>
                  <a:lnTo>
                    <a:pt x="530" y="332"/>
                  </a:lnTo>
                  <a:lnTo>
                    <a:pt x="525" y="322"/>
                  </a:lnTo>
                  <a:lnTo>
                    <a:pt x="519" y="312"/>
                  </a:lnTo>
                  <a:lnTo>
                    <a:pt x="514" y="305"/>
                  </a:lnTo>
                  <a:lnTo>
                    <a:pt x="507" y="300"/>
                  </a:lnTo>
                  <a:lnTo>
                    <a:pt x="500" y="294"/>
                  </a:lnTo>
                  <a:lnTo>
                    <a:pt x="492" y="290"/>
                  </a:lnTo>
                  <a:lnTo>
                    <a:pt x="485" y="287"/>
                  </a:lnTo>
                  <a:lnTo>
                    <a:pt x="475" y="285"/>
                  </a:lnTo>
                  <a:lnTo>
                    <a:pt x="467" y="284"/>
                  </a:lnTo>
                  <a:lnTo>
                    <a:pt x="457" y="284"/>
                  </a:lnTo>
                  <a:lnTo>
                    <a:pt x="447" y="285"/>
                  </a:lnTo>
                  <a:lnTo>
                    <a:pt x="436" y="287"/>
                  </a:lnTo>
                  <a:lnTo>
                    <a:pt x="424" y="290"/>
                  </a:lnTo>
                  <a:lnTo>
                    <a:pt x="413" y="294"/>
                  </a:lnTo>
                  <a:lnTo>
                    <a:pt x="400" y="301"/>
                  </a:lnTo>
                  <a:lnTo>
                    <a:pt x="387" y="307"/>
                  </a:lnTo>
                  <a:lnTo>
                    <a:pt x="374" y="316"/>
                  </a:lnTo>
                  <a:lnTo>
                    <a:pt x="361" y="325"/>
                  </a:lnTo>
                  <a:lnTo>
                    <a:pt x="286" y="379"/>
                  </a:lnTo>
                  <a:lnTo>
                    <a:pt x="385" y="516"/>
                  </a:lnTo>
                  <a:close/>
                  <a:moveTo>
                    <a:pt x="300" y="255"/>
                  </a:moveTo>
                  <a:lnTo>
                    <a:pt x="312" y="246"/>
                  </a:lnTo>
                  <a:lnTo>
                    <a:pt x="322" y="238"/>
                  </a:lnTo>
                  <a:lnTo>
                    <a:pt x="332" y="228"/>
                  </a:lnTo>
                  <a:lnTo>
                    <a:pt x="339" y="220"/>
                  </a:lnTo>
                  <a:lnTo>
                    <a:pt x="347" y="211"/>
                  </a:lnTo>
                  <a:lnTo>
                    <a:pt x="352" y="203"/>
                  </a:lnTo>
                  <a:lnTo>
                    <a:pt x="357" y="194"/>
                  </a:lnTo>
                  <a:lnTo>
                    <a:pt x="361" y="186"/>
                  </a:lnTo>
                  <a:lnTo>
                    <a:pt x="364" y="177"/>
                  </a:lnTo>
                  <a:lnTo>
                    <a:pt x="365" y="170"/>
                  </a:lnTo>
                  <a:lnTo>
                    <a:pt x="366" y="162"/>
                  </a:lnTo>
                  <a:lnTo>
                    <a:pt x="365" y="155"/>
                  </a:lnTo>
                  <a:lnTo>
                    <a:pt x="364" y="148"/>
                  </a:lnTo>
                  <a:lnTo>
                    <a:pt x="362" y="140"/>
                  </a:lnTo>
                  <a:lnTo>
                    <a:pt x="357" y="133"/>
                  </a:lnTo>
                  <a:lnTo>
                    <a:pt x="353" y="126"/>
                  </a:lnTo>
                  <a:lnTo>
                    <a:pt x="348" y="119"/>
                  </a:lnTo>
                  <a:lnTo>
                    <a:pt x="341" y="112"/>
                  </a:lnTo>
                  <a:lnTo>
                    <a:pt x="334" y="107"/>
                  </a:lnTo>
                  <a:lnTo>
                    <a:pt x="328" y="103"/>
                  </a:lnTo>
                  <a:lnTo>
                    <a:pt x="320" y="101"/>
                  </a:lnTo>
                  <a:lnTo>
                    <a:pt x="312" y="99"/>
                  </a:lnTo>
                  <a:lnTo>
                    <a:pt x="303" y="98"/>
                  </a:lnTo>
                  <a:lnTo>
                    <a:pt x="295" y="98"/>
                  </a:lnTo>
                  <a:lnTo>
                    <a:pt x="286" y="100"/>
                  </a:lnTo>
                  <a:lnTo>
                    <a:pt x="277" y="102"/>
                  </a:lnTo>
                  <a:lnTo>
                    <a:pt x="267" y="105"/>
                  </a:lnTo>
                  <a:lnTo>
                    <a:pt x="256" y="109"/>
                  </a:lnTo>
                  <a:lnTo>
                    <a:pt x="246" y="115"/>
                  </a:lnTo>
                  <a:lnTo>
                    <a:pt x="235" y="121"/>
                  </a:lnTo>
                  <a:lnTo>
                    <a:pt x="223" y="128"/>
                  </a:lnTo>
                  <a:lnTo>
                    <a:pt x="212" y="137"/>
                  </a:lnTo>
                  <a:lnTo>
                    <a:pt x="145" y="185"/>
                  </a:lnTo>
                  <a:lnTo>
                    <a:pt x="232" y="305"/>
                  </a:lnTo>
                  <a:lnTo>
                    <a:pt x="300" y="255"/>
                  </a:lnTo>
                  <a:close/>
                  <a:moveTo>
                    <a:pt x="154" y="68"/>
                  </a:moveTo>
                  <a:lnTo>
                    <a:pt x="179" y="51"/>
                  </a:lnTo>
                  <a:lnTo>
                    <a:pt x="202" y="36"/>
                  </a:lnTo>
                  <a:lnTo>
                    <a:pt x="225" y="24"/>
                  </a:lnTo>
                  <a:lnTo>
                    <a:pt x="246" y="15"/>
                  </a:lnTo>
                  <a:lnTo>
                    <a:pt x="266" y="8"/>
                  </a:lnTo>
                  <a:lnTo>
                    <a:pt x="286" y="3"/>
                  </a:lnTo>
                  <a:lnTo>
                    <a:pt x="306" y="0"/>
                  </a:lnTo>
                  <a:lnTo>
                    <a:pt x="326" y="0"/>
                  </a:lnTo>
                  <a:lnTo>
                    <a:pt x="341" y="0"/>
                  </a:lnTo>
                  <a:lnTo>
                    <a:pt x="357" y="2"/>
                  </a:lnTo>
                  <a:lnTo>
                    <a:pt x="373" y="5"/>
                  </a:lnTo>
                  <a:lnTo>
                    <a:pt x="389" y="10"/>
                  </a:lnTo>
                  <a:lnTo>
                    <a:pt x="397" y="15"/>
                  </a:lnTo>
                  <a:lnTo>
                    <a:pt x="403" y="18"/>
                  </a:lnTo>
                  <a:lnTo>
                    <a:pt x="411" y="22"/>
                  </a:lnTo>
                  <a:lnTo>
                    <a:pt x="418" y="27"/>
                  </a:lnTo>
                  <a:lnTo>
                    <a:pt x="424" y="33"/>
                  </a:lnTo>
                  <a:lnTo>
                    <a:pt x="431" y="39"/>
                  </a:lnTo>
                  <a:lnTo>
                    <a:pt x="436" y="45"/>
                  </a:lnTo>
                  <a:lnTo>
                    <a:pt x="442" y="53"/>
                  </a:lnTo>
                  <a:lnTo>
                    <a:pt x="448" y="61"/>
                  </a:lnTo>
                  <a:lnTo>
                    <a:pt x="452" y="69"/>
                  </a:lnTo>
                  <a:lnTo>
                    <a:pt x="456" y="77"/>
                  </a:lnTo>
                  <a:lnTo>
                    <a:pt x="458" y="87"/>
                  </a:lnTo>
                  <a:lnTo>
                    <a:pt x="462" y="95"/>
                  </a:lnTo>
                  <a:lnTo>
                    <a:pt x="463" y="104"/>
                  </a:lnTo>
                  <a:lnTo>
                    <a:pt x="464" y="113"/>
                  </a:lnTo>
                  <a:lnTo>
                    <a:pt x="464" y="123"/>
                  </a:lnTo>
                  <a:lnTo>
                    <a:pt x="464" y="133"/>
                  </a:lnTo>
                  <a:lnTo>
                    <a:pt x="463" y="142"/>
                  </a:lnTo>
                  <a:lnTo>
                    <a:pt x="461" y="152"/>
                  </a:lnTo>
                  <a:lnTo>
                    <a:pt x="458" y="160"/>
                  </a:lnTo>
                  <a:lnTo>
                    <a:pt x="452" y="179"/>
                  </a:lnTo>
                  <a:lnTo>
                    <a:pt x="444" y="199"/>
                  </a:lnTo>
                  <a:lnTo>
                    <a:pt x="465" y="195"/>
                  </a:lnTo>
                  <a:lnTo>
                    <a:pt x="487" y="193"/>
                  </a:lnTo>
                  <a:lnTo>
                    <a:pt x="498" y="193"/>
                  </a:lnTo>
                  <a:lnTo>
                    <a:pt x="509" y="193"/>
                  </a:lnTo>
                  <a:lnTo>
                    <a:pt x="520" y="195"/>
                  </a:lnTo>
                  <a:lnTo>
                    <a:pt x="532" y="196"/>
                  </a:lnTo>
                  <a:lnTo>
                    <a:pt x="542" y="200"/>
                  </a:lnTo>
                  <a:lnTo>
                    <a:pt x="554" y="203"/>
                  </a:lnTo>
                  <a:lnTo>
                    <a:pt x="565" y="207"/>
                  </a:lnTo>
                  <a:lnTo>
                    <a:pt x="575" y="212"/>
                  </a:lnTo>
                  <a:lnTo>
                    <a:pt x="585" y="218"/>
                  </a:lnTo>
                  <a:lnTo>
                    <a:pt x="596" y="225"/>
                  </a:lnTo>
                  <a:lnTo>
                    <a:pt x="605" y="233"/>
                  </a:lnTo>
                  <a:lnTo>
                    <a:pt x="614" y="242"/>
                  </a:lnTo>
                  <a:lnTo>
                    <a:pt x="617" y="245"/>
                  </a:lnTo>
                  <a:lnTo>
                    <a:pt x="620" y="250"/>
                  </a:lnTo>
                  <a:lnTo>
                    <a:pt x="623" y="254"/>
                  </a:lnTo>
                  <a:lnTo>
                    <a:pt x="629" y="261"/>
                  </a:lnTo>
                  <a:lnTo>
                    <a:pt x="636" y="276"/>
                  </a:lnTo>
                  <a:lnTo>
                    <a:pt x="641" y="292"/>
                  </a:lnTo>
                  <a:lnTo>
                    <a:pt x="644" y="308"/>
                  </a:lnTo>
                  <a:lnTo>
                    <a:pt x="647" y="324"/>
                  </a:lnTo>
                  <a:lnTo>
                    <a:pt x="646" y="340"/>
                  </a:lnTo>
                  <a:lnTo>
                    <a:pt x="644" y="356"/>
                  </a:lnTo>
                  <a:lnTo>
                    <a:pt x="641" y="371"/>
                  </a:lnTo>
                  <a:lnTo>
                    <a:pt x="637" y="386"/>
                  </a:lnTo>
                  <a:lnTo>
                    <a:pt x="633" y="396"/>
                  </a:lnTo>
                  <a:lnTo>
                    <a:pt x="630" y="406"/>
                  </a:lnTo>
                  <a:lnTo>
                    <a:pt x="625" y="416"/>
                  </a:lnTo>
                  <a:lnTo>
                    <a:pt x="620" y="425"/>
                  </a:lnTo>
                  <a:lnTo>
                    <a:pt x="608" y="444"/>
                  </a:lnTo>
                  <a:lnTo>
                    <a:pt x="593" y="462"/>
                  </a:lnTo>
                  <a:lnTo>
                    <a:pt x="577" y="482"/>
                  </a:lnTo>
                  <a:lnTo>
                    <a:pt x="557" y="500"/>
                  </a:lnTo>
                  <a:lnTo>
                    <a:pt x="536" y="519"/>
                  </a:lnTo>
                  <a:lnTo>
                    <a:pt x="511" y="538"/>
                  </a:lnTo>
                  <a:lnTo>
                    <a:pt x="347" y="657"/>
                  </a:lnTo>
                  <a:lnTo>
                    <a:pt x="0" y="181"/>
                  </a:lnTo>
                  <a:lnTo>
                    <a:pt x="154" y="68"/>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2" name="Freeform 77"/>
            <p:cNvSpPr>
              <a:spLocks/>
            </p:cNvSpPr>
            <p:nvPr userDrawn="1"/>
          </p:nvSpPr>
          <p:spPr bwMode="auto">
            <a:xfrm>
              <a:off x="4044" y="2915"/>
              <a:ext cx="59" cy="63"/>
            </a:xfrm>
            <a:custGeom>
              <a:avLst/>
              <a:gdLst>
                <a:gd name="T0" fmla="*/ 251 w 598"/>
                <a:gd name="T1" fmla="*/ 0 h 624"/>
                <a:gd name="T2" fmla="*/ 213 w 598"/>
                <a:gd name="T3" fmla="*/ 138 h 624"/>
                <a:gd name="T4" fmla="*/ 175 w 598"/>
                <a:gd name="T5" fmla="*/ 170 h 624"/>
                <a:gd name="T6" fmla="*/ 145 w 598"/>
                <a:gd name="T7" fmla="*/ 206 h 624"/>
                <a:gd name="T8" fmla="*/ 124 w 598"/>
                <a:gd name="T9" fmla="*/ 242 h 624"/>
                <a:gd name="T10" fmla="*/ 116 w 598"/>
                <a:gd name="T11" fmla="*/ 261 h 624"/>
                <a:gd name="T12" fmla="*/ 110 w 598"/>
                <a:gd name="T13" fmla="*/ 280 h 624"/>
                <a:gd name="T14" fmla="*/ 107 w 598"/>
                <a:gd name="T15" fmla="*/ 300 h 624"/>
                <a:gd name="T16" fmla="*/ 106 w 598"/>
                <a:gd name="T17" fmla="*/ 320 h 624"/>
                <a:gd name="T18" fmla="*/ 107 w 598"/>
                <a:gd name="T19" fmla="*/ 341 h 624"/>
                <a:gd name="T20" fmla="*/ 111 w 598"/>
                <a:gd name="T21" fmla="*/ 360 h 624"/>
                <a:gd name="T22" fmla="*/ 116 w 598"/>
                <a:gd name="T23" fmla="*/ 381 h 624"/>
                <a:gd name="T24" fmla="*/ 124 w 598"/>
                <a:gd name="T25" fmla="*/ 401 h 624"/>
                <a:gd name="T26" fmla="*/ 146 w 598"/>
                <a:gd name="T27" fmla="*/ 441 h 624"/>
                <a:gd name="T28" fmla="*/ 178 w 598"/>
                <a:gd name="T29" fmla="*/ 475 h 624"/>
                <a:gd name="T30" fmla="*/ 195 w 598"/>
                <a:gd name="T31" fmla="*/ 488 h 624"/>
                <a:gd name="T32" fmla="*/ 212 w 598"/>
                <a:gd name="T33" fmla="*/ 500 h 624"/>
                <a:gd name="T34" fmla="*/ 230 w 598"/>
                <a:gd name="T35" fmla="*/ 510 h 624"/>
                <a:gd name="T36" fmla="*/ 249 w 598"/>
                <a:gd name="T37" fmla="*/ 516 h 624"/>
                <a:gd name="T38" fmla="*/ 268 w 598"/>
                <a:gd name="T39" fmla="*/ 521 h 624"/>
                <a:gd name="T40" fmla="*/ 287 w 598"/>
                <a:gd name="T41" fmla="*/ 525 h 624"/>
                <a:gd name="T42" fmla="*/ 308 w 598"/>
                <a:gd name="T43" fmla="*/ 526 h 624"/>
                <a:gd name="T44" fmla="*/ 328 w 598"/>
                <a:gd name="T45" fmla="*/ 524 h 624"/>
                <a:gd name="T46" fmla="*/ 370 w 598"/>
                <a:gd name="T47" fmla="*/ 515 h 624"/>
                <a:gd name="T48" fmla="*/ 412 w 598"/>
                <a:gd name="T49" fmla="*/ 497 h 624"/>
                <a:gd name="T50" fmla="*/ 454 w 598"/>
                <a:gd name="T51" fmla="*/ 470 h 624"/>
                <a:gd name="T52" fmla="*/ 382 w 598"/>
                <a:gd name="T53" fmla="*/ 351 h 624"/>
                <a:gd name="T54" fmla="*/ 220 w 598"/>
                <a:gd name="T55" fmla="*/ 353 h 624"/>
                <a:gd name="T56" fmla="*/ 460 w 598"/>
                <a:gd name="T57" fmla="*/ 286 h 624"/>
                <a:gd name="T58" fmla="*/ 598 w 598"/>
                <a:gd name="T59" fmla="*/ 477 h 624"/>
                <a:gd name="T60" fmla="*/ 493 w 598"/>
                <a:gd name="T61" fmla="*/ 553 h 624"/>
                <a:gd name="T62" fmla="*/ 461 w 598"/>
                <a:gd name="T63" fmla="*/ 573 h 624"/>
                <a:gd name="T64" fmla="*/ 429 w 598"/>
                <a:gd name="T65" fmla="*/ 590 h 624"/>
                <a:gd name="T66" fmla="*/ 397 w 598"/>
                <a:gd name="T67" fmla="*/ 602 h 624"/>
                <a:gd name="T68" fmla="*/ 365 w 598"/>
                <a:gd name="T69" fmla="*/ 613 h 624"/>
                <a:gd name="T70" fmla="*/ 334 w 598"/>
                <a:gd name="T71" fmla="*/ 619 h 624"/>
                <a:gd name="T72" fmla="*/ 303 w 598"/>
                <a:gd name="T73" fmla="*/ 624 h 624"/>
                <a:gd name="T74" fmla="*/ 273 w 598"/>
                <a:gd name="T75" fmla="*/ 624 h 624"/>
                <a:gd name="T76" fmla="*/ 243 w 598"/>
                <a:gd name="T77" fmla="*/ 621 h 624"/>
                <a:gd name="T78" fmla="*/ 214 w 598"/>
                <a:gd name="T79" fmla="*/ 616 h 624"/>
                <a:gd name="T80" fmla="*/ 186 w 598"/>
                <a:gd name="T81" fmla="*/ 608 h 624"/>
                <a:gd name="T82" fmla="*/ 159 w 598"/>
                <a:gd name="T83" fmla="*/ 596 h 624"/>
                <a:gd name="T84" fmla="*/ 133 w 598"/>
                <a:gd name="T85" fmla="*/ 582 h 624"/>
                <a:gd name="T86" fmla="*/ 109 w 598"/>
                <a:gd name="T87" fmla="*/ 565 h 624"/>
                <a:gd name="T88" fmla="*/ 85 w 598"/>
                <a:gd name="T89" fmla="*/ 545 h 624"/>
                <a:gd name="T90" fmla="*/ 64 w 598"/>
                <a:gd name="T91" fmla="*/ 521 h 624"/>
                <a:gd name="T92" fmla="*/ 45 w 598"/>
                <a:gd name="T93" fmla="*/ 496 h 624"/>
                <a:gd name="T94" fmla="*/ 30 w 598"/>
                <a:gd name="T95" fmla="*/ 468 h 624"/>
                <a:gd name="T96" fmla="*/ 17 w 598"/>
                <a:gd name="T97" fmla="*/ 440 h 624"/>
                <a:gd name="T98" fmla="*/ 9 w 598"/>
                <a:gd name="T99" fmla="*/ 411 h 624"/>
                <a:gd name="T100" fmla="*/ 2 w 598"/>
                <a:gd name="T101" fmla="*/ 382 h 624"/>
                <a:gd name="T102" fmla="*/ 0 w 598"/>
                <a:gd name="T103" fmla="*/ 353 h 624"/>
                <a:gd name="T104" fmla="*/ 0 w 598"/>
                <a:gd name="T105" fmla="*/ 324 h 624"/>
                <a:gd name="T106" fmla="*/ 5 w 598"/>
                <a:gd name="T107" fmla="*/ 294 h 624"/>
                <a:gd name="T108" fmla="*/ 11 w 598"/>
                <a:gd name="T109" fmla="*/ 265 h 624"/>
                <a:gd name="T110" fmla="*/ 21 w 598"/>
                <a:gd name="T111" fmla="*/ 236 h 624"/>
                <a:gd name="T112" fmla="*/ 34 w 598"/>
                <a:gd name="T113" fmla="*/ 208 h 624"/>
                <a:gd name="T114" fmla="*/ 50 w 598"/>
                <a:gd name="T115" fmla="*/ 180 h 624"/>
                <a:gd name="T116" fmla="*/ 69 w 598"/>
                <a:gd name="T117" fmla="*/ 152 h 624"/>
                <a:gd name="T118" fmla="*/ 92 w 598"/>
                <a:gd name="T119" fmla="*/ 126 h 624"/>
                <a:gd name="T120" fmla="*/ 117 w 598"/>
                <a:gd name="T121" fmla="*/ 101 h 624"/>
                <a:gd name="T122" fmla="*/ 146 w 598"/>
                <a:gd name="T123" fmla="*/ 7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624">
                  <a:moveTo>
                    <a:pt x="162" y="65"/>
                  </a:moveTo>
                  <a:lnTo>
                    <a:pt x="251" y="0"/>
                  </a:lnTo>
                  <a:lnTo>
                    <a:pt x="303" y="73"/>
                  </a:lnTo>
                  <a:lnTo>
                    <a:pt x="213" y="138"/>
                  </a:lnTo>
                  <a:lnTo>
                    <a:pt x="193" y="154"/>
                  </a:lnTo>
                  <a:lnTo>
                    <a:pt x="175" y="170"/>
                  </a:lnTo>
                  <a:lnTo>
                    <a:pt x="159" y="187"/>
                  </a:lnTo>
                  <a:lnTo>
                    <a:pt x="145" y="206"/>
                  </a:lnTo>
                  <a:lnTo>
                    <a:pt x="133" y="224"/>
                  </a:lnTo>
                  <a:lnTo>
                    <a:pt x="124" y="242"/>
                  </a:lnTo>
                  <a:lnTo>
                    <a:pt x="119" y="251"/>
                  </a:lnTo>
                  <a:lnTo>
                    <a:pt x="116" y="261"/>
                  </a:lnTo>
                  <a:lnTo>
                    <a:pt x="113" y="270"/>
                  </a:lnTo>
                  <a:lnTo>
                    <a:pt x="110" y="280"/>
                  </a:lnTo>
                  <a:lnTo>
                    <a:pt x="109" y="291"/>
                  </a:lnTo>
                  <a:lnTo>
                    <a:pt x="107" y="300"/>
                  </a:lnTo>
                  <a:lnTo>
                    <a:pt x="107" y="310"/>
                  </a:lnTo>
                  <a:lnTo>
                    <a:pt x="106" y="320"/>
                  </a:lnTo>
                  <a:lnTo>
                    <a:pt x="107" y="330"/>
                  </a:lnTo>
                  <a:lnTo>
                    <a:pt x="107" y="341"/>
                  </a:lnTo>
                  <a:lnTo>
                    <a:pt x="109" y="350"/>
                  </a:lnTo>
                  <a:lnTo>
                    <a:pt x="111" y="360"/>
                  </a:lnTo>
                  <a:lnTo>
                    <a:pt x="113" y="370"/>
                  </a:lnTo>
                  <a:lnTo>
                    <a:pt x="116" y="381"/>
                  </a:lnTo>
                  <a:lnTo>
                    <a:pt x="119" y="391"/>
                  </a:lnTo>
                  <a:lnTo>
                    <a:pt x="124" y="401"/>
                  </a:lnTo>
                  <a:lnTo>
                    <a:pt x="134" y="421"/>
                  </a:lnTo>
                  <a:lnTo>
                    <a:pt x="146" y="441"/>
                  </a:lnTo>
                  <a:lnTo>
                    <a:pt x="162" y="459"/>
                  </a:lnTo>
                  <a:lnTo>
                    <a:pt x="178" y="475"/>
                  </a:lnTo>
                  <a:lnTo>
                    <a:pt x="186" y="482"/>
                  </a:lnTo>
                  <a:lnTo>
                    <a:pt x="195" y="488"/>
                  </a:lnTo>
                  <a:lnTo>
                    <a:pt x="203" y="495"/>
                  </a:lnTo>
                  <a:lnTo>
                    <a:pt x="212" y="500"/>
                  </a:lnTo>
                  <a:lnTo>
                    <a:pt x="220" y="504"/>
                  </a:lnTo>
                  <a:lnTo>
                    <a:pt x="230" y="510"/>
                  </a:lnTo>
                  <a:lnTo>
                    <a:pt x="240" y="513"/>
                  </a:lnTo>
                  <a:lnTo>
                    <a:pt x="249" y="516"/>
                  </a:lnTo>
                  <a:lnTo>
                    <a:pt x="259" y="519"/>
                  </a:lnTo>
                  <a:lnTo>
                    <a:pt x="268" y="521"/>
                  </a:lnTo>
                  <a:lnTo>
                    <a:pt x="278" y="524"/>
                  </a:lnTo>
                  <a:lnTo>
                    <a:pt x="287" y="525"/>
                  </a:lnTo>
                  <a:lnTo>
                    <a:pt x="298" y="525"/>
                  </a:lnTo>
                  <a:lnTo>
                    <a:pt x="308" y="526"/>
                  </a:lnTo>
                  <a:lnTo>
                    <a:pt x="318" y="525"/>
                  </a:lnTo>
                  <a:lnTo>
                    <a:pt x="328" y="524"/>
                  </a:lnTo>
                  <a:lnTo>
                    <a:pt x="349" y="520"/>
                  </a:lnTo>
                  <a:lnTo>
                    <a:pt x="370" y="515"/>
                  </a:lnTo>
                  <a:lnTo>
                    <a:pt x="391" y="507"/>
                  </a:lnTo>
                  <a:lnTo>
                    <a:pt x="412" y="497"/>
                  </a:lnTo>
                  <a:lnTo>
                    <a:pt x="433" y="485"/>
                  </a:lnTo>
                  <a:lnTo>
                    <a:pt x="454" y="470"/>
                  </a:lnTo>
                  <a:lnTo>
                    <a:pt x="464" y="464"/>
                  </a:lnTo>
                  <a:lnTo>
                    <a:pt x="382" y="351"/>
                  </a:lnTo>
                  <a:lnTo>
                    <a:pt x="275" y="430"/>
                  </a:lnTo>
                  <a:lnTo>
                    <a:pt x="220" y="353"/>
                  </a:lnTo>
                  <a:lnTo>
                    <a:pt x="409" y="216"/>
                  </a:lnTo>
                  <a:lnTo>
                    <a:pt x="460" y="286"/>
                  </a:lnTo>
                  <a:lnTo>
                    <a:pt x="541" y="400"/>
                  </a:lnTo>
                  <a:lnTo>
                    <a:pt x="598" y="477"/>
                  </a:lnTo>
                  <a:lnTo>
                    <a:pt x="509" y="542"/>
                  </a:lnTo>
                  <a:lnTo>
                    <a:pt x="493" y="553"/>
                  </a:lnTo>
                  <a:lnTo>
                    <a:pt x="477" y="563"/>
                  </a:lnTo>
                  <a:lnTo>
                    <a:pt x="461" y="573"/>
                  </a:lnTo>
                  <a:lnTo>
                    <a:pt x="445" y="581"/>
                  </a:lnTo>
                  <a:lnTo>
                    <a:pt x="429" y="590"/>
                  </a:lnTo>
                  <a:lnTo>
                    <a:pt x="413" y="596"/>
                  </a:lnTo>
                  <a:lnTo>
                    <a:pt x="397" y="602"/>
                  </a:lnTo>
                  <a:lnTo>
                    <a:pt x="381" y="608"/>
                  </a:lnTo>
                  <a:lnTo>
                    <a:pt x="365" y="613"/>
                  </a:lnTo>
                  <a:lnTo>
                    <a:pt x="349" y="616"/>
                  </a:lnTo>
                  <a:lnTo>
                    <a:pt x="334" y="619"/>
                  </a:lnTo>
                  <a:lnTo>
                    <a:pt x="318" y="621"/>
                  </a:lnTo>
                  <a:lnTo>
                    <a:pt x="303" y="624"/>
                  </a:lnTo>
                  <a:lnTo>
                    <a:pt x="287" y="624"/>
                  </a:lnTo>
                  <a:lnTo>
                    <a:pt x="273" y="624"/>
                  </a:lnTo>
                  <a:lnTo>
                    <a:pt x="258" y="623"/>
                  </a:lnTo>
                  <a:lnTo>
                    <a:pt x="243" y="621"/>
                  </a:lnTo>
                  <a:lnTo>
                    <a:pt x="228" y="619"/>
                  </a:lnTo>
                  <a:lnTo>
                    <a:pt x="214" y="616"/>
                  </a:lnTo>
                  <a:lnTo>
                    <a:pt x="200" y="612"/>
                  </a:lnTo>
                  <a:lnTo>
                    <a:pt x="186" y="608"/>
                  </a:lnTo>
                  <a:lnTo>
                    <a:pt x="173" y="602"/>
                  </a:lnTo>
                  <a:lnTo>
                    <a:pt x="159" y="596"/>
                  </a:lnTo>
                  <a:lnTo>
                    <a:pt x="146" y="590"/>
                  </a:lnTo>
                  <a:lnTo>
                    <a:pt x="133" y="582"/>
                  </a:lnTo>
                  <a:lnTo>
                    <a:pt x="120" y="574"/>
                  </a:lnTo>
                  <a:lnTo>
                    <a:pt x="109" y="565"/>
                  </a:lnTo>
                  <a:lnTo>
                    <a:pt x="97" y="554"/>
                  </a:lnTo>
                  <a:lnTo>
                    <a:pt x="85" y="545"/>
                  </a:lnTo>
                  <a:lnTo>
                    <a:pt x="75" y="533"/>
                  </a:lnTo>
                  <a:lnTo>
                    <a:pt x="64" y="521"/>
                  </a:lnTo>
                  <a:lnTo>
                    <a:pt x="55" y="510"/>
                  </a:lnTo>
                  <a:lnTo>
                    <a:pt x="45" y="496"/>
                  </a:lnTo>
                  <a:lnTo>
                    <a:pt x="38" y="482"/>
                  </a:lnTo>
                  <a:lnTo>
                    <a:pt x="30" y="468"/>
                  </a:lnTo>
                  <a:lnTo>
                    <a:pt x="24" y="454"/>
                  </a:lnTo>
                  <a:lnTo>
                    <a:pt x="17" y="440"/>
                  </a:lnTo>
                  <a:lnTo>
                    <a:pt x="13" y="426"/>
                  </a:lnTo>
                  <a:lnTo>
                    <a:pt x="9" y="411"/>
                  </a:lnTo>
                  <a:lnTo>
                    <a:pt x="6" y="397"/>
                  </a:lnTo>
                  <a:lnTo>
                    <a:pt x="2" y="382"/>
                  </a:lnTo>
                  <a:lnTo>
                    <a:pt x="1" y="367"/>
                  </a:lnTo>
                  <a:lnTo>
                    <a:pt x="0" y="353"/>
                  </a:lnTo>
                  <a:lnTo>
                    <a:pt x="0" y="338"/>
                  </a:lnTo>
                  <a:lnTo>
                    <a:pt x="0" y="324"/>
                  </a:lnTo>
                  <a:lnTo>
                    <a:pt x="2" y="309"/>
                  </a:lnTo>
                  <a:lnTo>
                    <a:pt x="5" y="294"/>
                  </a:lnTo>
                  <a:lnTo>
                    <a:pt x="7" y="280"/>
                  </a:lnTo>
                  <a:lnTo>
                    <a:pt x="11" y="265"/>
                  </a:lnTo>
                  <a:lnTo>
                    <a:pt x="15" y="250"/>
                  </a:lnTo>
                  <a:lnTo>
                    <a:pt x="21" y="236"/>
                  </a:lnTo>
                  <a:lnTo>
                    <a:pt x="27" y="221"/>
                  </a:lnTo>
                  <a:lnTo>
                    <a:pt x="34" y="208"/>
                  </a:lnTo>
                  <a:lnTo>
                    <a:pt x="42" y="194"/>
                  </a:lnTo>
                  <a:lnTo>
                    <a:pt x="50" y="180"/>
                  </a:lnTo>
                  <a:lnTo>
                    <a:pt x="60" y="166"/>
                  </a:lnTo>
                  <a:lnTo>
                    <a:pt x="69" y="152"/>
                  </a:lnTo>
                  <a:lnTo>
                    <a:pt x="80" y="140"/>
                  </a:lnTo>
                  <a:lnTo>
                    <a:pt x="92" y="126"/>
                  </a:lnTo>
                  <a:lnTo>
                    <a:pt x="105" y="113"/>
                  </a:lnTo>
                  <a:lnTo>
                    <a:pt x="117" y="101"/>
                  </a:lnTo>
                  <a:lnTo>
                    <a:pt x="132" y="88"/>
                  </a:lnTo>
                  <a:lnTo>
                    <a:pt x="146" y="77"/>
                  </a:lnTo>
                  <a:lnTo>
                    <a:pt x="162" y="6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3" name="Freeform 78"/>
            <p:cNvSpPr>
              <a:spLocks noEditPoints="1"/>
            </p:cNvSpPr>
            <p:nvPr userDrawn="1"/>
          </p:nvSpPr>
          <p:spPr bwMode="auto">
            <a:xfrm>
              <a:off x="4204" y="2818"/>
              <a:ext cx="64" cy="65"/>
            </a:xfrm>
            <a:custGeom>
              <a:avLst/>
              <a:gdLst>
                <a:gd name="T0" fmla="*/ 175 w 647"/>
                <a:gd name="T1" fmla="*/ 204 h 657"/>
                <a:gd name="T2" fmla="*/ 143 w 647"/>
                <a:gd name="T3" fmla="*/ 233 h 657"/>
                <a:gd name="T4" fmla="*/ 122 w 647"/>
                <a:gd name="T5" fmla="*/ 261 h 657"/>
                <a:gd name="T6" fmla="*/ 111 w 647"/>
                <a:gd name="T7" fmla="*/ 289 h 657"/>
                <a:gd name="T8" fmla="*/ 113 w 647"/>
                <a:gd name="T9" fmla="*/ 317 h 657"/>
                <a:gd name="T10" fmla="*/ 127 w 647"/>
                <a:gd name="T11" fmla="*/ 344 h 657"/>
                <a:gd name="T12" fmla="*/ 146 w 647"/>
                <a:gd name="T13" fmla="*/ 362 h 657"/>
                <a:gd name="T14" fmla="*/ 171 w 647"/>
                <a:gd name="T15" fmla="*/ 372 h 657"/>
                <a:gd name="T16" fmla="*/ 199 w 647"/>
                <a:gd name="T17" fmla="*/ 372 h 657"/>
                <a:gd name="T18" fmla="*/ 233 w 647"/>
                <a:gd name="T19" fmla="*/ 362 h 657"/>
                <a:gd name="T20" fmla="*/ 273 w 647"/>
                <a:gd name="T21" fmla="*/ 341 h 657"/>
                <a:gd name="T22" fmla="*/ 261 w 647"/>
                <a:gd name="T23" fmla="*/ 141 h 657"/>
                <a:gd name="T24" fmla="*/ 324 w 647"/>
                <a:gd name="T25" fmla="*/ 420 h 657"/>
                <a:gd name="T26" fmla="*/ 299 w 647"/>
                <a:gd name="T27" fmla="*/ 445 h 657"/>
                <a:gd name="T28" fmla="*/ 285 w 647"/>
                <a:gd name="T29" fmla="*/ 471 h 657"/>
                <a:gd name="T30" fmla="*/ 281 w 647"/>
                <a:gd name="T31" fmla="*/ 494 h 657"/>
                <a:gd name="T32" fmla="*/ 285 w 647"/>
                <a:gd name="T33" fmla="*/ 517 h 657"/>
                <a:gd name="T34" fmla="*/ 299 w 647"/>
                <a:gd name="T35" fmla="*/ 538 h 657"/>
                <a:gd name="T36" fmla="*/ 319 w 647"/>
                <a:gd name="T37" fmla="*/ 554 h 657"/>
                <a:gd name="T38" fmla="*/ 343 w 647"/>
                <a:gd name="T39" fmla="*/ 559 h 657"/>
                <a:gd name="T40" fmla="*/ 369 w 647"/>
                <a:gd name="T41" fmla="*/ 555 h 657"/>
                <a:gd name="T42" fmla="*/ 400 w 647"/>
                <a:gd name="T43" fmla="*/ 542 h 657"/>
                <a:gd name="T44" fmla="*/ 434 w 647"/>
                <a:gd name="T45" fmla="*/ 520 h 657"/>
                <a:gd name="T46" fmla="*/ 346 w 647"/>
                <a:gd name="T47" fmla="*/ 402 h 657"/>
                <a:gd name="T48" fmla="*/ 445 w 647"/>
                <a:gd name="T49" fmla="*/ 621 h 657"/>
                <a:gd name="T50" fmla="*/ 380 w 647"/>
                <a:gd name="T51" fmla="*/ 649 h 657"/>
                <a:gd name="T52" fmla="*/ 320 w 647"/>
                <a:gd name="T53" fmla="*/ 657 h 657"/>
                <a:gd name="T54" fmla="*/ 273 w 647"/>
                <a:gd name="T55" fmla="*/ 652 h 657"/>
                <a:gd name="T56" fmla="*/ 243 w 647"/>
                <a:gd name="T57" fmla="*/ 639 h 657"/>
                <a:gd name="T58" fmla="*/ 223 w 647"/>
                <a:gd name="T59" fmla="*/ 624 h 657"/>
                <a:gd name="T60" fmla="*/ 205 w 647"/>
                <a:gd name="T61" fmla="*/ 604 h 657"/>
                <a:gd name="T62" fmla="*/ 191 w 647"/>
                <a:gd name="T63" fmla="*/ 579 h 657"/>
                <a:gd name="T64" fmla="*/ 183 w 647"/>
                <a:gd name="T65" fmla="*/ 553 h 657"/>
                <a:gd name="T66" fmla="*/ 183 w 647"/>
                <a:gd name="T67" fmla="*/ 524 h 657"/>
                <a:gd name="T68" fmla="*/ 188 w 647"/>
                <a:gd name="T69" fmla="*/ 496 h 657"/>
                <a:gd name="T70" fmla="*/ 181 w 647"/>
                <a:gd name="T71" fmla="*/ 461 h 657"/>
                <a:gd name="T72" fmla="*/ 138 w 647"/>
                <a:gd name="T73" fmla="*/ 463 h 657"/>
                <a:gd name="T74" fmla="*/ 104 w 647"/>
                <a:gd name="T75" fmla="*/ 457 h 657"/>
                <a:gd name="T76" fmla="*/ 71 w 647"/>
                <a:gd name="T77" fmla="*/ 444 h 657"/>
                <a:gd name="T78" fmla="*/ 42 w 647"/>
                <a:gd name="T79" fmla="*/ 424 h 657"/>
                <a:gd name="T80" fmla="*/ 26 w 647"/>
                <a:gd name="T81" fmla="*/ 407 h 657"/>
                <a:gd name="T82" fmla="*/ 10 w 647"/>
                <a:gd name="T83" fmla="*/ 380 h 657"/>
                <a:gd name="T84" fmla="*/ 0 w 647"/>
                <a:gd name="T85" fmla="*/ 333 h 657"/>
                <a:gd name="T86" fmla="*/ 6 w 647"/>
                <a:gd name="T87" fmla="*/ 286 h 657"/>
                <a:gd name="T88" fmla="*/ 17 w 647"/>
                <a:gd name="T89" fmla="*/ 251 h 657"/>
                <a:gd name="T90" fmla="*/ 39 w 647"/>
                <a:gd name="T91" fmla="*/ 212 h 657"/>
                <a:gd name="T92" fmla="*/ 89 w 647"/>
                <a:gd name="T93" fmla="*/ 157 h 657"/>
                <a:gd name="T94" fmla="*/ 300 w 647"/>
                <a:gd name="T95"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7" h="657">
                  <a:moveTo>
                    <a:pt x="261" y="141"/>
                  </a:moveTo>
                  <a:lnTo>
                    <a:pt x="189" y="193"/>
                  </a:lnTo>
                  <a:lnTo>
                    <a:pt x="175" y="204"/>
                  </a:lnTo>
                  <a:lnTo>
                    <a:pt x="163" y="213"/>
                  </a:lnTo>
                  <a:lnTo>
                    <a:pt x="152" y="223"/>
                  </a:lnTo>
                  <a:lnTo>
                    <a:pt x="143" y="233"/>
                  </a:lnTo>
                  <a:lnTo>
                    <a:pt x="134" y="242"/>
                  </a:lnTo>
                  <a:lnTo>
                    <a:pt x="127" y="252"/>
                  </a:lnTo>
                  <a:lnTo>
                    <a:pt x="122" y="261"/>
                  </a:lnTo>
                  <a:lnTo>
                    <a:pt x="117" y="270"/>
                  </a:lnTo>
                  <a:lnTo>
                    <a:pt x="113" y="279"/>
                  </a:lnTo>
                  <a:lnTo>
                    <a:pt x="111" y="289"/>
                  </a:lnTo>
                  <a:lnTo>
                    <a:pt x="111" y="297"/>
                  </a:lnTo>
                  <a:lnTo>
                    <a:pt x="111" y="307"/>
                  </a:lnTo>
                  <a:lnTo>
                    <a:pt x="113" y="317"/>
                  </a:lnTo>
                  <a:lnTo>
                    <a:pt x="116" y="325"/>
                  </a:lnTo>
                  <a:lnTo>
                    <a:pt x="121" y="335"/>
                  </a:lnTo>
                  <a:lnTo>
                    <a:pt x="127" y="344"/>
                  </a:lnTo>
                  <a:lnTo>
                    <a:pt x="133" y="352"/>
                  </a:lnTo>
                  <a:lnTo>
                    <a:pt x="140" y="357"/>
                  </a:lnTo>
                  <a:lnTo>
                    <a:pt x="146" y="362"/>
                  </a:lnTo>
                  <a:lnTo>
                    <a:pt x="154" y="367"/>
                  </a:lnTo>
                  <a:lnTo>
                    <a:pt x="162" y="370"/>
                  </a:lnTo>
                  <a:lnTo>
                    <a:pt x="171" y="372"/>
                  </a:lnTo>
                  <a:lnTo>
                    <a:pt x="180" y="373"/>
                  </a:lnTo>
                  <a:lnTo>
                    <a:pt x="190" y="373"/>
                  </a:lnTo>
                  <a:lnTo>
                    <a:pt x="199" y="372"/>
                  </a:lnTo>
                  <a:lnTo>
                    <a:pt x="211" y="370"/>
                  </a:lnTo>
                  <a:lnTo>
                    <a:pt x="222" y="367"/>
                  </a:lnTo>
                  <a:lnTo>
                    <a:pt x="233" y="362"/>
                  </a:lnTo>
                  <a:lnTo>
                    <a:pt x="246" y="356"/>
                  </a:lnTo>
                  <a:lnTo>
                    <a:pt x="259" y="350"/>
                  </a:lnTo>
                  <a:lnTo>
                    <a:pt x="273" y="341"/>
                  </a:lnTo>
                  <a:lnTo>
                    <a:pt x="285" y="332"/>
                  </a:lnTo>
                  <a:lnTo>
                    <a:pt x="361" y="277"/>
                  </a:lnTo>
                  <a:lnTo>
                    <a:pt x="261" y="141"/>
                  </a:lnTo>
                  <a:close/>
                  <a:moveTo>
                    <a:pt x="346" y="402"/>
                  </a:moveTo>
                  <a:lnTo>
                    <a:pt x="334" y="410"/>
                  </a:lnTo>
                  <a:lnTo>
                    <a:pt x="324" y="420"/>
                  </a:lnTo>
                  <a:lnTo>
                    <a:pt x="315" y="428"/>
                  </a:lnTo>
                  <a:lnTo>
                    <a:pt x="307" y="437"/>
                  </a:lnTo>
                  <a:lnTo>
                    <a:pt x="299" y="445"/>
                  </a:lnTo>
                  <a:lnTo>
                    <a:pt x="294" y="454"/>
                  </a:lnTo>
                  <a:lnTo>
                    <a:pt x="289" y="462"/>
                  </a:lnTo>
                  <a:lnTo>
                    <a:pt x="285" y="471"/>
                  </a:lnTo>
                  <a:lnTo>
                    <a:pt x="283" y="479"/>
                  </a:lnTo>
                  <a:lnTo>
                    <a:pt x="281" y="487"/>
                  </a:lnTo>
                  <a:lnTo>
                    <a:pt x="281" y="494"/>
                  </a:lnTo>
                  <a:lnTo>
                    <a:pt x="281" y="503"/>
                  </a:lnTo>
                  <a:lnTo>
                    <a:pt x="282" y="509"/>
                  </a:lnTo>
                  <a:lnTo>
                    <a:pt x="285" y="517"/>
                  </a:lnTo>
                  <a:lnTo>
                    <a:pt x="289" y="524"/>
                  </a:lnTo>
                  <a:lnTo>
                    <a:pt x="293" y="530"/>
                  </a:lnTo>
                  <a:lnTo>
                    <a:pt x="299" y="538"/>
                  </a:lnTo>
                  <a:lnTo>
                    <a:pt x="306" y="544"/>
                  </a:lnTo>
                  <a:lnTo>
                    <a:pt x="312" y="550"/>
                  </a:lnTo>
                  <a:lnTo>
                    <a:pt x="319" y="554"/>
                  </a:lnTo>
                  <a:lnTo>
                    <a:pt x="327" y="556"/>
                  </a:lnTo>
                  <a:lnTo>
                    <a:pt x="334" y="558"/>
                  </a:lnTo>
                  <a:lnTo>
                    <a:pt x="343" y="559"/>
                  </a:lnTo>
                  <a:lnTo>
                    <a:pt x="351" y="559"/>
                  </a:lnTo>
                  <a:lnTo>
                    <a:pt x="361" y="557"/>
                  </a:lnTo>
                  <a:lnTo>
                    <a:pt x="369" y="555"/>
                  </a:lnTo>
                  <a:lnTo>
                    <a:pt x="380" y="552"/>
                  </a:lnTo>
                  <a:lnTo>
                    <a:pt x="390" y="547"/>
                  </a:lnTo>
                  <a:lnTo>
                    <a:pt x="400" y="542"/>
                  </a:lnTo>
                  <a:lnTo>
                    <a:pt x="412" y="536"/>
                  </a:lnTo>
                  <a:lnTo>
                    <a:pt x="423" y="528"/>
                  </a:lnTo>
                  <a:lnTo>
                    <a:pt x="434" y="520"/>
                  </a:lnTo>
                  <a:lnTo>
                    <a:pt x="501" y="472"/>
                  </a:lnTo>
                  <a:lnTo>
                    <a:pt x="414" y="352"/>
                  </a:lnTo>
                  <a:lnTo>
                    <a:pt x="346" y="402"/>
                  </a:lnTo>
                  <a:close/>
                  <a:moveTo>
                    <a:pt x="492" y="589"/>
                  </a:moveTo>
                  <a:lnTo>
                    <a:pt x="467" y="606"/>
                  </a:lnTo>
                  <a:lnTo>
                    <a:pt x="445" y="621"/>
                  </a:lnTo>
                  <a:lnTo>
                    <a:pt x="423" y="633"/>
                  </a:lnTo>
                  <a:lnTo>
                    <a:pt x="401" y="642"/>
                  </a:lnTo>
                  <a:lnTo>
                    <a:pt x="380" y="649"/>
                  </a:lnTo>
                  <a:lnTo>
                    <a:pt x="360" y="654"/>
                  </a:lnTo>
                  <a:lnTo>
                    <a:pt x="340" y="657"/>
                  </a:lnTo>
                  <a:lnTo>
                    <a:pt x="320" y="657"/>
                  </a:lnTo>
                  <a:lnTo>
                    <a:pt x="305" y="657"/>
                  </a:lnTo>
                  <a:lnTo>
                    <a:pt x="289" y="655"/>
                  </a:lnTo>
                  <a:lnTo>
                    <a:pt x="273" y="652"/>
                  </a:lnTo>
                  <a:lnTo>
                    <a:pt x="258" y="646"/>
                  </a:lnTo>
                  <a:lnTo>
                    <a:pt x="250" y="642"/>
                  </a:lnTo>
                  <a:lnTo>
                    <a:pt x="243" y="639"/>
                  </a:lnTo>
                  <a:lnTo>
                    <a:pt x="235" y="635"/>
                  </a:lnTo>
                  <a:lnTo>
                    <a:pt x="229" y="629"/>
                  </a:lnTo>
                  <a:lnTo>
                    <a:pt x="223" y="624"/>
                  </a:lnTo>
                  <a:lnTo>
                    <a:pt x="216" y="618"/>
                  </a:lnTo>
                  <a:lnTo>
                    <a:pt x="210" y="611"/>
                  </a:lnTo>
                  <a:lnTo>
                    <a:pt x="205" y="604"/>
                  </a:lnTo>
                  <a:lnTo>
                    <a:pt x="199" y="595"/>
                  </a:lnTo>
                  <a:lnTo>
                    <a:pt x="194" y="588"/>
                  </a:lnTo>
                  <a:lnTo>
                    <a:pt x="191" y="579"/>
                  </a:lnTo>
                  <a:lnTo>
                    <a:pt x="188" y="570"/>
                  </a:lnTo>
                  <a:lnTo>
                    <a:pt x="185" y="561"/>
                  </a:lnTo>
                  <a:lnTo>
                    <a:pt x="183" y="553"/>
                  </a:lnTo>
                  <a:lnTo>
                    <a:pt x="183" y="543"/>
                  </a:lnTo>
                  <a:lnTo>
                    <a:pt x="182" y="534"/>
                  </a:lnTo>
                  <a:lnTo>
                    <a:pt x="183" y="524"/>
                  </a:lnTo>
                  <a:lnTo>
                    <a:pt x="184" y="514"/>
                  </a:lnTo>
                  <a:lnTo>
                    <a:pt x="185" y="506"/>
                  </a:lnTo>
                  <a:lnTo>
                    <a:pt x="188" y="496"/>
                  </a:lnTo>
                  <a:lnTo>
                    <a:pt x="194" y="477"/>
                  </a:lnTo>
                  <a:lnTo>
                    <a:pt x="202" y="458"/>
                  </a:lnTo>
                  <a:lnTo>
                    <a:pt x="181" y="461"/>
                  </a:lnTo>
                  <a:lnTo>
                    <a:pt x="160" y="463"/>
                  </a:lnTo>
                  <a:lnTo>
                    <a:pt x="148" y="463"/>
                  </a:lnTo>
                  <a:lnTo>
                    <a:pt x="138" y="463"/>
                  </a:lnTo>
                  <a:lnTo>
                    <a:pt x="126" y="462"/>
                  </a:lnTo>
                  <a:lnTo>
                    <a:pt x="114" y="460"/>
                  </a:lnTo>
                  <a:lnTo>
                    <a:pt x="104" y="457"/>
                  </a:lnTo>
                  <a:lnTo>
                    <a:pt x="93" y="454"/>
                  </a:lnTo>
                  <a:lnTo>
                    <a:pt x="81" y="450"/>
                  </a:lnTo>
                  <a:lnTo>
                    <a:pt x="71" y="444"/>
                  </a:lnTo>
                  <a:lnTo>
                    <a:pt x="61" y="439"/>
                  </a:lnTo>
                  <a:lnTo>
                    <a:pt x="51" y="432"/>
                  </a:lnTo>
                  <a:lnTo>
                    <a:pt x="42" y="424"/>
                  </a:lnTo>
                  <a:lnTo>
                    <a:pt x="32" y="414"/>
                  </a:lnTo>
                  <a:lnTo>
                    <a:pt x="29" y="411"/>
                  </a:lnTo>
                  <a:lnTo>
                    <a:pt x="26" y="407"/>
                  </a:lnTo>
                  <a:lnTo>
                    <a:pt x="23" y="403"/>
                  </a:lnTo>
                  <a:lnTo>
                    <a:pt x="17" y="395"/>
                  </a:lnTo>
                  <a:lnTo>
                    <a:pt x="10" y="380"/>
                  </a:lnTo>
                  <a:lnTo>
                    <a:pt x="5" y="364"/>
                  </a:lnTo>
                  <a:lnTo>
                    <a:pt x="2" y="349"/>
                  </a:lnTo>
                  <a:lnTo>
                    <a:pt x="0" y="333"/>
                  </a:lnTo>
                  <a:lnTo>
                    <a:pt x="0" y="317"/>
                  </a:lnTo>
                  <a:lnTo>
                    <a:pt x="3" y="301"/>
                  </a:lnTo>
                  <a:lnTo>
                    <a:pt x="6" y="286"/>
                  </a:lnTo>
                  <a:lnTo>
                    <a:pt x="10" y="271"/>
                  </a:lnTo>
                  <a:lnTo>
                    <a:pt x="13" y="261"/>
                  </a:lnTo>
                  <a:lnTo>
                    <a:pt x="17" y="251"/>
                  </a:lnTo>
                  <a:lnTo>
                    <a:pt x="22" y="241"/>
                  </a:lnTo>
                  <a:lnTo>
                    <a:pt x="27" y="232"/>
                  </a:lnTo>
                  <a:lnTo>
                    <a:pt x="39" y="212"/>
                  </a:lnTo>
                  <a:lnTo>
                    <a:pt x="53" y="194"/>
                  </a:lnTo>
                  <a:lnTo>
                    <a:pt x="70" y="175"/>
                  </a:lnTo>
                  <a:lnTo>
                    <a:pt x="89" y="157"/>
                  </a:lnTo>
                  <a:lnTo>
                    <a:pt x="111" y="138"/>
                  </a:lnTo>
                  <a:lnTo>
                    <a:pt x="135" y="119"/>
                  </a:lnTo>
                  <a:lnTo>
                    <a:pt x="300" y="0"/>
                  </a:lnTo>
                  <a:lnTo>
                    <a:pt x="647" y="476"/>
                  </a:lnTo>
                  <a:lnTo>
                    <a:pt x="492" y="589"/>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4" name="Freeform 79"/>
            <p:cNvSpPr>
              <a:spLocks/>
            </p:cNvSpPr>
            <p:nvPr userDrawn="1"/>
          </p:nvSpPr>
          <p:spPr bwMode="auto">
            <a:xfrm>
              <a:off x="4156" y="2860"/>
              <a:ext cx="60" cy="62"/>
            </a:xfrm>
            <a:custGeom>
              <a:avLst/>
              <a:gdLst>
                <a:gd name="T0" fmla="*/ 347 w 598"/>
                <a:gd name="T1" fmla="*/ 623 h 623"/>
                <a:gd name="T2" fmla="*/ 384 w 598"/>
                <a:gd name="T3" fmla="*/ 485 h 623"/>
                <a:gd name="T4" fmla="*/ 422 w 598"/>
                <a:gd name="T5" fmla="*/ 453 h 623"/>
                <a:gd name="T6" fmla="*/ 452 w 598"/>
                <a:gd name="T7" fmla="*/ 418 h 623"/>
                <a:gd name="T8" fmla="*/ 474 w 598"/>
                <a:gd name="T9" fmla="*/ 382 h 623"/>
                <a:gd name="T10" fmla="*/ 482 w 598"/>
                <a:gd name="T11" fmla="*/ 363 h 623"/>
                <a:gd name="T12" fmla="*/ 487 w 598"/>
                <a:gd name="T13" fmla="*/ 344 h 623"/>
                <a:gd name="T14" fmla="*/ 490 w 598"/>
                <a:gd name="T15" fmla="*/ 324 h 623"/>
                <a:gd name="T16" fmla="*/ 491 w 598"/>
                <a:gd name="T17" fmla="*/ 303 h 623"/>
                <a:gd name="T18" fmla="*/ 490 w 598"/>
                <a:gd name="T19" fmla="*/ 284 h 623"/>
                <a:gd name="T20" fmla="*/ 487 w 598"/>
                <a:gd name="T21" fmla="*/ 264 h 623"/>
                <a:gd name="T22" fmla="*/ 482 w 598"/>
                <a:gd name="T23" fmla="*/ 244 h 623"/>
                <a:gd name="T24" fmla="*/ 473 w 598"/>
                <a:gd name="T25" fmla="*/ 224 h 623"/>
                <a:gd name="T26" fmla="*/ 451 w 598"/>
                <a:gd name="T27" fmla="*/ 183 h 623"/>
                <a:gd name="T28" fmla="*/ 420 w 598"/>
                <a:gd name="T29" fmla="*/ 149 h 623"/>
                <a:gd name="T30" fmla="*/ 403 w 598"/>
                <a:gd name="T31" fmla="*/ 135 h 623"/>
                <a:gd name="T32" fmla="*/ 385 w 598"/>
                <a:gd name="T33" fmla="*/ 124 h 623"/>
                <a:gd name="T34" fmla="*/ 367 w 598"/>
                <a:gd name="T35" fmla="*/ 115 h 623"/>
                <a:gd name="T36" fmla="*/ 349 w 598"/>
                <a:gd name="T37" fmla="*/ 108 h 623"/>
                <a:gd name="T38" fmla="*/ 330 w 598"/>
                <a:gd name="T39" fmla="*/ 102 h 623"/>
                <a:gd name="T40" fmla="*/ 310 w 598"/>
                <a:gd name="T41" fmla="*/ 99 h 623"/>
                <a:gd name="T42" fmla="*/ 289 w 598"/>
                <a:gd name="T43" fmla="*/ 98 h 623"/>
                <a:gd name="T44" fmla="*/ 269 w 598"/>
                <a:gd name="T45" fmla="*/ 100 h 623"/>
                <a:gd name="T46" fmla="*/ 228 w 598"/>
                <a:gd name="T47" fmla="*/ 109 h 623"/>
                <a:gd name="T48" fmla="*/ 185 w 598"/>
                <a:gd name="T49" fmla="*/ 127 h 623"/>
                <a:gd name="T50" fmla="*/ 143 w 598"/>
                <a:gd name="T51" fmla="*/ 153 h 623"/>
                <a:gd name="T52" fmla="*/ 215 w 598"/>
                <a:gd name="T53" fmla="*/ 272 h 623"/>
                <a:gd name="T54" fmla="*/ 378 w 598"/>
                <a:gd name="T55" fmla="*/ 270 h 623"/>
                <a:gd name="T56" fmla="*/ 138 w 598"/>
                <a:gd name="T57" fmla="*/ 337 h 623"/>
                <a:gd name="T58" fmla="*/ 0 w 598"/>
                <a:gd name="T59" fmla="*/ 147 h 623"/>
                <a:gd name="T60" fmla="*/ 104 w 598"/>
                <a:gd name="T61" fmla="*/ 70 h 623"/>
                <a:gd name="T62" fmla="*/ 136 w 598"/>
                <a:gd name="T63" fmla="*/ 51 h 623"/>
                <a:gd name="T64" fmla="*/ 168 w 598"/>
                <a:gd name="T65" fmla="*/ 34 h 623"/>
                <a:gd name="T66" fmla="*/ 200 w 598"/>
                <a:gd name="T67" fmla="*/ 21 h 623"/>
                <a:gd name="T68" fmla="*/ 232 w 598"/>
                <a:gd name="T69" fmla="*/ 11 h 623"/>
                <a:gd name="T70" fmla="*/ 264 w 598"/>
                <a:gd name="T71" fmla="*/ 4 h 623"/>
                <a:gd name="T72" fmla="*/ 295 w 598"/>
                <a:gd name="T73" fmla="*/ 0 h 623"/>
                <a:gd name="T74" fmla="*/ 324 w 598"/>
                <a:gd name="T75" fmla="*/ 0 h 623"/>
                <a:gd name="T76" fmla="*/ 354 w 598"/>
                <a:gd name="T77" fmla="*/ 2 h 623"/>
                <a:gd name="T78" fmla="*/ 383 w 598"/>
                <a:gd name="T79" fmla="*/ 8 h 623"/>
                <a:gd name="T80" fmla="*/ 412 w 598"/>
                <a:gd name="T81" fmla="*/ 16 h 623"/>
                <a:gd name="T82" fmla="*/ 438 w 598"/>
                <a:gd name="T83" fmla="*/ 28 h 623"/>
                <a:gd name="T84" fmla="*/ 464 w 598"/>
                <a:gd name="T85" fmla="*/ 42 h 623"/>
                <a:gd name="T86" fmla="*/ 488 w 598"/>
                <a:gd name="T87" fmla="*/ 60 h 623"/>
                <a:gd name="T88" fmla="*/ 512 w 598"/>
                <a:gd name="T89" fmla="*/ 79 h 623"/>
                <a:gd name="T90" fmla="*/ 533 w 598"/>
                <a:gd name="T91" fmla="*/ 102 h 623"/>
                <a:gd name="T92" fmla="*/ 552 w 598"/>
                <a:gd name="T93" fmla="*/ 128 h 623"/>
                <a:gd name="T94" fmla="*/ 568 w 598"/>
                <a:gd name="T95" fmla="*/ 155 h 623"/>
                <a:gd name="T96" fmla="*/ 580 w 598"/>
                <a:gd name="T97" fmla="*/ 184 h 623"/>
                <a:gd name="T98" fmla="*/ 589 w 598"/>
                <a:gd name="T99" fmla="*/ 213 h 623"/>
                <a:gd name="T100" fmla="*/ 595 w 598"/>
                <a:gd name="T101" fmla="*/ 242 h 623"/>
                <a:gd name="T102" fmla="*/ 598 w 598"/>
                <a:gd name="T103" fmla="*/ 270 h 623"/>
                <a:gd name="T104" fmla="*/ 597 w 598"/>
                <a:gd name="T105" fmla="*/ 300 h 623"/>
                <a:gd name="T106" fmla="*/ 593 w 598"/>
                <a:gd name="T107" fmla="*/ 330 h 623"/>
                <a:gd name="T108" fmla="*/ 586 w 598"/>
                <a:gd name="T109" fmla="*/ 359 h 623"/>
                <a:gd name="T110" fmla="*/ 576 w 598"/>
                <a:gd name="T111" fmla="*/ 387 h 623"/>
                <a:gd name="T112" fmla="*/ 564 w 598"/>
                <a:gd name="T113" fmla="*/ 416 h 623"/>
                <a:gd name="T114" fmla="*/ 548 w 598"/>
                <a:gd name="T115" fmla="*/ 444 h 623"/>
                <a:gd name="T116" fmla="*/ 528 w 598"/>
                <a:gd name="T117" fmla="*/ 471 h 623"/>
                <a:gd name="T118" fmla="*/ 505 w 598"/>
                <a:gd name="T119" fmla="*/ 498 h 623"/>
                <a:gd name="T120" fmla="*/ 480 w 598"/>
                <a:gd name="T121" fmla="*/ 523 h 623"/>
                <a:gd name="T122" fmla="*/ 451 w 598"/>
                <a:gd name="T123" fmla="*/ 54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623">
                  <a:moveTo>
                    <a:pt x="435" y="560"/>
                  </a:moveTo>
                  <a:lnTo>
                    <a:pt x="347" y="623"/>
                  </a:lnTo>
                  <a:lnTo>
                    <a:pt x="294" y="551"/>
                  </a:lnTo>
                  <a:lnTo>
                    <a:pt x="384" y="485"/>
                  </a:lnTo>
                  <a:lnTo>
                    <a:pt x="404" y="469"/>
                  </a:lnTo>
                  <a:lnTo>
                    <a:pt x="422" y="453"/>
                  </a:lnTo>
                  <a:lnTo>
                    <a:pt x="438" y="436"/>
                  </a:lnTo>
                  <a:lnTo>
                    <a:pt x="452" y="418"/>
                  </a:lnTo>
                  <a:lnTo>
                    <a:pt x="464" y="400"/>
                  </a:lnTo>
                  <a:lnTo>
                    <a:pt x="474" y="382"/>
                  </a:lnTo>
                  <a:lnTo>
                    <a:pt x="478" y="372"/>
                  </a:lnTo>
                  <a:lnTo>
                    <a:pt x="482" y="363"/>
                  </a:lnTo>
                  <a:lnTo>
                    <a:pt x="485" y="353"/>
                  </a:lnTo>
                  <a:lnTo>
                    <a:pt x="487" y="344"/>
                  </a:lnTo>
                  <a:lnTo>
                    <a:pt x="489" y="333"/>
                  </a:lnTo>
                  <a:lnTo>
                    <a:pt x="490" y="324"/>
                  </a:lnTo>
                  <a:lnTo>
                    <a:pt x="491" y="314"/>
                  </a:lnTo>
                  <a:lnTo>
                    <a:pt x="491" y="303"/>
                  </a:lnTo>
                  <a:lnTo>
                    <a:pt x="491" y="294"/>
                  </a:lnTo>
                  <a:lnTo>
                    <a:pt x="490" y="284"/>
                  </a:lnTo>
                  <a:lnTo>
                    <a:pt x="489" y="274"/>
                  </a:lnTo>
                  <a:lnTo>
                    <a:pt x="487" y="264"/>
                  </a:lnTo>
                  <a:lnTo>
                    <a:pt x="484" y="253"/>
                  </a:lnTo>
                  <a:lnTo>
                    <a:pt x="482" y="244"/>
                  </a:lnTo>
                  <a:lnTo>
                    <a:pt x="478" y="233"/>
                  </a:lnTo>
                  <a:lnTo>
                    <a:pt x="473" y="224"/>
                  </a:lnTo>
                  <a:lnTo>
                    <a:pt x="464" y="203"/>
                  </a:lnTo>
                  <a:lnTo>
                    <a:pt x="451" y="183"/>
                  </a:lnTo>
                  <a:lnTo>
                    <a:pt x="436" y="165"/>
                  </a:lnTo>
                  <a:lnTo>
                    <a:pt x="420" y="149"/>
                  </a:lnTo>
                  <a:lnTo>
                    <a:pt x="412" y="142"/>
                  </a:lnTo>
                  <a:lnTo>
                    <a:pt x="403" y="135"/>
                  </a:lnTo>
                  <a:lnTo>
                    <a:pt x="395" y="130"/>
                  </a:lnTo>
                  <a:lnTo>
                    <a:pt x="385" y="124"/>
                  </a:lnTo>
                  <a:lnTo>
                    <a:pt x="377" y="119"/>
                  </a:lnTo>
                  <a:lnTo>
                    <a:pt x="367" y="115"/>
                  </a:lnTo>
                  <a:lnTo>
                    <a:pt x="359" y="111"/>
                  </a:lnTo>
                  <a:lnTo>
                    <a:pt x="349" y="108"/>
                  </a:lnTo>
                  <a:lnTo>
                    <a:pt x="339" y="104"/>
                  </a:lnTo>
                  <a:lnTo>
                    <a:pt x="330" y="102"/>
                  </a:lnTo>
                  <a:lnTo>
                    <a:pt x="319" y="100"/>
                  </a:lnTo>
                  <a:lnTo>
                    <a:pt x="310" y="99"/>
                  </a:lnTo>
                  <a:lnTo>
                    <a:pt x="300" y="99"/>
                  </a:lnTo>
                  <a:lnTo>
                    <a:pt x="289" y="98"/>
                  </a:lnTo>
                  <a:lnTo>
                    <a:pt x="280" y="99"/>
                  </a:lnTo>
                  <a:lnTo>
                    <a:pt x="269" y="100"/>
                  </a:lnTo>
                  <a:lnTo>
                    <a:pt x="249" y="103"/>
                  </a:lnTo>
                  <a:lnTo>
                    <a:pt x="228" y="109"/>
                  </a:lnTo>
                  <a:lnTo>
                    <a:pt x="206" y="117"/>
                  </a:lnTo>
                  <a:lnTo>
                    <a:pt x="185" y="127"/>
                  </a:lnTo>
                  <a:lnTo>
                    <a:pt x="164" y="138"/>
                  </a:lnTo>
                  <a:lnTo>
                    <a:pt x="143" y="153"/>
                  </a:lnTo>
                  <a:lnTo>
                    <a:pt x="134" y="160"/>
                  </a:lnTo>
                  <a:lnTo>
                    <a:pt x="215" y="272"/>
                  </a:lnTo>
                  <a:lnTo>
                    <a:pt x="322" y="195"/>
                  </a:lnTo>
                  <a:lnTo>
                    <a:pt x="378" y="270"/>
                  </a:lnTo>
                  <a:lnTo>
                    <a:pt x="189" y="408"/>
                  </a:lnTo>
                  <a:lnTo>
                    <a:pt x="138" y="337"/>
                  </a:lnTo>
                  <a:lnTo>
                    <a:pt x="56" y="224"/>
                  </a:lnTo>
                  <a:lnTo>
                    <a:pt x="0" y="147"/>
                  </a:lnTo>
                  <a:lnTo>
                    <a:pt x="88" y="82"/>
                  </a:lnTo>
                  <a:lnTo>
                    <a:pt x="104" y="70"/>
                  </a:lnTo>
                  <a:lnTo>
                    <a:pt x="120" y="61"/>
                  </a:lnTo>
                  <a:lnTo>
                    <a:pt x="136" y="51"/>
                  </a:lnTo>
                  <a:lnTo>
                    <a:pt x="152" y="43"/>
                  </a:lnTo>
                  <a:lnTo>
                    <a:pt x="168" y="34"/>
                  </a:lnTo>
                  <a:lnTo>
                    <a:pt x="184" y="28"/>
                  </a:lnTo>
                  <a:lnTo>
                    <a:pt x="200" y="21"/>
                  </a:lnTo>
                  <a:lnTo>
                    <a:pt x="216" y="16"/>
                  </a:lnTo>
                  <a:lnTo>
                    <a:pt x="232" y="11"/>
                  </a:lnTo>
                  <a:lnTo>
                    <a:pt x="248" y="8"/>
                  </a:lnTo>
                  <a:lnTo>
                    <a:pt x="264" y="4"/>
                  </a:lnTo>
                  <a:lnTo>
                    <a:pt x="279" y="2"/>
                  </a:lnTo>
                  <a:lnTo>
                    <a:pt x="295" y="0"/>
                  </a:lnTo>
                  <a:lnTo>
                    <a:pt x="310" y="0"/>
                  </a:lnTo>
                  <a:lnTo>
                    <a:pt x="324" y="0"/>
                  </a:lnTo>
                  <a:lnTo>
                    <a:pt x="339" y="1"/>
                  </a:lnTo>
                  <a:lnTo>
                    <a:pt x="354" y="2"/>
                  </a:lnTo>
                  <a:lnTo>
                    <a:pt x="369" y="4"/>
                  </a:lnTo>
                  <a:lnTo>
                    <a:pt x="383" y="8"/>
                  </a:lnTo>
                  <a:lnTo>
                    <a:pt x="398" y="12"/>
                  </a:lnTo>
                  <a:lnTo>
                    <a:pt x="412" y="16"/>
                  </a:lnTo>
                  <a:lnTo>
                    <a:pt x="425" y="21"/>
                  </a:lnTo>
                  <a:lnTo>
                    <a:pt x="438" y="28"/>
                  </a:lnTo>
                  <a:lnTo>
                    <a:pt x="451" y="34"/>
                  </a:lnTo>
                  <a:lnTo>
                    <a:pt x="464" y="42"/>
                  </a:lnTo>
                  <a:lnTo>
                    <a:pt x="477" y="50"/>
                  </a:lnTo>
                  <a:lnTo>
                    <a:pt x="488" y="60"/>
                  </a:lnTo>
                  <a:lnTo>
                    <a:pt x="500" y="69"/>
                  </a:lnTo>
                  <a:lnTo>
                    <a:pt x="512" y="79"/>
                  </a:lnTo>
                  <a:lnTo>
                    <a:pt x="522" y="91"/>
                  </a:lnTo>
                  <a:lnTo>
                    <a:pt x="533" y="102"/>
                  </a:lnTo>
                  <a:lnTo>
                    <a:pt x="543" y="114"/>
                  </a:lnTo>
                  <a:lnTo>
                    <a:pt x="552" y="128"/>
                  </a:lnTo>
                  <a:lnTo>
                    <a:pt x="561" y="142"/>
                  </a:lnTo>
                  <a:lnTo>
                    <a:pt x="568" y="155"/>
                  </a:lnTo>
                  <a:lnTo>
                    <a:pt x="574" y="169"/>
                  </a:lnTo>
                  <a:lnTo>
                    <a:pt x="580" y="184"/>
                  </a:lnTo>
                  <a:lnTo>
                    <a:pt x="585" y="198"/>
                  </a:lnTo>
                  <a:lnTo>
                    <a:pt x="589" y="213"/>
                  </a:lnTo>
                  <a:lnTo>
                    <a:pt x="592" y="227"/>
                  </a:lnTo>
                  <a:lnTo>
                    <a:pt x="595" y="242"/>
                  </a:lnTo>
                  <a:lnTo>
                    <a:pt x="597" y="256"/>
                  </a:lnTo>
                  <a:lnTo>
                    <a:pt x="598" y="270"/>
                  </a:lnTo>
                  <a:lnTo>
                    <a:pt x="598" y="285"/>
                  </a:lnTo>
                  <a:lnTo>
                    <a:pt x="597" y="300"/>
                  </a:lnTo>
                  <a:lnTo>
                    <a:pt x="596" y="315"/>
                  </a:lnTo>
                  <a:lnTo>
                    <a:pt x="593" y="330"/>
                  </a:lnTo>
                  <a:lnTo>
                    <a:pt x="590" y="344"/>
                  </a:lnTo>
                  <a:lnTo>
                    <a:pt x="586" y="359"/>
                  </a:lnTo>
                  <a:lnTo>
                    <a:pt x="582" y="373"/>
                  </a:lnTo>
                  <a:lnTo>
                    <a:pt x="576" y="387"/>
                  </a:lnTo>
                  <a:lnTo>
                    <a:pt x="570" y="402"/>
                  </a:lnTo>
                  <a:lnTo>
                    <a:pt x="564" y="416"/>
                  </a:lnTo>
                  <a:lnTo>
                    <a:pt x="556" y="430"/>
                  </a:lnTo>
                  <a:lnTo>
                    <a:pt x="548" y="444"/>
                  </a:lnTo>
                  <a:lnTo>
                    <a:pt x="538" y="458"/>
                  </a:lnTo>
                  <a:lnTo>
                    <a:pt x="528" y="471"/>
                  </a:lnTo>
                  <a:lnTo>
                    <a:pt x="517" y="484"/>
                  </a:lnTo>
                  <a:lnTo>
                    <a:pt x="505" y="498"/>
                  </a:lnTo>
                  <a:lnTo>
                    <a:pt x="492" y="511"/>
                  </a:lnTo>
                  <a:lnTo>
                    <a:pt x="480" y="523"/>
                  </a:lnTo>
                  <a:lnTo>
                    <a:pt x="466" y="535"/>
                  </a:lnTo>
                  <a:lnTo>
                    <a:pt x="451" y="547"/>
                  </a:lnTo>
                  <a:lnTo>
                    <a:pt x="435" y="56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5" name="Freeform 80"/>
            <p:cNvSpPr>
              <a:spLocks noEditPoints="1"/>
            </p:cNvSpPr>
            <p:nvPr userDrawn="1"/>
          </p:nvSpPr>
          <p:spPr bwMode="auto">
            <a:xfrm>
              <a:off x="4151" y="2977"/>
              <a:ext cx="66" cy="65"/>
            </a:xfrm>
            <a:custGeom>
              <a:avLst/>
              <a:gdLst>
                <a:gd name="T0" fmla="*/ 454 w 658"/>
                <a:gd name="T1" fmla="*/ 176 h 647"/>
                <a:gd name="T2" fmla="*/ 425 w 658"/>
                <a:gd name="T3" fmla="*/ 143 h 647"/>
                <a:gd name="T4" fmla="*/ 397 w 658"/>
                <a:gd name="T5" fmla="*/ 122 h 647"/>
                <a:gd name="T6" fmla="*/ 369 w 658"/>
                <a:gd name="T7" fmla="*/ 112 h 647"/>
                <a:gd name="T8" fmla="*/ 341 w 658"/>
                <a:gd name="T9" fmla="*/ 113 h 647"/>
                <a:gd name="T10" fmla="*/ 314 w 658"/>
                <a:gd name="T11" fmla="*/ 127 h 647"/>
                <a:gd name="T12" fmla="*/ 296 w 658"/>
                <a:gd name="T13" fmla="*/ 146 h 647"/>
                <a:gd name="T14" fmla="*/ 286 w 658"/>
                <a:gd name="T15" fmla="*/ 171 h 647"/>
                <a:gd name="T16" fmla="*/ 285 w 658"/>
                <a:gd name="T17" fmla="*/ 200 h 647"/>
                <a:gd name="T18" fmla="*/ 296 w 658"/>
                <a:gd name="T19" fmla="*/ 234 h 647"/>
                <a:gd name="T20" fmla="*/ 317 w 658"/>
                <a:gd name="T21" fmla="*/ 273 h 647"/>
                <a:gd name="T22" fmla="*/ 517 w 658"/>
                <a:gd name="T23" fmla="*/ 261 h 647"/>
                <a:gd name="T24" fmla="*/ 238 w 658"/>
                <a:gd name="T25" fmla="*/ 325 h 647"/>
                <a:gd name="T26" fmla="*/ 213 w 658"/>
                <a:gd name="T27" fmla="*/ 300 h 647"/>
                <a:gd name="T28" fmla="*/ 187 w 658"/>
                <a:gd name="T29" fmla="*/ 285 h 647"/>
                <a:gd name="T30" fmla="*/ 163 w 658"/>
                <a:gd name="T31" fmla="*/ 281 h 647"/>
                <a:gd name="T32" fmla="*/ 142 w 658"/>
                <a:gd name="T33" fmla="*/ 285 h 647"/>
                <a:gd name="T34" fmla="*/ 120 w 658"/>
                <a:gd name="T35" fmla="*/ 299 h 647"/>
                <a:gd name="T36" fmla="*/ 104 w 658"/>
                <a:gd name="T37" fmla="*/ 319 h 647"/>
                <a:gd name="T38" fmla="*/ 99 w 658"/>
                <a:gd name="T39" fmla="*/ 343 h 647"/>
                <a:gd name="T40" fmla="*/ 103 w 658"/>
                <a:gd name="T41" fmla="*/ 371 h 647"/>
                <a:gd name="T42" fmla="*/ 116 w 658"/>
                <a:gd name="T43" fmla="*/ 401 h 647"/>
                <a:gd name="T44" fmla="*/ 138 w 658"/>
                <a:gd name="T45" fmla="*/ 435 h 647"/>
                <a:gd name="T46" fmla="*/ 256 w 658"/>
                <a:gd name="T47" fmla="*/ 347 h 647"/>
                <a:gd name="T48" fmla="*/ 37 w 658"/>
                <a:gd name="T49" fmla="*/ 445 h 647"/>
                <a:gd name="T50" fmla="*/ 9 w 658"/>
                <a:gd name="T51" fmla="*/ 381 h 647"/>
                <a:gd name="T52" fmla="*/ 0 w 658"/>
                <a:gd name="T53" fmla="*/ 321 h 647"/>
                <a:gd name="T54" fmla="*/ 7 w 658"/>
                <a:gd name="T55" fmla="*/ 274 h 647"/>
                <a:gd name="T56" fmla="*/ 19 w 658"/>
                <a:gd name="T57" fmla="*/ 243 h 647"/>
                <a:gd name="T58" fmla="*/ 34 w 658"/>
                <a:gd name="T59" fmla="*/ 223 h 647"/>
                <a:gd name="T60" fmla="*/ 54 w 658"/>
                <a:gd name="T61" fmla="*/ 205 h 647"/>
                <a:gd name="T62" fmla="*/ 79 w 658"/>
                <a:gd name="T63" fmla="*/ 191 h 647"/>
                <a:gd name="T64" fmla="*/ 105 w 658"/>
                <a:gd name="T65" fmla="*/ 184 h 647"/>
                <a:gd name="T66" fmla="*/ 133 w 658"/>
                <a:gd name="T67" fmla="*/ 183 h 647"/>
                <a:gd name="T68" fmla="*/ 162 w 658"/>
                <a:gd name="T69" fmla="*/ 189 h 647"/>
                <a:gd name="T70" fmla="*/ 196 w 658"/>
                <a:gd name="T71" fmla="*/ 182 h 647"/>
                <a:gd name="T72" fmla="*/ 195 w 658"/>
                <a:gd name="T73" fmla="*/ 138 h 647"/>
                <a:gd name="T74" fmla="*/ 201 w 658"/>
                <a:gd name="T75" fmla="*/ 104 h 647"/>
                <a:gd name="T76" fmla="*/ 214 w 658"/>
                <a:gd name="T77" fmla="*/ 72 h 647"/>
                <a:gd name="T78" fmla="*/ 234 w 658"/>
                <a:gd name="T79" fmla="*/ 42 h 647"/>
                <a:gd name="T80" fmla="*/ 251 w 658"/>
                <a:gd name="T81" fmla="*/ 26 h 647"/>
                <a:gd name="T82" fmla="*/ 278 w 658"/>
                <a:gd name="T83" fmla="*/ 11 h 647"/>
                <a:gd name="T84" fmla="*/ 326 w 658"/>
                <a:gd name="T85" fmla="*/ 0 h 647"/>
                <a:gd name="T86" fmla="*/ 372 w 658"/>
                <a:gd name="T87" fmla="*/ 6 h 647"/>
                <a:gd name="T88" fmla="*/ 406 w 658"/>
                <a:gd name="T89" fmla="*/ 17 h 647"/>
                <a:gd name="T90" fmla="*/ 445 w 658"/>
                <a:gd name="T91" fmla="*/ 39 h 647"/>
                <a:gd name="T92" fmla="*/ 501 w 658"/>
                <a:gd name="T93" fmla="*/ 89 h 647"/>
                <a:gd name="T94" fmla="*/ 658 w 658"/>
                <a:gd name="T95" fmla="*/ 30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647">
                  <a:moveTo>
                    <a:pt x="517" y="261"/>
                  </a:moveTo>
                  <a:lnTo>
                    <a:pt x="465" y="189"/>
                  </a:lnTo>
                  <a:lnTo>
                    <a:pt x="454" y="176"/>
                  </a:lnTo>
                  <a:lnTo>
                    <a:pt x="445" y="164"/>
                  </a:lnTo>
                  <a:lnTo>
                    <a:pt x="435" y="152"/>
                  </a:lnTo>
                  <a:lnTo>
                    <a:pt x="425" y="143"/>
                  </a:lnTo>
                  <a:lnTo>
                    <a:pt x="416" y="135"/>
                  </a:lnTo>
                  <a:lnTo>
                    <a:pt x="406" y="128"/>
                  </a:lnTo>
                  <a:lnTo>
                    <a:pt x="397" y="122"/>
                  </a:lnTo>
                  <a:lnTo>
                    <a:pt x="387" y="117"/>
                  </a:lnTo>
                  <a:lnTo>
                    <a:pt x="379" y="114"/>
                  </a:lnTo>
                  <a:lnTo>
                    <a:pt x="369" y="112"/>
                  </a:lnTo>
                  <a:lnTo>
                    <a:pt x="360" y="111"/>
                  </a:lnTo>
                  <a:lnTo>
                    <a:pt x="351" y="112"/>
                  </a:lnTo>
                  <a:lnTo>
                    <a:pt x="341" y="113"/>
                  </a:lnTo>
                  <a:lnTo>
                    <a:pt x="332" y="116"/>
                  </a:lnTo>
                  <a:lnTo>
                    <a:pt x="323" y="122"/>
                  </a:lnTo>
                  <a:lnTo>
                    <a:pt x="314" y="127"/>
                  </a:lnTo>
                  <a:lnTo>
                    <a:pt x="306" y="133"/>
                  </a:lnTo>
                  <a:lnTo>
                    <a:pt x="300" y="140"/>
                  </a:lnTo>
                  <a:lnTo>
                    <a:pt x="296" y="146"/>
                  </a:lnTo>
                  <a:lnTo>
                    <a:pt x="291" y="155"/>
                  </a:lnTo>
                  <a:lnTo>
                    <a:pt x="288" y="162"/>
                  </a:lnTo>
                  <a:lnTo>
                    <a:pt x="286" y="171"/>
                  </a:lnTo>
                  <a:lnTo>
                    <a:pt x="284" y="180"/>
                  </a:lnTo>
                  <a:lnTo>
                    <a:pt x="284" y="190"/>
                  </a:lnTo>
                  <a:lnTo>
                    <a:pt x="285" y="200"/>
                  </a:lnTo>
                  <a:lnTo>
                    <a:pt x="288" y="211"/>
                  </a:lnTo>
                  <a:lnTo>
                    <a:pt x="291" y="223"/>
                  </a:lnTo>
                  <a:lnTo>
                    <a:pt x="296" y="234"/>
                  </a:lnTo>
                  <a:lnTo>
                    <a:pt x="301" y="246"/>
                  </a:lnTo>
                  <a:lnTo>
                    <a:pt x="309" y="259"/>
                  </a:lnTo>
                  <a:lnTo>
                    <a:pt x="317" y="273"/>
                  </a:lnTo>
                  <a:lnTo>
                    <a:pt x="327" y="287"/>
                  </a:lnTo>
                  <a:lnTo>
                    <a:pt x="380" y="361"/>
                  </a:lnTo>
                  <a:lnTo>
                    <a:pt x="517" y="261"/>
                  </a:lnTo>
                  <a:close/>
                  <a:moveTo>
                    <a:pt x="256" y="347"/>
                  </a:moveTo>
                  <a:lnTo>
                    <a:pt x="248" y="335"/>
                  </a:lnTo>
                  <a:lnTo>
                    <a:pt x="238" y="325"/>
                  </a:lnTo>
                  <a:lnTo>
                    <a:pt x="230" y="315"/>
                  </a:lnTo>
                  <a:lnTo>
                    <a:pt x="221" y="307"/>
                  </a:lnTo>
                  <a:lnTo>
                    <a:pt x="213" y="300"/>
                  </a:lnTo>
                  <a:lnTo>
                    <a:pt x="204" y="294"/>
                  </a:lnTo>
                  <a:lnTo>
                    <a:pt x="196" y="290"/>
                  </a:lnTo>
                  <a:lnTo>
                    <a:pt x="187" y="285"/>
                  </a:lnTo>
                  <a:lnTo>
                    <a:pt x="179" y="283"/>
                  </a:lnTo>
                  <a:lnTo>
                    <a:pt x="171" y="281"/>
                  </a:lnTo>
                  <a:lnTo>
                    <a:pt x="163" y="281"/>
                  </a:lnTo>
                  <a:lnTo>
                    <a:pt x="155" y="281"/>
                  </a:lnTo>
                  <a:lnTo>
                    <a:pt x="148" y="283"/>
                  </a:lnTo>
                  <a:lnTo>
                    <a:pt x="142" y="285"/>
                  </a:lnTo>
                  <a:lnTo>
                    <a:pt x="134" y="289"/>
                  </a:lnTo>
                  <a:lnTo>
                    <a:pt x="128" y="293"/>
                  </a:lnTo>
                  <a:lnTo>
                    <a:pt x="120" y="299"/>
                  </a:lnTo>
                  <a:lnTo>
                    <a:pt x="114" y="306"/>
                  </a:lnTo>
                  <a:lnTo>
                    <a:pt x="109" y="312"/>
                  </a:lnTo>
                  <a:lnTo>
                    <a:pt x="104" y="319"/>
                  </a:lnTo>
                  <a:lnTo>
                    <a:pt x="101" y="327"/>
                  </a:lnTo>
                  <a:lnTo>
                    <a:pt x="100" y="335"/>
                  </a:lnTo>
                  <a:lnTo>
                    <a:pt x="99" y="343"/>
                  </a:lnTo>
                  <a:lnTo>
                    <a:pt x="99" y="351"/>
                  </a:lnTo>
                  <a:lnTo>
                    <a:pt x="101" y="361"/>
                  </a:lnTo>
                  <a:lnTo>
                    <a:pt x="103" y="371"/>
                  </a:lnTo>
                  <a:lnTo>
                    <a:pt x="107" y="380"/>
                  </a:lnTo>
                  <a:lnTo>
                    <a:pt x="111" y="391"/>
                  </a:lnTo>
                  <a:lnTo>
                    <a:pt x="116" y="401"/>
                  </a:lnTo>
                  <a:lnTo>
                    <a:pt x="122" y="412"/>
                  </a:lnTo>
                  <a:lnTo>
                    <a:pt x="130" y="424"/>
                  </a:lnTo>
                  <a:lnTo>
                    <a:pt x="138" y="435"/>
                  </a:lnTo>
                  <a:lnTo>
                    <a:pt x="186" y="501"/>
                  </a:lnTo>
                  <a:lnTo>
                    <a:pt x="306" y="415"/>
                  </a:lnTo>
                  <a:lnTo>
                    <a:pt x="256" y="347"/>
                  </a:lnTo>
                  <a:close/>
                  <a:moveTo>
                    <a:pt x="68" y="492"/>
                  </a:moveTo>
                  <a:lnTo>
                    <a:pt x="52" y="468"/>
                  </a:lnTo>
                  <a:lnTo>
                    <a:pt x="37" y="445"/>
                  </a:lnTo>
                  <a:lnTo>
                    <a:pt x="26" y="423"/>
                  </a:lnTo>
                  <a:lnTo>
                    <a:pt x="16" y="401"/>
                  </a:lnTo>
                  <a:lnTo>
                    <a:pt x="9" y="381"/>
                  </a:lnTo>
                  <a:lnTo>
                    <a:pt x="4" y="361"/>
                  </a:lnTo>
                  <a:lnTo>
                    <a:pt x="1" y="341"/>
                  </a:lnTo>
                  <a:lnTo>
                    <a:pt x="0" y="321"/>
                  </a:lnTo>
                  <a:lnTo>
                    <a:pt x="1" y="305"/>
                  </a:lnTo>
                  <a:lnTo>
                    <a:pt x="3" y="289"/>
                  </a:lnTo>
                  <a:lnTo>
                    <a:pt x="7" y="274"/>
                  </a:lnTo>
                  <a:lnTo>
                    <a:pt x="12" y="258"/>
                  </a:lnTo>
                  <a:lnTo>
                    <a:pt x="15" y="250"/>
                  </a:lnTo>
                  <a:lnTo>
                    <a:pt x="19" y="243"/>
                  </a:lnTo>
                  <a:lnTo>
                    <a:pt x="24" y="237"/>
                  </a:lnTo>
                  <a:lnTo>
                    <a:pt x="29" y="229"/>
                  </a:lnTo>
                  <a:lnTo>
                    <a:pt x="34" y="223"/>
                  </a:lnTo>
                  <a:lnTo>
                    <a:pt x="41" y="216"/>
                  </a:lnTo>
                  <a:lnTo>
                    <a:pt x="47" y="210"/>
                  </a:lnTo>
                  <a:lnTo>
                    <a:pt x="54" y="205"/>
                  </a:lnTo>
                  <a:lnTo>
                    <a:pt x="63" y="199"/>
                  </a:lnTo>
                  <a:lnTo>
                    <a:pt x="70" y="195"/>
                  </a:lnTo>
                  <a:lnTo>
                    <a:pt x="79" y="191"/>
                  </a:lnTo>
                  <a:lnTo>
                    <a:pt x="87" y="188"/>
                  </a:lnTo>
                  <a:lnTo>
                    <a:pt x="97" y="185"/>
                  </a:lnTo>
                  <a:lnTo>
                    <a:pt x="105" y="184"/>
                  </a:lnTo>
                  <a:lnTo>
                    <a:pt x="115" y="183"/>
                  </a:lnTo>
                  <a:lnTo>
                    <a:pt x="125" y="183"/>
                  </a:lnTo>
                  <a:lnTo>
                    <a:pt x="133" y="183"/>
                  </a:lnTo>
                  <a:lnTo>
                    <a:pt x="143" y="184"/>
                  </a:lnTo>
                  <a:lnTo>
                    <a:pt x="152" y="187"/>
                  </a:lnTo>
                  <a:lnTo>
                    <a:pt x="162" y="189"/>
                  </a:lnTo>
                  <a:lnTo>
                    <a:pt x="181" y="195"/>
                  </a:lnTo>
                  <a:lnTo>
                    <a:pt x="200" y="202"/>
                  </a:lnTo>
                  <a:lnTo>
                    <a:pt x="196" y="182"/>
                  </a:lnTo>
                  <a:lnTo>
                    <a:pt x="195" y="160"/>
                  </a:lnTo>
                  <a:lnTo>
                    <a:pt x="195" y="149"/>
                  </a:lnTo>
                  <a:lnTo>
                    <a:pt x="195" y="138"/>
                  </a:lnTo>
                  <a:lnTo>
                    <a:pt x="196" y="126"/>
                  </a:lnTo>
                  <a:lnTo>
                    <a:pt x="198" y="115"/>
                  </a:lnTo>
                  <a:lnTo>
                    <a:pt x="201" y="104"/>
                  </a:lnTo>
                  <a:lnTo>
                    <a:pt x="204" y="93"/>
                  </a:lnTo>
                  <a:lnTo>
                    <a:pt x="209" y="82"/>
                  </a:lnTo>
                  <a:lnTo>
                    <a:pt x="214" y="72"/>
                  </a:lnTo>
                  <a:lnTo>
                    <a:pt x="219" y="61"/>
                  </a:lnTo>
                  <a:lnTo>
                    <a:pt x="227" y="51"/>
                  </a:lnTo>
                  <a:lnTo>
                    <a:pt x="234" y="42"/>
                  </a:lnTo>
                  <a:lnTo>
                    <a:pt x="244" y="33"/>
                  </a:lnTo>
                  <a:lnTo>
                    <a:pt x="247" y="30"/>
                  </a:lnTo>
                  <a:lnTo>
                    <a:pt x="251" y="26"/>
                  </a:lnTo>
                  <a:lnTo>
                    <a:pt x="255" y="23"/>
                  </a:lnTo>
                  <a:lnTo>
                    <a:pt x="262" y="18"/>
                  </a:lnTo>
                  <a:lnTo>
                    <a:pt x="278" y="11"/>
                  </a:lnTo>
                  <a:lnTo>
                    <a:pt x="294" y="6"/>
                  </a:lnTo>
                  <a:lnTo>
                    <a:pt x="310" y="1"/>
                  </a:lnTo>
                  <a:lnTo>
                    <a:pt x="326" y="0"/>
                  </a:lnTo>
                  <a:lnTo>
                    <a:pt x="341" y="0"/>
                  </a:lnTo>
                  <a:lnTo>
                    <a:pt x="357" y="3"/>
                  </a:lnTo>
                  <a:lnTo>
                    <a:pt x="372" y="6"/>
                  </a:lnTo>
                  <a:lnTo>
                    <a:pt x="387" y="10"/>
                  </a:lnTo>
                  <a:lnTo>
                    <a:pt x="397" y="13"/>
                  </a:lnTo>
                  <a:lnTo>
                    <a:pt x="406" y="17"/>
                  </a:lnTo>
                  <a:lnTo>
                    <a:pt x="417" y="22"/>
                  </a:lnTo>
                  <a:lnTo>
                    <a:pt x="427" y="27"/>
                  </a:lnTo>
                  <a:lnTo>
                    <a:pt x="445" y="39"/>
                  </a:lnTo>
                  <a:lnTo>
                    <a:pt x="464" y="52"/>
                  </a:lnTo>
                  <a:lnTo>
                    <a:pt x="483" y="70"/>
                  </a:lnTo>
                  <a:lnTo>
                    <a:pt x="501" y="89"/>
                  </a:lnTo>
                  <a:lnTo>
                    <a:pt x="520" y="111"/>
                  </a:lnTo>
                  <a:lnTo>
                    <a:pt x="539" y="137"/>
                  </a:lnTo>
                  <a:lnTo>
                    <a:pt x="658" y="300"/>
                  </a:lnTo>
                  <a:lnTo>
                    <a:pt x="181" y="647"/>
                  </a:lnTo>
                  <a:lnTo>
                    <a:pt x="68" y="49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6" name="Freeform 81"/>
            <p:cNvSpPr>
              <a:spLocks/>
            </p:cNvSpPr>
            <p:nvPr userDrawn="1"/>
          </p:nvSpPr>
          <p:spPr bwMode="auto">
            <a:xfrm>
              <a:off x="4112" y="2930"/>
              <a:ext cx="62" cy="60"/>
            </a:xfrm>
            <a:custGeom>
              <a:avLst/>
              <a:gdLst>
                <a:gd name="T0" fmla="*/ 0 w 624"/>
                <a:gd name="T1" fmla="*/ 347 h 598"/>
                <a:gd name="T2" fmla="*/ 139 w 624"/>
                <a:gd name="T3" fmla="*/ 385 h 598"/>
                <a:gd name="T4" fmla="*/ 171 w 624"/>
                <a:gd name="T5" fmla="*/ 422 h 598"/>
                <a:gd name="T6" fmla="*/ 205 w 624"/>
                <a:gd name="T7" fmla="*/ 453 h 598"/>
                <a:gd name="T8" fmla="*/ 242 w 624"/>
                <a:gd name="T9" fmla="*/ 474 h 598"/>
                <a:gd name="T10" fmla="*/ 261 w 624"/>
                <a:gd name="T11" fmla="*/ 482 h 598"/>
                <a:gd name="T12" fmla="*/ 281 w 624"/>
                <a:gd name="T13" fmla="*/ 487 h 598"/>
                <a:gd name="T14" fmla="*/ 301 w 624"/>
                <a:gd name="T15" fmla="*/ 490 h 598"/>
                <a:gd name="T16" fmla="*/ 320 w 624"/>
                <a:gd name="T17" fmla="*/ 491 h 598"/>
                <a:gd name="T18" fmla="*/ 340 w 624"/>
                <a:gd name="T19" fmla="*/ 490 h 598"/>
                <a:gd name="T20" fmla="*/ 360 w 624"/>
                <a:gd name="T21" fmla="*/ 487 h 598"/>
                <a:gd name="T22" fmla="*/ 381 w 624"/>
                <a:gd name="T23" fmla="*/ 482 h 598"/>
                <a:gd name="T24" fmla="*/ 401 w 624"/>
                <a:gd name="T25" fmla="*/ 474 h 598"/>
                <a:gd name="T26" fmla="*/ 441 w 624"/>
                <a:gd name="T27" fmla="*/ 451 h 598"/>
                <a:gd name="T28" fmla="*/ 475 w 624"/>
                <a:gd name="T29" fmla="*/ 420 h 598"/>
                <a:gd name="T30" fmla="*/ 489 w 624"/>
                <a:gd name="T31" fmla="*/ 403 h 598"/>
                <a:gd name="T32" fmla="*/ 500 w 624"/>
                <a:gd name="T33" fmla="*/ 386 h 598"/>
                <a:gd name="T34" fmla="*/ 509 w 624"/>
                <a:gd name="T35" fmla="*/ 368 h 598"/>
                <a:gd name="T36" fmla="*/ 517 w 624"/>
                <a:gd name="T37" fmla="*/ 349 h 598"/>
                <a:gd name="T38" fmla="*/ 522 w 624"/>
                <a:gd name="T39" fmla="*/ 330 h 598"/>
                <a:gd name="T40" fmla="*/ 525 w 624"/>
                <a:gd name="T41" fmla="*/ 309 h 598"/>
                <a:gd name="T42" fmla="*/ 525 w 624"/>
                <a:gd name="T43" fmla="*/ 290 h 598"/>
                <a:gd name="T44" fmla="*/ 524 w 624"/>
                <a:gd name="T45" fmla="*/ 269 h 598"/>
                <a:gd name="T46" fmla="*/ 515 w 624"/>
                <a:gd name="T47" fmla="*/ 228 h 598"/>
                <a:gd name="T48" fmla="*/ 498 w 624"/>
                <a:gd name="T49" fmla="*/ 185 h 598"/>
                <a:gd name="T50" fmla="*/ 471 w 624"/>
                <a:gd name="T51" fmla="*/ 143 h 598"/>
                <a:gd name="T52" fmla="*/ 352 w 624"/>
                <a:gd name="T53" fmla="*/ 216 h 598"/>
                <a:gd name="T54" fmla="*/ 354 w 624"/>
                <a:gd name="T55" fmla="*/ 378 h 598"/>
                <a:gd name="T56" fmla="*/ 287 w 624"/>
                <a:gd name="T57" fmla="*/ 138 h 598"/>
                <a:gd name="T58" fmla="*/ 477 w 624"/>
                <a:gd name="T59" fmla="*/ 0 h 598"/>
                <a:gd name="T60" fmla="*/ 554 w 624"/>
                <a:gd name="T61" fmla="*/ 105 h 598"/>
                <a:gd name="T62" fmla="*/ 573 w 624"/>
                <a:gd name="T63" fmla="*/ 137 h 598"/>
                <a:gd name="T64" fmla="*/ 590 w 624"/>
                <a:gd name="T65" fmla="*/ 169 h 598"/>
                <a:gd name="T66" fmla="*/ 603 w 624"/>
                <a:gd name="T67" fmla="*/ 201 h 598"/>
                <a:gd name="T68" fmla="*/ 612 w 624"/>
                <a:gd name="T69" fmla="*/ 232 h 598"/>
                <a:gd name="T70" fmla="*/ 620 w 624"/>
                <a:gd name="T71" fmla="*/ 264 h 598"/>
                <a:gd name="T72" fmla="*/ 623 w 624"/>
                <a:gd name="T73" fmla="*/ 295 h 598"/>
                <a:gd name="T74" fmla="*/ 624 w 624"/>
                <a:gd name="T75" fmla="*/ 325 h 598"/>
                <a:gd name="T76" fmla="*/ 622 w 624"/>
                <a:gd name="T77" fmla="*/ 355 h 598"/>
                <a:gd name="T78" fmla="*/ 617 w 624"/>
                <a:gd name="T79" fmla="*/ 384 h 598"/>
                <a:gd name="T80" fmla="*/ 608 w 624"/>
                <a:gd name="T81" fmla="*/ 412 h 598"/>
                <a:gd name="T82" fmla="*/ 596 w 624"/>
                <a:gd name="T83" fmla="*/ 438 h 598"/>
                <a:gd name="T84" fmla="*/ 581 w 624"/>
                <a:gd name="T85" fmla="*/ 465 h 598"/>
                <a:gd name="T86" fmla="*/ 564 w 624"/>
                <a:gd name="T87" fmla="*/ 489 h 598"/>
                <a:gd name="T88" fmla="*/ 544 w 624"/>
                <a:gd name="T89" fmla="*/ 512 h 598"/>
                <a:gd name="T90" fmla="*/ 522 w 624"/>
                <a:gd name="T91" fmla="*/ 534 h 598"/>
                <a:gd name="T92" fmla="*/ 496 w 624"/>
                <a:gd name="T93" fmla="*/ 553 h 598"/>
                <a:gd name="T94" fmla="*/ 469 w 624"/>
                <a:gd name="T95" fmla="*/ 568 h 598"/>
                <a:gd name="T96" fmla="*/ 440 w 624"/>
                <a:gd name="T97" fmla="*/ 580 h 598"/>
                <a:gd name="T98" fmla="*/ 411 w 624"/>
                <a:gd name="T99" fmla="*/ 589 h 598"/>
                <a:gd name="T100" fmla="*/ 383 w 624"/>
                <a:gd name="T101" fmla="*/ 595 h 598"/>
                <a:gd name="T102" fmla="*/ 353 w 624"/>
                <a:gd name="T103" fmla="*/ 598 h 598"/>
                <a:gd name="T104" fmla="*/ 324 w 624"/>
                <a:gd name="T105" fmla="*/ 598 h 598"/>
                <a:gd name="T106" fmla="*/ 294 w 624"/>
                <a:gd name="T107" fmla="*/ 593 h 598"/>
                <a:gd name="T108" fmla="*/ 266 w 624"/>
                <a:gd name="T109" fmla="*/ 587 h 598"/>
                <a:gd name="T110" fmla="*/ 237 w 624"/>
                <a:gd name="T111" fmla="*/ 576 h 598"/>
                <a:gd name="T112" fmla="*/ 208 w 624"/>
                <a:gd name="T113" fmla="*/ 564 h 598"/>
                <a:gd name="T114" fmla="*/ 181 w 624"/>
                <a:gd name="T115" fmla="*/ 548 h 598"/>
                <a:gd name="T116" fmla="*/ 153 w 624"/>
                <a:gd name="T117" fmla="*/ 529 h 598"/>
                <a:gd name="T118" fmla="*/ 126 w 624"/>
                <a:gd name="T119" fmla="*/ 506 h 598"/>
                <a:gd name="T120" fmla="*/ 101 w 624"/>
                <a:gd name="T121" fmla="*/ 480 h 598"/>
                <a:gd name="T122" fmla="*/ 76 w 624"/>
                <a:gd name="T123" fmla="*/ 451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8">
                  <a:moveTo>
                    <a:pt x="65" y="436"/>
                  </a:moveTo>
                  <a:lnTo>
                    <a:pt x="0" y="347"/>
                  </a:lnTo>
                  <a:lnTo>
                    <a:pt x="73" y="293"/>
                  </a:lnTo>
                  <a:lnTo>
                    <a:pt x="139" y="385"/>
                  </a:lnTo>
                  <a:lnTo>
                    <a:pt x="154" y="404"/>
                  </a:lnTo>
                  <a:lnTo>
                    <a:pt x="171" y="422"/>
                  </a:lnTo>
                  <a:lnTo>
                    <a:pt x="188" y="439"/>
                  </a:lnTo>
                  <a:lnTo>
                    <a:pt x="205" y="453"/>
                  </a:lnTo>
                  <a:lnTo>
                    <a:pt x="224" y="465"/>
                  </a:lnTo>
                  <a:lnTo>
                    <a:pt x="242" y="474"/>
                  </a:lnTo>
                  <a:lnTo>
                    <a:pt x="252" y="479"/>
                  </a:lnTo>
                  <a:lnTo>
                    <a:pt x="261" y="482"/>
                  </a:lnTo>
                  <a:lnTo>
                    <a:pt x="271" y="485"/>
                  </a:lnTo>
                  <a:lnTo>
                    <a:pt x="281" y="487"/>
                  </a:lnTo>
                  <a:lnTo>
                    <a:pt x="290" y="489"/>
                  </a:lnTo>
                  <a:lnTo>
                    <a:pt x="301" y="490"/>
                  </a:lnTo>
                  <a:lnTo>
                    <a:pt x="310" y="491"/>
                  </a:lnTo>
                  <a:lnTo>
                    <a:pt x="320" y="491"/>
                  </a:lnTo>
                  <a:lnTo>
                    <a:pt x="331" y="491"/>
                  </a:lnTo>
                  <a:lnTo>
                    <a:pt x="340" y="490"/>
                  </a:lnTo>
                  <a:lnTo>
                    <a:pt x="351" y="489"/>
                  </a:lnTo>
                  <a:lnTo>
                    <a:pt x="360" y="487"/>
                  </a:lnTo>
                  <a:lnTo>
                    <a:pt x="371" y="485"/>
                  </a:lnTo>
                  <a:lnTo>
                    <a:pt x="381" y="482"/>
                  </a:lnTo>
                  <a:lnTo>
                    <a:pt x="391" y="478"/>
                  </a:lnTo>
                  <a:lnTo>
                    <a:pt x="401" y="474"/>
                  </a:lnTo>
                  <a:lnTo>
                    <a:pt x="421" y="464"/>
                  </a:lnTo>
                  <a:lnTo>
                    <a:pt x="441" y="451"/>
                  </a:lnTo>
                  <a:lnTo>
                    <a:pt x="459" y="436"/>
                  </a:lnTo>
                  <a:lnTo>
                    <a:pt x="475" y="420"/>
                  </a:lnTo>
                  <a:lnTo>
                    <a:pt x="482" y="412"/>
                  </a:lnTo>
                  <a:lnTo>
                    <a:pt x="489" y="403"/>
                  </a:lnTo>
                  <a:lnTo>
                    <a:pt x="494" y="395"/>
                  </a:lnTo>
                  <a:lnTo>
                    <a:pt x="500" y="386"/>
                  </a:lnTo>
                  <a:lnTo>
                    <a:pt x="505" y="376"/>
                  </a:lnTo>
                  <a:lnTo>
                    <a:pt x="509" y="368"/>
                  </a:lnTo>
                  <a:lnTo>
                    <a:pt x="513" y="358"/>
                  </a:lnTo>
                  <a:lnTo>
                    <a:pt x="517" y="349"/>
                  </a:lnTo>
                  <a:lnTo>
                    <a:pt x="520" y="339"/>
                  </a:lnTo>
                  <a:lnTo>
                    <a:pt x="522" y="330"/>
                  </a:lnTo>
                  <a:lnTo>
                    <a:pt x="523" y="320"/>
                  </a:lnTo>
                  <a:lnTo>
                    <a:pt x="525" y="309"/>
                  </a:lnTo>
                  <a:lnTo>
                    <a:pt x="525" y="300"/>
                  </a:lnTo>
                  <a:lnTo>
                    <a:pt x="525" y="290"/>
                  </a:lnTo>
                  <a:lnTo>
                    <a:pt x="525" y="280"/>
                  </a:lnTo>
                  <a:lnTo>
                    <a:pt x="524" y="269"/>
                  </a:lnTo>
                  <a:lnTo>
                    <a:pt x="521" y="249"/>
                  </a:lnTo>
                  <a:lnTo>
                    <a:pt x="515" y="228"/>
                  </a:lnTo>
                  <a:lnTo>
                    <a:pt x="507" y="206"/>
                  </a:lnTo>
                  <a:lnTo>
                    <a:pt x="498" y="185"/>
                  </a:lnTo>
                  <a:lnTo>
                    <a:pt x="485" y="165"/>
                  </a:lnTo>
                  <a:lnTo>
                    <a:pt x="471" y="143"/>
                  </a:lnTo>
                  <a:lnTo>
                    <a:pt x="463" y="134"/>
                  </a:lnTo>
                  <a:lnTo>
                    <a:pt x="352" y="216"/>
                  </a:lnTo>
                  <a:lnTo>
                    <a:pt x="429" y="322"/>
                  </a:lnTo>
                  <a:lnTo>
                    <a:pt x="354" y="378"/>
                  </a:lnTo>
                  <a:lnTo>
                    <a:pt x="217" y="189"/>
                  </a:lnTo>
                  <a:lnTo>
                    <a:pt x="287" y="138"/>
                  </a:lnTo>
                  <a:lnTo>
                    <a:pt x="401" y="56"/>
                  </a:lnTo>
                  <a:lnTo>
                    <a:pt x="477" y="0"/>
                  </a:lnTo>
                  <a:lnTo>
                    <a:pt x="542" y="89"/>
                  </a:lnTo>
                  <a:lnTo>
                    <a:pt x="554" y="105"/>
                  </a:lnTo>
                  <a:lnTo>
                    <a:pt x="563" y="121"/>
                  </a:lnTo>
                  <a:lnTo>
                    <a:pt x="573" y="137"/>
                  </a:lnTo>
                  <a:lnTo>
                    <a:pt x="581" y="153"/>
                  </a:lnTo>
                  <a:lnTo>
                    <a:pt x="590" y="169"/>
                  </a:lnTo>
                  <a:lnTo>
                    <a:pt x="596" y="185"/>
                  </a:lnTo>
                  <a:lnTo>
                    <a:pt x="603" y="201"/>
                  </a:lnTo>
                  <a:lnTo>
                    <a:pt x="608" y="217"/>
                  </a:lnTo>
                  <a:lnTo>
                    <a:pt x="612" y="232"/>
                  </a:lnTo>
                  <a:lnTo>
                    <a:pt x="617" y="248"/>
                  </a:lnTo>
                  <a:lnTo>
                    <a:pt x="620" y="264"/>
                  </a:lnTo>
                  <a:lnTo>
                    <a:pt x="622" y="280"/>
                  </a:lnTo>
                  <a:lnTo>
                    <a:pt x="623" y="295"/>
                  </a:lnTo>
                  <a:lnTo>
                    <a:pt x="624" y="309"/>
                  </a:lnTo>
                  <a:lnTo>
                    <a:pt x="624" y="325"/>
                  </a:lnTo>
                  <a:lnTo>
                    <a:pt x="623" y="340"/>
                  </a:lnTo>
                  <a:lnTo>
                    <a:pt x="622" y="355"/>
                  </a:lnTo>
                  <a:lnTo>
                    <a:pt x="619" y="369"/>
                  </a:lnTo>
                  <a:lnTo>
                    <a:pt x="617" y="384"/>
                  </a:lnTo>
                  <a:lnTo>
                    <a:pt x="612" y="398"/>
                  </a:lnTo>
                  <a:lnTo>
                    <a:pt x="608" y="412"/>
                  </a:lnTo>
                  <a:lnTo>
                    <a:pt x="603" y="425"/>
                  </a:lnTo>
                  <a:lnTo>
                    <a:pt x="596" y="438"/>
                  </a:lnTo>
                  <a:lnTo>
                    <a:pt x="589" y="452"/>
                  </a:lnTo>
                  <a:lnTo>
                    <a:pt x="581" y="465"/>
                  </a:lnTo>
                  <a:lnTo>
                    <a:pt x="574" y="476"/>
                  </a:lnTo>
                  <a:lnTo>
                    <a:pt x="564" y="489"/>
                  </a:lnTo>
                  <a:lnTo>
                    <a:pt x="555" y="501"/>
                  </a:lnTo>
                  <a:lnTo>
                    <a:pt x="544" y="512"/>
                  </a:lnTo>
                  <a:lnTo>
                    <a:pt x="534" y="523"/>
                  </a:lnTo>
                  <a:lnTo>
                    <a:pt x="522" y="534"/>
                  </a:lnTo>
                  <a:lnTo>
                    <a:pt x="509" y="543"/>
                  </a:lnTo>
                  <a:lnTo>
                    <a:pt x="496" y="553"/>
                  </a:lnTo>
                  <a:lnTo>
                    <a:pt x="483" y="560"/>
                  </a:lnTo>
                  <a:lnTo>
                    <a:pt x="469" y="568"/>
                  </a:lnTo>
                  <a:lnTo>
                    <a:pt x="454" y="574"/>
                  </a:lnTo>
                  <a:lnTo>
                    <a:pt x="440" y="580"/>
                  </a:lnTo>
                  <a:lnTo>
                    <a:pt x="426" y="585"/>
                  </a:lnTo>
                  <a:lnTo>
                    <a:pt x="411" y="589"/>
                  </a:lnTo>
                  <a:lnTo>
                    <a:pt x="398" y="592"/>
                  </a:lnTo>
                  <a:lnTo>
                    <a:pt x="383" y="595"/>
                  </a:lnTo>
                  <a:lnTo>
                    <a:pt x="368" y="597"/>
                  </a:lnTo>
                  <a:lnTo>
                    <a:pt x="353" y="598"/>
                  </a:lnTo>
                  <a:lnTo>
                    <a:pt x="339" y="598"/>
                  </a:lnTo>
                  <a:lnTo>
                    <a:pt x="324" y="598"/>
                  </a:lnTo>
                  <a:lnTo>
                    <a:pt x="309" y="596"/>
                  </a:lnTo>
                  <a:lnTo>
                    <a:pt x="294" y="593"/>
                  </a:lnTo>
                  <a:lnTo>
                    <a:pt x="280" y="590"/>
                  </a:lnTo>
                  <a:lnTo>
                    <a:pt x="266" y="587"/>
                  </a:lnTo>
                  <a:lnTo>
                    <a:pt x="251" y="582"/>
                  </a:lnTo>
                  <a:lnTo>
                    <a:pt x="237" y="576"/>
                  </a:lnTo>
                  <a:lnTo>
                    <a:pt x="222" y="571"/>
                  </a:lnTo>
                  <a:lnTo>
                    <a:pt x="208" y="564"/>
                  </a:lnTo>
                  <a:lnTo>
                    <a:pt x="195" y="556"/>
                  </a:lnTo>
                  <a:lnTo>
                    <a:pt x="181" y="548"/>
                  </a:lnTo>
                  <a:lnTo>
                    <a:pt x="167" y="538"/>
                  </a:lnTo>
                  <a:lnTo>
                    <a:pt x="153" y="529"/>
                  </a:lnTo>
                  <a:lnTo>
                    <a:pt x="140" y="517"/>
                  </a:lnTo>
                  <a:lnTo>
                    <a:pt x="126" y="506"/>
                  </a:lnTo>
                  <a:lnTo>
                    <a:pt x="114" y="493"/>
                  </a:lnTo>
                  <a:lnTo>
                    <a:pt x="101" y="480"/>
                  </a:lnTo>
                  <a:lnTo>
                    <a:pt x="89" y="466"/>
                  </a:lnTo>
                  <a:lnTo>
                    <a:pt x="76" y="451"/>
                  </a:lnTo>
                  <a:lnTo>
                    <a:pt x="65" y="43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7" name="Freeform 82"/>
            <p:cNvSpPr>
              <a:spLocks/>
            </p:cNvSpPr>
            <p:nvPr userDrawn="1"/>
          </p:nvSpPr>
          <p:spPr bwMode="auto">
            <a:xfrm>
              <a:off x="4087" y="2847"/>
              <a:ext cx="62" cy="60"/>
            </a:xfrm>
            <a:custGeom>
              <a:avLst/>
              <a:gdLst>
                <a:gd name="T0" fmla="*/ 623 w 623"/>
                <a:gd name="T1" fmla="*/ 251 h 598"/>
                <a:gd name="T2" fmla="*/ 485 w 623"/>
                <a:gd name="T3" fmla="*/ 214 h 598"/>
                <a:gd name="T4" fmla="*/ 453 w 623"/>
                <a:gd name="T5" fmla="*/ 176 h 598"/>
                <a:gd name="T6" fmla="*/ 418 w 623"/>
                <a:gd name="T7" fmla="*/ 145 h 598"/>
                <a:gd name="T8" fmla="*/ 382 w 623"/>
                <a:gd name="T9" fmla="*/ 124 h 598"/>
                <a:gd name="T10" fmla="*/ 363 w 623"/>
                <a:gd name="T11" fmla="*/ 116 h 598"/>
                <a:gd name="T12" fmla="*/ 344 w 623"/>
                <a:gd name="T13" fmla="*/ 111 h 598"/>
                <a:gd name="T14" fmla="*/ 323 w 623"/>
                <a:gd name="T15" fmla="*/ 108 h 598"/>
                <a:gd name="T16" fmla="*/ 304 w 623"/>
                <a:gd name="T17" fmla="*/ 107 h 598"/>
                <a:gd name="T18" fmla="*/ 284 w 623"/>
                <a:gd name="T19" fmla="*/ 108 h 598"/>
                <a:gd name="T20" fmla="*/ 264 w 623"/>
                <a:gd name="T21" fmla="*/ 111 h 598"/>
                <a:gd name="T22" fmla="*/ 244 w 623"/>
                <a:gd name="T23" fmla="*/ 116 h 598"/>
                <a:gd name="T24" fmla="*/ 223 w 623"/>
                <a:gd name="T25" fmla="*/ 125 h 598"/>
                <a:gd name="T26" fmla="*/ 183 w 623"/>
                <a:gd name="T27" fmla="*/ 147 h 598"/>
                <a:gd name="T28" fmla="*/ 149 w 623"/>
                <a:gd name="T29" fmla="*/ 178 h 598"/>
                <a:gd name="T30" fmla="*/ 135 w 623"/>
                <a:gd name="T31" fmla="*/ 195 h 598"/>
                <a:gd name="T32" fmla="*/ 123 w 623"/>
                <a:gd name="T33" fmla="*/ 212 h 598"/>
                <a:gd name="T34" fmla="*/ 115 w 623"/>
                <a:gd name="T35" fmla="*/ 230 h 598"/>
                <a:gd name="T36" fmla="*/ 108 w 623"/>
                <a:gd name="T37" fmla="*/ 249 h 598"/>
                <a:gd name="T38" fmla="*/ 102 w 623"/>
                <a:gd name="T39" fmla="*/ 268 h 598"/>
                <a:gd name="T40" fmla="*/ 99 w 623"/>
                <a:gd name="T41" fmla="*/ 289 h 598"/>
                <a:gd name="T42" fmla="*/ 99 w 623"/>
                <a:gd name="T43" fmla="*/ 309 h 598"/>
                <a:gd name="T44" fmla="*/ 100 w 623"/>
                <a:gd name="T45" fmla="*/ 329 h 598"/>
                <a:gd name="T46" fmla="*/ 110 w 623"/>
                <a:gd name="T47" fmla="*/ 371 h 598"/>
                <a:gd name="T48" fmla="*/ 127 w 623"/>
                <a:gd name="T49" fmla="*/ 413 h 598"/>
                <a:gd name="T50" fmla="*/ 153 w 623"/>
                <a:gd name="T51" fmla="*/ 455 h 598"/>
                <a:gd name="T52" fmla="*/ 272 w 623"/>
                <a:gd name="T53" fmla="*/ 382 h 598"/>
                <a:gd name="T54" fmla="*/ 270 w 623"/>
                <a:gd name="T55" fmla="*/ 221 h 598"/>
                <a:gd name="T56" fmla="*/ 337 w 623"/>
                <a:gd name="T57" fmla="*/ 460 h 598"/>
                <a:gd name="T58" fmla="*/ 147 w 623"/>
                <a:gd name="T59" fmla="*/ 598 h 598"/>
                <a:gd name="T60" fmla="*/ 70 w 623"/>
                <a:gd name="T61" fmla="*/ 494 h 598"/>
                <a:gd name="T62" fmla="*/ 51 w 623"/>
                <a:gd name="T63" fmla="*/ 462 h 598"/>
                <a:gd name="T64" fmla="*/ 34 w 623"/>
                <a:gd name="T65" fmla="*/ 429 h 598"/>
                <a:gd name="T66" fmla="*/ 21 w 623"/>
                <a:gd name="T67" fmla="*/ 397 h 598"/>
                <a:gd name="T68" fmla="*/ 11 w 623"/>
                <a:gd name="T69" fmla="*/ 366 h 598"/>
                <a:gd name="T70" fmla="*/ 4 w 623"/>
                <a:gd name="T71" fmla="*/ 334 h 598"/>
                <a:gd name="T72" fmla="*/ 1 w 623"/>
                <a:gd name="T73" fmla="*/ 304 h 598"/>
                <a:gd name="T74" fmla="*/ 0 w 623"/>
                <a:gd name="T75" fmla="*/ 273 h 598"/>
                <a:gd name="T76" fmla="*/ 2 w 623"/>
                <a:gd name="T77" fmla="*/ 243 h 598"/>
                <a:gd name="T78" fmla="*/ 8 w 623"/>
                <a:gd name="T79" fmla="*/ 214 h 598"/>
                <a:gd name="T80" fmla="*/ 16 w 623"/>
                <a:gd name="T81" fmla="*/ 187 h 598"/>
                <a:gd name="T82" fmla="*/ 28 w 623"/>
                <a:gd name="T83" fmla="*/ 160 h 598"/>
                <a:gd name="T84" fmla="*/ 43 w 623"/>
                <a:gd name="T85" fmla="*/ 133 h 598"/>
                <a:gd name="T86" fmla="*/ 60 w 623"/>
                <a:gd name="T87" fmla="*/ 109 h 598"/>
                <a:gd name="T88" fmla="*/ 79 w 623"/>
                <a:gd name="T89" fmla="*/ 87 h 598"/>
                <a:gd name="T90" fmla="*/ 102 w 623"/>
                <a:gd name="T91" fmla="*/ 64 h 598"/>
                <a:gd name="T92" fmla="*/ 128 w 623"/>
                <a:gd name="T93" fmla="*/ 46 h 598"/>
                <a:gd name="T94" fmla="*/ 155 w 623"/>
                <a:gd name="T95" fmla="*/ 30 h 598"/>
                <a:gd name="T96" fmla="*/ 184 w 623"/>
                <a:gd name="T97" fmla="*/ 18 h 598"/>
                <a:gd name="T98" fmla="*/ 213 w 623"/>
                <a:gd name="T99" fmla="*/ 9 h 598"/>
                <a:gd name="T100" fmla="*/ 242 w 623"/>
                <a:gd name="T101" fmla="*/ 4 h 598"/>
                <a:gd name="T102" fmla="*/ 271 w 623"/>
                <a:gd name="T103" fmla="*/ 0 h 598"/>
                <a:gd name="T104" fmla="*/ 300 w 623"/>
                <a:gd name="T105" fmla="*/ 1 h 598"/>
                <a:gd name="T106" fmla="*/ 330 w 623"/>
                <a:gd name="T107" fmla="*/ 5 h 598"/>
                <a:gd name="T108" fmla="*/ 358 w 623"/>
                <a:gd name="T109" fmla="*/ 11 h 598"/>
                <a:gd name="T110" fmla="*/ 387 w 623"/>
                <a:gd name="T111" fmla="*/ 22 h 598"/>
                <a:gd name="T112" fmla="*/ 416 w 623"/>
                <a:gd name="T113" fmla="*/ 34 h 598"/>
                <a:gd name="T114" fmla="*/ 444 w 623"/>
                <a:gd name="T115" fmla="*/ 50 h 598"/>
                <a:gd name="T116" fmla="*/ 471 w 623"/>
                <a:gd name="T117" fmla="*/ 70 h 598"/>
                <a:gd name="T118" fmla="*/ 498 w 623"/>
                <a:gd name="T119" fmla="*/ 93 h 598"/>
                <a:gd name="T120" fmla="*/ 523 w 623"/>
                <a:gd name="T121" fmla="*/ 118 h 598"/>
                <a:gd name="T122" fmla="*/ 548 w 623"/>
                <a:gd name="T123" fmla="*/ 147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3" h="598">
                  <a:moveTo>
                    <a:pt x="559" y="162"/>
                  </a:moveTo>
                  <a:lnTo>
                    <a:pt x="623" y="251"/>
                  </a:lnTo>
                  <a:lnTo>
                    <a:pt x="551" y="305"/>
                  </a:lnTo>
                  <a:lnTo>
                    <a:pt x="485" y="214"/>
                  </a:lnTo>
                  <a:lnTo>
                    <a:pt x="470" y="194"/>
                  </a:lnTo>
                  <a:lnTo>
                    <a:pt x="453" y="176"/>
                  </a:lnTo>
                  <a:lnTo>
                    <a:pt x="436" y="160"/>
                  </a:lnTo>
                  <a:lnTo>
                    <a:pt x="418" y="145"/>
                  </a:lnTo>
                  <a:lnTo>
                    <a:pt x="400" y="133"/>
                  </a:lnTo>
                  <a:lnTo>
                    <a:pt x="382" y="124"/>
                  </a:lnTo>
                  <a:lnTo>
                    <a:pt x="372" y="120"/>
                  </a:lnTo>
                  <a:lnTo>
                    <a:pt x="363" y="116"/>
                  </a:lnTo>
                  <a:lnTo>
                    <a:pt x="353" y="113"/>
                  </a:lnTo>
                  <a:lnTo>
                    <a:pt x="344" y="111"/>
                  </a:lnTo>
                  <a:lnTo>
                    <a:pt x="334" y="109"/>
                  </a:lnTo>
                  <a:lnTo>
                    <a:pt x="323" y="108"/>
                  </a:lnTo>
                  <a:lnTo>
                    <a:pt x="314" y="107"/>
                  </a:lnTo>
                  <a:lnTo>
                    <a:pt x="304" y="107"/>
                  </a:lnTo>
                  <a:lnTo>
                    <a:pt x="294" y="107"/>
                  </a:lnTo>
                  <a:lnTo>
                    <a:pt x="284" y="108"/>
                  </a:lnTo>
                  <a:lnTo>
                    <a:pt x="273" y="109"/>
                  </a:lnTo>
                  <a:lnTo>
                    <a:pt x="264" y="111"/>
                  </a:lnTo>
                  <a:lnTo>
                    <a:pt x="253" y="113"/>
                  </a:lnTo>
                  <a:lnTo>
                    <a:pt x="244" y="116"/>
                  </a:lnTo>
                  <a:lnTo>
                    <a:pt x="233" y="121"/>
                  </a:lnTo>
                  <a:lnTo>
                    <a:pt x="223" y="125"/>
                  </a:lnTo>
                  <a:lnTo>
                    <a:pt x="203" y="134"/>
                  </a:lnTo>
                  <a:lnTo>
                    <a:pt x="183" y="147"/>
                  </a:lnTo>
                  <a:lnTo>
                    <a:pt x="165" y="162"/>
                  </a:lnTo>
                  <a:lnTo>
                    <a:pt x="149" y="178"/>
                  </a:lnTo>
                  <a:lnTo>
                    <a:pt x="142" y="187"/>
                  </a:lnTo>
                  <a:lnTo>
                    <a:pt x="135" y="195"/>
                  </a:lnTo>
                  <a:lnTo>
                    <a:pt x="130" y="204"/>
                  </a:lnTo>
                  <a:lnTo>
                    <a:pt x="123" y="212"/>
                  </a:lnTo>
                  <a:lnTo>
                    <a:pt x="119" y="222"/>
                  </a:lnTo>
                  <a:lnTo>
                    <a:pt x="115" y="230"/>
                  </a:lnTo>
                  <a:lnTo>
                    <a:pt x="111" y="240"/>
                  </a:lnTo>
                  <a:lnTo>
                    <a:pt x="108" y="249"/>
                  </a:lnTo>
                  <a:lnTo>
                    <a:pt x="104" y="259"/>
                  </a:lnTo>
                  <a:lnTo>
                    <a:pt x="102" y="268"/>
                  </a:lnTo>
                  <a:lnTo>
                    <a:pt x="100" y="278"/>
                  </a:lnTo>
                  <a:lnTo>
                    <a:pt x="99" y="289"/>
                  </a:lnTo>
                  <a:lnTo>
                    <a:pt x="99" y="298"/>
                  </a:lnTo>
                  <a:lnTo>
                    <a:pt x="99" y="309"/>
                  </a:lnTo>
                  <a:lnTo>
                    <a:pt x="99" y="318"/>
                  </a:lnTo>
                  <a:lnTo>
                    <a:pt x="100" y="329"/>
                  </a:lnTo>
                  <a:lnTo>
                    <a:pt x="103" y="349"/>
                  </a:lnTo>
                  <a:lnTo>
                    <a:pt x="110" y="371"/>
                  </a:lnTo>
                  <a:lnTo>
                    <a:pt x="117" y="392"/>
                  </a:lnTo>
                  <a:lnTo>
                    <a:pt x="127" y="413"/>
                  </a:lnTo>
                  <a:lnTo>
                    <a:pt x="139" y="434"/>
                  </a:lnTo>
                  <a:lnTo>
                    <a:pt x="153" y="455"/>
                  </a:lnTo>
                  <a:lnTo>
                    <a:pt x="160" y="464"/>
                  </a:lnTo>
                  <a:lnTo>
                    <a:pt x="272" y="382"/>
                  </a:lnTo>
                  <a:lnTo>
                    <a:pt x="195" y="276"/>
                  </a:lnTo>
                  <a:lnTo>
                    <a:pt x="270" y="221"/>
                  </a:lnTo>
                  <a:lnTo>
                    <a:pt x="407" y="409"/>
                  </a:lnTo>
                  <a:lnTo>
                    <a:pt x="337" y="460"/>
                  </a:lnTo>
                  <a:lnTo>
                    <a:pt x="223" y="542"/>
                  </a:lnTo>
                  <a:lnTo>
                    <a:pt x="147" y="598"/>
                  </a:lnTo>
                  <a:lnTo>
                    <a:pt x="82" y="510"/>
                  </a:lnTo>
                  <a:lnTo>
                    <a:pt x="70" y="494"/>
                  </a:lnTo>
                  <a:lnTo>
                    <a:pt x="61" y="478"/>
                  </a:lnTo>
                  <a:lnTo>
                    <a:pt x="51" y="462"/>
                  </a:lnTo>
                  <a:lnTo>
                    <a:pt x="43" y="445"/>
                  </a:lnTo>
                  <a:lnTo>
                    <a:pt x="34" y="429"/>
                  </a:lnTo>
                  <a:lnTo>
                    <a:pt x="28" y="413"/>
                  </a:lnTo>
                  <a:lnTo>
                    <a:pt x="21" y="397"/>
                  </a:lnTo>
                  <a:lnTo>
                    <a:pt x="16" y="381"/>
                  </a:lnTo>
                  <a:lnTo>
                    <a:pt x="11" y="366"/>
                  </a:lnTo>
                  <a:lnTo>
                    <a:pt x="8" y="350"/>
                  </a:lnTo>
                  <a:lnTo>
                    <a:pt x="4" y="334"/>
                  </a:lnTo>
                  <a:lnTo>
                    <a:pt x="2" y="318"/>
                  </a:lnTo>
                  <a:lnTo>
                    <a:pt x="1" y="304"/>
                  </a:lnTo>
                  <a:lnTo>
                    <a:pt x="0" y="289"/>
                  </a:lnTo>
                  <a:lnTo>
                    <a:pt x="0" y="273"/>
                  </a:lnTo>
                  <a:lnTo>
                    <a:pt x="1" y="258"/>
                  </a:lnTo>
                  <a:lnTo>
                    <a:pt x="2" y="243"/>
                  </a:lnTo>
                  <a:lnTo>
                    <a:pt x="4" y="229"/>
                  </a:lnTo>
                  <a:lnTo>
                    <a:pt x="8" y="214"/>
                  </a:lnTo>
                  <a:lnTo>
                    <a:pt x="12" y="200"/>
                  </a:lnTo>
                  <a:lnTo>
                    <a:pt x="16" y="187"/>
                  </a:lnTo>
                  <a:lnTo>
                    <a:pt x="21" y="173"/>
                  </a:lnTo>
                  <a:lnTo>
                    <a:pt x="28" y="160"/>
                  </a:lnTo>
                  <a:lnTo>
                    <a:pt x="34" y="146"/>
                  </a:lnTo>
                  <a:lnTo>
                    <a:pt x="43" y="133"/>
                  </a:lnTo>
                  <a:lnTo>
                    <a:pt x="50" y="122"/>
                  </a:lnTo>
                  <a:lnTo>
                    <a:pt x="60" y="109"/>
                  </a:lnTo>
                  <a:lnTo>
                    <a:pt x="69" y="97"/>
                  </a:lnTo>
                  <a:lnTo>
                    <a:pt x="79" y="87"/>
                  </a:lnTo>
                  <a:lnTo>
                    <a:pt x="91" y="75"/>
                  </a:lnTo>
                  <a:lnTo>
                    <a:pt x="102" y="64"/>
                  </a:lnTo>
                  <a:lnTo>
                    <a:pt x="115" y="55"/>
                  </a:lnTo>
                  <a:lnTo>
                    <a:pt x="128" y="46"/>
                  </a:lnTo>
                  <a:lnTo>
                    <a:pt x="142" y="38"/>
                  </a:lnTo>
                  <a:lnTo>
                    <a:pt x="155" y="30"/>
                  </a:lnTo>
                  <a:lnTo>
                    <a:pt x="169" y="24"/>
                  </a:lnTo>
                  <a:lnTo>
                    <a:pt x="184" y="18"/>
                  </a:lnTo>
                  <a:lnTo>
                    <a:pt x="198" y="13"/>
                  </a:lnTo>
                  <a:lnTo>
                    <a:pt x="213" y="9"/>
                  </a:lnTo>
                  <a:lnTo>
                    <a:pt x="227" y="6"/>
                  </a:lnTo>
                  <a:lnTo>
                    <a:pt x="242" y="4"/>
                  </a:lnTo>
                  <a:lnTo>
                    <a:pt x="256" y="1"/>
                  </a:lnTo>
                  <a:lnTo>
                    <a:pt x="271" y="0"/>
                  </a:lnTo>
                  <a:lnTo>
                    <a:pt x="285" y="0"/>
                  </a:lnTo>
                  <a:lnTo>
                    <a:pt x="300" y="1"/>
                  </a:lnTo>
                  <a:lnTo>
                    <a:pt x="315" y="3"/>
                  </a:lnTo>
                  <a:lnTo>
                    <a:pt x="330" y="5"/>
                  </a:lnTo>
                  <a:lnTo>
                    <a:pt x="344" y="8"/>
                  </a:lnTo>
                  <a:lnTo>
                    <a:pt x="358" y="11"/>
                  </a:lnTo>
                  <a:lnTo>
                    <a:pt x="373" y="16"/>
                  </a:lnTo>
                  <a:lnTo>
                    <a:pt x="387" y="22"/>
                  </a:lnTo>
                  <a:lnTo>
                    <a:pt x="402" y="27"/>
                  </a:lnTo>
                  <a:lnTo>
                    <a:pt x="416" y="34"/>
                  </a:lnTo>
                  <a:lnTo>
                    <a:pt x="430" y="42"/>
                  </a:lnTo>
                  <a:lnTo>
                    <a:pt x="444" y="50"/>
                  </a:lnTo>
                  <a:lnTo>
                    <a:pt x="457" y="60"/>
                  </a:lnTo>
                  <a:lnTo>
                    <a:pt x="471" y="70"/>
                  </a:lnTo>
                  <a:lnTo>
                    <a:pt x="484" y="81"/>
                  </a:lnTo>
                  <a:lnTo>
                    <a:pt x="498" y="93"/>
                  </a:lnTo>
                  <a:lnTo>
                    <a:pt x="510" y="105"/>
                  </a:lnTo>
                  <a:lnTo>
                    <a:pt x="523" y="118"/>
                  </a:lnTo>
                  <a:lnTo>
                    <a:pt x="535" y="132"/>
                  </a:lnTo>
                  <a:lnTo>
                    <a:pt x="548" y="147"/>
                  </a:lnTo>
                  <a:lnTo>
                    <a:pt x="559" y="16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8" name="Freeform 83"/>
            <p:cNvSpPr>
              <a:spLocks noEditPoints="1"/>
            </p:cNvSpPr>
            <p:nvPr userDrawn="1"/>
          </p:nvSpPr>
          <p:spPr bwMode="auto">
            <a:xfrm>
              <a:off x="4231" y="3217"/>
              <a:ext cx="65" cy="66"/>
            </a:xfrm>
            <a:custGeom>
              <a:avLst/>
              <a:gdLst>
                <a:gd name="T0" fmla="*/ 472 w 647"/>
                <a:gd name="T1" fmla="*/ 454 h 658"/>
                <a:gd name="T2" fmla="*/ 504 w 647"/>
                <a:gd name="T3" fmla="*/ 426 h 658"/>
                <a:gd name="T4" fmla="*/ 525 w 647"/>
                <a:gd name="T5" fmla="*/ 397 h 658"/>
                <a:gd name="T6" fmla="*/ 536 w 647"/>
                <a:gd name="T7" fmla="*/ 369 h 658"/>
                <a:gd name="T8" fmla="*/ 534 w 647"/>
                <a:gd name="T9" fmla="*/ 341 h 658"/>
                <a:gd name="T10" fmla="*/ 520 w 647"/>
                <a:gd name="T11" fmla="*/ 314 h 658"/>
                <a:gd name="T12" fmla="*/ 501 w 647"/>
                <a:gd name="T13" fmla="*/ 295 h 658"/>
                <a:gd name="T14" fmla="*/ 476 w 647"/>
                <a:gd name="T15" fmla="*/ 285 h 658"/>
                <a:gd name="T16" fmla="*/ 447 w 647"/>
                <a:gd name="T17" fmla="*/ 285 h 658"/>
                <a:gd name="T18" fmla="*/ 413 w 647"/>
                <a:gd name="T19" fmla="*/ 296 h 658"/>
                <a:gd name="T20" fmla="*/ 375 w 647"/>
                <a:gd name="T21" fmla="*/ 316 h 658"/>
                <a:gd name="T22" fmla="*/ 386 w 647"/>
                <a:gd name="T23" fmla="*/ 517 h 658"/>
                <a:gd name="T24" fmla="*/ 323 w 647"/>
                <a:gd name="T25" fmla="*/ 238 h 658"/>
                <a:gd name="T26" fmla="*/ 348 w 647"/>
                <a:gd name="T27" fmla="*/ 212 h 658"/>
                <a:gd name="T28" fmla="*/ 361 w 647"/>
                <a:gd name="T29" fmla="*/ 187 h 658"/>
                <a:gd name="T30" fmla="*/ 367 w 647"/>
                <a:gd name="T31" fmla="*/ 163 h 658"/>
                <a:gd name="T32" fmla="*/ 362 w 647"/>
                <a:gd name="T33" fmla="*/ 140 h 658"/>
                <a:gd name="T34" fmla="*/ 349 w 647"/>
                <a:gd name="T35" fmla="*/ 120 h 658"/>
                <a:gd name="T36" fmla="*/ 328 w 647"/>
                <a:gd name="T37" fmla="*/ 104 h 658"/>
                <a:gd name="T38" fmla="*/ 304 w 647"/>
                <a:gd name="T39" fmla="*/ 99 h 658"/>
                <a:gd name="T40" fmla="*/ 277 w 647"/>
                <a:gd name="T41" fmla="*/ 102 h 658"/>
                <a:gd name="T42" fmla="*/ 247 w 647"/>
                <a:gd name="T43" fmla="*/ 116 h 658"/>
                <a:gd name="T44" fmla="*/ 212 w 647"/>
                <a:gd name="T45" fmla="*/ 138 h 658"/>
                <a:gd name="T46" fmla="*/ 301 w 647"/>
                <a:gd name="T47" fmla="*/ 256 h 658"/>
                <a:gd name="T48" fmla="*/ 203 w 647"/>
                <a:gd name="T49" fmla="*/ 37 h 658"/>
                <a:gd name="T50" fmla="*/ 267 w 647"/>
                <a:gd name="T51" fmla="*/ 9 h 658"/>
                <a:gd name="T52" fmla="*/ 326 w 647"/>
                <a:gd name="T53" fmla="*/ 0 h 658"/>
                <a:gd name="T54" fmla="*/ 374 w 647"/>
                <a:gd name="T55" fmla="*/ 6 h 658"/>
                <a:gd name="T56" fmla="*/ 404 w 647"/>
                <a:gd name="T57" fmla="*/ 19 h 658"/>
                <a:gd name="T58" fmla="*/ 425 w 647"/>
                <a:gd name="T59" fmla="*/ 34 h 658"/>
                <a:gd name="T60" fmla="*/ 443 w 647"/>
                <a:gd name="T61" fmla="*/ 54 h 658"/>
                <a:gd name="T62" fmla="*/ 456 w 647"/>
                <a:gd name="T63" fmla="*/ 79 h 658"/>
                <a:gd name="T64" fmla="*/ 463 w 647"/>
                <a:gd name="T65" fmla="*/ 105 h 658"/>
                <a:gd name="T66" fmla="*/ 464 w 647"/>
                <a:gd name="T67" fmla="*/ 133 h 658"/>
                <a:gd name="T68" fmla="*/ 459 w 647"/>
                <a:gd name="T69" fmla="*/ 162 h 658"/>
                <a:gd name="T70" fmla="*/ 466 w 647"/>
                <a:gd name="T71" fmla="*/ 196 h 658"/>
                <a:gd name="T72" fmla="*/ 510 w 647"/>
                <a:gd name="T73" fmla="*/ 195 h 658"/>
                <a:gd name="T74" fmla="*/ 543 w 647"/>
                <a:gd name="T75" fmla="*/ 200 h 658"/>
                <a:gd name="T76" fmla="*/ 576 w 647"/>
                <a:gd name="T77" fmla="*/ 213 h 658"/>
                <a:gd name="T78" fmla="*/ 606 w 647"/>
                <a:gd name="T79" fmla="*/ 234 h 658"/>
                <a:gd name="T80" fmla="*/ 621 w 647"/>
                <a:gd name="T81" fmla="*/ 250 h 658"/>
                <a:gd name="T82" fmla="*/ 637 w 647"/>
                <a:gd name="T83" fmla="*/ 278 h 658"/>
                <a:gd name="T84" fmla="*/ 647 w 647"/>
                <a:gd name="T85" fmla="*/ 326 h 658"/>
                <a:gd name="T86" fmla="*/ 642 w 647"/>
                <a:gd name="T87" fmla="*/ 372 h 658"/>
                <a:gd name="T88" fmla="*/ 630 w 647"/>
                <a:gd name="T89" fmla="*/ 406 h 658"/>
                <a:gd name="T90" fmla="*/ 609 w 647"/>
                <a:gd name="T91" fmla="*/ 445 h 658"/>
                <a:gd name="T92" fmla="*/ 558 w 647"/>
                <a:gd name="T93" fmla="*/ 501 h 658"/>
                <a:gd name="T94" fmla="*/ 346 w 647"/>
                <a:gd name="T9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7" h="658">
                  <a:moveTo>
                    <a:pt x="386" y="517"/>
                  </a:moveTo>
                  <a:lnTo>
                    <a:pt x="459" y="464"/>
                  </a:lnTo>
                  <a:lnTo>
                    <a:pt x="472" y="454"/>
                  </a:lnTo>
                  <a:lnTo>
                    <a:pt x="484" y="445"/>
                  </a:lnTo>
                  <a:lnTo>
                    <a:pt x="494" y="435"/>
                  </a:lnTo>
                  <a:lnTo>
                    <a:pt x="504" y="426"/>
                  </a:lnTo>
                  <a:lnTo>
                    <a:pt x="512" y="416"/>
                  </a:lnTo>
                  <a:lnTo>
                    <a:pt x="520" y="406"/>
                  </a:lnTo>
                  <a:lnTo>
                    <a:pt x="525" y="397"/>
                  </a:lnTo>
                  <a:lnTo>
                    <a:pt x="530" y="387"/>
                  </a:lnTo>
                  <a:lnTo>
                    <a:pt x="534" y="379"/>
                  </a:lnTo>
                  <a:lnTo>
                    <a:pt x="536" y="369"/>
                  </a:lnTo>
                  <a:lnTo>
                    <a:pt x="537" y="360"/>
                  </a:lnTo>
                  <a:lnTo>
                    <a:pt x="536" y="350"/>
                  </a:lnTo>
                  <a:lnTo>
                    <a:pt x="534" y="341"/>
                  </a:lnTo>
                  <a:lnTo>
                    <a:pt x="530" y="332"/>
                  </a:lnTo>
                  <a:lnTo>
                    <a:pt x="526" y="322"/>
                  </a:lnTo>
                  <a:lnTo>
                    <a:pt x="520" y="314"/>
                  </a:lnTo>
                  <a:lnTo>
                    <a:pt x="514" y="306"/>
                  </a:lnTo>
                  <a:lnTo>
                    <a:pt x="508" y="300"/>
                  </a:lnTo>
                  <a:lnTo>
                    <a:pt x="501" y="295"/>
                  </a:lnTo>
                  <a:lnTo>
                    <a:pt x="493" y="290"/>
                  </a:lnTo>
                  <a:lnTo>
                    <a:pt x="486" y="287"/>
                  </a:lnTo>
                  <a:lnTo>
                    <a:pt x="476" y="285"/>
                  </a:lnTo>
                  <a:lnTo>
                    <a:pt x="468" y="284"/>
                  </a:lnTo>
                  <a:lnTo>
                    <a:pt x="458" y="284"/>
                  </a:lnTo>
                  <a:lnTo>
                    <a:pt x="447" y="285"/>
                  </a:lnTo>
                  <a:lnTo>
                    <a:pt x="437" y="287"/>
                  </a:lnTo>
                  <a:lnTo>
                    <a:pt x="425" y="290"/>
                  </a:lnTo>
                  <a:lnTo>
                    <a:pt x="413" y="296"/>
                  </a:lnTo>
                  <a:lnTo>
                    <a:pt x="401" y="301"/>
                  </a:lnTo>
                  <a:lnTo>
                    <a:pt x="388" y="308"/>
                  </a:lnTo>
                  <a:lnTo>
                    <a:pt x="375" y="316"/>
                  </a:lnTo>
                  <a:lnTo>
                    <a:pt x="361" y="326"/>
                  </a:lnTo>
                  <a:lnTo>
                    <a:pt x="287" y="380"/>
                  </a:lnTo>
                  <a:lnTo>
                    <a:pt x="386" y="517"/>
                  </a:lnTo>
                  <a:close/>
                  <a:moveTo>
                    <a:pt x="301" y="256"/>
                  </a:moveTo>
                  <a:lnTo>
                    <a:pt x="312" y="247"/>
                  </a:lnTo>
                  <a:lnTo>
                    <a:pt x="323" y="238"/>
                  </a:lnTo>
                  <a:lnTo>
                    <a:pt x="333" y="230"/>
                  </a:lnTo>
                  <a:lnTo>
                    <a:pt x="340" y="220"/>
                  </a:lnTo>
                  <a:lnTo>
                    <a:pt x="348" y="212"/>
                  </a:lnTo>
                  <a:lnTo>
                    <a:pt x="353" y="203"/>
                  </a:lnTo>
                  <a:lnTo>
                    <a:pt x="358" y="195"/>
                  </a:lnTo>
                  <a:lnTo>
                    <a:pt x="361" y="187"/>
                  </a:lnTo>
                  <a:lnTo>
                    <a:pt x="365" y="179"/>
                  </a:lnTo>
                  <a:lnTo>
                    <a:pt x="366" y="170"/>
                  </a:lnTo>
                  <a:lnTo>
                    <a:pt x="367" y="163"/>
                  </a:lnTo>
                  <a:lnTo>
                    <a:pt x="366" y="155"/>
                  </a:lnTo>
                  <a:lnTo>
                    <a:pt x="365" y="148"/>
                  </a:lnTo>
                  <a:lnTo>
                    <a:pt x="362" y="140"/>
                  </a:lnTo>
                  <a:lnTo>
                    <a:pt x="358" y="134"/>
                  </a:lnTo>
                  <a:lnTo>
                    <a:pt x="354" y="128"/>
                  </a:lnTo>
                  <a:lnTo>
                    <a:pt x="349" y="120"/>
                  </a:lnTo>
                  <a:lnTo>
                    <a:pt x="342" y="114"/>
                  </a:lnTo>
                  <a:lnTo>
                    <a:pt x="335" y="109"/>
                  </a:lnTo>
                  <a:lnTo>
                    <a:pt x="328" y="104"/>
                  </a:lnTo>
                  <a:lnTo>
                    <a:pt x="321" y="101"/>
                  </a:lnTo>
                  <a:lnTo>
                    <a:pt x="312" y="99"/>
                  </a:lnTo>
                  <a:lnTo>
                    <a:pt x="304" y="99"/>
                  </a:lnTo>
                  <a:lnTo>
                    <a:pt x="295" y="99"/>
                  </a:lnTo>
                  <a:lnTo>
                    <a:pt x="287" y="100"/>
                  </a:lnTo>
                  <a:lnTo>
                    <a:pt x="277" y="102"/>
                  </a:lnTo>
                  <a:lnTo>
                    <a:pt x="268" y="106"/>
                  </a:lnTo>
                  <a:lnTo>
                    <a:pt x="257" y="111"/>
                  </a:lnTo>
                  <a:lnTo>
                    <a:pt x="247" y="116"/>
                  </a:lnTo>
                  <a:lnTo>
                    <a:pt x="236" y="122"/>
                  </a:lnTo>
                  <a:lnTo>
                    <a:pt x="224" y="130"/>
                  </a:lnTo>
                  <a:lnTo>
                    <a:pt x="212" y="138"/>
                  </a:lnTo>
                  <a:lnTo>
                    <a:pt x="146" y="186"/>
                  </a:lnTo>
                  <a:lnTo>
                    <a:pt x="233" y="305"/>
                  </a:lnTo>
                  <a:lnTo>
                    <a:pt x="301" y="256"/>
                  </a:lnTo>
                  <a:close/>
                  <a:moveTo>
                    <a:pt x="155" y="68"/>
                  </a:moveTo>
                  <a:lnTo>
                    <a:pt x="180" y="51"/>
                  </a:lnTo>
                  <a:lnTo>
                    <a:pt x="203" y="37"/>
                  </a:lnTo>
                  <a:lnTo>
                    <a:pt x="225" y="26"/>
                  </a:lnTo>
                  <a:lnTo>
                    <a:pt x="247" y="16"/>
                  </a:lnTo>
                  <a:lnTo>
                    <a:pt x="267" y="9"/>
                  </a:lnTo>
                  <a:lnTo>
                    <a:pt x="287" y="3"/>
                  </a:lnTo>
                  <a:lnTo>
                    <a:pt x="307" y="1"/>
                  </a:lnTo>
                  <a:lnTo>
                    <a:pt x="326" y="0"/>
                  </a:lnTo>
                  <a:lnTo>
                    <a:pt x="342" y="1"/>
                  </a:lnTo>
                  <a:lnTo>
                    <a:pt x="358" y="2"/>
                  </a:lnTo>
                  <a:lnTo>
                    <a:pt x="374" y="6"/>
                  </a:lnTo>
                  <a:lnTo>
                    <a:pt x="390" y="12"/>
                  </a:lnTo>
                  <a:lnTo>
                    <a:pt x="397" y="15"/>
                  </a:lnTo>
                  <a:lnTo>
                    <a:pt x="404" y="19"/>
                  </a:lnTo>
                  <a:lnTo>
                    <a:pt x="411" y="23"/>
                  </a:lnTo>
                  <a:lnTo>
                    <a:pt x="419" y="29"/>
                  </a:lnTo>
                  <a:lnTo>
                    <a:pt x="425" y="34"/>
                  </a:lnTo>
                  <a:lnTo>
                    <a:pt x="432" y="40"/>
                  </a:lnTo>
                  <a:lnTo>
                    <a:pt x="437" y="47"/>
                  </a:lnTo>
                  <a:lnTo>
                    <a:pt x="443" y="54"/>
                  </a:lnTo>
                  <a:lnTo>
                    <a:pt x="449" y="62"/>
                  </a:lnTo>
                  <a:lnTo>
                    <a:pt x="453" y="70"/>
                  </a:lnTo>
                  <a:lnTo>
                    <a:pt x="456" y="79"/>
                  </a:lnTo>
                  <a:lnTo>
                    <a:pt x="459" y="87"/>
                  </a:lnTo>
                  <a:lnTo>
                    <a:pt x="461" y="96"/>
                  </a:lnTo>
                  <a:lnTo>
                    <a:pt x="463" y="105"/>
                  </a:lnTo>
                  <a:lnTo>
                    <a:pt x="464" y="115"/>
                  </a:lnTo>
                  <a:lnTo>
                    <a:pt x="464" y="123"/>
                  </a:lnTo>
                  <a:lnTo>
                    <a:pt x="464" y="133"/>
                  </a:lnTo>
                  <a:lnTo>
                    <a:pt x="463" y="143"/>
                  </a:lnTo>
                  <a:lnTo>
                    <a:pt x="461" y="152"/>
                  </a:lnTo>
                  <a:lnTo>
                    <a:pt x="459" y="162"/>
                  </a:lnTo>
                  <a:lnTo>
                    <a:pt x="453" y="181"/>
                  </a:lnTo>
                  <a:lnTo>
                    <a:pt x="444" y="200"/>
                  </a:lnTo>
                  <a:lnTo>
                    <a:pt x="466" y="196"/>
                  </a:lnTo>
                  <a:lnTo>
                    <a:pt x="487" y="194"/>
                  </a:lnTo>
                  <a:lnTo>
                    <a:pt x="498" y="194"/>
                  </a:lnTo>
                  <a:lnTo>
                    <a:pt x="510" y="195"/>
                  </a:lnTo>
                  <a:lnTo>
                    <a:pt x="521" y="196"/>
                  </a:lnTo>
                  <a:lnTo>
                    <a:pt x="533" y="198"/>
                  </a:lnTo>
                  <a:lnTo>
                    <a:pt x="543" y="200"/>
                  </a:lnTo>
                  <a:lnTo>
                    <a:pt x="555" y="204"/>
                  </a:lnTo>
                  <a:lnTo>
                    <a:pt x="565" y="208"/>
                  </a:lnTo>
                  <a:lnTo>
                    <a:pt x="576" y="213"/>
                  </a:lnTo>
                  <a:lnTo>
                    <a:pt x="586" y="219"/>
                  </a:lnTo>
                  <a:lnTo>
                    <a:pt x="596" y="226"/>
                  </a:lnTo>
                  <a:lnTo>
                    <a:pt x="606" y="234"/>
                  </a:lnTo>
                  <a:lnTo>
                    <a:pt x="614" y="243"/>
                  </a:lnTo>
                  <a:lnTo>
                    <a:pt x="618" y="247"/>
                  </a:lnTo>
                  <a:lnTo>
                    <a:pt x="621" y="250"/>
                  </a:lnTo>
                  <a:lnTo>
                    <a:pt x="624" y="255"/>
                  </a:lnTo>
                  <a:lnTo>
                    <a:pt x="629" y="262"/>
                  </a:lnTo>
                  <a:lnTo>
                    <a:pt x="637" y="278"/>
                  </a:lnTo>
                  <a:lnTo>
                    <a:pt x="642" y="294"/>
                  </a:lnTo>
                  <a:lnTo>
                    <a:pt x="645" y="310"/>
                  </a:lnTo>
                  <a:lnTo>
                    <a:pt x="647" y="326"/>
                  </a:lnTo>
                  <a:lnTo>
                    <a:pt x="646" y="341"/>
                  </a:lnTo>
                  <a:lnTo>
                    <a:pt x="645" y="356"/>
                  </a:lnTo>
                  <a:lnTo>
                    <a:pt x="642" y="372"/>
                  </a:lnTo>
                  <a:lnTo>
                    <a:pt x="637" y="387"/>
                  </a:lnTo>
                  <a:lnTo>
                    <a:pt x="634" y="397"/>
                  </a:lnTo>
                  <a:lnTo>
                    <a:pt x="630" y="406"/>
                  </a:lnTo>
                  <a:lnTo>
                    <a:pt x="625" y="416"/>
                  </a:lnTo>
                  <a:lnTo>
                    <a:pt x="621" y="426"/>
                  </a:lnTo>
                  <a:lnTo>
                    <a:pt x="609" y="445"/>
                  </a:lnTo>
                  <a:lnTo>
                    <a:pt x="594" y="464"/>
                  </a:lnTo>
                  <a:lnTo>
                    <a:pt x="578" y="482"/>
                  </a:lnTo>
                  <a:lnTo>
                    <a:pt x="558" y="501"/>
                  </a:lnTo>
                  <a:lnTo>
                    <a:pt x="537" y="520"/>
                  </a:lnTo>
                  <a:lnTo>
                    <a:pt x="511" y="539"/>
                  </a:lnTo>
                  <a:lnTo>
                    <a:pt x="346" y="658"/>
                  </a:lnTo>
                  <a:lnTo>
                    <a:pt x="0" y="181"/>
                  </a:lnTo>
                  <a:lnTo>
                    <a:pt x="155" y="68"/>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9" name="Freeform 84"/>
            <p:cNvSpPr>
              <a:spLocks/>
            </p:cNvSpPr>
            <p:nvPr userDrawn="1"/>
          </p:nvSpPr>
          <p:spPr bwMode="auto">
            <a:xfrm>
              <a:off x="4284" y="3178"/>
              <a:ext cx="60" cy="62"/>
            </a:xfrm>
            <a:custGeom>
              <a:avLst/>
              <a:gdLst>
                <a:gd name="T0" fmla="*/ 251 w 598"/>
                <a:gd name="T1" fmla="*/ 0 h 624"/>
                <a:gd name="T2" fmla="*/ 213 w 598"/>
                <a:gd name="T3" fmla="*/ 138 h 624"/>
                <a:gd name="T4" fmla="*/ 174 w 598"/>
                <a:gd name="T5" fmla="*/ 171 h 624"/>
                <a:gd name="T6" fmla="*/ 145 w 598"/>
                <a:gd name="T7" fmla="*/ 205 h 624"/>
                <a:gd name="T8" fmla="*/ 123 w 598"/>
                <a:gd name="T9" fmla="*/ 242 h 624"/>
                <a:gd name="T10" fmla="*/ 116 w 598"/>
                <a:gd name="T11" fmla="*/ 261 h 624"/>
                <a:gd name="T12" fmla="*/ 110 w 598"/>
                <a:gd name="T13" fmla="*/ 280 h 624"/>
                <a:gd name="T14" fmla="*/ 106 w 598"/>
                <a:gd name="T15" fmla="*/ 300 h 624"/>
                <a:gd name="T16" fmla="*/ 105 w 598"/>
                <a:gd name="T17" fmla="*/ 320 h 624"/>
                <a:gd name="T18" fmla="*/ 106 w 598"/>
                <a:gd name="T19" fmla="*/ 340 h 624"/>
                <a:gd name="T20" fmla="*/ 111 w 598"/>
                <a:gd name="T21" fmla="*/ 360 h 624"/>
                <a:gd name="T22" fmla="*/ 116 w 598"/>
                <a:gd name="T23" fmla="*/ 380 h 624"/>
                <a:gd name="T24" fmla="*/ 123 w 598"/>
                <a:gd name="T25" fmla="*/ 401 h 624"/>
                <a:gd name="T26" fmla="*/ 146 w 598"/>
                <a:gd name="T27" fmla="*/ 441 h 624"/>
                <a:gd name="T28" fmla="*/ 178 w 598"/>
                <a:gd name="T29" fmla="*/ 475 h 624"/>
                <a:gd name="T30" fmla="*/ 195 w 598"/>
                <a:gd name="T31" fmla="*/ 488 h 624"/>
                <a:gd name="T32" fmla="*/ 212 w 598"/>
                <a:gd name="T33" fmla="*/ 500 h 624"/>
                <a:gd name="T34" fmla="*/ 230 w 598"/>
                <a:gd name="T35" fmla="*/ 509 h 624"/>
                <a:gd name="T36" fmla="*/ 249 w 598"/>
                <a:gd name="T37" fmla="*/ 517 h 624"/>
                <a:gd name="T38" fmla="*/ 268 w 598"/>
                <a:gd name="T39" fmla="*/ 522 h 624"/>
                <a:gd name="T40" fmla="*/ 287 w 598"/>
                <a:gd name="T41" fmla="*/ 524 h 624"/>
                <a:gd name="T42" fmla="*/ 307 w 598"/>
                <a:gd name="T43" fmla="*/ 525 h 624"/>
                <a:gd name="T44" fmla="*/ 328 w 598"/>
                <a:gd name="T45" fmla="*/ 524 h 624"/>
                <a:gd name="T46" fmla="*/ 369 w 598"/>
                <a:gd name="T47" fmla="*/ 514 h 624"/>
                <a:gd name="T48" fmla="*/ 412 w 598"/>
                <a:gd name="T49" fmla="*/ 496 h 624"/>
                <a:gd name="T50" fmla="*/ 454 w 598"/>
                <a:gd name="T51" fmla="*/ 471 h 624"/>
                <a:gd name="T52" fmla="*/ 382 w 598"/>
                <a:gd name="T53" fmla="*/ 352 h 624"/>
                <a:gd name="T54" fmla="*/ 219 w 598"/>
                <a:gd name="T55" fmla="*/ 354 h 624"/>
                <a:gd name="T56" fmla="*/ 458 w 598"/>
                <a:gd name="T57" fmla="*/ 287 h 624"/>
                <a:gd name="T58" fmla="*/ 598 w 598"/>
                <a:gd name="T59" fmla="*/ 477 h 624"/>
                <a:gd name="T60" fmla="*/ 492 w 598"/>
                <a:gd name="T61" fmla="*/ 553 h 624"/>
                <a:gd name="T62" fmla="*/ 460 w 598"/>
                <a:gd name="T63" fmla="*/ 573 h 624"/>
                <a:gd name="T64" fmla="*/ 429 w 598"/>
                <a:gd name="T65" fmla="*/ 589 h 624"/>
                <a:gd name="T66" fmla="*/ 397 w 598"/>
                <a:gd name="T67" fmla="*/ 603 h 624"/>
                <a:gd name="T68" fmla="*/ 365 w 598"/>
                <a:gd name="T69" fmla="*/ 612 h 624"/>
                <a:gd name="T70" fmla="*/ 334 w 598"/>
                <a:gd name="T71" fmla="*/ 620 h 624"/>
                <a:gd name="T72" fmla="*/ 303 w 598"/>
                <a:gd name="T73" fmla="*/ 623 h 624"/>
                <a:gd name="T74" fmla="*/ 272 w 598"/>
                <a:gd name="T75" fmla="*/ 624 h 624"/>
                <a:gd name="T76" fmla="*/ 242 w 598"/>
                <a:gd name="T77" fmla="*/ 621 h 624"/>
                <a:gd name="T78" fmla="*/ 214 w 598"/>
                <a:gd name="T79" fmla="*/ 615 h 624"/>
                <a:gd name="T80" fmla="*/ 186 w 598"/>
                <a:gd name="T81" fmla="*/ 607 h 624"/>
                <a:gd name="T82" fmla="*/ 158 w 598"/>
                <a:gd name="T83" fmla="*/ 596 h 624"/>
                <a:gd name="T84" fmla="*/ 133 w 598"/>
                <a:gd name="T85" fmla="*/ 581 h 624"/>
                <a:gd name="T86" fmla="*/ 109 w 598"/>
                <a:gd name="T87" fmla="*/ 564 h 624"/>
                <a:gd name="T88" fmla="*/ 85 w 598"/>
                <a:gd name="T89" fmla="*/ 544 h 624"/>
                <a:gd name="T90" fmla="*/ 64 w 598"/>
                <a:gd name="T91" fmla="*/ 522 h 624"/>
                <a:gd name="T92" fmla="*/ 45 w 598"/>
                <a:gd name="T93" fmla="*/ 495 h 624"/>
                <a:gd name="T94" fmla="*/ 30 w 598"/>
                <a:gd name="T95" fmla="*/ 468 h 624"/>
                <a:gd name="T96" fmla="*/ 17 w 598"/>
                <a:gd name="T97" fmla="*/ 440 h 624"/>
                <a:gd name="T98" fmla="*/ 9 w 598"/>
                <a:gd name="T99" fmla="*/ 411 h 624"/>
                <a:gd name="T100" fmla="*/ 2 w 598"/>
                <a:gd name="T101" fmla="*/ 382 h 624"/>
                <a:gd name="T102" fmla="*/ 0 w 598"/>
                <a:gd name="T103" fmla="*/ 353 h 624"/>
                <a:gd name="T104" fmla="*/ 0 w 598"/>
                <a:gd name="T105" fmla="*/ 323 h 624"/>
                <a:gd name="T106" fmla="*/ 4 w 598"/>
                <a:gd name="T107" fmla="*/ 294 h 624"/>
                <a:gd name="T108" fmla="*/ 11 w 598"/>
                <a:gd name="T109" fmla="*/ 264 h 624"/>
                <a:gd name="T110" fmla="*/ 20 w 598"/>
                <a:gd name="T111" fmla="*/ 236 h 624"/>
                <a:gd name="T112" fmla="*/ 34 w 598"/>
                <a:gd name="T113" fmla="*/ 208 h 624"/>
                <a:gd name="T114" fmla="*/ 50 w 598"/>
                <a:gd name="T115" fmla="*/ 179 h 624"/>
                <a:gd name="T116" fmla="*/ 69 w 598"/>
                <a:gd name="T117" fmla="*/ 153 h 624"/>
                <a:gd name="T118" fmla="*/ 91 w 598"/>
                <a:gd name="T119" fmla="*/ 126 h 624"/>
                <a:gd name="T120" fmla="*/ 117 w 598"/>
                <a:gd name="T121" fmla="*/ 101 h 624"/>
                <a:gd name="T122" fmla="*/ 146 w 598"/>
                <a:gd name="T123" fmla="*/ 7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624">
                  <a:moveTo>
                    <a:pt x="162" y="64"/>
                  </a:moveTo>
                  <a:lnTo>
                    <a:pt x="251" y="0"/>
                  </a:lnTo>
                  <a:lnTo>
                    <a:pt x="303" y="72"/>
                  </a:lnTo>
                  <a:lnTo>
                    <a:pt x="213" y="138"/>
                  </a:lnTo>
                  <a:lnTo>
                    <a:pt x="192" y="154"/>
                  </a:lnTo>
                  <a:lnTo>
                    <a:pt x="174" y="171"/>
                  </a:lnTo>
                  <a:lnTo>
                    <a:pt x="158" y="188"/>
                  </a:lnTo>
                  <a:lnTo>
                    <a:pt x="145" y="205"/>
                  </a:lnTo>
                  <a:lnTo>
                    <a:pt x="133" y="223"/>
                  </a:lnTo>
                  <a:lnTo>
                    <a:pt x="123" y="242"/>
                  </a:lnTo>
                  <a:lnTo>
                    <a:pt x="119" y="252"/>
                  </a:lnTo>
                  <a:lnTo>
                    <a:pt x="116" y="261"/>
                  </a:lnTo>
                  <a:lnTo>
                    <a:pt x="113" y="271"/>
                  </a:lnTo>
                  <a:lnTo>
                    <a:pt x="110" y="280"/>
                  </a:lnTo>
                  <a:lnTo>
                    <a:pt x="109" y="290"/>
                  </a:lnTo>
                  <a:lnTo>
                    <a:pt x="106" y="300"/>
                  </a:lnTo>
                  <a:lnTo>
                    <a:pt x="106" y="310"/>
                  </a:lnTo>
                  <a:lnTo>
                    <a:pt x="105" y="320"/>
                  </a:lnTo>
                  <a:lnTo>
                    <a:pt x="106" y="330"/>
                  </a:lnTo>
                  <a:lnTo>
                    <a:pt x="106" y="340"/>
                  </a:lnTo>
                  <a:lnTo>
                    <a:pt x="109" y="350"/>
                  </a:lnTo>
                  <a:lnTo>
                    <a:pt x="111" y="360"/>
                  </a:lnTo>
                  <a:lnTo>
                    <a:pt x="113" y="370"/>
                  </a:lnTo>
                  <a:lnTo>
                    <a:pt x="116" y="380"/>
                  </a:lnTo>
                  <a:lnTo>
                    <a:pt x="119" y="391"/>
                  </a:lnTo>
                  <a:lnTo>
                    <a:pt x="123" y="401"/>
                  </a:lnTo>
                  <a:lnTo>
                    <a:pt x="134" y="421"/>
                  </a:lnTo>
                  <a:lnTo>
                    <a:pt x="146" y="441"/>
                  </a:lnTo>
                  <a:lnTo>
                    <a:pt x="162" y="459"/>
                  </a:lnTo>
                  <a:lnTo>
                    <a:pt x="178" y="475"/>
                  </a:lnTo>
                  <a:lnTo>
                    <a:pt x="186" y="481"/>
                  </a:lnTo>
                  <a:lnTo>
                    <a:pt x="195" y="488"/>
                  </a:lnTo>
                  <a:lnTo>
                    <a:pt x="203" y="494"/>
                  </a:lnTo>
                  <a:lnTo>
                    <a:pt x="212" y="500"/>
                  </a:lnTo>
                  <a:lnTo>
                    <a:pt x="220" y="505"/>
                  </a:lnTo>
                  <a:lnTo>
                    <a:pt x="230" y="509"/>
                  </a:lnTo>
                  <a:lnTo>
                    <a:pt x="239" y="513"/>
                  </a:lnTo>
                  <a:lnTo>
                    <a:pt x="249" y="517"/>
                  </a:lnTo>
                  <a:lnTo>
                    <a:pt x="258" y="519"/>
                  </a:lnTo>
                  <a:lnTo>
                    <a:pt x="268" y="522"/>
                  </a:lnTo>
                  <a:lnTo>
                    <a:pt x="278" y="523"/>
                  </a:lnTo>
                  <a:lnTo>
                    <a:pt x="287" y="524"/>
                  </a:lnTo>
                  <a:lnTo>
                    <a:pt x="298" y="525"/>
                  </a:lnTo>
                  <a:lnTo>
                    <a:pt x="307" y="525"/>
                  </a:lnTo>
                  <a:lnTo>
                    <a:pt x="318" y="525"/>
                  </a:lnTo>
                  <a:lnTo>
                    <a:pt x="328" y="524"/>
                  </a:lnTo>
                  <a:lnTo>
                    <a:pt x="349" y="521"/>
                  </a:lnTo>
                  <a:lnTo>
                    <a:pt x="369" y="514"/>
                  </a:lnTo>
                  <a:lnTo>
                    <a:pt x="390" y="507"/>
                  </a:lnTo>
                  <a:lnTo>
                    <a:pt x="412" y="496"/>
                  </a:lnTo>
                  <a:lnTo>
                    <a:pt x="433" y="485"/>
                  </a:lnTo>
                  <a:lnTo>
                    <a:pt x="454" y="471"/>
                  </a:lnTo>
                  <a:lnTo>
                    <a:pt x="464" y="463"/>
                  </a:lnTo>
                  <a:lnTo>
                    <a:pt x="382" y="352"/>
                  </a:lnTo>
                  <a:lnTo>
                    <a:pt x="274" y="429"/>
                  </a:lnTo>
                  <a:lnTo>
                    <a:pt x="219" y="354"/>
                  </a:lnTo>
                  <a:lnTo>
                    <a:pt x="408" y="217"/>
                  </a:lnTo>
                  <a:lnTo>
                    <a:pt x="458" y="287"/>
                  </a:lnTo>
                  <a:lnTo>
                    <a:pt x="541" y="400"/>
                  </a:lnTo>
                  <a:lnTo>
                    <a:pt x="598" y="477"/>
                  </a:lnTo>
                  <a:lnTo>
                    <a:pt x="508" y="542"/>
                  </a:lnTo>
                  <a:lnTo>
                    <a:pt x="492" y="553"/>
                  </a:lnTo>
                  <a:lnTo>
                    <a:pt x="476" y="563"/>
                  </a:lnTo>
                  <a:lnTo>
                    <a:pt x="460" y="573"/>
                  </a:lnTo>
                  <a:lnTo>
                    <a:pt x="444" y="581"/>
                  </a:lnTo>
                  <a:lnTo>
                    <a:pt x="429" y="589"/>
                  </a:lnTo>
                  <a:lnTo>
                    <a:pt x="413" y="596"/>
                  </a:lnTo>
                  <a:lnTo>
                    <a:pt x="397" y="603"/>
                  </a:lnTo>
                  <a:lnTo>
                    <a:pt x="381" y="608"/>
                  </a:lnTo>
                  <a:lnTo>
                    <a:pt x="365" y="612"/>
                  </a:lnTo>
                  <a:lnTo>
                    <a:pt x="349" y="617"/>
                  </a:lnTo>
                  <a:lnTo>
                    <a:pt x="334" y="620"/>
                  </a:lnTo>
                  <a:lnTo>
                    <a:pt x="318" y="622"/>
                  </a:lnTo>
                  <a:lnTo>
                    <a:pt x="303" y="623"/>
                  </a:lnTo>
                  <a:lnTo>
                    <a:pt x="287" y="624"/>
                  </a:lnTo>
                  <a:lnTo>
                    <a:pt x="272" y="624"/>
                  </a:lnTo>
                  <a:lnTo>
                    <a:pt x="257" y="623"/>
                  </a:lnTo>
                  <a:lnTo>
                    <a:pt x="242" y="621"/>
                  </a:lnTo>
                  <a:lnTo>
                    <a:pt x="228" y="619"/>
                  </a:lnTo>
                  <a:lnTo>
                    <a:pt x="214" y="615"/>
                  </a:lnTo>
                  <a:lnTo>
                    <a:pt x="200" y="612"/>
                  </a:lnTo>
                  <a:lnTo>
                    <a:pt x="186" y="607"/>
                  </a:lnTo>
                  <a:lnTo>
                    <a:pt x="172" y="602"/>
                  </a:lnTo>
                  <a:lnTo>
                    <a:pt x="158" y="596"/>
                  </a:lnTo>
                  <a:lnTo>
                    <a:pt x="146" y="589"/>
                  </a:lnTo>
                  <a:lnTo>
                    <a:pt x="133" y="581"/>
                  </a:lnTo>
                  <a:lnTo>
                    <a:pt x="120" y="573"/>
                  </a:lnTo>
                  <a:lnTo>
                    <a:pt x="109" y="564"/>
                  </a:lnTo>
                  <a:lnTo>
                    <a:pt x="97" y="555"/>
                  </a:lnTo>
                  <a:lnTo>
                    <a:pt x="85" y="544"/>
                  </a:lnTo>
                  <a:lnTo>
                    <a:pt x="74" y="534"/>
                  </a:lnTo>
                  <a:lnTo>
                    <a:pt x="64" y="522"/>
                  </a:lnTo>
                  <a:lnTo>
                    <a:pt x="53" y="509"/>
                  </a:lnTo>
                  <a:lnTo>
                    <a:pt x="45" y="495"/>
                  </a:lnTo>
                  <a:lnTo>
                    <a:pt x="37" y="481"/>
                  </a:lnTo>
                  <a:lnTo>
                    <a:pt x="30" y="468"/>
                  </a:lnTo>
                  <a:lnTo>
                    <a:pt x="23" y="454"/>
                  </a:lnTo>
                  <a:lnTo>
                    <a:pt x="17" y="440"/>
                  </a:lnTo>
                  <a:lnTo>
                    <a:pt x="13" y="425"/>
                  </a:lnTo>
                  <a:lnTo>
                    <a:pt x="9" y="411"/>
                  </a:lnTo>
                  <a:lnTo>
                    <a:pt x="5" y="396"/>
                  </a:lnTo>
                  <a:lnTo>
                    <a:pt x="2" y="382"/>
                  </a:lnTo>
                  <a:lnTo>
                    <a:pt x="1" y="368"/>
                  </a:lnTo>
                  <a:lnTo>
                    <a:pt x="0" y="353"/>
                  </a:lnTo>
                  <a:lnTo>
                    <a:pt x="0" y="338"/>
                  </a:lnTo>
                  <a:lnTo>
                    <a:pt x="0" y="323"/>
                  </a:lnTo>
                  <a:lnTo>
                    <a:pt x="1" y="309"/>
                  </a:lnTo>
                  <a:lnTo>
                    <a:pt x="4" y="294"/>
                  </a:lnTo>
                  <a:lnTo>
                    <a:pt x="6" y="279"/>
                  </a:lnTo>
                  <a:lnTo>
                    <a:pt x="11" y="264"/>
                  </a:lnTo>
                  <a:lnTo>
                    <a:pt x="15" y="251"/>
                  </a:lnTo>
                  <a:lnTo>
                    <a:pt x="20" y="236"/>
                  </a:lnTo>
                  <a:lnTo>
                    <a:pt x="27" y="222"/>
                  </a:lnTo>
                  <a:lnTo>
                    <a:pt x="34" y="208"/>
                  </a:lnTo>
                  <a:lnTo>
                    <a:pt x="42" y="193"/>
                  </a:lnTo>
                  <a:lnTo>
                    <a:pt x="50" y="179"/>
                  </a:lnTo>
                  <a:lnTo>
                    <a:pt x="60" y="165"/>
                  </a:lnTo>
                  <a:lnTo>
                    <a:pt x="69" y="153"/>
                  </a:lnTo>
                  <a:lnTo>
                    <a:pt x="80" y="139"/>
                  </a:lnTo>
                  <a:lnTo>
                    <a:pt x="91" y="126"/>
                  </a:lnTo>
                  <a:lnTo>
                    <a:pt x="104" y="113"/>
                  </a:lnTo>
                  <a:lnTo>
                    <a:pt x="117" y="101"/>
                  </a:lnTo>
                  <a:lnTo>
                    <a:pt x="131" y="88"/>
                  </a:lnTo>
                  <a:lnTo>
                    <a:pt x="146" y="76"/>
                  </a:lnTo>
                  <a:lnTo>
                    <a:pt x="162" y="64"/>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0" name="Freeform 85"/>
            <p:cNvSpPr>
              <a:spLocks noEditPoints="1"/>
            </p:cNvSpPr>
            <p:nvPr userDrawn="1"/>
          </p:nvSpPr>
          <p:spPr bwMode="auto">
            <a:xfrm>
              <a:off x="4444" y="3080"/>
              <a:ext cx="65" cy="66"/>
            </a:xfrm>
            <a:custGeom>
              <a:avLst/>
              <a:gdLst>
                <a:gd name="T0" fmla="*/ 176 w 647"/>
                <a:gd name="T1" fmla="*/ 204 h 658"/>
                <a:gd name="T2" fmla="*/ 143 w 647"/>
                <a:gd name="T3" fmla="*/ 233 h 658"/>
                <a:gd name="T4" fmla="*/ 121 w 647"/>
                <a:gd name="T5" fmla="*/ 262 h 658"/>
                <a:gd name="T6" fmla="*/ 111 w 647"/>
                <a:gd name="T7" fmla="*/ 289 h 658"/>
                <a:gd name="T8" fmla="*/ 113 w 647"/>
                <a:gd name="T9" fmla="*/ 317 h 658"/>
                <a:gd name="T10" fmla="*/ 127 w 647"/>
                <a:gd name="T11" fmla="*/ 345 h 658"/>
                <a:gd name="T12" fmla="*/ 146 w 647"/>
                <a:gd name="T13" fmla="*/ 364 h 658"/>
                <a:gd name="T14" fmla="*/ 170 w 647"/>
                <a:gd name="T15" fmla="*/ 373 h 658"/>
                <a:gd name="T16" fmla="*/ 200 w 647"/>
                <a:gd name="T17" fmla="*/ 373 h 658"/>
                <a:gd name="T18" fmla="*/ 233 w 647"/>
                <a:gd name="T19" fmla="*/ 363 h 658"/>
                <a:gd name="T20" fmla="*/ 272 w 647"/>
                <a:gd name="T21" fmla="*/ 342 h 658"/>
                <a:gd name="T22" fmla="*/ 261 w 647"/>
                <a:gd name="T23" fmla="*/ 141 h 658"/>
                <a:gd name="T24" fmla="*/ 324 w 647"/>
                <a:gd name="T25" fmla="*/ 420 h 658"/>
                <a:gd name="T26" fmla="*/ 300 w 647"/>
                <a:gd name="T27" fmla="*/ 447 h 658"/>
                <a:gd name="T28" fmla="*/ 285 w 647"/>
                <a:gd name="T29" fmla="*/ 471 h 658"/>
                <a:gd name="T30" fmla="*/ 281 w 647"/>
                <a:gd name="T31" fmla="*/ 496 h 658"/>
                <a:gd name="T32" fmla="*/ 285 w 647"/>
                <a:gd name="T33" fmla="*/ 518 h 658"/>
                <a:gd name="T34" fmla="*/ 299 w 647"/>
                <a:gd name="T35" fmla="*/ 538 h 658"/>
                <a:gd name="T36" fmla="*/ 319 w 647"/>
                <a:gd name="T37" fmla="*/ 554 h 658"/>
                <a:gd name="T38" fmla="*/ 343 w 647"/>
                <a:gd name="T39" fmla="*/ 559 h 658"/>
                <a:gd name="T40" fmla="*/ 369 w 647"/>
                <a:gd name="T41" fmla="*/ 556 h 658"/>
                <a:gd name="T42" fmla="*/ 400 w 647"/>
                <a:gd name="T43" fmla="*/ 542 h 658"/>
                <a:gd name="T44" fmla="*/ 435 w 647"/>
                <a:gd name="T45" fmla="*/ 520 h 658"/>
                <a:gd name="T46" fmla="*/ 346 w 647"/>
                <a:gd name="T47" fmla="*/ 402 h 658"/>
                <a:gd name="T48" fmla="*/ 445 w 647"/>
                <a:gd name="T49" fmla="*/ 621 h 658"/>
                <a:gd name="T50" fmla="*/ 380 w 647"/>
                <a:gd name="T51" fmla="*/ 650 h 658"/>
                <a:gd name="T52" fmla="*/ 320 w 647"/>
                <a:gd name="T53" fmla="*/ 658 h 658"/>
                <a:gd name="T54" fmla="*/ 272 w 647"/>
                <a:gd name="T55" fmla="*/ 652 h 658"/>
                <a:gd name="T56" fmla="*/ 243 w 647"/>
                <a:gd name="T57" fmla="*/ 639 h 658"/>
                <a:gd name="T58" fmla="*/ 222 w 647"/>
                <a:gd name="T59" fmla="*/ 624 h 658"/>
                <a:gd name="T60" fmla="*/ 204 w 647"/>
                <a:gd name="T61" fmla="*/ 604 h 658"/>
                <a:gd name="T62" fmla="*/ 190 w 647"/>
                <a:gd name="T63" fmla="*/ 580 h 658"/>
                <a:gd name="T64" fmla="*/ 183 w 647"/>
                <a:gd name="T65" fmla="*/ 553 h 658"/>
                <a:gd name="T66" fmla="*/ 183 w 647"/>
                <a:gd name="T67" fmla="*/ 525 h 658"/>
                <a:gd name="T68" fmla="*/ 187 w 647"/>
                <a:gd name="T69" fmla="*/ 497 h 658"/>
                <a:gd name="T70" fmla="*/ 182 w 647"/>
                <a:gd name="T71" fmla="*/ 463 h 658"/>
                <a:gd name="T72" fmla="*/ 137 w 647"/>
                <a:gd name="T73" fmla="*/ 464 h 658"/>
                <a:gd name="T74" fmla="*/ 103 w 647"/>
                <a:gd name="T75" fmla="*/ 458 h 658"/>
                <a:gd name="T76" fmla="*/ 71 w 647"/>
                <a:gd name="T77" fmla="*/ 446 h 658"/>
                <a:gd name="T78" fmla="*/ 42 w 647"/>
                <a:gd name="T79" fmla="*/ 424 h 658"/>
                <a:gd name="T80" fmla="*/ 26 w 647"/>
                <a:gd name="T81" fmla="*/ 408 h 658"/>
                <a:gd name="T82" fmla="*/ 10 w 647"/>
                <a:gd name="T83" fmla="*/ 381 h 658"/>
                <a:gd name="T84" fmla="*/ 0 w 647"/>
                <a:gd name="T85" fmla="*/ 333 h 658"/>
                <a:gd name="T86" fmla="*/ 5 w 647"/>
                <a:gd name="T87" fmla="*/ 286 h 658"/>
                <a:gd name="T88" fmla="*/ 17 w 647"/>
                <a:gd name="T89" fmla="*/ 252 h 658"/>
                <a:gd name="T90" fmla="*/ 38 w 647"/>
                <a:gd name="T91" fmla="*/ 214 h 658"/>
                <a:gd name="T92" fmla="*/ 88 w 647"/>
                <a:gd name="T93" fmla="*/ 157 h 658"/>
                <a:gd name="T94" fmla="*/ 300 w 647"/>
                <a:gd name="T9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7" h="658">
                  <a:moveTo>
                    <a:pt x="261" y="141"/>
                  </a:moveTo>
                  <a:lnTo>
                    <a:pt x="188" y="195"/>
                  </a:lnTo>
                  <a:lnTo>
                    <a:pt x="176" y="204"/>
                  </a:lnTo>
                  <a:lnTo>
                    <a:pt x="163" y="214"/>
                  </a:lnTo>
                  <a:lnTo>
                    <a:pt x="152" y="223"/>
                  </a:lnTo>
                  <a:lnTo>
                    <a:pt x="143" y="233"/>
                  </a:lnTo>
                  <a:lnTo>
                    <a:pt x="134" y="242"/>
                  </a:lnTo>
                  <a:lnTo>
                    <a:pt x="128" y="252"/>
                  </a:lnTo>
                  <a:lnTo>
                    <a:pt x="121" y="262"/>
                  </a:lnTo>
                  <a:lnTo>
                    <a:pt x="117" y="271"/>
                  </a:lnTo>
                  <a:lnTo>
                    <a:pt x="113" y="281"/>
                  </a:lnTo>
                  <a:lnTo>
                    <a:pt x="111" y="289"/>
                  </a:lnTo>
                  <a:lnTo>
                    <a:pt x="111" y="299"/>
                  </a:lnTo>
                  <a:lnTo>
                    <a:pt x="111" y="308"/>
                  </a:lnTo>
                  <a:lnTo>
                    <a:pt x="113" y="317"/>
                  </a:lnTo>
                  <a:lnTo>
                    <a:pt x="116" y="327"/>
                  </a:lnTo>
                  <a:lnTo>
                    <a:pt x="121" y="336"/>
                  </a:lnTo>
                  <a:lnTo>
                    <a:pt x="127" y="345"/>
                  </a:lnTo>
                  <a:lnTo>
                    <a:pt x="133" y="352"/>
                  </a:lnTo>
                  <a:lnTo>
                    <a:pt x="139" y="358"/>
                  </a:lnTo>
                  <a:lnTo>
                    <a:pt x="146" y="364"/>
                  </a:lnTo>
                  <a:lnTo>
                    <a:pt x="153" y="368"/>
                  </a:lnTo>
                  <a:lnTo>
                    <a:pt x="162" y="371"/>
                  </a:lnTo>
                  <a:lnTo>
                    <a:pt x="170" y="373"/>
                  </a:lnTo>
                  <a:lnTo>
                    <a:pt x="180" y="374"/>
                  </a:lnTo>
                  <a:lnTo>
                    <a:pt x="189" y="374"/>
                  </a:lnTo>
                  <a:lnTo>
                    <a:pt x="200" y="373"/>
                  </a:lnTo>
                  <a:lnTo>
                    <a:pt x="211" y="371"/>
                  </a:lnTo>
                  <a:lnTo>
                    <a:pt x="221" y="368"/>
                  </a:lnTo>
                  <a:lnTo>
                    <a:pt x="233" y="363"/>
                  </a:lnTo>
                  <a:lnTo>
                    <a:pt x="246" y="357"/>
                  </a:lnTo>
                  <a:lnTo>
                    <a:pt x="259" y="350"/>
                  </a:lnTo>
                  <a:lnTo>
                    <a:pt x="272" y="342"/>
                  </a:lnTo>
                  <a:lnTo>
                    <a:pt x="286" y="333"/>
                  </a:lnTo>
                  <a:lnTo>
                    <a:pt x="361" y="279"/>
                  </a:lnTo>
                  <a:lnTo>
                    <a:pt x="261" y="141"/>
                  </a:lnTo>
                  <a:close/>
                  <a:moveTo>
                    <a:pt x="346" y="402"/>
                  </a:moveTo>
                  <a:lnTo>
                    <a:pt x="334" y="412"/>
                  </a:lnTo>
                  <a:lnTo>
                    <a:pt x="324" y="420"/>
                  </a:lnTo>
                  <a:lnTo>
                    <a:pt x="315" y="429"/>
                  </a:lnTo>
                  <a:lnTo>
                    <a:pt x="306" y="438"/>
                  </a:lnTo>
                  <a:lnTo>
                    <a:pt x="300" y="447"/>
                  </a:lnTo>
                  <a:lnTo>
                    <a:pt x="294" y="455"/>
                  </a:lnTo>
                  <a:lnTo>
                    <a:pt x="289" y="464"/>
                  </a:lnTo>
                  <a:lnTo>
                    <a:pt x="285" y="471"/>
                  </a:lnTo>
                  <a:lnTo>
                    <a:pt x="283" y="480"/>
                  </a:lnTo>
                  <a:lnTo>
                    <a:pt x="281" y="488"/>
                  </a:lnTo>
                  <a:lnTo>
                    <a:pt x="281" y="496"/>
                  </a:lnTo>
                  <a:lnTo>
                    <a:pt x="281" y="503"/>
                  </a:lnTo>
                  <a:lnTo>
                    <a:pt x="283" y="511"/>
                  </a:lnTo>
                  <a:lnTo>
                    <a:pt x="285" y="518"/>
                  </a:lnTo>
                  <a:lnTo>
                    <a:pt x="288" y="524"/>
                  </a:lnTo>
                  <a:lnTo>
                    <a:pt x="293" y="531"/>
                  </a:lnTo>
                  <a:lnTo>
                    <a:pt x="299" y="538"/>
                  </a:lnTo>
                  <a:lnTo>
                    <a:pt x="305" y="545"/>
                  </a:lnTo>
                  <a:lnTo>
                    <a:pt x="312" y="550"/>
                  </a:lnTo>
                  <a:lnTo>
                    <a:pt x="319" y="554"/>
                  </a:lnTo>
                  <a:lnTo>
                    <a:pt x="327" y="557"/>
                  </a:lnTo>
                  <a:lnTo>
                    <a:pt x="334" y="559"/>
                  </a:lnTo>
                  <a:lnTo>
                    <a:pt x="343" y="559"/>
                  </a:lnTo>
                  <a:lnTo>
                    <a:pt x="351" y="559"/>
                  </a:lnTo>
                  <a:lnTo>
                    <a:pt x="361" y="558"/>
                  </a:lnTo>
                  <a:lnTo>
                    <a:pt x="369" y="556"/>
                  </a:lnTo>
                  <a:lnTo>
                    <a:pt x="380" y="552"/>
                  </a:lnTo>
                  <a:lnTo>
                    <a:pt x="389" y="548"/>
                  </a:lnTo>
                  <a:lnTo>
                    <a:pt x="400" y="542"/>
                  </a:lnTo>
                  <a:lnTo>
                    <a:pt x="412" y="536"/>
                  </a:lnTo>
                  <a:lnTo>
                    <a:pt x="422" y="529"/>
                  </a:lnTo>
                  <a:lnTo>
                    <a:pt x="435" y="520"/>
                  </a:lnTo>
                  <a:lnTo>
                    <a:pt x="501" y="472"/>
                  </a:lnTo>
                  <a:lnTo>
                    <a:pt x="414" y="353"/>
                  </a:lnTo>
                  <a:lnTo>
                    <a:pt x="346" y="402"/>
                  </a:lnTo>
                  <a:close/>
                  <a:moveTo>
                    <a:pt x="491" y="590"/>
                  </a:moveTo>
                  <a:lnTo>
                    <a:pt x="467" y="607"/>
                  </a:lnTo>
                  <a:lnTo>
                    <a:pt x="445" y="621"/>
                  </a:lnTo>
                  <a:lnTo>
                    <a:pt x="422" y="633"/>
                  </a:lnTo>
                  <a:lnTo>
                    <a:pt x="401" y="642"/>
                  </a:lnTo>
                  <a:lnTo>
                    <a:pt x="380" y="650"/>
                  </a:lnTo>
                  <a:lnTo>
                    <a:pt x="360" y="655"/>
                  </a:lnTo>
                  <a:lnTo>
                    <a:pt x="340" y="657"/>
                  </a:lnTo>
                  <a:lnTo>
                    <a:pt x="320" y="658"/>
                  </a:lnTo>
                  <a:lnTo>
                    <a:pt x="304" y="657"/>
                  </a:lnTo>
                  <a:lnTo>
                    <a:pt x="288" y="656"/>
                  </a:lnTo>
                  <a:lnTo>
                    <a:pt x="272" y="652"/>
                  </a:lnTo>
                  <a:lnTo>
                    <a:pt x="257" y="647"/>
                  </a:lnTo>
                  <a:lnTo>
                    <a:pt x="250" y="644"/>
                  </a:lnTo>
                  <a:lnTo>
                    <a:pt x="243" y="639"/>
                  </a:lnTo>
                  <a:lnTo>
                    <a:pt x="235" y="635"/>
                  </a:lnTo>
                  <a:lnTo>
                    <a:pt x="229" y="630"/>
                  </a:lnTo>
                  <a:lnTo>
                    <a:pt x="222" y="624"/>
                  </a:lnTo>
                  <a:lnTo>
                    <a:pt x="216" y="618"/>
                  </a:lnTo>
                  <a:lnTo>
                    <a:pt x="210" y="612"/>
                  </a:lnTo>
                  <a:lnTo>
                    <a:pt x="204" y="604"/>
                  </a:lnTo>
                  <a:lnTo>
                    <a:pt x="199" y="597"/>
                  </a:lnTo>
                  <a:lnTo>
                    <a:pt x="194" y="588"/>
                  </a:lnTo>
                  <a:lnTo>
                    <a:pt x="190" y="580"/>
                  </a:lnTo>
                  <a:lnTo>
                    <a:pt x="187" y="571"/>
                  </a:lnTo>
                  <a:lnTo>
                    <a:pt x="185" y="563"/>
                  </a:lnTo>
                  <a:lnTo>
                    <a:pt x="183" y="553"/>
                  </a:lnTo>
                  <a:lnTo>
                    <a:pt x="183" y="544"/>
                  </a:lnTo>
                  <a:lnTo>
                    <a:pt x="182" y="535"/>
                  </a:lnTo>
                  <a:lnTo>
                    <a:pt x="183" y="525"/>
                  </a:lnTo>
                  <a:lnTo>
                    <a:pt x="184" y="516"/>
                  </a:lnTo>
                  <a:lnTo>
                    <a:pt x="185" y="506"/>
                  </a:lnTo>
                  <a:lnTo>
                    <a:pt x="187" y="497"/>
                  </a:lnTo>
                  <a:lnTo>
                    <a:pt x="194" y="478"/>
                  </a:lnTo>
                  <a:lnTo>
                    <a:pt x="202" y="459"/>
                  </a:lnTo>
                  <a:lnTo>
                    <a:pt x="182" y="463"/>
                  </a:lnTo>
                  <a:lnTo>
                    <a:pt x="160" y="465"/>
                  </a:lnTo>
                  <a:lnTo>
                    <a:pt x="148" y="465"/>
                  </a:lnTo>
                  <a:lnTo>
                    <a:pt x="137" y="464"/>
                  </a:lnTo>
                  <a:lnTo>
                    <a:pt x="126" y="463"/>
                  </a:lnTo>
                  <a:lnTo>
                    <a:pt x="115" y="461"/>
                  </a:lnTo>
                  <a:lnTo>
                    <a:pt x="103" y="458"/>
                  </a:lnTo>
                  <a:lnTo>
                    <a:pt x="93" y="455"/>
                  </a:lnTo>
                  <a:lnTo>
                    <a:pt x="81" y="451"/>
                  </a:lnTo>
                  <a:lnTo>
                    <a:pt x="71" y="446"/>
                  </a:lnTo>
                  <a:lnTo>
                    <a:pt x="61" y="439"/>
                  </a:lnTo>
                  <a:lnTo>
                    <a:pt x="51" y="433"/>
                  </a:lnTo>
                  <a:lnTo>
                    <a:pt x="42" y="424"/>
                  </a:lnTo>
                  <a:lnTo>
                    <a:pt x="33" y="416"/>
                  </a:lnTo>
                  <a:lnTo>
                    <a:pt x="29" y="412"/>
                  </a:lnTo>
                  <a:lnTo>
                    <a:pt x="26" y="408"/>
                  </a:lnTo>
                  <a:lnTo>
                    <a:pt x="23" y="403"/>
                  </a:lnTo>
                  <a:lnTo>
                    <a:pt x="17" y="397"/>
                  </a:lnTo>
                  <a:lnTo>
                    <a:pt x="10" y="381"/>
                  </a:lnTo>
                  <a:lnTo>
                    <a:pt x="4" y="365"/>
                  </a:lnTo>
                  <a:lnTo>
                    <a:pt x="1" y="349"/>
                  </a:lnTo>
                  <a:lnTo>
                    <a:pt x="0" y="333"/>
                  </a:lnTo>
                  <a:lnTo>
                    <a:pt x="0" y="317"/>
                  </a:lnTo>
                  <a:lnTo>
                    <a:pt x="2" y="302"/>
                  </a:lnTo>
                  <a:lnTo>
                    <a:pt x="5" y="286"/>
                  </a:lnTo>
                  <a:lnTo>
                    <a:pt x="10" y="271"/>
                  </a:lnTo>
                  <a:lnTo>
                    <a:pt x="13" y="262"/>
                  </a:lnTo>
                  <a:lnTo>
                    <a:pt x="17" y="252"/>
                  </a:lnTo>
                  <a:lnTo>
                    <a:pt x="21" y="242"/>
                  </a:lnTo>
                  <a:lnTo>
                    <a:pt x="27" y="233"/>
                  </a:lnTo>
                  <a:lnTo>
                    <a:pt x="38" y="214"/>
                  </a:lnTo>
                  <a:lnTo>
                    <a:pt x="52" y="195"/>
                  </a:lnTo>
                  <a:lnTo>
                    <a:pt x="69" y="177"/>
                  </a:lnTo>
                  <a:lnTo>
                    <a:pt x="88" y="157"/>
                  </a:lnTo>
                  <a:lnTo>
                    <a:pt x="111" y="139"/>
                  </a:lnTo>
                  <a:lnTo>
                    <a:pt x="135" y="120"/>
                  </a:lnTo>
                  <a:lnTo>
                    <a:pt x="300" y="0"/>
                  </a:lnTo>
                  <a:lnTo>
                    <a:pt x="647" y="478"/>
                  </a:lnTo>
                  <a:lnTo>
                    <a:pt x="491" y="59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1" name="Freeform 86"/>
            <p:cNvSpPr>
              <a:spLocks/>
            </p:cNvSpPr>
            <p:nvPr userDrawn="1"/>
          </p:nvSpPr>
          <p:spPr bwMode="auto">
            <a:xfrm>
              <a:off x="4396" y="3123"/>
              <a:ext cx="60" cy="62"/>
            </a:xfrm>
            <a:custGeom>
              <a:avLst/>
              <a:gdLst>
                <a:gd name="T0" fmla="*/ 347 w 597"/>
                <a:gd name="T1" fmla="*/ 625 h 625"/>
                <a:gd name="T2" fmla="*/ 384 w 597"/>
                <a:gd name="T3" fmla="*/ 487 h 625"/>
                <a:gd name="T4" fmla="*/ 422 w 597"/>
                <a:gd name="T5" fmla="*/ 454 h 625"/>
                <a:gd name="T6" fmla="*/ 452 w 597"/>
                <a:gd name="T7" fmla="*/ 420 h 625"/>
                <a:gd name="T8" fmla="*/ 474 w 597"/>
                <a:gd name="T9" fmla="*/ 382 h 625"/>
                <a:gd name="T10" fmla="*/ 482 w 597"/>
                <a:gd name="T11" fmla="*/ 363 h 625"/>
                <a:gd name="T12" fmla="*/ 487 w 597"/>
                <a:gd name="T13" fmla="*/ 344 h 625"/>
                <a:gd name="T14" fmla="*/ 490 w 597"/>
                <a:gd name="T15" fmla="*/ 325 h 625"/>
                <a:gd name="T16" fmla="*/ 491 w 597"/>
                <a:gd name="T17" fmla="*/ 305 h 625"/>
                <a:gd name="T18" fmla="*/ 490 w 597"/>
                <a:gd name="T19" fmla="*/ 284 h 625"/>
                <a:gd name="T20" fmla="*/ 487 w 597"/>
                <a:gd name="T21" fmla="*/ 264 h 625"/>
                <a:gd name="T22" fmla="*/ 482 w 597"/>
                <a:gd name="T23" fmla="*/ 244 h 625"/>
                <a:gd name="T24" fmla="*/ 473 w 597"/>
                <a:gd name="T25" fmla="*/ 224 h 625"/>
                <a:gd name="T26" fmla="*/ 451 w 597"/>
                <a:gd name="T27" fmla="*/ 183 h 625"/>
                <a:gd name="T28" fmla="*/ 420 w 597"/>
                <a:gd name="T29" fmla="*/ 149 h 625"/>
                <a:gd name="T30" fmla="*/ 403 w 597"/>
                <a:gd name="T31" fmla="*/ 137 h 625"/>
                <a:gd name="T32" fmla="*/ 385 w 597"/>
                <a:gd name="T33" fmla="*/ 125 h 625"/>
                <a:gd name="T34" fmla="*/ 367 w 597"/>
                <a:gd name="T35" fmla="*/ 115 h 625"/>
                <a:gd name="T36" fmla="*/ 349 w 597"/>
                <a:gd name="T37" fmla="*/ 108 h 625"/>
                <a:gd name="T38" fmla="*/ 330 w 597"/>
                <a:gd name="T39" fmla="*/ 103 h 625"/>
                <a:gd name="T40" fmla="*/ 309 w 597"/>
                <a:gd name="T41" fmla="*/ 100 h 625"/>
                <a:gd name="T42" fmla="*/ 289 w 597"/>
                <a:gd name="T43" fmla="*/ 99 h 625"/>
                <a:gd name="T44" fmla="*/ 269 w 597"/>
                <a:gd name="T45" fmla="*/ 100 h 625"/>
                <a:gd name="T46" fmla="*/ 227 w 597"/>
                <a:gd name="T47" fmla="*/ 110 h 625"/>
                <a:gd name="T48" fmla="*/ 185 w 597"/>
                <a:gd name="T49" fmla="*/ 128 h 625"/>
                <a:gd name="T50" fmla="*/ 142 w 597"/>
                <a:gd name="T51" fmla="*/ 154 h 625"/>
                <a:gd name="T52" fmla="*/ 215 w 597"/>
                <a:gd name="T53" fmla="*/ 273 h 625"/>
                <a:gd name="T54" fmla="*/ 377 w 597"/>
                <a:gd name="T55" fmla="*/ 271 h 625"/>
                <a:gd name="T56" fmla="*/ 138 w 597"/>
                <a:gd name="T57" fmla="*/ 338 h 625"/>
                <a:gd name="T58" fmla="*/ 0 w 597"/>
                <a:gd name="T59" fmla="*/ 147 h 625"/>
                <a:gd name="T60" fmla="*/ 104 w 597"/>
                <a:gd name="T61" fmla="*/ 72 h 625"/>
                <a:gd name="T62" fmla="*/ 136 w 597"/>
                <a:gd name="T63" fmla="*/ 52 h 625"/>
                <a:gd name="T64" fmla="*/ 168 w 597"/>
                <a:gd name="T65" fmla="*/ 36 h 625"/>
                <a:gd name="T66" fmla="*/ 200 w 597"/>
                <a:gd name="T67" fmla="*/ 22 h 625"/>
                <a:gd name="T68" fmla="*/ 232 w 597"/>
                <a:gd name="T69" fmla="*/ 12 h 625"/>
                <a:gd name="T70" fmla="*/ 264 w 597"/>
                <a:gd name="T71" fmla="*/ 5 h 625"/>
                <a:gd name="T72" fmla="*/ 294 w 597"/>
                <a:gd name="T73" fmla="*/ 2 h 625"/>
                <a:gd name="T74" fmla="*/ 324 w 597"/>
                <a:gd name="T75" fmla="*/ 0 h 625"/>
                <a:gd name="T76" fmla="*/ 354 w 597"/>
                <a:gd name="T77" fmla="*/ 4 h 625"/>
                <a:gd name="T78" fmla="*/ 384 w 597"/>
                <a:gd name="T79" fmla="*/ 9 h 625"/>
                <a:gd name="T80" fmla="*/ 411 w 597"/>
                <a:gd name="T81" fmla="*/ 17 h 625"/>
                <a:gd name="T82" fmla="*/ 438 w 597"/>
                <a:gd name="T83" fmla="*/ 28 h 625"/>
                <a:gd name="T84" fmla="*/ 463 w 597"/>
                <a:gd name="T85" fmla="*/ 43 h 625"/>
                <a:gd name="T86" fmla="*/ 488 w 597"/>
                <a:gd name="T87" fmla="*/ 60 h 625"/>
                <a:gd name="T88" fmla="*/ 511 w 597"/>
                <a:gd name="T89" fmla="*/ 80 h 625"/>
                <a:gd name="T90" fmla="*/ 533 w 597"/>
                <a:gd name="T91" fmla="*/ 103 h 625"/>
                <a:gd name="T92" fmla="*/ 552 w 597"/>
                <a:gd name="T93" fmla="*/ 129 h 625"/>
                <a:gd name="T94" fmla="*/ 568 w 597"/>
                <a:gd name="T95" fmla="*/ 157 h 625"/>
                <a:gd name="T96" fmla="*/ 579 w 597"/>
                <a:gd name="T97" fmla="*/ 184 h 625"/>
                <a:gd name="T98" fmla="*/ 589 w 597"/>
                <a:gd name="T99" fmla="*/ 213 h 625"/>
                <a:gd name="T100" fmla="*/ 594 w 597"/>
                <a:gd name="T101" fmla="*/ 242 h 625"/>
                <a:gd name="T102" fmla="*/ 597 w 597"/>
                <a:gd name="T103" fmla="*/ 272 h 625"/>
                <a:gd name="T104" fmla="*/ 596 w 597"/>
                <a:gd name="T105" fmla="*/ 301 h 625"/>
                <a:gd name="T106" fmla="*/ 593 w 597"/>
                <a:gd name="T107" fmla="*/ 330 h 625"/>
                <a:gd name="T108" fmla="*/ 586 w 597"/>
                <a:gd name="T109" fmla="*/ 360 h 625"/>
                <a:gd name="T110" fmla="*/ 576 w 597"/>
                <a:gd name="T111" fmla="*/ 389 h 625"/>
                <a:gd name="T112" fmla="*/ 563 w 597"/>
                <a:gd name="T113" fmla="*/ 416 h 625"/>
                <a:gd name="T114" fmla="*/ 547 w 597"/>
                <a:gd name="T115" fmla="*/ 445 h 625"/>
                <a:gd name="T116" fmla="*/ 527 w 597"/>
                <a:gd name="T117" fmla="*/ 472 h 625"/>
                <a:gd name="T118" fmla="*/ 505 w 597"/>
                <a:gd name="T119" fmla="*/ 498 h 625"/>
                <a:gd name="T120" fmla="*/ 479 w 597"/>
                <a:gd name="T121" fmla="*/ 524 h 625"/>
                <a:gd name="T122" fmla="*/ 451 w 597"/>
                <a:gd name="T123" fmla="*/ 54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5">
                  <a:moveTo>
                    <a:pt x="435" y="560"/>
                  </a:moveTo>
                  <a:lnTo>
                    <a:pt x="347" y="625"/>
                  </a:lnTo>
                  <a:lnTo>
                    <a:pt x="293" y="553"/>
                  </a:lnTo>
                  <a:lnTo>
                    <a:pt x="384" y="487"/>
                  </a:lnTo>
                  <a:lnTo>
                    <a:pt x="404" y="471"/>
                  </a:lnTo>
                  <a:lnTo>
                    <a:pt x="422" y="454"/>
                  </a:lnTo>
                  <a:lnTo>
                    <a:pt x="438" y="437"/>
                  </a:lnTo>
                  <a:lnTo>
                    <a:pt x="452" y="420"/>
                  </a:lnTo>
                  <a:lnTo>
                    <a:pt x="465" y="401"/>
                  </a:lnTo>
                  <a:lnTo>
                    <a:pt x="474" y="382"/>
                  </a:lnTo>
                  <a:lnTo>
                    <a:pt x="478" y="373"/>
                  </a:lnTo>
                  <a:lnTo>
                    <a:pt x="482" y="363"/>
                  </a:lnTo>
                  <a:lnTo>
                    <a:pt x="485" y="354"/>
                  </a:lnTo>
                  <a:lnTo>
                    <a:pt x="487" y="344"/>
                  </a:lnTo>
                  <a:lnTo>
                    <a:pt x="489" y="334"/>
                  </a:lnTo>
                  <a:lnTo>
                    <a:pt x="490" y="325"/>
                  </a:lnTo>
                  <a:lnTo>
                    <a:pt x="491" y="314"/>
                  </a:lnTo>
                  <a:lnTo>
                    <a:pt x="491" y="305"/>
                  </a:lnTo>
                  <a:lnTo>
                    <a:pt x="491" y="295"/>
                  </a:lnTo>
                  <a:lnTo>
                    <a:pt x="490" y="284"/>
                  </a:lnTo>
                  <a:lnTo>
                    <a:pt x="489" y="275"/>
                  </a:lnTo>
                  <a:lnTo>
                    <a:pt x="487" y="264"/>
                  </a:lnTo>
                  <a:lnTo>
                    <a:pt x="485" y="255"/>
                  </a:lnTo>
                  <a:lnTo>
                    <a:pt x="482" y="244"/>
                  </a:lnTo>
                  <a:lnTo>
                    <a:pt x="477" y="234"/>
                  </a:lnTo>
                  <a:lnTo>
                    <a:pt x="473" y="224"/>
                  </a:lnTo>
                  <a:lnTo>
                    <a:pt x="463" y="204"/>
                  </a:lnTo>
                  <a:lnTo>
                    <a:pt x="451" y="183"/>
                  </a:lnTo>
                  <a:lnTo>
                    <a:pt x="436" y="165"/>
                  </a:lnTo>
                  <a:lnTo>
                    <a:pt x="420" y="149"/>
                  </a:lnTo>
                  <a:lnTo>
                    <a:pt x="411" y="143"/>
                  </a:lnTo>
                  <a:lnTo>
                    <a:pt x="403" y="137"/>
                  </a:lnTo>
                  <a:lnTo>
                    <a:pt x="394" y="130"/>
                  </a:lnTo>
                  <a:lnTo>
                    <a:pt x="385" y="125"/>
                  </a:lnTo>
                  <a:lnTo>
                    <a:pt x="376" y="120"/>
                  </a:lnTo>
                  <a:lnTo>
                    <a:pt x="367" y="115"/>
                  </a:lnTo>
                  <a:lnTo>
                    <a:pt x="358" y="111"/>
                  </a:lnTo>
                  <a:lnTo>
                    <a:pt x="349" y="108"/>
                  </a:lnTo>
                  <a:lnTo>
                    <a:pt x="339" y="106"/>
                  </a:lnTo>
                  <a:lnTo>
                    <a:pt x="330" y="103"/>
                  </a:lnTo>
                  <a:lnTo>
                    <a:pt x="319" y="102"/>
                  </a:lnTo>
                  <a:lnTo>
                    <a:pt x="309" y="100"/>
                  </a:lnTo>
                  <a:lnTo>
                    <a:pt x="300" y="99"/>
                  </a:lnTo>
                  <a:lnTo>
                    <a:pt x="289" y="99"/>
                  </a:lnTo>
                  <a:lnTo>
                    <a:pt x="280" y="99"/>
                  </a:lnTo>
                  <a:lnTo>
                    <a:pt x="269" y="100"/>
                  </a:lnTo>
                  <a:lnTo>
                    <a:pt x="249" y="105"/>
                  </a:lnTo>
                  <a:lnTo>
                    <a:pt x="227" y="110"/>
                  </a:lnTo>
                  <a:lnTo>
                    <a:pt x="206" y="117"/>
                  </a:lnTo>
                  <a:lnTo>
                    <a:pt x="185" y="128"/>
                  </a:lnTo>
                  <a:lnTo>
                    <a:pt x="164" y="140"/>
                  </a:lnTo>
                  <a:lnTo>
                    <a:pt x="142" y="154"/>
                  </a:lnTo>
                  <a:lnTo>
                    <a:pt x="134" y="161"/>
                  </a:lnTo>
                  <a:lnTo>
                    <a:pt x="215" y="273"/>
                  </a:lnTo>
                  <a:lnTo>
                    <a:pt x="322" y="195"/>
                  </a:lnTo>
                  <a:lnTo>
                    <a:pt x="377" y="271"/>
                  </a:lnTo>
                  <a:lnTo>
                    <a:pt x="189" y="408"/>
                  </a:lnTo>
                  <a:lnTo>
                    <a:pt x="138" y="338"/>
                  </a:lnTo>
                  <a:lnTo>
                    <a:pt x="55" y="225"/>
                  </a:lnTo>
                  <a:lnTo>
                    <a:pt x="0" y="147"/>
                  </a:lnTo>
                  <a:lnTo>
                    <a:pt x="88" y="82"/>
                  </a:lnTo>
                  <a:lnTo>
                    <a:pt x="104" y="72"/>
                  </a:lnTo>
                  <a:lnTo>
                    <a:pt x="120" y="61"/>
                  </a:lnTo>
                  <a:lnTo>
                    <a:pt x="136" y="52"/>
                  </a:lnTo>
                  <a:lnTo>
                    <a:pt x="152" y="43"/>
                  </a:lnTo>
                  <a:lnTo>
                    <a:pt x="168" y="36"/>
                  </a:lnTo>
                  <a:lnTo>
                    <a:pt x="184" y="28"/>
                  </a:lnTo>
                  <a:lnTo>
                    <a:pt x="200" y="22"/>
                  </a:lnTo>
                  <a:lnTo>
                    <a:pt x="216" y="16"/>
                  </a:lnTo>
                  <a:lnTo>
                    <a:pt x="232" y="12"/>
                  </a:lnTo>
                  <a:lnTo>
                    <a:pt x="248" y="8"/>
                  </a:lnTo>
                  <a:lnTo>
                    <a:pt x="264" y="5"/>
                  </a:lnTo>
                  <a:lnTo>
                    <a:pt x="278" y="3"/>
                  </a:lnTo>
                  <a:lnTo>
                    <a:pt x="294" y="2"/>
                  </a:lnTo>
                  <a:lnTo>
                    <a:pt x="309" y="0"/>
                  </a:lnTo>
                  <a:lnTo>
                    <a:pt x="324" y="0"/>
                  </a:lnTo>
                  <a:lnTo>
                    <a:pt x="339" y="2"/>
                  </a:lnTo>
                  <a:lnTo>
                    <a:pt x="354" y="4"/>
                  </a:lnTo>
                  <a:lnTo>
                    <a:pt x="369" y="6"/>
                  </a:lnTo>
                  <a:lnTo>
                    <a:pt x="384" y="9"/>
                  </a:lnTo>
                  <a:lnTo>
                    <a:pt x="398" y="12"/>
                  </a:lnTo>
                  <a:lnTo>
                    <a:pt x="411" y="17"/>
                  </a:lnTo>
                  <a:lnTo>
                    <a:pt x="425" y="23"/>
                  </a:lnTo>
                  <a:lnTo>
                    <a:pt x="438" y="28"/>
                  </a:lnTo>
                  <a:lnTo>
                    <a:pt x="451" y="36"/>
                  </a:lnTo>
                  <a:lnTo>
                    <a:pt x="463" y="43"/>
                  </a:lnTo>
                  <a:lnTo>
                    <a:pt x="476" y="52"/>
                  </a:lnTo>
                  <a:lnTo>
                    <a:pt x="488" y="60"/>
                  </a:lnTo>
                  <a:lnTo>
                    <a:pt x="500" y="70"/>
                  </a:lnTo>
                  <a:lnTo>
                    <a:pt x="511" y="80"/>
                  </a:lnTo>
                  <a:lnTo>
                    <a:pt x="522" y="91"/>
                  </a:lnTo>
                  <a:lnTo>
                    <a:pt x="533" y="103"/>
                  </a:lnTo>
                  <a:lnTo>
                    <a:pt x="543" y="115"/>
                  </a:lnTo>
                  <a:lnTo>
                    <a:pt x="552" y="129"/>
                  </a:lnTo>
                  <a:lnTo>
                    <a:pt x="560" y="143"/>
                  </a:lnTo>
                  <a:lnTo>
                    <a:pt x="568" y="157"/>
                  </a:lnTo>
                  <a:lnTo>
                    <a:pt x="574" y="171"/>
                  </a:lnTo>
                  <a:lnTo>
                    <a:pt x="579" y="184"/>
                  </a:lnTo>
                  <a:lnTo>
                    <a:pt x="585" y="199"/>
                  </a:lnTo>
                  <a:lnTo>
                    <a:pt x="589" y="213"/>
                  </a:lnTo>
                  <a:lnTo>
                    <a:pt x="592" y="228"/>
                  </a:lnTo>
                  <a:lnTo>
                    <a:pt x="594" y="242"/>
                  </a:lnTo>
                  <a:lnTo>
                    <a:pt x="596" y="257"/>
                  </a:lnTo>
                  <a:lnTo>
                    <a:pt x="597" y="272"/>
                  </a:lnTo>
                  <a:lnTo>
                    <a:pt x="597" y="287"/>
                  </a:lnTo>
                  <a:lnTo>
                    <a:pt x="596" y="301"/>
                  </a:lnTo>
                  <a:lnTo>
                    <a:pt x="595" y="315"/>
                  </a:lnTo>
                  <a:lnTo>
                    <a:pt x="593" y="330"/>
                  </a:lnTo>
                  <a:lnTo>
                    <a:pt x="590" y="345"/>
                  </a:lnTo>
                  <a:lnTo>
                    <a:pt x="586" y="360"/>
                  </a:lnTo>
                  <a:lnTo>
                    <a:pt x="581" y="374"/>
                  </a:lnTo>
                  <a:lnTo>
                    <a:pt x="576" y="389"/>
                  </a:lnTo>
                  <a:lnTo>
                    <a:pt x="570" y="403"/>
                  </a:lnTo>
                  <a:lnTo>
                    <a:pt x="563" y="416"/>
                  </a:lnTo>
                  <a:lnTo>
                    <a:pt x="556" y="431"/>
                  </a:lnTo>
                  <a:lnTo>
                    <a:pt x="547" y="445"/>
                  </a:lnTo>
                  <a:lnTo>
                    <a:pt x="538" y="459"/>
                  </a:lnTo>
                  <a:lnTo>
                    <a:pt x="527" y="472"/>
                  </a:lnTo>
                  <a:lnTo>
                    <a:pt x="517" y="486"/>
                  </a:lnTo>
                  <a:lnTo>
                    <a:pt x="505" y="498"/>
                  </a:lnTo>
                  <a:lnTo>
                    <a:pt x="493" y="511"/>
                  </a:lnTo>
                  <a:lnTo>
                    <a:pt x="479" y="524"/>
                  </a:lnTo>
                  <a:lnTo>
                    <a:pt x="466" y="537"/>
                  </a:lnTo>
                  <a:lnTo>
                    <a:pt x="451" y="548"/>
                  </a:lnTo>
                  <a:lnTo>
                    <a:pt x="435" y="56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2" name="Freeform 87"/>
            <p:cNvSpPr>
              <a:spLocks noEditPoints="1"/>
            </p:cNvSpPr>
            <p:nvPr userDrawn="1"/>
          </p:nvSpPr>
          <p:spPr bwMode="auto">
            <a:xfrm>
              <a:off x="4391" y="3240"/>
              <a:ext cx="66" cy="65"/>
            </a:xfrm>
            <a:custGeom>
              <a:avLst/>
              <a:gdLst>
                <a:gd name="T0" fmla="*/ 454 w 658"/>
                <a:gd name="T1" fmla="*/ 174 h 647"/>
                <a:gd name="T2" fmla="*/ 425 w 658"/>
                <a:gd name="T3" fmla="*/ 142 h 647"/>
                <a:gd name="T4" fmla="*/ 396 w 658"/>
                <a:gd name="T5" fmla="*/ 121 h 647"/>
                <a:gd name="T6" fmla="*/ 369 w 658"/>
                <a:gd name="T7" fmla="*/ 110 h 647"/>
                <a:gd name="T8" fmla="*/ 341 w 658"/>
                <a:gd name="T9" fmla="*/ 113 h 647"/>
                <a:gd name="T10" fmla="*/ 314 w 658"/>
                <a:gd name="T11" fmla="*/ 126 h 647"/>
                <a:gd name="T12" fmla="*/ 294 w 658"/>
                <a:gd name="T13" fmla="*/ 146 h 647"/>
                <a:gd name="T14" fmla="*/ 285 w 658"/>
                <a:gd name="T15" fmla="*/ 170 h 647"/>
                <a:gd name="T16" fmla="*/ 285 w 658"/>
                <a:gd name="T17" fmla="*/ 199 h 647"/>
                <a:gd name="T18" fmla="*/ 295 w 658"/>
                <a:gd name="T19" fmla="*/ 233 h 647"/>
                <a:gd name="T20" fmla="*/ 317 w 658"/>
                <a:gd name="T21" fmla="*/ 271 h 647"/>
                <a:gd name="T22" fmla="*/ 517 w 658"/>
                <a:gd name="T23" fmla="*/ 260 h 647"/>
                <a:gd name="T24" fmla="*/ 238 w 658"/>
                <a:gd name="T25" fmla="*/ 323 h 647"/>
                <a:gd name="T26" fmla="*/ 213 w 658"/>
                <a:gd name="T27" fmla="*/ 299 h 647"/>
                <a:gd name="T28" fmla="*/ 187 w 658"/>
                <a:gd name="T29" fmla="*/ 285 h 647"/>
                <a:gd name="T30" fmla="*/ 163 w 658"/>
                <a:gd name="T31" fmla="*/ 281 h 647"/>
                <a:gd name="T32" fmla="*/ 141 w 658"/>
                <a:gd name="T33" fmla="*/ 285 h 647"/>
                <a:gd name="T34" fmla="*/ 120 w 658"/>
                <a:gd name="T35" fmla="*/ 299 h 647"/>
                <a:gd name="T36" fmla="*/ 104 w 658"/>
                <a:gd name="T37" fmla="*/ 319 h 647"/>
                <a:gd name="T38" fmla="*/ 99 w 658"/>
                <a:gd name="T39" fmla="*/ 342 h 647"/>
                <a:gd name="T40" fmla="*/ 103 w 658"/>
                <a:gd name="T41" fmla="*/ 369 h 647"/>
                <a:gd name="T42" fmla="*/ 116 w 658"/>
                <a:gd name="T43" fmla="*/ 400 h 647"/>
                <a:gd name="T44" fmla="*/ 138 w 658"/>
                <a:gd name="T45" fmla="*/ 434 h 647"/>
                <a:gd name="T46" fmla="*/ 256 w 658"/>
                <a:gd name="T47" fmla="*/ 345 h 647"/>
                <a:gd name="T48" fmla="*/ 37 w 658"/>
                <a:gd name="T49" fmla="*/ 443 h 647"/>
                <a:gd name="T50" fmla="*/ 8 w 658"/>
                <a:gd name="T51" fmla="*/ 380 h 647"/>
                <a:gd name="T52" fmla="*/ 0 w 658"/>
                <a:gd name="T53" fmla="*/ 320 h 647"/>
                <a:gd name="T54" fmla="*/ 6 w 658"/>
                <a:gd name="T55" fmla="*/ 272 h 647"/>
                <a:gd name="T56" fmla="*/ 19 w 658"/>
                <a:gd name="T57" fmla="*/ 242 h 647"/>
                <a:gd name="T58" fmla="*/ 34 w 658"/>
                <a:gd name="T59" fmla="*/ 221 h 647"/>
                <a:gd name="T60" fmla="*/ 54 w 658"/>
                <a:gd name="T61" fmla="*/ 203 h 647"/>
                <a:gd name="T62" fmla="*/ 79 w 658"/>
                <a:gd name="T63" fmla="*/ 190 h 647"/>
                <a:gd name="T64" fmla="*/ 105 w 658"/>
                <a:gd name="T65" fmla="*/ 183 h 647"/>
                <a:gd name="T66" fmla="*/ 133 w 658"/>
                <a:gd name="T67" fmla="*/ 183 h 647"/>
                <a:gd name="T68" fmla="*/ 162 w 658"/>
                <a:gd name="T69" fmla="*/ 187 h 647"/>
                <a:gd name="T70" fmla="*/ 196 w 658"/>
                <a:gd name="T71" fmla="*/ 181 h 647"/>
                <a:gd name="T72" fmla="*/ 194 w 658"/>
                <a:gd name="T73" fmla="*/ 137 h 647"/>
                <a:gd name="T74" fmla="*/ 201 w 658"/>
                <a:gd name="T75" fmla="*/ 103 h 647"/>
                <a:gd name="T76" fmla="*/ 214 w 658"/>
                <a:gd name="T77" fmla="*/ 70 h 647"/>
                <a:gd name="T78" fmla="*/ 234 w 658"/>
                <a:gd name="T79" fmla="*/ 41 h 647"/>
                <a:gd name="T80" fmla="*/ 251 w 658"/>
                <a:gd name="T81" fmla="*/ 25 h 647"/>
                <a:gd name="T82" fmla="*/ 277 w 658"/>
                <a:gd name="T83" fmla="*/ 9 h 647"/>
                <a:gd name="T84" fmla="*/ 325 w 658"/>
                <a:gd name="T85" fmla="*/ 0 h 647"/>
                <a:gd name="T86" fmla="*/ 372 w 658"/>
                <a:gd name="T87" fmla="*/ 4 h 647"/>
                <a:gd name="T88" fmla="*/ 406 w 658"/>
                <a:gd name="T89" fmla="*/ 17 h 647"/>
                <a:gd name="T90" fmla="*/ 436 w 658"/>
                <a:gd name="T91" fmla="*/ 32 h 647"/>
                <a:gd name="T92" fmla="*/ 463 w 658"/>
                <a:gd name="T93" fmla="*/ 52 h 647"/>
                <a:gd name="T94" fmla="*/ 520 w 658"/>
                <a:gd name="T95" fmla="*/ 110 h 647"/>
                <a:gd name="T96" fmla="*/ 181 w 658"/>
                <a:gd name="T97"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8" h="647">
                  <a:moveTo>
                    <a:pt x="517" y="260"/>
                  </a:moveTo>
                  <a:lnTo>
                    <a:pt x="463" y="188"/>
                  </a:lnTo>
                  <a:lnTo>
                    <a:pt x="454" y="174"/>
                  </a:lnTo>
                  <a:lnTo>
                    <a:pt x="444" y="163"/>
                  </a:lnTo>
                  <a:lnTo>
                    <a:pt x="435" y="152"/>
                  </a:lnTo>
                  <a:lnTo>
                    <a:pt x="425" y="142"/>
                  </a:lnTo>
                  <a:lnTo>
                    <a:pt x="416" y="134"/>
                  </a:lnTo>
                  <a:lnTo>
                    <a:pt x="406" y="126"/>
                  </a:lnTo>
                  <a:lnTo>
                    <a:pt x="396" y="121"/>
                  </a:lnTo>
                  <a:lnTo>
                    <a:pt x="387" y="116"/>
                  </a:lnTo>
                  <a:lnTo>
                    <a:pt x="378" y="113"/>
                  </a:lnTo>
                  <a:lnTo>
                    <a:pt x="369" y="110"/>
                  </a:lnTo>
                  <a:lnTo>
                    <a:pt x="359" y="109"/>
                  </a:lnTo>
                  <a:lnTo>
                    <a:pt x="351" y="110"/>
                  </a:lnTo>
                  <a:lnTo>
                    <a:pt x="341" y="113"/>
                  </a:lnTo>
                  <a:lnTo>
                    <a:pt x="332" y="116"/>
                  </a:lnTo>
                  <a:lnTo>
                    <a:pt x="323" y="120"/>
                  </a:lnTo>
                  <a:lnTo>
                    <a:pt x="314" y="126"/>
                  </a:lnTo>
                  <a:lnTo>
                    <a:pt x="306" y="132"/>
                  </a:lnTo>
                  <a:lnTo>
                    <a:pt x="300" y="138"/>
                  </a:lnTo>
                  <a:lnTo>
                    <a:pt x="294" y="146"/>
                  </a:lnTo>
                  <a:lnTo>
                    <a:pt x="291" y="153"/>
                  </a:lnTo>
                  <a:lnTo>
                    <a:pt x="288" y="161"/>
                  </a:lnTo>
                  <a:lnTo>
                    <a:pt x="285" y="170"/>
                  </a:lnTo>
                  <a:lnTo>
                    <a:pt x="284" y="178"/>
                  </a:lnTo>
                  <a:lnTo>
                    <a:pt x="284" y="189"/>
                  </a:lnTo>
                  <a:lnTo>
                    <a:pt x="285" y="199"/>
                  </a:lnTo>
                  <a:lnTo>
                    <a:pt x="287" y="209"/>
                  </a:lnTo>
                  <a:lnTo>
                    <a:pt x="291" y="221"/>
                  </a:lnTo>
                  <a:lnTo>
                    <a:pt x="295" y="233"/>
                  </a:lnTo>
                  <a:lnTo>
                    <a:pt x="301" y="245"/>
                  </a:lnTo>
                  <a:lnTo>
                    <a:pt x="308" y="258"/>
                  </a:lnTo>
                  <a:lnTo>
                    <a:pt x="317" y="271"/>
                  </a:lnTo>
                  <a:lnTo>
                    <a:pt x="326" y="285"/>
                  </a:lnTo>
                  <a:lnTo>
                    <a:pt x="379" y="359"/>
                  </a:lnTo>
                  <a:lnTo>
                    <a:pt x="517" y="260"/>
                  </a:lnTo>
                  <a:close/>
                  <a:moveTo>
                    <a:pt x="256" y="345"/>
                  </a:moveTo>
                  <a:lnTo>
                    <a:pt x="248" y="334"/>
                  </a:lnTo>
                  <a:lnTo>
                    <a:pt x="238" y="323"/>
                  </a:lnTo>
                  <a:lnTo>
                    <a:pt x="230" y="315"/>
                  </a:lnTo>
                  <a:lnTo>
                    <a:pt x="221" y="306"/>
                  </a:lnTo>
                  <a:lnTo>
                    <a:pt x="213" y="299"/>
                  </a:lnTo>
                  <a:lnTo>
                    <a:pt x="204" y="293"/>
                  </a:lnTo>
                  <a:lnTo>
                    <a:pt x="196" y="288"/>
                  </a:lnTo>
                  <a:lnTo>
                    <a:pt x="187" y="285"/>
                  </a:lnTo>
                  <a:lnTo>
                    <a:pt x="179" y="282"/>
                  </a:lnTo>
                  <a:lnTo>
                    <a:pt x="171" y="281"/>
                  </a:lnTo>
                  <a:lnTo>
                    <a:pt x="163" y="281"/>
                  </a:lnTo>
                  <a:lnTo>
                    <a:pt x="155" y="281"/>
                  </a:lnTo>
                  <a:lnTo>
                    <a:pt x="148" y="282"/>
                  </a:lnTo>
                  <a:lnTo>
                    <a:pt x="141" y="285"/>
                  </a:lnTo>
                  <a:lnTo>
                    <a:pt x="134" y="288"/>
                  </a:lnTo>
                  <a:lnTo>
                    <a:pt x="127" y="292"/>
                  </a:lnTo>
                  <a:lnTo>
                    <a:pt x="120" y="299"/>
                  </a:lnTo>
                  <a:lnTo>
                    <a:pt x="114" y="305"/>
                  </a:lnTo>
                  <a:lnTo>
                    <a:pt x="108" y="311"/>
                  </a:lnTo>
                  <a:lnTo>
                    <a:pt x="104" y="319"/>
                  </a:lnTo>
                  <a:lnTo>
                    <a:pt x="101" y="326"/>
                  </a:lnTo>
                  <a:lnTo>
                    <a:pt x="100" y="334"/>
                  </a:lnTo>
                  <a:lnTo>
                    <a:pt x="99" y="342"/>
                  </a:lnTo>
                  <a:lnTo>
                    <a:pt x="99" y="351"/>
                  </a:lnTo>
                  <a:lnTo>
                    <a:pt x="100" y="359"/>
                  </a:lnTo>
                  <a:lnTo>
                    <a:pt x="103" y="369"/>
                  </a:lnTo>
                  <a:lnTo>
                    <a:pt x="106" y="378"/>
                  </a:lnTo>
                  <a:lnTo>
                    <a:pt x="110" y="389"/>
                  </a:lnTo>
                  <a:lnTo>
                    <a:pt x="116" y="400"/>
                  </a:lnTo>
                  <a:lnTo>
                    <a:pt x="122" y="410"/>
                  </a:lnTo>
                  <a:lnTo>
                    <a:pt x="130" y="422"/>
                  </a:lnTo>
                  <a:lnTo>
                    <a:pt x="138" y="434"/>
                  </a:lnTo>
                  <a:lnTo>
                    <a:pt x="186" y="501"/>
                  </a:lnTo>
                  <a:lnTo>
                    <a:pt x="305" y="414"/>
                  </a:lnTo>
                  <a:lnTo>
                    <a:pt x="256" y="345"/>
                  </a:lnTo>
                  <a:close/>
                  <a:moveTo>
                    <a:pt x="68" y="491"/>
                  </a:moveTo>
                  <a:lnTo>
                    <a:pt x="51" y="467"/>
                  </a:lnTo>
                  <a:lnTo>
                    <a:pt x="37" y="443"/>
                  </a:lnTo>
                  <a:lnTo>
                    <a:pt x="25" y="422"/>
                  </a:lnTo>
                  <a:lnTo>
                    <a:pt x="16" y="400"/>
                  </a:lnTo>
                  <a:lnTo>
                    <a:pt x="8" y="380"/>
                  </a:lnTo>
                  <a:lnTo>
                    <a:pt x="4" y="359"/>
                  </a:lnTo>
                  <a:lnTo>
                    <a:pt x="1" y="339"/>
                  </a:lnTo>
                  <a:lnTo>
                    <a:pt x="0" y="320"/>
                  </a:lnTo>
                  <a:lnTo>
                    <a:pt x="1" y="304"/>
                  </a:lnTo>
                  <a:lnTo>
                    <a:pt x="3" y="288"/>
                  </a:lnTo>
                  <a:lnTo>
                    <a:pt x="6" y="272"/>
                  </a:lnTo>
                  <a:lnTo>
                    <a:pt x="12" y="257"/>
                  </a:lnTo>
                  <a:lnTo>
                    <a:pt x="15" y="250"/>
                  </a:lnTo>
                  <a:lnTo>
                    <a:pt x="19" y="242"/>
                  </a:lnTo>
                  <a:lnTo>
                    <a:pt x="23" y="235"/>
                  </a:lnTo>
                  <a:lnTo>
                    <a:pt x="29" y="228"/>
                  </a:lnTo>
                  <a:lnTo>
                    <a:pt x="34" y="221"/>
                  </a:lnTo>
                  <a:lnTo>
                    <a:pt x="40" y="216"/>
                  </a:lnTo>
                  <a:lnTo>
                    <a:pt x="47" y="209"/>
                  </a:lnTo>
                  <a:lnTo>
                    <a:pt x="54" y="203"/>
                  </a:lnTo>
                  <a:lnTo>
                    <a:pt x="62" y="198"/>
                  </a:lnTo>
                  <a:lnTo>
                    <a:pt x="70" y="193"/>
                  </a:lnTo>
                  <a:lnTo>
                    <a:pt x="79" y="190"/>
                  </a:lnTo>
                  <a:lnTo>
                    <a:pt x="87" y="187"/>
                  </a:lnTo>
                  <a:lnTo>
                    <a:pt x="97" y="185"/>
                  </a:lnTo>
                  <a:lnTo>
                    <a:pt x="105" y="183"/>
                  </a:lnTo>
                  <a:lnTo>
                    <a:pt x="115" y="182"/>
                  </a:lnTo>
                  <a:lnTo>
                    <a:pt x="124" y="182"/>
                  </a:lnTo>
                  <a:lnTo>
                    <a:pt x="133" y="183"/>
                  </a:lnTo>
                  <a:lnTo>
                    <a:pt x="142" y="184"/>
                  </a:lnTo>
                  <a:lnTo>
                    <a:pt x="152" y="185"/>
                  </a:lnTo>
                  <a:lnTo>
                    <a:pt x="162" y="187"/>
                  </a:lnTo>
                  <a:lnTo>
                    <a:pt x="181" y="193"/>
                  </a:lnTo>
                  <a:lnTo>
                    <a:pt x="200" y="202"/>
                  </a:lnTo>
                  <a:lnTo>
                    <a:pt x="196" y="181"/>
                  </a:lnTo>
                  <a:lnTo>
                    <a:pt x="194" y="159"/>
                  </a:lnTo>
                  <a:lnTo>
                    <a:pt x="194" y="148"/>
                  </a:lnTo>
                  <a:lnTo>
                    <a:pt x="194" y="137"/>
                  </a:lnTo>
                  <a:lnTo>
                    <a:pt x="196" y="125"/>
                  </a:lnTo>
                  <a:lnTo>
                    <a:pt x="198" y="114"/>
                  </a:lnTo>
                  <a:lnTo>
                    <a:pt x="201" y="103"/>
                  </a:lnTo>
                  <a:lnTo>
                    <a:pt x="204" y="91"/>
                  </a:lnTo>
                  <a:lnTo>
                    <a:pt x="208" y="81"/>
                  </a:lnTo>
                  <a:lnTo>
                    <a:pt x="214" y="70"/>
                  </a:lnTo>
                  <a:lnTo>
                    <a:pt x="219" y="60"/>
                  </a:lnTo>
                  <a:lnTo>
                    <a:pt x="226" y="50"/>
                  </a:lnTo>
                  <a:lnTo>
                    <a:pt x="234" y="41"/>
                  </a:lnTo>
                  <a:lnTo>
                    <a:pt x="243" y="32"/>
                  </a:lnTo>
                  <a:lnTo>
                    <a:pt x="247" y="28"/>
                  </a:lnTo>
                  <a:lnTo>
                    <a:pt x="251" y="25"/>
                  </a:lnTo>
                  <a:lnTo>
                    <a:pt x="255" y="22"/>
                  </a:lnTo>
                  <a:lnTo>
                    <a:pt x="261" y="17"/>
                  </a:lnTo>
                  <a:lnTo>
                    <a:pt x="277" y="9"/>
                  </a:lnTo>
                  <a:lnTo>
                    <a:pt x="293" y="4"/>
                  </a:lnTo>
                  <a:lnTo>
                    <a:pt x="309" y="1"/>
                  </a:lnTo>
                  <a:lnTo>
                    <a:pt x="325" y="0"/>
                  </a:lnTo>
                  <a:lnTo>
                    <a:pt x="341" y="0"/>
                  </a:lnTo>
                  <a:lnTo>
                    <a:pt x="356" y="1"/>
                  </a:lnTo>
                  <a:lnTo>
                    <a:pt x="372" y="4"/>
                  </a:lnTo>
                  <a:lnTo>
                    <a:pt x="387" y="9"/>
                  </a:lnTo>
                  <a:lnTo>
                    <a:pt x="396" y="13"/>
                  </a:lnTo>
                  <a:lnTo>
                    <a:pt x="406" y="17"/>
                  </a:lnTo>
                  <a:lnTo>
                    <a:pt x="417" y="21"/>
                  </a:lnTo>
                  <a:lnTo>
                    <a:pt x="426" y="25"/>
                  </a:lnTo>
                  <a:lnTo>
                    <a:pt x="436" y="32"/>
                  </a:lnTo>
                  <a:lnTo>
                    <a:pt x="444" y="37"/>
                  </a:lnTo>
                  <a:lnTo>
                    <a:pt x="454" y="44"/>
                  </a:lnTo>
                  <a:lnTo>
                    <a:pt x="463" y="52"/>
                  </a:lnTo>
                  <a:lnTo>
                    <a:pt x="482" y="69"/>
                  </a:lnTo>
                  <a:lnTo>
                    <a:pt x="501" y="88"/>
                  </a:lnTo>
                  <a:lnTo>
                    <a:pt x="520" y="110"/>
                  </a:lnTo>
                  <a:lnTo>
                    <a:pt x="539" y="135"/>
                  </a:lnTo>
                  <a:lnTo>
                    <a:pt x="658" y="300"/>
                  </a:lnTo>
                  <a:lnTo>
                    <a:pt x="181" y="647"/>
                  </a:lnTo>
                  <a:lnTo>
                    <a:pt x="68" y="491"/>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3" name="Freeform 88"/>
            <p:cNvSpPr>
              <a:spLocks/>
            </p:cNvSpPr>
            <p:nvPr userDrawn="1"/>
          </p:nvSpPr>
          <p:spPr bwMode="auto">
            <a:xfrm>
              <a:off x="4352" y="3192"/>
              <a:ext cx="63" cy="60"/>
            </a:xfrm>
            <a:custGeom>
              <a:avLst/>
              <a:gdLst>
                <a:gd name="T0" fmla="*/ 0 w 624"/>
                <a:gd name="T1" fmla="*/ 348 h 599"/>
                <a:gd name="T2" fmla="*/ 139 w 624"/>
                <a:gd name="T3" fmla="*/ 385 h 599"/>
                <a:gd name="T4" fmla="*/ 171 w 624"/>
                <a:gd name="T5" fmla="*/ 424 h 599"/>
                <a:gd name="T6" fmla="*/ 205 w 624"/>
                <a:gd name="T7" fmla="*/ 453 h 599"/>
                <a:gd name="T8" fmla="*/ 242 w 624"/>
                <a:gd name="T9" fmla="*/ 476 h 599"/>
                <a:gd name="T10" fmla="*/ 261 w 624"/>
                <a:gd name="T11" fmla="*/ 483 h 599"/>
                <a:gd name="T12" fmla="*/ 280 w 624"/>
                <a:gd name="T13" fmla="*/ 488 h 599"/>
                <a:gd name="T14" fmla="*/ 301 w 624"/>
                <a:gd name="T15" fmla="*/ 492 h 599"/>
                <a:gd name="T16" fmla="*/ 320 w 624"/>
                <a:gd name="T17" fmla="*/ 493 h 599"/>
                <a:gd name="T18" fmla="*/ 340 w 624"/>
                <a:gd name="T19" fmla="*/ 492 h 599"/>
                <a:gd name="T20" fmla="*/ 360 w 624"/>
                <a:gd name="T21" fmla="*/ 488 h 599"/>
                <a:gd name="T22" fmla="*/ 380 w 624"/>
                <a:gd name="T23" fmla="*/ 482 h 599"/>
                <a:gd name="T24" fmla="*/ 400 w 624"/>
                <a:gd name="T25" fmla="*/ 475 h 599"/>
                <a:gd name="T26" fmla="*/ 441 w 624"/>
                <a:gd name="T27" fmla="*/ 452 h 599"/>
                <a:gd name="T28" fmla="*/ 475 w 624"/>
                <a:gd name="T29" fmla="*/ 420 h 599"/>
                <a:gd name="T30" fmla="*/ 489 w 624"/>
                <a:gd name="T31" fmla="*/ 404 h 599"/>
                <a:gd name="T32" fmla="*/ 499 w 624"/>
                <a:gd name="T33" fmla="*/ 386 h 599"/>
                <a:gd name="T34" fmla="*/ 509 w 624"/>
                <a:gd name="T35" fmla="*/ 368 h 599"/>
                <a:gd name="T36" fmla="*/ 516 w 624"/>
                <a:gd name="T37" fmla="*/ 350 h 599"/>
                <a:gd name="T38" fmla="*/ 522 w 624"/>
                <a:gd name="T39" fmla="*/ 330 h 599"/>
                <a:gd name="T40" fmla="*/ 525 w 624"/>
                <a:gd name="T41" fmla="*/ 311 h 599"/>
                <a:gd name="T42" fmla="*/ 525 w 624"/>
                <a:gd name="T43" fmla="*/ 291 h 599"/>
                <a:gd name="T44" fmla="*/ 524 w 624"/>
                <a:gd name="T45" fmla="*/ 270 h 599"/>
                <a:gd name="T46" fmla="*/ 514 w 624"/>
                <a:gd name="T47" fmla="*/ 229 h 599"/>
                <a:gd name="T48" fmla="*/ 497 w 624"/>
                <a:gd name="T49" fmla="*/ 186 h 599"/>
                <a:gd name="T50" fmla="*/ 471 w 624"/>
                <a:gd name="T51" fmla="*/ 144 h 599"/>
                <a:gd name="T52" fmla="*/ 352 w 624"/>
                <a:gd name="T53" fmla="*/ 216 h 599"/>
                <a:gd name="T54" fmla="*/ 354 w 624"/>
                <a:gd name="T55" fmla="*/ 379 h 599"/>
                <a:gd name="T56" fmla="*/ 287 w 624"/>
                <a:gd name="T57" fmla="*/ 140 h 599"/>
                <a:gd name="T58" fmla="*/ 477 w 624"/>
                <a:gd name="T59" fmla="*/ 0 h 599"/>
                <a:gd name="T60" fmla="*/ 553 w 624"/>
                <a:gd name="T61" fmla="*/ 106 h 599"/>
                <a:gd name="T62" fmla="*/ 573 w 624"/>
                <a:gd name="T63" fmla="*/ 137 h 599"/>
                <a:gd name="T64" fmla="*/ 590 w 624"/>
                <a:gd name="T65" fmla="*/ 169 h 599"/>
                <a:gd name="T66" fmla="*/ 602 w 624"/>
                <a:gd name="T67" fmla="*/ 201 h 599"/>
                <a:gd name="T68" fmla="*/ 612 w 624"/>
                <a:gd name="T69" fmla="*/ 233 h 599"/>
                <a:gd name="T70" fmla="*/ 619 w 624"/>
                <a:gd name="T71" fmla="*/ 265 h 599"/>
                <a:gd name="T72" fmla="*/ 623 w 624"/>
                <a:gd name="T73" fmla="*/ 296 h 599"/>
                <a:gd name="T74" fmla="*/ 624 w 624"/>
                <a:gd name="T75" fmla="*/ 326 h 599"/>
                <a:gd name="T76" fmla="*/ 622 w 624"/>
                <a:gd name="T77" fmla="*/ 356 h 599"/>
                <a:gd name="T78" fmla="*/ 615 w 624"/>
                <a:gd name="T79" fmla="*/ 384 h 599"/>
                <a:gd name="T80" fmla="*/ 608 w 624"/>
                <a:gd name="T81" fmla="*/ 413 h 599"/>
                <a:gd name="T82" fmla="*/ 596 w 624"/>
                <a:gd name="T83" fmla="*/ 440 h 599"/>
                <a:gd name="T84" fmla="*/ 581 w 624"/>
                <a:gd name="T85" fmla="*/ 465 h 599"/>
                <a:gd name="T86" fmla="*/ 564 w 624"/>
                <a:gd name="T87" fmla="*/ 490 h 599"/>
                <a:gd name="T88" fmla="*/ 544 w 624"/>
                <a:gd name="T89" fmla="*/ 513 h 599"/>
                <a:gd name="T90" fmla="*/ 522 w 624"/>
                <a:gd name="T91" fmla="*/ 534 h 599"/>
                <a:gd name="T92" fmla="*/ 496 w 624"/>
                <a:gd name="T93" fmla="*/ 553 h 599"/>
                <a:gd name="T94" fmla="*/ 469 w 624"/>
                <a:gd name="T95" fmla="*/ 568 h 599"/>
                <a:gd name="T96" fmla="*/ 440 w 624"/>
                <a:gd name="T97" fmla="*/ 581 h 599"/>
                <a:gd name="T98" fmla="*/ 411 w 624"/>
                <a:gd name="T99" fmla="*/ 590 h 599"/>
                <a:gd name="T100" fmla="*/ 382 w 624"/>
                <a:gd name="T101" fmla="*/ 596 h 599"/>
                <a:gd name="T102" fmla="*/ 353 w 624"/>
                <a:gd name="T103" fmla="*/ 598 h 599"/>
                <a:gd name="T104" fmla="*/ 324 w 624"/>
                <a:gd name="T105" fmla="*/ 598 h 599"/>
                <a:gd name="T106" fmla="*/ 294 w 624"/>
                <a:gd name="T107" fmla="*/ 595 h 599"/>
                <a:gd name="T108" fmla="*/ 265 w 624"/>
                <a:gd name="T109" fmla="*/ 587 h 599"/>
                <a:gd name="T110" fmla="*/ 237 w 624"/>
                <a:gd name="T111" fmla="*/ 578 h 599"/>
                <a:gd name="T112" fmla="*/ 208 w 624"/>
                <a:gd name="T113" fmla="*/ 565 h 599"/>
                <a:gd name="T114" fmla="*/ 180 w 624"/>
                <a:gd name="T115" fmla="*/ 548 h 599"/>
                <a:gd name="T116" fmla="*/ 153 w 624"/>
                <a:gd name="T117" fmla="*/ 529 h 599"/>
                <a:gd name="T118" fmla="*/ 126 w 624"/>
                <a:gd name="T119" fmla="*/ 507 h 599"/>
                <a:gd name="T120" fmla="*/ 101 w 624"/>
                <a:gd name="T121" fmla="*/ 481 h 599"/>
                <a:gd name="T122" fmla="*/ 76 w 624"/>
                <a:gd name="T123" fmla="*/ 452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9">
                  <a:moveTo>
                    <a:pt x="65" y="436"/>
                  </a:moveTo>
                  <a:lnTo>
                    <a:pt x="0" y="348"/>
                  </a:lnTo>
                  <a:lnTo>
                    <a:pt x="73" y="295"/>
                  </a:lnTo>
                  <a:lnTo>
                    <a:pt x="139" y="385"/>
                  </a:lnTo>
                  <a:lnTo>
                    <a:pt x="154" y="406"/>
                  </a:lnTo>
                  <a:lnTo>
                    <a:pt x="171" y="424"/>
                  </a:lnTo>
                  <a:lnTo>
                    <a:pt x="188" y="440"/>
                  </a:lnTo>
                  <a:lnTo>
                    <a:pt x="205" y="453"/>
                  </a:lnTo>
                  <a:lnTo>
                    <a:pt x="223" y="465"/>
                  </a:lnTo>
                  <a:lnTo>
                    <a:pt x="242" y="476"/>
                  </a:lnTo>
                  <a:lnTo>
                    <a:pt x="252" y="479"/>
                  </a:lnTo>
                  <a:lnTo>
                    <a:pt x="261" y="483"/>
                  </a:lnTo>
                  <a:lnTo>
                    <a:pt x="271" y="485"/>
                  </a:lnTo>
                  <a:lnTo>
                    <a:pt x="280" y="488"/>
                  </a:lnTo>
                  <a:lnTo>
                    <a:pt x="290" y="491"/>
                  </a:lnTo>
                  <a:lnTo>
                    <a:pt x="301" y="492"/>
                  </a:lnTo>
                  <a:lnTo>
                    <a:pt x="310" y="493"/>
                  </a:lnTo>
                  <a:lnTo>
                    <a:pt x="320" y="493"/>
                  </a:lnTo>
                  <a:lnTo>
                    <a:pt x="330" y="493"/>
                  </a:lnTo>
                  <a:lnTo>
                    <a:pt x="340" y="492"/>
                  </a:lnTo>
                  <a:lnTo>
                    <a:pt x="351" y="491"/>
                  </a:lnTo>
                  <a:lnTo>
                    <a:pt x="360" y="488"/>
                  </a:lnTo>
                  <a:lnTo>
                    <a:pt x="371" y="485"/>
                  </a:lnTo>
                  <a:lnTo>
                    <a:pt x="380" y="482"/>
                  </a:lnTo>
                  <a:lnTo>
                    <a:pt x="391" y="479"/>
                  </a:lnTo>
                  <a:lnTo>
                    <a:pt x="400" y="475"/>
                  </a:lnTo>
                  <a:lnTo>
                    <a:pt x="421" y="465"/>
                  </a:lnTo>
                  <a:lnTo>
                    <a:pt x="441" y="452"/>
                  </a:lnTo>
                  <a:lnTo>
                    <a:pt x="459" y="437"/>
                  </a:lnTo>
                  <a:lnTo>
                    <a:pt x="475" y="420"/>
                  </a:lnTo>
                  <a:lnTo>
                    <a:pt x="481" y="413"/>
                  </a:lnTo>
                  <a:lnTo>
                    <a:pt x="489" y="404"/>
                  </a:lnTo>
                  <a:lnTo>
                    <a:pt x="494" y="396"/>
                  </a:lnTo>
                  <a:lnTo>
                    <a:pt x="499" y="386"/>
                  </a:lnTo>
                  <a:lnTo>
                    <a:pt x="505" y="378"/>
                  </a:lnTo>
                  <a:lnTo>
                    <a:pt x="509" y="368"/>
                  </a:lnTo>
                  <a:lnTo>
                    <a:pt x="513" y="359"/>
                  </a:lnTo>
                  <a:lnTo>
                    <a:pt x="516" y="350"/>
                  </a:lnTo>
                  <a:lnTo>
                    <a:pt x="520" y="341"/>
                  </a:lnTo>
                  <a:lnTo>
                    <a:pt x="522" y="330"/>
                  </a:lnTo>
                  <a:lnTo>
                    <a:pt x="523" y="320"/>
                  </a:lnTo>
                  <a:lnTo>
                    <a:pt x="525" y="311"/>
                  </a:lnTo>
                  <a:lnTo>
                    <a:pt x="525" y="301"/>
                  </a:lnTo>
                  <a:lnTo>
                    <a:pt x="525" y="291"/>
                  </a:lnTo>
                  <a:lnTo>
                    <a:pt x="525" y="280"/>
                  </a:lnTo>
                  <a:lnTo>
                    <a:pt x="524" y="270"/>
                  </a:lnTo>
                  <a:lnTo>
                    <a:pt x="521" y="249"/>
                  </a:lnTo>
                  <a:lnTo>
                    <a:pt x="514" y="229"/>
                  </a:lnTo>
                  <a:lnTo>
                    <a:pt x="507" y="208"/>
                  </a:lnTo>
                  <a:lnTo>
                    <a:pt x="497" y="186"/>
                  </a:lnTo>
                  <a:lnTo>
                    <a:pt x="484" y="165"/>
                  </a:lnTo>
                  <a:lnTo>
                    <a:pt x="471" y="144"/>
                  </a:lnTo>
                  <a:lnTo>
                    <a:pt x="463" y="135"/>
                  </a:lnTo>
                  <a:lnTo>
                    <a:pt x="352" y="216"/>
                  </a:lnTo>
                  <a:lnTo>
                    <a:pt x="429" y="324"/>
                  </a:lnTo>
                  <a:lnTo>
                    <a:pt x="354" y="379"/>
                  </a:lnTo>
                  <a:lnTo>
                    <a:pt x="217" y="190"/>
                  </a:lnTo>
                  <a:lnTo>
                    <a:pt x="287" y="140"/>
                  </a:lnTo>
                  <a:lnTo>
                    <a:pt x="400" y="57"/>
                  </a:lnTo>
                  <a:lnTo>
                    <a:pt x="477" y="0"/>
                  </a:lnTo>
                  <a:lnTo>
                    <a:pt x="542" y="90"/>
                  </a:lnTo>
                  <a:lnTo>
                    <a:pt x="553" y="106"/>
                  </a:lnTo>
                  <a:lnTo>
                    <a:pt x="563" y="121"/>
                  </a:lnTo>
                  <a:lnTo>
                    <a:pt x="573" y="137"/>
                  </a:lnTo>
                  <a:lnTo>
                    <a:pt x="581" y="153"/>
                  </a:lnTo>
                  <a:lnTo>
                    <a:pt x="590" y="169"/>
                  </a:lnTo>
                  <a:lnTo>
                    <a:pt x="596" y="185"/>
                  </a:lnTo>
                  <a:lnTo>
                    <a:pt x="602" y="201"/>
                  </a:lnTo>
                  <a:lnTo>
                    <a:pt x="608" y="217"/>
                  </a:lnTo>
                  <a:lnTo>
                    <a:pt x="612" y="233"/>
                  </a:lnTo>
                  <a:lnTo>
                    <a:pt x="616" y="249"/>
                  </a:lnTo>
                  <a:lnTo>
                    <a:pt x="619" y="265"/>
                  </a:lnTo>
                  <a:lnTo>
                    <a:pt x="622" y="280"/>
                  </a:lnTo>
                  <a:lnTo>
                    <a:pt x="623" y="296"/>
                  </a:lnTo>
                  <a:lnTo>
                    <a:pt x="624" y="311"/>
                  </a:lnTo>
                  <a:lnTo>
                    <a:pt x="624" y="326"/>
                  </a:lnTo>
                  <a:lnTo>
                    <a:pt x="623" y="341"/>
                  </a:lnTo>
                  <a:lnTo>
                    <a:pt x="622" y="356"/>
                  </a:lnTo>
                  <a:lnTo>
                    <a:pt x="618" y="370"/>
                  </a:lnTo>
                  <a:lnTo>
                    <a:pt x="615" y="384"/>
                  </a:lnTo>
                  <a:lnTo>
                    <a:pt x="612" y="399"/>
                  </a:lnTo>
                  <a:lnTo>
                    <a:pt x="608" y="413"/>
                  </a:lnTo>
                  <a:lnTo>
                    <a:pt x="602" y="426"/>
                  </a:lnTo>
                  <a:lnTo>
                    <a:pt x="596" y="440"/>
                  </a:lnTo>
                  <a:lnTo>
                    <a:pt x="589" y="452"/>
                  </a:lnTo>
                  <a:lnTo>
                    <a:pt x="581" y="465"/>
                  </a:lnTo>
                  <a:lnTo>
                    <a:pt x="574" y="478"/>
                  </a:lnTo>
                  <a:lnTo>
                    <a:pt x="564" y="490"/>
                  </a:lnTo>
                  <a:lnTo>
                    <a:pt x="555" y="501"/>
                  </a:lnTo>
                  <a:lnTo>
                    <a:pt x="544" y="513"/>
                  </a:lnTo>
                  <a:lnTo>
                    <a:pt x="533" y="524"/>
                  </a:lnTo>
                  <a:lnTo>
                    <a:pt x="522" y="534"/>
                  </a:lnTo>
                  <a:lnTo>
                    <a:pt x="509" y="545"/>
                  </a:lnTo>
                  <a:lnTo>
                    <a:pt x="496" y="553"/>
                  </a:lnTo>
                  <a:lnTo>
                    <a:pt x="482" y="562"/>
                  </a:lnTo>
                  <a:lnTo>
                    <a:pt x="469" y="568"/>
                  </a:lnTo>
                  <a:lnTo>
                    <a:pt x="454" y="576"/>
                  </a:lnTo>
                  <a:lnTo>
                    <a:pt x="440" y="581"/>
                  </a:lnTo>
                  <a:lnTo>
                    <a:pt x="426" y="586"/>
                  </a:lnTo>
                  <a:lnTo>
                    <a:pt x="411" y="590"/>
                  </a:lnTo>
                  <a:lnTo>
                    <a:pt x="396" y="594"/>
                  </a:lnTo>
                  <a:lnTo>
                    <a:pt x="382" y="596"/>
                  </a:lnTo>
                  <a:lnTo>
                    <a:pt x="368" y="598"/>
                  </a:lnTo>
                  <a:lnTo>
                    <a:pt x="353" y="598"/>
                  </a:lnTo>
                  <a:lnTo>
                    <a:pt x="338" y="599"/>
                  </a:lnTo>
                  <a:lnTo>
                    <a:pt x="324" y="598"/>
                  </a:lnTo>
                  <a:lnTo>
                    <a:pt x="309" y="597"/>
                  </a:lnTo>
                  <a:lnTo>
                    <a:pt x="294" y="595"/>
                  </a:lnTo>
                  <a:lnTo>
                    <a:pt x="279" y="592"/>
                  </a:lnTo>
                  <a:lnTo>
                    <a:pt x="265" y="587"/>
                  </a:lnTo>
                  <a:lnTo>
                    <a:pt x="251" y="583"/>
                  </a:lnTo>
                  <a:lnTo>
                    <a:pt x="237" y="578"/>
                  </a:lnTo>
                  <a:lnTo>
                    <a:pt x="222" y="571"/>
                  </a:lnTo>
                  <a:lnTo>
                    <a:pt x="208" y="565"/>
                  </a:lnTo>
                  <a:lnTo>
                    <a:pt x="194" y="557"/>
                  </a:lnTo>
                  <a:lnTo>
                    <a:pt x="180" y="548"/>
                  </a:lnTo>
                  <a:lnTo>
                    <a:pt x="167" y="540"/>
                  </a:lnTo>
                  <a:lnTo>
                    <a:pt x="153" y="529"/>
                  </a:lnTo>
                  <a:lnTo>
                    <a:pt x="140" y="518"/>
                  </a:lnTo>
                  <a:lnTo>
                    <a:pt x="126" y="507"/>
                  </a:lnTo>
                  <a:lnTo>
                    <a:pt x="113" y="494"/>
                  </a:lnTo>
                  <a:lnTo>
                    <a:pt x="101" y="481"/>
                  </a:lnTo>
                  <a:lnTo>
                    <a:pt x="89" y="467"/>
                  </a:lnTo>
                  <a:lnTo>
                    <a:pt x="76" y="452"/>
                  </a:lnTo>
                  <a:lnTo>
                    <a:pt x="65" y="43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4" name="Freeform 89"/>
            <p:cNvSpPr>
              <a:spLocks noEditPoints="1"/>
            </p:cNvSpPr>
            <p:nvPr userDrawn="1"/>
          </p:nvSpPr>
          <p:spPr bwMode="auto">
            <a:xfrm>
              <a:off x="4285" y="3057"/>
              <a:ext cx="66" cy="65"/>
            </a:xfrm>
            <a:custGeom>
              <a:avLst/>
              <a:gdLst>
                <a:gd name="T0" fmla="*/ 204 w 658"/>
                <a:gd name="T1" fmla="*/ 473 h 648"/>
                <a:gd name="T2" fmla="*/ 232 w 658"/>
                <a:gd name="T3" fmla="*/ 505 h 648"/>
                <a:gd name="T4" fmla="*/ 261 w 658"/>
                <a:gd name="T5" fmla="*/ 526 h 648"/>
                <a:gd name="T6" fmla="*/ 289 w 658"/>
                <a:gd name="T7" fmla="*/ 536 h 648"/>
                <a:gd name="T8" fmla="*/ 316 w 658"/>
                <a:gd name="T9" fmla="*/ 534 h 648"/>
                <a:gd name="T10" fmla="*/ 344 w 658"/>
                <a:gd name="T11" fmla="*/ 520 h 648"/>
                <a:gd name="T12" fmla="*/ 362 w 658"/>
                <a:gd name="T13" fmla="*/ 501 h 648"/>
                <a:gd name="T14" fmla="*/ 372 w 658"/>
                <a:gd name="T15" fmla="*/ 477 h 648"/>
                <a:gd name="T16" fmla="*/ 373 w 658"/>
                <a:gd name="T17" fmla="*/ 448 h 648"/>
                <a:gd name="T18" fmla="*/ 362 w 658"/>
                <a:gd name="T19" fmla="*/ 414 h 648"/>
                <a:gd name="T20" fmla="*/ 341 w 658"/>
                <a:gd name="T21" fmla="*/ 376 h 648"/>
                <a:gd name="T22" fmla="*/ 141 w 658"/>
                <a:gd name="T23" fmla="*/ 386 h 648"/>
                <a:gd name="T24" fmla="*/ 420 w 658"/>
                <a:gd name="T25" fmla="*/ 324 h 648"/>
                <a:gd name="T26" fmla="*/ 445 w 658"/>
                <a:gd name="T27" fmla="*/ 348 h 648"/>
                <a:gd name="T28" fmla="*/ 471 w 658"/>
                <a:gd name="T29" fmla="*/ 362 h 648"/>
                <a:gd name="T30" fmla="*/ 495 w 658"/>
                <a:gd name="T31" fmla="*/ 367 h 648"/>
                <a:gd name="T32" fmla="*/ 516 w 658"/>
                <a:gd name="T33" fmla="*/ 362 h 648"/>
                <a:gd name="T34" fmla="*/ 538 w 658"/>
                <a:gd name="T35" fmla="*/ 349 h 648"/>
                <a:gd name="T36" fmla="*/ 554 w 658"/>
                <a:gd name="T37" fmla="*/ 329 h 648"/>
                <a:gd name="T38" fmla="*/ 559 w 658"/>
                <a:gd name="T39" fmla="*/ 305 h 648"/>
                <a:gd name="T40" fmla="*/ 555 w 658"/>
                <a:gd name="T41" fmla="*/ 278 h 648"/>
                <a:gd name="T42" fmla="*/ 542 w 658"/>
                <a:gd name="T43" fmla="*/ 247 h 648"/>
                <a:gd name="T44" fmla="*/ 520 w 658"/>
                <a:gd name="T45" fmla="*/ 213 h 648"/>
                <a:gd name="T46" fmla="*/ 402 w 658"/>
                <a:gd name="T47" fmla="*/ 301 h 648"/>
                <a:gd name="T48" fmla="*/ 621 w 658"/>
                <a:gd name="T49" fmla="*/ 203 h 648"/>
                <a:gd name="T50" fmla="*/ 649 w 658"/>
                <a:gd name="T51" fmla="*/ 267 h 648"/>
                <a:gd name="T52" fmla="*/ 658 w 658"/>
                <a:gd name="T53" fmla="*/ 327 h 648"/>
                <a:gd name="T54" fmla="*/ 651 w 658"/>
                <a:gd name="T55" fmla="*/ 375 h 648"/>
                <a:gd name="T56" fmla="*/ 639 w 658"/>
                <a:gd name="T57" fmla="*/ 405 h 648"/>
                <a:gd name="T58" fmla="*/ 624 w 658"/>
                <a:gd name="T59" fmla="*/ 426 h 648"/>
                <a:gd name="T60" fmla="*/ 604 w 658"/>
                <a:gd name="T61" fmla="*/ 444 h 648"/>
                <a:gd name="T62" fmla="*/ 579 w 658"/>
                <a:gd name="T63" fmla="*/ 457 h 648"/>
                <a:gd name="T64" fmla="*/ 552 w 658"/>
                <a:gd name="T65" fmla="*/ 464 h 648"/>
                <a:gd name="T66" fmla="*/ 525 w 658"/>
                <a:gd name="T67" fmla="*/ 465 h 648"/>
                <a:gd name="T68" fmla="*/ 496 w 658"/>
                <a:gd name="T69" fmla="*/ 460 h 648"/>
                <a:gd name="T70" fmla="*/ 462 w 658"/>
                <a:gd name="T71" fmla="*/ 466 h 648"/>
                <a:gd name="T72" fmla="*/ 463 w 658"/>
                <a:gd name="T73" fmla="*/ 511 h 648"/>
                <a:gd name="T74" fmla="*/ 457 w 658"/>
                <a:gd name="T75" fmla="*/ 544 h 648"/>
                <a:gd name="T76" fmla="*/ 444 w 658"/>
                <a:gd name="T77" fmla="*/ 577 h 648"/>
                <a:gd name="T78" fmla="*/ 424 w 658"/>
                <a:gd name="T79" fmla="*/ 606 h 648"/>
                <a:gd name="T80" fmla="*/ 407 w 658"/>
                <a:gd name="T81" fmla="*/ 622 h 648"/>
                <a:gd name="T82" fmla="*/ 380 w 658"/>
                <a:gd name="T83" fmla="*/ 638 h 648"/>
                <a:gd name="T84" fmla="*/ 332 w 658"/>
                <a:gd name="T85" fmla="*/ 648 h 648"/>
                <a:gd name="T86" fmla="*/ 286 w 658"/>
                <a:gd name="T87" fmla="*/ 643 h 648"/>
                <a:gd name="T88" fmla="*/ 252 w 658"/>
                <a:gd name="T89" fmla="*/ 631 h 648"/>
                <a:gd name="T90" fmla="*/ 213 w 658"/>
                <a:gd name="T91" fmla="*/ 610 h 648"/>
                <a:gd name="T92" fmla="*/ 157 w 658"/>
                <a:gd name="T93" fmla="*/ 559 h 648"/>
                <a:gd name="T94" fmla="*/ 0 w 658"/>
                <a:gd name="T95" fmla="*/ 347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648">
                  <a:moveTo>
                    <a:pt x="141" y="386"/>
                  </a:moveTo>
                  <a:lnTo>
                    <a:pt x="194" y="459"/>
                  </a:lnTo>
                  <a:lnTo>
                    <a:pt x="204" y="473"/>
                  </a:lnTo>
                  <a:lnTo>
                    <a:pt x="213" y="484"/>
                  </a:lnTo>
                  <a:lnTo>
                    <a:pt x="223" y="495"/>
                  </a:lnTo>
                  <a:lnTo>
                    <a:pt x="232" y="505"/>
                  </a:lnTo>
                  <a:lnTo>
                    <a:pt x="242" y="513"/>
                  </a:lnTo>
                  <a:lnTo>
                    <a:pt x="252" y="520"/>
                  </a:lnTo>
                  <a:lnTo>
                    <a:pt x="261" y="526"/>
                  </a:lnTo>
                  <a:lnTo>
                    <a:pt x="271" y="531"/>
                  </a:lnTo>
                  <a:lnTo>
                    <a:pt x="279" y="534"/>
                  </a:lnTo>
                  <a:lnTo>
                    <a:pt x="289" y="536"/>
                  </a:lnTo>
                  <a:lnTo>
                    <a:pt x="298" y="538"/>
                  </a:lnTo>
                  <a:lnTo>
                    <a:pt x="307" y="536"/>
                  </a:lnTo>
                  <a:lnTo>
                    <a:pt x="316" y="534"/>
                  </a:lnTo>
                  <a:lnTo>
                    <a:pt x="326" y="531"/>
                  </a:lnTo>
                  <a:lnTo>
                    <a:pt x="335" y="527"/>
                  </a:lnTo>
                  <a:lnTo>
                    <a:pt x="344" y="520"/>
                  </a:lnTo>
                  <a:lnTo>
                    <a:pt x="352" y="515"/>
                  </a:lnTo>
                  <a:lnTo>
                    <a:pt x="358" y="509"/>
                  </a:lnTo>
                  <a:lnTo>
                    <a:pt x="362" y="501"/>
                  </a:lnTo>
                  <a:lnTo>
                    <a:pt x="366" y="494"/>
                  </a:lnTo>
                  <a:lnTo>
                    <a:pt x="370" y="485"/>
                  </a:lnTo>
                  <a:lnTo>
                    <a:pt x="372" y="477"/>
                  </a:lnTo>
                  <a:lnTo>
                    <a:pt x="374" y="468"/>
                  </a:lnTo>
                  <a:lnTo>
                    <a:pt x="374" y="458"/>
                  </a:lnTo>
                  <a:lnTo>
                    <a:pt x="373" y="448"/>
                  </a:lnTo>
                  <a:lnTo>
                    <a:pt x="371" y="438"/>
                  </a:lnTo>
                  <a:lnTo>
                    <a:pt x="366" y="426"/>
                  </a:lnTo>
                  <a:lnTo>
                    <a:pt x="362" y="414"/>
                  </a:lnTo>
                  <a:lnTo>
                    <a:pt x="357" y="401"/>
                  </a:lnTo>
                  <a:lnTo>
                    <a:pt x="349" y="389"/>
                  </a:lnTo>
                  <a:lnTo>
                    <a:pt x="341" y="376"/>
                  </a:lnTo>
                  <a:lnTo>
                    <a:pt x="331" y="362"/>
                  </a:lnTo>
                  <a:lnTo>
                    <a:pt x="278" y="288"/>
                  </a:lnTo>
                  <a:lnTo>
                    <a:pt x="141" y="386"/>
                  </a:lnTo>
                  <a:close/>
                  <a:moveTo>
                    <a:pt x="402" y="301"/>
                  </a:moveTo>
                  <a:lnTo>
                    <a:pt x="410" y="313"/>
                  </a:lnTo>
                  <a:lnTo>
                    <a:pt x="420" y="324"/>
                  </a:lnTo>
                  <a:lnTo>
                    <a:pt x="428" y="333"/>
                  </a:lnTo>
                  <a:lnTo>
                    <a:pt x="437" y="341"/>
                  </a:lnTo>
                  <a:lnTo>
                    <a:pt x="445" y="348"/>
                  </a:lnTo>
                  <a:lnTo>
                    <a:pt x="454" y="353"/>
                  </a:lnTo>
                  <a:lnTo>
                    <a:pt x="462" y="359"/>
                  </a:lnTo>
                  <a:lnTo>
                    <a:pt x="471" y="362"/>
                  </a:lnTo>
                  <a:lnTo>
                    <a:pt x="479" y="365"/>
                  </a:lnTo>
                  <a:lnTo>
                    <a:pt x="487" y="366"/>
                  </a:lnTo>
                  <a:lnTo>
                    <a:pt x="495" y="367"/>
                  </a:lnTo>
                  <a:lnTo>
                    <a:pt x="503" y="366"/>
                  </a:lnTo>
                  <a:lnTo>
                    <a:pt x="510" y="365"/>
                  </a:lnTo>
                  <a:lnTo>
                    <a:pt x="516" y="362"/>
                  </a:lnTo>
                  <a:lnTo>
                    <a:pt x="524" y="359"/>
                  </a:lnTo>
                  <a:lnTo>
                    <a:pt x="530" y="355"/>
                  </a:lnTo>
                  <a:lnTo>
                    <a:pt x="538" y="349"/>
                  </a:lnTo>
                  <a:lnTo>
                    <a:pt x="544" y="343"/>
                  </a:lnTo>
                  <a:lnTo>
                    <a:pt x="549" y="335"/>
                  </a:lnTo>
                  <a:lnTo>
                    <a:pt x="554" y="329"/>
                  </a:lnTo>
                  <a:lnTo>
                    <a:pt x="557" y="321"/>
                  </a:lnTo>
                  <a:lnTo>
                    <a:pt x="558" y="313"/>
                  </a:lnTo>
                  <a:lnTo>
                    <a:pt x="559" y="305"/>
                  </a:lnTo>
                  <a:lnTo>
                    <a:pt x="559" y="296"/>
                  </a:lnTo>
                  <a:lnTo>
                    <a:pt x="558" y="288"/>
                  </a:lnTo>
                  <a:lnTo>
                    <a:pt x="555" y="278"/>
                  </a:lnTo>
                  <a:lnTo>
                    <a:pt x="551" y="268"/>
                  </a:lnTo>
                  <a:lnTo>
                    <a:pt x="547" y="258"/>
                  </a:lnTo>
                  <a:lnTo>
                    <a:pt x="542" y="247"/>
                  </a:lnTo>
                  <a:lnTo>
                    <a:pt x="535" y="236"/>
                  </a:lnTo>
                  <a:lnTo>
                    <a:pt x="528" y="225"/>
                  </a:lnTo>
                  <a:lnTo>
                    <a:pt x="520" y="213"/>
                  </a:lnTo>
                  <a:lnTo>
                    <a:pt x="472" y="146"/>
                  </a:lnTo>
                  <a:lnTo>
                    <a:pt x="352" y="233"/>
                  </a:lnTo>
                  <a:lnTo>
                    <a:pt x="402" y="301"/>
                  </a:lnTo>
                  <a:close/>
                  <a:moveTo>
                    <a:pt x="590" y="156"/>
                  </a:moveTo>
                  <a:lnTo>
                    <a:pt x="606" y="180"/>
                  </a:lnTo>
                  <a:lnTo>
                    <a:pt x="621" y="203"/>
                  </a:lnTo>
                  <a:lnTo>
                    <a:pt x="632" y="225"/>
                  </a:lnTo>
                  <a:lnTo>
                    <a:pt x="642" y="247"/>
                  </a:lnTo>
                  <a:lnTo>
                    <a:pt x="649" y="267"/>
                  </a:lnTo>
                  <a:lnTo>
                    <a:pt x="653" y="288"/>
                  </a:lnTo>
                  <a:lnTo>
                    <a:pt x="657" y="308"/>
                  </a:lnTo>
                  <a:lnTo>
                    <a:pt x="658" y="327"/>
                  </a:lnTo>
                  <a:lnTo>
                    <a:pt x="657" y="343"/>
                  </a:lnTo>
                  <a:lnTo>
                    <a:pt x="655" y="359"/>
                  </a:lnTo>
                  <a:lnTo>
                    <a:pt x="651" y="375"/>
                  </a:lnTo>
                  <a:lnTo>
                    <a:pt x="646" y="390"/>
                  </a:lnTo>
                  <a:lnTo>
                    <a:pt x="643" y="397"/>
                  </a:lnTo>
                  <a:lnTo>
                    <a:pt x="639" y="405"/>
                  </a:lnTo>
                  <a:lnTo>
                    <a:pt x="634" y="412"/>
                  </a:lnTo>
                  <a:lnTo>
                    <a:pt x="629" y="418"/>
                  </a:lnTo>
                  <a:lnTo>
                    <a:pt x="624" y="426"/>
                  </a:lnTo>
                  <a:lnTo>
                    <a:pt x="617" y="432"/>
                  </a:lnTo>
                  <a:lnTo>
                    <a:pt x="611" y="438"/>
                  </a:lnTo>
                  <a:lnTo>
                    <a:pt x="604" y="444"/>
                  </a:lnTo>
                  <a:lnTo>
                    <a:pt x="596" y="449"/>
                  </a:lnTo>
                  <a:lnTo>
                    <a:pt x="588" y="453"/>
                  </a:lnTo>
                  <a:lnTo>
                    <a:pt x="579" y="457"/>
                  </a:lnTo>
                  <a:lnTo>
                    <a:pt x="571" y="460"/>
                  </a:lnTo>
                  <a:lnTo>
                    <a:pt x="561" y="462"/>
                  </a:lnTo>
                  <a:lnTo>
                    <a:pt x="552" y="464"/>
                  </a:lnTo>
                  <a:lnTo>
                    <a:pt x="543" y="465"/>
                  </a:lnTo>
                  <a:lnTo>
                    <a:pt x="533" y="465"/>
                  </a:lnTo>
                  <a:lnTo>
                    <a:pt x="525" y="465"/>
                  </a:lnTo>
                  <a:lnTo>
                    <a:pt x="515" y="464"/>
                  </a:lnTo>
                  <a:lnTo>
                    <a:pt x="506" y="462"/>
                  </a:lnTo>
                  <a:lnTo>
                    <a:pt x="496" y="460"/>
                  </a:lnTo>
                  <a:lnTo>
                    <a:pt x="477" y="453"/>
                  </a:lnTo>
                  <a:lnTo>
                    <a:pt x="458" y="445"/>
                  </a:lnTo>
                  <a:lnTo>
                    <a:pt x="462" y="466"/>
                  </a:lnTo>
                  <a:lnTo>
                    <a:pt x="463" y="488"/>
                  </a:lnTo>
                  <a:lnTo>
                    <a:pt x="463" y="499"/>
                  </a:lnTo>
                  <a:lnTo>
                    <a:pt x="463" y="511"/>
                  </a:lnTo>
                  <a:lnTo>
                    <a:pt x="462" y="522"/>
                  </a:lnTo>
                  <a:lnTo>
                    <a:pt x="460" y="533"/>
                  </a:lnTo>
                  <a:lnTo>
                    <a:pt x="457" y="544"/>
                  </a:lnTo>
                  <a:lnTo>
                    <a:pt x="454" y="556"/>
                  </a:lnTo>
                  <a:lnTo>
                    <a:pt x="449" y="566"/>
                  </a:lnTo>
                  <a:lnTo>
                    <a:pt x="444" y="577"/>
                  </a:lnTo>
                  <a:lnTo>
                    <a:pt x="439" y="586"/>
                  </a:lnTo>
                  <a:lnTo>
                    <a:pt x="431" y="597"/>
                  </a:lnTo>
                  <a:lnTo>
                    <a:pt x="424" y="606"/>
                  </a:lnTo>
                  <a:lnTo>
                    <a:pt x="414" y="615"/>
                  </a:lnTo>
                  <a:lnTo>
                    <a:pt x="411" y="618"/>
                  </a:lnTo>
                  <a:lnTo>
                    <a:pt x="407" y="622"/>
                  </a:lnTo>
                  <a:lnTo>
                    <a:pt x="403" y="625"/>
                  </a:lnTo>
                  <a:lnTo>
                    <a:pt x="396" y="630"/>
                  </a:lnTo>
                  <a:lnTo>
                    <a:pt x="380" y="638"/>
                  </a:lnTo>
                  <a:lnTo>
                    <a:pt x="364" y="643"/>
                  </a:lnTo>
                  <a:lnTo>
                    <a:pt x="348" y="646"/>
                  </a:lnTo>
                  <a:lnTo>
                    <a:pt x="332" y="648"/>
                  </a:lnTo>
                  <a:lnTo>
                    <a:pt x="316" y="647"/>
                  </a:lnTo>
                  <a:lnTo>
                    <a:pt x="301" y="646"/>
                  </a:lnTo>
                  <a:lnTo>
                    <a:pt x="286" y="643"/>
                  </a:lnTo>
                  <a:lnTo>
                    <a:pt x="271" y="638"/>
                  </a:lnTo>
                  <a:lnTo>
                    <a:pt x="261" y="634"/>
                  </a:lnTo>
                  <a:lnTo>
                    <a:pt x="252" y="631"/>
                  </a:lnTo>
                  <a:lnTo>
                    <a:pt x="241" y="626"/>
                  </a:lnTo>
                  <a:lnTo>
                    <a:pt x="231" y="622"/>
                  </a:lnTo>
                  <a:lnTo>
                    <a:pt x="213" y="610"/>
                  </a:lnTo>
                  <a:lnTo>
                    <a:pt x="194" y="595"/>
                  </a:lnTo>
                  <a:lnTo>
                    <a:pt x="175" y="579"/>
                  </a:lnTo>
                  <a:lnTo>
                    <a:pt x="157" y="559"/>
                  </a:lnTo>
                  <a:lnTo>
                    <a:pt x="138" y="536"/>
                  </a:lnTo>
                  <a:lnTo>
                    <a:pt x="119" y="512"/>
                  </a:lnTo>
                  <a:lnTo>
                    <a:pt x="0" y="347"/>
                  </a:lnTo>
                  <a:lnTo>
                    <a:pt x="477" y="0"/>
                  </a:lnTo>
                  <a:lnTo>
                    <a:pt x="590" y="15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5" name="Freeform 90"/>
            <p:cNvSpPr>
              <a:spLocks/>
            </p:cNvSpPr>
            <p:nvPr userDrawn="1"/>
          </p:nvSpPr>
          <p:spPr bwMode="auto">
            <a:xfrm>
              <a:off x="4327" y="3110"/>
              <a:ext cx="63" cy="60"/>
            </a:xfrm>
            <a:custGeom>
              <a:avLst/>
              <a:gdLst>
                <a:gd name="T0" fmla="*/ 624 w 624"/>
                <a:gd name="T1" fmla="*/ 252 h 599"/>
                <a:gd name="T2" fmla="*/ 485 w 624"/>
                <a:gd name="T3" fmla="*/ 214 h 599"/>
                <a:gd name="T4" fmla="*/ 453 w 624"/>
                <a:gd name="T5" fmla="*/ 175 h 599"/>
                <a:gd name="T6" fmla="*/ 419 w 624"/>
                <a:gd name="T7" fmla="*/ 145 h 599"/>
                <a:gd name="T8" fmla="*/ 382 w 624"/>
                <a:gd name="T9" fmla="*/ 124 h 599"/>
                <a:gd name="T10" fmla="*/ 362 w 624"/>
                <a:gd name="T11" fmla="*/ 116 h 599"/>
                <a:gd name="T12" fmla="*/ 343 w 624"/>
                <a:gd name="T13" fmla="*/ 110 h 599"/>
                <a:gd name="T14" fmla="*/ 323 w 624"/>
                <a:gd name="T15" fmla="*/ 107 h 599"/>
                <a:gd name="T16" fmla="*/ 304 w 624"/>
                <a:gd name="T17" fmla="*/ 106 h 599"/>
                <a:gd name="T18" fmla="*/ 284 w 624"/>
                <a:gd name="T19" fmla="*/ 107 h 599"/>
                <a:gd name="T20" fmla="*/ 264 w 624"/>
                <a:gd name="T21" fmla="*/ 110 h 599"/>
                <a:gd name="T22" fmla="*/ 243 w 624"/>
                <a:gd name="T23" fmla="*/ 117 h 599"/>
                <a:gd name="T24" fmla="*/ 223 w 624"/>
                <a:gd name="T25" fmla="*/ 124 h 599"/>
                <a:gd name="T26" fmla="*/ 183 w 624"/>
                <a:gd name="T27" fmla="*/ 147 h 599"/>
                <a:gd name="T28" fmla="*/ 149 w 624"/>
                <a:gd name="T29" fmla="*/ 178 h 599"/>
                <a:gd name="T30" fmla="*/ 135 w 624"/>
                <a:gd name="T31" fmla="*/ 194 h 599"/>
                <a:gd name="T32" fmla="*/ 124 w 624"/>
                <a:gd name="T33" fmla="*/ 212 h 599"/>
                <a:gd name="T34" fmla="*/ 115 w 624"/>
                <a:gd name="T35" fmla="*/ 231 h 599"/>
                <a:gd name="T36" fmla="*/ 107 w 624"/>
                <a:gd name="T37" fmla="*/ 250 h 599"/>
                <a:gd name="T38" fmla="*/ 102 w 624"/>
                <a:gd name="T39" fmla="*/ 269 h 599"/>
                <a:gd name="T40" fmla="*/ 99 w 624"/>
                <a:gd name="T41" fmla="*/ 288 h 599"/>
                <a:gd name="T42" fmla="*/ 99 w 624"/>
                <a:gd name="T43" fmla="*/ 308 h 599"/>
                <a:gd name="T44" fmla="*/ 100 w 624"/>
                <a:gd name="T45" fmla="*/ 328 h 599"/>
                <a:gd name="T46" fmla="*/ 109 w 624"/>
                <a:gd name="T47" fmla="*/ 370 h 599"/>
                <a:gd name="T48" fmla="*/ 126 w 624"/>
                <a:gd name="T49" fmla="*/ 412 h 599"/>
                <a:gd name="T50" fmla="*/ 153 w 624"/>
                <a:gd name="T51" fmla="*/ 455 h 599"/>
                <a:gd name="T52" fmla="*/ 272 w 624"/>
                <a:gd name="T53" fmla="*/ 383 h 599"/>
                <a:gd name="T54" fmla="*/ 270 w 624"/>
                <a:gd name="T55" fmla="*/ 220 h 599"/>
                <a:gd name="T56" fmla="*/ 337 w 624"/>
                <a:gd name="T57" fmla="*/ 459 h 599"/>
                <a:gd name="T58" fmla="*/ 147 w 624"/>
                <a:gd name="T59" fmla="*/ 599 h 599"/>
                <a:gd name="T60" fmla="*/ 71 w 624"/>
                <a:gd name="T61" fmla="*/ 493 h 599"/>
                <a:gd name="T62" fmla="*/ 51 w 624"/>
                <a:gd name="T63" fmla="*/ 461 h 599"/>
                <a:gd name="T64" fmla="*/ 34 w 624"/>
                <a:gd name="T65" fmla="*/ 429 h 599"/>
                <a:gd name="T66" fmla="*/ 21 w 624"/>
                <a:gd name="T67" fmla="*/ 398 h 599"/>
                <a:gd name="T68" fmla="*/ 12 w 624"/>
                <a:gd name="T69" fmla="*/ 366 h 599"/>
                <a:gd name="T70" fmla="*/ 4 w 624"/>
                <a:gd name="T71" fmla="*/ 335 h 599"/>
                <a:gd name="T72" fmla="*/ 1 w 624"/>
                <a:gd name="T73" fmla="*/ 303 h 599"/>
                <a:gd name="T74" fmla="*/ 0 w 624"/>
                <a:gd name="T75" fmla="*/ 273 h 599"/>
                <a:gd name="T76" fmla="*/ 2 w 624"/>
                <a:gd name="T77" fmla="*/ 243 h 599"/>
                <a:gd name="T78" fmla="*/ 8 w 624"/>
                <a:gd name="T79" fmla="*/ 215 h 599"/>
                <a:gd name="T80" fmla="*/ 16 w 624"/>
                <a:gd name="T81" fmla="*/ 186 h 599"/>
                <a:gd name="T82" fmla="*/ 28 w 624"/>
                <a:gd name="T83" fmla="*/ 159 h 599"/>
                <a:gd name="T84" fmla="*/ 42 w 624"/>
                <a:gd name="T85" fmla="*/ 134 h 599"/>
                <a:gd name="T86" fmla="*/ 59 w 624"/>
                <a:gd name="T87" fmla="*/ 109 h 599"/>
                <a:gd name="T88" fmla="*/ 80 w 624"/>
                <a:gd name="T89" fmla="*/ 86 h 599"/>
                <a:gd name="T90" fmla="*/ 102 w 624"/>
                <a:gd name="T91" fmla="*/ 65 h 599"/>
                <a:gd name="T92" fmla="*/ 127 w 624"/>
                <a:gd name="T93" fmla="*/ 45 h 599"/>
                <a:gd name="T94" fmla="*/ 155 w 624"/>
                <a:gd name="T95" fmla="*/ 31 h 599"/>
                <a:gd name="T96" fmla="*/ 184 w 624"/>
                <a:gd name="T97" fmla="*/ 18 h 599"/>
                <a:gd name="T98" fmla="*/ 213 w 624"/>
                <a:gd name="T99" fmla="*/ 9 h 599"/>
                <a:gd name="T100" fmla="*/ 241 w 624"/>
                <a:gd name="T101" fmla="*/ 3 h 599"/>
                <a:gd name="T102" fmla="*/ 271 w 624"/>
                <a:gd name="T103" fmla="*/ 1 h 599"/>
                <a:gd name="T104" fmla="*/ 300 w 624"/>
                <a:gd name="T105" fmla="*/ 1 h 599"/>
                <a:gd name="T106" fmla="*/ 329 w 624"/>
                <a:gd name="T107" fmla="*/ 4 h 599"/>
                <a:gd name="T108" fmla="*/ 358 w 624"/>
                <a:gd name="T109" fmla="*/ 11 h 599"/>
                <a:gd name="T110" fmla="*/ 387 w 624"/>
                <a:gd name="T111" fmla="*/ 21 h 599"/>
                <a:gd name="T112" fmla="*/ 416 w 624"/>
                <a:gd name="T113" fmla="*/ 34 h 599"/>
                <a:gd name="T114" fmla="*/ 443 w 624"/>
                <a:gd name="T115" fmla="*/ 51 h 599"/>
                <a:gd name="T116" fmla="*/ 471 w 624"/>
                <a:gd name="T117" fmla="*/ 70 h 599"/>
                <a:gd name="T118" fmla="*/ 497 w 624"/>
                <a:gd name="T119" fmla="*/ 92 h 599"/>
                <a:gd name="T120" fmla="*/ 523 w 624"/>
                <a:gd name="T121" fmla="*/ 118 h 599"/>
                <a:gd name="T122" fmla="*/ 547 w 624"/>
                <a:gd name="T123" fmla="*/ 14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9">
                  <a:moveTo>
                    <a:pt x="559" y="162"/>
                  </a:moveTo>
                  <a:lnTo>
                    <a:pt x="624" y="252"/>
                  </a:lnTo>
                  <a:lnTo>
                    <a:pt x="551" y="304"/>
                  </a:lnTo>
                  <a:lnTo>
                    <a:pt x="485" y="214"/>
                  </a:lnTo>
                  <a:lnTo>
                    <a:pt x="470" y="193"/>
                  </a:lnTo>
                  <a:lnTo>
                    <a:pt x="453" y="175"/>
                  </a:lnTo>
                  <a:lnTo>
                    <a:pt x="436" y="159"/>
                  </a:lnTo>
                  <a:lnTo>
                    <a:pt x="419" y="145"/>
                  </a:lnTo>
                  <a:lnTo>
                    <a:pt x="400" y="134"/>
                  </a:lnTo>
                  <a:lnTo>
                    <a:pt x="382" y="124"/>
                  </a:lnTo>
                  <a:lnTo>
                    <a:pt x="372" y="120"/>
                  </a:lnTo>
                  <a:lnTo>
                    <a:pt x="362" y="116"/>
                  </a:lnTo>
                  <a:lnTo>
                    <a:pt x="353" y="114"/>
                  </a:lnTo>
                  <a:lnTo>
                    <a:pt x="343" y="110"/>
                  </a:lnTo>
                  <a:lnTo>
                    <a:pt x="334" y="108"/>
                  </a:lnTo>
                  <a:lnTo>
                    <a:pt x="323" y="107"/>
                  </a:lnTo>
                  <a:lnTo>
                    <a:pt x="314" y="106"/>
                  </a:lnTo>
                  <a:lnTo>
                    <a:pt x="304" y="106"/>
                  </a:lnTo>
                  <a:lnTo>
                    <a:pt x="293" y="106"/>
                  </a:lnTo>
                  <a:lnTo>
                    <a:pt x="284" y="107"/>
                  </a:lnTo>
                  <a:lnTo>
                    <a:pt x="273" y="109"/>
                  </a:lnTo>
                  <a:lnTo>
                    <a:pt x="264" y="110"/>
                  </a:lnTo>
                  <a:lnTo>
                    <a:pt x="253" y="114"/>
                  </a:lnTo>
                  <a:lnTo>
                    <a:pt x="243" y="117"/>
                  </a:lnTo>
                  <a:lnTo>
                    <a:pt x="233" y="120"/>
                  </a:lnTo>
                  <a:lnTo>
                    <a:pt x="223" y="124"/>
                  </a:lnTo>
                  <a:lnTo>
                    <a:pt x="203" y="135"/>
                  </a:lnTo>
                  <a:lnTo>
                    <a:pt x="183" y="147"/>
                  </a:lnTo>
                  <a:lnTo>
                    <a:pt x="165" y="162"/>
                  </a:lnTo>
                  <a:lnTo>
                    <a:pt x="149" y="178"/>
                  </a:lnTo>
                  <a:lnTo>
                    <a:pt x="142" y="186"/>
                  </a:lnTo>
                  <a:lnTo>
                    <a:pt x="135" y="194"/>
                  </a:lnTo>
                  <a:lnTo>
                    <a:pt x="130" y="204"/>
                  </a:lnTo>
                  <a:lnTo>
                    <a:pt x="124" y="212"/>
                  </a:lnTo>
                  <a:lnTo>
                    <a:pt x="119" y="221"/>
                  </a:lnTo>
                  <a:lnTo>
                    <a:pt x="115" y="231"/>
                  </a:lnTo>
                  <a:lnTo>
                    <a:pt x="110" y="240"/>
                  </a:lnTo>
                  <a:lnTo>
                    <a:pt x="107" y="250"/>
                  </a:lnTo>
                  <a:lnTo>
                    <a:pt x="104" y="259"/>
                  </a:lnTo>
                  <a:lnTo>
                    <a:pt x="102" y="269"/>
                  </a:lnTo>
                  <a:lnTo>
                    <a:pt x="101" y="278"/>
                  </a:lnTo>
                  <a:lnTo>
                    <a:pt x="99" y="288"/>
                  </a:lnTo>
                  <a:lnTo>
                    <a:pt x="99" y="299"/>
                  </a:lnTo>
                  <a:lnTo>
                    <a:pt x="99" y="308"/>
                  </a:lnTo>
                  <a:lnTo>
                    <a:pt x="99" y="319"/>
                  </a:lnTo>
                  <a:lnTo>
                    <a:pt x="100" y="328"/>
                  </a:lnTo>
                  <a:lnTo>
                    <a:pt x="103" y="350"/>
                  </a:lnTo>
                  <a:lnTo>
                    <a:pt x="109" y="370"/>
                  </a:lnTo>
                  <a:lnTo>
                    <a:pt x="117" y="391"/>
                  </a:lnTo>
                  <a:lnTo>
                    <a:pt x="126" y="412"/>
                  </a:lnTo>
                  <a:lnTo>
                    <a:pt x="139" y="434"/>
                  </a:lnTo>
                  <a:lnTo>
                    <a:pt x="153" y="455"/>
                  </a:lnTo>
                  <a:lnTo>
                    <a:pt x="160" y="464"/>
                  </a:lnTo>
                  <a:lnTo>
                    <a:pt x="272" y="383"/>
                  </a:lnTo>
                  <a:lnTo>
                    <a:pt x="194" y="275"/>
                  </a:lnTo>
                  <a:lnTo>
                    <a:pt x="270" y="220"/>
                  </a:lnTo>
                  <a:lnTo>
                    <a:pt x="407" y="409"/>
                  </a:lnTo>
                  <a:lnTo>
                    <a:pt x="337" y="459"/>
                  </a:lnTo>
                  <a:lnTo>
                    <a:pt x="223" y="542"/>
                  </a:lnTo>
                  <a:lnTo>
                    <a:pt x="147" y="599"/>
                  </a:lnTo>
                  <a:lnTo>
                    <a:pt x="82" y="509"/>
                  </a:lnTo>
                  <a:lnTo>
                    <a:pt x="71" y="493"/>
                  </a:lnTo>
                  <a:lnTo>
                    <a:pt x="60" y="477"/>
                  </a:lnTo>
                  <a:lnTo>
                    <a:pt x="51" y="461"/>
                  </a:lnTo>
                  <a:lnTo>
                    <a:pt x="42" y="445"/>
                  </a:lnTo>
                  <a:lnTo>
                    <a:pt x="34" y="429"/>
                  </a:lnTo>
                  <a:lnTo>
                    <a:pt x="28" y="414"/>
                  </a:lnTo>
                  <a:lnTo>
                    <a:pt x="21" y="398"/>
                  </a:lnTo>
                  <a:lnTo>
                    <a:pt x="16" y="382"/>
                  </a:lnTo>
                  <a:lnTo>
                    <a:pt x="12" y="366"/>
                  </a:lnTo>
                  <a:lnTo>
                    <a:pt x="7" y="350"/>
                  </a:lnTo>
                  <a:lnTo>
                    <a:pt x="4" y="335"/>
                  </a:lnTo>
                  <a:lnTo>
                    <a:pt x="2" y="319"/>
                  </a:lnTo>
                  <a:lnTo>
                    <a:pt x="1" y="303"/>
                  </a:lnTo>
                  <a:lnTo>
                    <a:pt x="0" y="288"/>
                  </a:lnTo>
                  <a:lnTo>
                    <a:pt x="0" y="273"/>
                  </a:lnTo>
                  <a:lnTo>
                    <a:pt x="1" y="258"/>
                  </a:lnTo>
                  <a:lnTo>
                    <a:pt x="2" y="243"/>
                  </a:lnTo>
                  <a:lnTo>
                    <a:pt x="5" y="228"/>
                  </a:lnTo>
                  <a:lnTo>
                    <a:pt x="8" y="215"/>
                  </a:lnTo>
                  <a:lnTo>
                    <a:pt x="12" y="200"/>
                  </a:lnTo>
                  <a:lnTo>
                    <a:pt x="16" y="186"/>
                  </a:lnTo>
                  <a:lnTo>
                    <a:pt x="21" y="173"/>
                  </a:lnTo>
                  <a:lnTo>
                    <a:pt x="28" y="159"/>
                  </a:lnTo>
                  <a:lnTo>
                    <a:pt x="35" y="147"/>
                  </a:lnTo>
                  <a:lnTo>
                    <a:pt x="42" y="134"/>
                  </a:lnTo>
                  <a:lnTo>
                    <a:pt x="50" y="121"/>
                  </a:lnTo>
                  <a:lnTo>
                    <a:pt x="59" y="109"/>
                  </a:lnTo>
                  <a:lnTo>
                    <a:pt x="69" y="98"/>
                  </a:lnTo>
                  <a:lnTo>
                    <a:pt x="80" y="86"/>
                  </a:lnTo>
                  <a:lnTo>
                    <a:pt x="90" y="75"/>
                  </a:lnTo>
                  <a:lnTo>
                    <a:pt x="102" y="65"/>
                  </a:lnTo>
                  <a:lnTo>
                    <a:pt x="115" y="54"/>
                  </a:lnTo>
                  <a:lnTo>
                    <a:pt x="127" y="45"/>
                  </a:lnTo>
                  <a:lnTo>
                    <a:pt x="141" y="37"/>
                  </a:lnTo>
                  <a:lnTo>
                    <a:pt x="155" y="31"/>
                  </a:lnTo>
                  <a:lnTo>
                    <a:pt x="170" y="24"/>
                  </a:lnTo>
                  <a:lnTo>
                    <a:pt x="184" y="18"/>
                  </a:lnTo>
                  <a:lnTo>
                    <a:pt x="198" y="14"/>
                  </a:lnTo>
                  <a:lnTo>
                    <a:pt x="213" y="9"/>
                  </a:lnTo>
                  <a:lnTo>
                    <a:pt x="227" y="6"/>
                  </a:lnTo>
                  <a:lnTo>
                    <a:pt x="241" y="3"/>
                  </a:lnTo>
                  <a:lnTo>
                    <a:pt x="256" y="2"/>
                  </a:lnTo>
                  <a:lnTo>
                    <a:pt x="271" y="1"/>
                  </a:lnTo>
                  <a:lnTo>
                    <a:pt x="285" y="0"/>
                  </a:lnTo>
                  <a:lnTo>
                    <a:pt x="300" y="1"/>
                  </a:lnTo>
                  <a:lnTo>
                    <a:pt x="315" y="2"/>
                  </a:lnTo>
                  <a:lnTo>
                    <a:pt x="329" y="4"/>
                  </a:lnTo>
                  <a:lnTo>
                    <a:pt x="344" y="7"/>
                  </a:lnTo>
                  <a:lnTo>
                    <a:pt x="358" y="11"/>
                  </a:lnTo>
                  <a:lnTo>
                    <a:pt x="373" y="16"/>
                  </a:lnTo>
                  <a:lnTo>
                    <a:pt x="387" y="21"/>
                  </a:lnTo>
                  <a:lnTo>
                    <a:pt x="402" y="27"/>
                  </a:lnTo>
                  <a:lnTo>
                    <a:pt x="416" y="34"/>
                  </a:lnTo>
                  <a:lnTo>
                    <a:pt x="429" y="42"/>
                  </a:lnTo>
                  <a:lnTo>
                    <a:pt x="443" y="51"/>
                  </a:lnTo>
                  <a:lnTo>
                    <a:pt x="457" y="59"/>
                  </a:lnTo>
                  <a:lnTo>
                    <a:pt x="471" y="70"/>
                  </a:lnTo>
                  <a:lnTo>
                    <a:pt x="484" y="81"/>
                  </a:lnTo>
                  <a:lnTo>
                    <a:pt x="497" y="92"/>
                  </a:lnTo>
                  <a:lnTo>
                    <a:pt x="510" y="105"/>
                  </a:lnTo>
                  <a:lnTo>
                    <a:pt x="523" y="118"/>
                  </a:lnTo>
                  <a:lnTo>
                    <a:pt x="535" y="132"/>
                  </a:lnTo>
                  <a:lnTo>
                    <a:pt x="547" y="147"/>
                  </a:lnTo>
                  <a:lnTo>
                    <a:pt x="559" y="16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6" name="Freeform 91"/>
            <p:cNvSpPr>
              <a:spLocks noEditPoints="1"/>
            </p:cNvSpPr>
            <p:nvPr userDrawn="1"/>
          </p:nvSpPr>
          <p:spPr bwMode="auto">
            <a:xfrm>
              <a:off x="4464" y="3342"/>
              <a:ext cx="64" cy="66"/>
            </a:xfrm>
            <a:custGeom>
              <a:avLst/>
              <a:gdLst>
                <a:gd name="T0" fmla="*/ 175 w 646"/>
                <a:gd name="T1" fmla="*/ 204 h 659"/>
                <a:gd name="T2" fmla="*/ 143 w 646"/>
                <a:gd name="T3" fmla="*/ 234 h 659"/>
                <a:gd name="T4" fmla="*/ 121 w 646"/>
                <a:gd name="T5" fmla="*/ 262 h 659"/>
                <a:gd name="T6" fmla="*/ 112 w 646"/>
                <a:gd name="T7" fmla="*/ 291 h 659"/>
                <a:gd name="T8" fmla="*/ 113 w 646"/>
                <a:gd name="T9" fmla="*/ 318 h 659"/>
                <a:gd name="T10" fmla="*/ 128 w 646"/>
                <a:gd name="T11" fmla="*/ 346 h 659"/>
                <a:gd name="T12" fmla="*/ 146 w 646"/>
                <a:gd name="T13" fmla="*/ 364 h 659"/>
                <a:gd name="T14" fmla="*/ 170 w 646"/>
                <a:gd name="T15" fmla="*/ 373 h 659"/>
                <a:gd name="T16" fmla="*/ 200 w 646"/>
                <a:gd name="T17" fmla="*/ 373 h 659"/>
                <a:gd name="T18" fmla="*/ 234 w 646"/>
                <a:gd name="T19" fmla="*/ 364 h 659"/>
                <a:gd name="T20" fmla="*/ 272 w 646"/>
                <a:gd name="T21" fmla="*/ 343 h 659"/>
                <a:gd name="T22" fmla="*/ 261 w 646"/>
                <a:gd name="T23" fmla="*/ 142 h 659"/>
                <a:gd name="T24" fmla="*/ 324 w 646"/>
                <a:gd name="T25" fmla="*/ 420 h 659"/>
                <a:gd name="T26" fmla="*/ 300 w 646"/>
                <a:gd name="T27" fmla="*/ 447 h 659"/>
                <a:gd name="T28" fmla="*/ 285 w 646"/>
                <a:gd name="T29" fmla="*/ 472 h 659"/>
                <a:gd name="T30" fmla="*/ 281 w 646"/>
                <a:gd name="T31" fmla="*/ 496 h 659"/>
                <a:gd name="T32" fmla="*/ 285 w 646"/>
                <a:gd name="T33" fmla="*/ 518 h 659"/>
                <a:gd name="T34" fmla="*/ 299 w 646"/>
                <a:gd name="T35" fmla="*/ 539 h 659"/>
                <a:gd name="T36" fmla="*/ 319 w 646"/>
                <a:gd name="T37" fmla="*/ 554 h 659"/>
                <a:gd name="T38" fmla="*/ 342 w 646"/>
                <a:gd name="T39" fmla="*/ 561 h 659"/>
                <a:gd name="T40" fmla="*/ 370 w 646"/>
                <a:gd name="T41" fmla="*/ 556 h 659"/>
                <a:gd name="T42" fmla="*/ 401 w 646"/>
                <a:gd name="T43" fmla="*/ 543 h 659"/>
                <a:gd name="T44" fmla="*/ 435 w 646"/>
                <a:gd name="T45" fmla="*/ 521 h 659"/>
                <a:gd name="T46" fmla="*/ 347 w 646"/>
                <a:gd name="T47" fmla="*/ 403 h 659"/>
                <a:gd name="T48" fmla="*/ 444 w 646"/>
                <a:gd name="T49" fmla="*/ 621 h 659"/>
                <a:gd name="T50" fmla="*/ 381 w 646"/>
                <a:gd name="T51" fmla="*/ 650 h 659"/>
                <a:gd name="T52" fmla="*/ 320 w 646"/>
                <a:gd name="T53" fmla="*/ 659 h 659"/>
                <a:gd name="T54" fmla="*/ 273 w 646"/>
                <a:gd name="T55" fmla="*/ 653 h 659"/>
                <a:gd name="T56" fmla="*/ 242 w 646"/>
                <a:gd name="T57" fmla="*/ 640 h 659"/>
                <a:gd name="T58" fmla="*/ 222 w 646"/>
                <a:gd name="T59" fmla="*/ 625 h 659"/>
                <a:gd name="T60" fmla="*/ 204 w 646"/>
                <a:gd name="T61" fmla="*/ 605 h 659"/>
                <a:gd name="T62" fmla="*/ 190 w 646"/>
                <a:gd name="T63" fmla="*/ 580 h 659"/>
                <a:gd name="T64" fmla="*/ 184 w 646"/>
                <a:gd name="T65" fmla="*/ 553 h 659"/>
                <a:gd name="T66" fmla="*/ 183 w 646"/>
                <a:gd name="T67" fmla="*/ 526 h 659"/>
                <a:gd name="T68" fmla="*/ 188 w 646"/>
                <a:gd name="T69" fmla="*/ 497 h 659"/>
                <a:gd name="T70" fmla="*/ 182 w 646"/>
                <a:gd name="T71" fmla="*/ 463 h 659"/>
                <a:gd name="T72" fmla="*/ 137 w 646"/>
                <a:gd name="T73" fmla="*/ 464 h 659"/>
                <a:gd name="T74" fmla="*/ 103 w 646"/>
                <a:gd name="T75" fmla="*/ 459 h 659"/>
                <a:gd name="T76" fmla="*/ 71 w 646"/>
                <a:gd name="T77" fmla="*/ 446 h 659"/>
                <a:gd name="T78" fmla="*/ 41 w 646"/>
                <a:gd name="T79" fmla="*/ 425 h 659"/>
                <a:gd name="T80" fmla="*/ 25 w 646"/>
                <a:gd name="T81" fmla="*/ 409 h 659"/>
                <a:gd name="T82" fmla="*/ 11 w 646"/>
                <a:gd name="T83" fmla="*/ 381 h 659"/>
                <a:gd name="T84" fmla="*/ 0 w 646"/>
                <a:gd name="T85" fmla="*/ 334 h 659"/>
                <a:gd name="T86" fmla="*/ 5 w 646"/>
                <a:gd name="T87" fmla="*/ 287 h 659"/>
                <a:gd name="T88" fmla="*/ 17 w 646"/>
                <a:gd name="T89" fmla="*/ 252 h 659"/>
                <a:gd name="T90" fmla="*/ 38 w 646"/>
                <a:gd name="T91" fmla="*/ 214 h 659"/>
                <a:gd name="T92" fmla="*/ 88 w 646"/>
                <a:gd name="T93" fmla="*/ 159 h 659"/>
                <a:gd name="T94" fmla="*/ 300 w 646"/>
                <a:gd name="T95"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9">
                  <a:moveTo>
                    <a:pt x="261" y="142"/>
                  </a:moveTo>
                  <a:lnTo>
                    <a:pt x="188" y="195"/>
                  </a:lnTo>
                  <a:lnTo>
                    <a:pt x="175" y="204"/>
                  </a:lnTo>
                  <a:lnTo>
                    <a:pt x="164" y="215"/>
                  </a:lnTo>
                  <a:lnTo>
                    <a:pt x="153" y="225"/>
                  </a:lnTo>
                  <a:lnTo>
                    <a:pt x="143" y="234"/>
                  </a:lnTo>
                  <a:lnTo>
                    <a:pt x="135" y="244"/>
                  </a:lnTo>
                  <a:lnTo>
                    <a:pt x="128" y="252"/>
                  </a:lnTo>
                  <a:lnTo>
                    <a:pt x="121" y="262"/>
                  </a:lnTo>
                  <a:lnTo>
                    <a:pt x="117" y="271"/>
                  </a:lnTo>
                  <a:lnTo>
                    <a:pt x="114" y="281"/>
                  </a:lnTo>
                  <a:lnTo>
                    <a:pt x="112" y="291"/>
                  </a:lnTo>
                  <a:lnTo>
                    <a:pt x="110" y="299"/>
                  </a:lnTo>
                  <a:lnTo>
                    <a:pt x="112" y="309"/>
                  </a:lnTo>
                  <a:lnTo>
                    <a:pt x="113" y="318"/>
                  </a:lnTo>
                  <a:lnTo>
                    <a:pt x="117" y="327"/>
                  </a:lnTo>
                  <a:lnTo>
                    <a:pt x="121" y="336"/>
                  </a:lnTo>
                  <a:lnTo>
                    <a:pt x="128" y="346"/>
                  </a:lnTo>
                  <a:lnTo>
                    <a:pt x="133" y="352"/>
                  </a:lnTo>
                  <a:lnTo>
                    <a:pt x="139" y="359"/>
                  </a:lnTo>
                  <a:lnTo>
                    <a:pt x="146" y="364"/>
                  </a:lnTo>
                  <a:lnTo>
                    <a:pt x="154" y="368"/>
                  </a:lnTo>
                  <a:lnTo>
                    <a:pt x="162" y="371"/>
                  </a:lnTo>
                  <a:lnTo>
                    <a:pt x="170" y="373"/>
                  </a:lnTo>
                  <a:lnTo>
                    <a:pt x="180" y="375"/>
                  </a:lnTo>
                  <a:lnTo>
                    <a:pt x="189" y="375"/>
                  </a:lnTo>
                  <a:lnTo>
                    <a:pt x="200" y="373"/>
                  </a:lnTo>
                  <a:lnTo>
                    <a:pt x="210" y="371"/>
                  </a:lnTo>
                  <a:lnTo>
                    <a:pt x="222" y="368"/>
                  </a:lnTo>
                  <a:lnTo>
                    <a:pt x="234" y="364"/>
                  </a:lnTo>
                  <a:lnTo>
                    <a:pt x="246" y="358"/>
                  </a:lnTo>
                  <a:lnTo>
                    <a:pt x="258" y="351"/>
                  </a:lnTo>
                  <a:lnTo>
                    <a:pt x="272" y="343"/>
                  </a:lnTo>
                  <a:lnTo>
                    <a:pt x="286" y="333"/>
                  </a:lnTo>
                  <a:lnTo>
                    <a:pt x="360" y="279"/>
                  </a:lnTo>
                  <a:lnTo>
                    <a:pt x="261" y="142"/>
                  </a:lnTo>
                  <a:close/>
                  <a:moveTo>
                    <a:pt x="347" y="403"/>
                  </a:moveTo>
                  <a:lnTo>
                    <a:pt x="335" y="412"/>
                  </a:lnTo>
                  <a:lnTo>
                    <a:pt x="324" y="420"/>
                  </a:lnTo>
                  <a:lnTo>
                    <a:pt x="315" y="430"/>
                  </a:lnTo>
                  <a:lnTo>
                    <a:pt x="306" y="438"/>
                  </a:lnTo>
                  <a:lnTo>
                    <a:pt x="300" y="447"/>
                  </a:lnTo>
                  <a:lnTo>
                    <a:pt x="293" y="455"/>
                  </a:lnTo>
                  <a:lnTo>
                    <a:pt x="289" y="464"/>
                  </a:lnTo>
                  <a:lnTo>
                    <a:pt x="285" y="472"/>
                  </a:lnTo>
                  <a:lnTo>
                    <a:pt x="283" y="480"/>
                  </a:lnTo>
                  <a:lnTo>
                    <a:pt x="282" y="488"/>
                  </a:lnTo>
                  <a:lnTo>
                    <a:pt x="281" y="496"/>
                  </a:lnTo>
                  <a:lnTo>
                    <a:pt x="282" y="503"/>
                  </a:lnTo>
                  <a:lnTo>
                    <a:pt x="283" y="511"/>
                  </a:lnTo>
                  <a:lnTo>
                    <a:pt x="285" y="518"/>
                  </a:lnTo>
                  <a:lnTo>
                    <a:pt x="288" y="525"/>
                  </a:lnTo>
                  <a:lnTo>
                    <a:pt x="292" y="532"/>
                  </a:lnTo>
                  <a:lnTo>
                    <a:pt x="299" y="539"/>
                  </a:lnTo>
                  <a:lnTo>
                    <a:pt x="305" y="546"/>
                  </a:lnTo>
                  <a:lnTo>
                    <a:pt x="311" y="551"/>
                  </a:lnTo>
                  <a:lnTo>
                    <a:pt x="319" y="554"/>
                  </a:lnTo>
                  <a:lnTo>
                    <a:pt x="326" y="558"/>
                  </a:lnTo>
                  <a:lnTo>
                    <a:pt x="335" y="560"/>
                  </a:lnTo>
                  <a:lnTo>
                    <a:pt x="342" y="561"/>
                  </a:lnTo>
                  <a:lnTo>
                    <a:pt x="352" y="560"/>
                  </a:lnTo>
                  <a:lnTo>
                    <a:pt x="360" y="559"/>
                  </a:lnTo>
                  <a:lnTo>
                    <a:pt x="370" y="556"/>
                  </a:lnTo>
                  <a:lnTo>
                    <a:pt x="379" y="553"/>
                  </a:lnTo>
                  <a:lnTo>
                    <a:pt x="390" y="549"/>
                  </a:lnTo>
                  <a:lnTo>
                    <a:pt x="401" y="543"/>
                  </a:lnTo>
                  <a:lnTo>
                    <a:pt x="411" y="536"/>
                  </a:lnTo>
                  <a:lnTo>
                    <a:pt x="423" y="530"/>
                  </a:lnTo>
                  <a:lnTo>
                    <a:pt x="435" y="521"/>
                  </a:lnTo>
                  <a:lnTo>
                    <a:pt x="501" y="472"/>
                  </a:lnTo>
                  <a:lnTo>
                    <a:pt x="415" y="353"/>
                  </a:lnTo>
                  <a:lnTo>
                    <a:pt x="347" y="403"/>
                  </a:lnTo>
                  <a:close/>
                  <a:moveTo>
                    <a:pt x="491" y="590"/>
                  </a:moveTo>
                  <a:lnTo>
                    <a:pt x="468" y="608"/>
                  </a:lnTo>
                  <a:lnTo>
                    <a:pt x="444" y="621"/>
                  </a:lnTo>
                  <a:lnTo>
                    <a:pt x="422" y="634"/>
                  </a:lnTo>
                  <a:lnTo>
                    <a:pt x="401" y="643"/>
                  </a:lnTo>
                  <a:lnTo>
                    <a:pt x="381" y="650"/>
                  </a:lnTo>
                  <a:lnTo>
                    <a:pt x="360" y="655"/>
                  </a:lnTo>
                  <a:lnTo>
                    <a:pt x="340" y="659"/>
                  </a:lnTo>
                  <a:lnTo>
                    <a:pt x="320" y="659"/>
                  </a:lnTo>
                  <a:lnTo>
                    <a:pt x="304" y="659"/>
                  </a:lnTo>
                  <a:lnTo>
                    <a:pt x="288" y="656"/>
                  </a:lnTo>
                  <a:lnTo>
                    <a:pt x="273" y="653"/>
                  </a:lnTo>
                  <a:lnTo>
                    <a:pt x="257" y="647"/>
                  </a:lnTo>
                  <a:lnTo>
                    <a:pt x="250" y="644"/>
                  </a:lnTo>
                  <a:lnTo>
                    <a:pt x="242" y="640"/>
                  </a:lnTo>
                  <a:lnTo>
                    <a:pt x="236" y="635"/>
                  </a:lnTo>
                  <a:lnTo>
                    <a:pt x="229" y="631"/>
                  </a:lnTo>
                  <a:lnTo>
                    <a:pt x="222" y="625"/>
                  </a:lnTo>
                  <a:lnTo>
                    <a:pt x="216" y="619"/>
                  </a:lnTo>
                  <a:lnTo>
                    <a:pt x="209" y="612"/>
                  </a:lnTo>
                  <a:lnTo>
                    <a:pt x="204" y="605"/>
                  </a:lnTo>
                  <a:lnTo>
                    <a:pt x="199" y="597"/>
                  </a:lnTo>
                  <a:lnTo>
                    <a:pt x="194" y="588"/>
                  </a:lnTo>
                  <a:lnTo>
                    <a:pt x="190" y="580"/>
                  </a:lnTo>
                  <a:lnTo>
                    <a:pt x="187" y="571"/>
                  </a:lnTo>
                  <a:lnTo>
                    <a:pt x="185" y="563"/>
                  </a:lnTo>
                  <a:lnTo>
                    <a:pt x="184" y="553"/>
                  </a:lnTo>
                  <a:lnTo>
                    <a:pt x="183" y="545"/>
                  </a:lnTo>
                  <a:lnTo>
                    <a:pt x="183" y="535"/>
                  </a:lnTo>
                  <a:lnTo>
                    <a:pt x="183" y="526"/>
                  </a:lnTo>
                  <a:lnTo>
                    <a:pt x="184" y="516"/>
                  </a:lnTo>
                  <a:lnTo>
                    <a:pt x="186" y="506"/>
                  </a:lnTo>
                  <a:lnTo>
                    <a:pt x="188" y="497"/>
                  </a:lnTo>
                  <a:lnTo>
                    <a:pt x="194" y="478"/>
                  </a:lnTo>
                  <a:lnTo>
                    <a:pt x="203" y="460"/>
                  </a:lnTo>
                  <a:lnTo>
                    <a:pt x="182" y="463"/>
                  </a:lnTo>
                  <a:lnTo>
                    <a:pt x="159" y="465"/>
                  </a:lnTo>
                  <a:lnTo>
                    <a:pt x="149" y="465"/>
                  </a:lnTo>
                  <a:lnTo>
                    <a:pt x="137" y="464"/>
                  </a:lnTo>
                  <a:lnTo>
                    <a:pt x="126" y="463"/>
                  </a:lnTo>
                  <a:lnTo>
                    <a:pt x="115" y="461"/>
                  </a:lnTo>
                  <a:lnTo>
                    <a:pt x="103" y="459"/>
                  </a:lnTo>
                  <a:lnTo>
                    <a:pt x="92" y="455"/>
                  </a:lnTo>
                  <a:lnTo>
                    <a:pt x="82" y="451"/>
                  </a:lnTo>
                  <a:lnTo>
                    <a:pt x="71" y="446"/>
                  </a:lnTo>
                  <a:lnTo>
                    <a:pt x="61" y="439"/>
                  </a:lnTo>
                  <a:lnTo>
                    <a:pt x="51" y="433"/>
                  </a:lnTo>
                  <a:lnTo>
                    <a:pt x="41" y="425"/>
                  </a:lnTo>
                  <a:lnTo>
                    <a:pt x="33" y="416"/>
                  </a:lnTo>
                  <a:lnTo>
                    <a:pt x="30" y="413"/>
                  </a:lnTo>
                  <a:lnTo>
                    <a:pt x="25" y="409"/>
                  </a:lnTo>
                  <a:lnTo>
                    <a:pt x="22" y="404"/>
                  </a:lnTo>
                  <a:lnTo>
                    <a:pt x="18" y="397"/>
                  </a:lnTo>
                  <a:lnTo>
                    <a:pt x="11" y="381"/>
                  </a:lnTo>
                  <a:lnTo>
                    <a:pt x="5" y="366"/>
                  </a:lnTo>
                  <a:lnTo>
                    <a:pt x="2" y="350"/>
                  </a:lnTo>
                  <a:lnTo>
                    <a:pt x="0" y="334"/>
                  </a:lnTo>
                  <a:lnTo>
                    <a:pt x="0" y="318"/>
                  </a:lnTo>
                  <a:lnTo>
                    <a:pt x="2" y="302"/>
                  </a:lnTo>
                  <a:lnTo>
                    <a:pt x="5" y="287"/>
                  </a:lnTo>
                  <a:lnTo>
                    <a:pt x="9" y="272"/>
                  </a:lnTo>
                  <a:lnTo>
                    <a:pt x="13" y="262"/>
                  </a:lnTo>
                  <a:lnTo>
                    <a:pt x="17" y="252"/>
                  </a:lnTo>
                  <a:lnTo>
                    <a:pt x="21" y="243"/>
                  </a:lnTo>
                  <a:lnTo>
                    <a:pt x="27" y="233"/>
                  </a:lnTo>
                  <a:lnTo>
                    <a:pt x="38" y="214"/>
                  </a:lnTo>
                  <a:lnTo>
                    <a:pt x="52" y="196"/>
                  </a:lnTo>
                  <a:lnTo>
                    <a:pt x="69" y="177"/>
                  </a:lnTo>
                  <a:lnTo>
                    <a:pt x="88" y="159"/>
                  </a:lnTo>
                  <a:lnTo>
                    <a:pt x="110" y="139"/>
                  </a:lnTo>
                  <a:lnTo>
                    <a:pt x="136" y="120"/>
                  </a:lnTo>
                  <a:lnTo>
                    <a:pt x="300" y="0"/>
                  </a:lnTo>
                  <a:lnTo>
                    <a:pt x="646" y="478"/>
                  </a:lnTo>
                  <a:lnTo>
                    <a:pt x="491" y="59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7" name="Freeform 92"/>
            <p:cNvSpPr>
              <a:spLocks/>
            </p:cNvSpPr>
            <p:nvPr userDrawn="1"/>
          </p:nvSpPr>
          <p:spPr bwMode="auto">
            <a:xfrm>
              <a:off x="4416" y="3385"/>
              <a:ext cx="60" cy="62"/>
            </a:xfrm>
            <a:custGeom>
              <a:avLst/>
              <a:gdLst>
                <a:gd name="T0" fmla="*/ 346 w 597"/>
                <a:gd name="T1" fmla="*/ 623 h 623"/>
                <a:gd name="T2" fmla="*/ 385 w 597"/>
                <a:gd name="T3" fmla="*/ 485 h 623"/>
                <a:gd name="T4" fmla="*/ 423 w 597"/>
                <a:gd name="T5" fmla="*/ 453 h 623"/>
                <a:gd name="T6" fmla="*/ 453 w 597"/>
                <a:gd name="T7" fmla="*/ 418 h 623"/>
                <a:gd name="T8" fmla="*/ 474 w 597"/>
                <a:gd name="T9" fmla="*/ 382 h 623"/>
                <a:gd name="T10" fmla="*/ 481 w 597"/>
                <a:gd name="T11" fmla="*/ 362 h 623"/>
                <a:gd name="T12" fmla="*/ 487 w 597"/>
                <a:gd name="T13" fmla="*/ 342 h 623"/>
                <a:gd name="T14" fmla="*/ 490 w 597"/>
                <a:gd name="T15" fmla="*/ 323 h 623"/>
                <a:gd name="T16" fmla="*/ 491 w 597"/>
                <a:gd name="T17" fmla="*/ 303 h 623"/>
                <a:gd name="T18" fmla="*/ 490 w 597"/>
                <a:gd name="T19" fmla="*/ 283 h 623"/>
                <a:gd name="T20" fmla="*/ 487 w 597"/>
                <a:gd name="T21" fmla="*/ 262 h 623"/>
                <a:gd name="T22" fmla="*/ 481 w 597"/>
                <a:gd name="T23" fmla="*/ 242 h 623"/>
                <a:gd name="T24" fmla="*/ 474 w 597"/>
                <a:gd name="T25" fmla="*/ 222 h 623"/>
                <a:gd name="T26" fmla="*/ 450 w 597"/>
                <a:gd name="T27" fmla="*/ 182 h 623"/>
                <a:gd name="T28" fmla="*/ 420 w 597"/>
                <a:gd name="T29" fmla="*/ 149 h 623"/>
                <a:gd name="T30" fmla="*/ 403 w 597"/>
                <a:gd name="T31" fmla="*/ 135 h 623"/>
                <a:gd name="T32" fmla="*/ 386 w 597"/>
                <a:gd name="T33" fmla="*/ 123 h 623"/>
                <a:gd name="T34" fmla="*/ 368 w 597"/>
                <a:gd name="T35" fmla="*/ 113 h 623"/>
                <a:gd name="T36" fmla="*/ 348 w 597"/>
                <a:gd name="T37" fmla="*/ 107 h 623"/>
                <a:gd name="T38" fmla="*/ 329 w 597"/>
                <a:gd name="T39" fmla="*/ 102 h 623"/>
                <a:gd name="T40" fmla="*/ 310 w 597"/>
                <a:gd name="T41" fmla="*/ 99 h 623"/>
                <a:gd name="T42" fmla="*/ 290 w 597"/>
                <a:gd name="T43" fmla="*/ 98 h 623"/>
                <a:gd name="T44" fmla="*/ 269 w 597"/>
                <a:gd name="T45" fmla="*/ 100 h 623"/>
                <a:gd name="T46" fmla="*/ 227 w 597"/>
                <a:gd name="T47" fmla="*/ 108 h 623"/>
                <a:gd name="T48" fmla="*/ 186 w 597"/>
                <a:gd name="T49" fmla="*/ 126 h 623"/>
                <a:gd name="T50" fmla="*/ 143 w 597"/>
                <a:gd name="T51" fmla="*/ 153 h 623"/>
                <a:gd name="T52" fmla="*/ 216 w 597"/>
                <a:gd name="T53" fmla="*/ 271 h 623"/>
                <a:gd name="T54" fmla="*/ 377 w 597"/>
                <a:gd name="T55" fmla="*/ 270 h 623"/>
                <a:gd name="T56" fmla="*/ 138 w 597"/>
                <a:gd name="T57" fmla="*/ 337 h 623"/>
                <a:gd name="T58" fmla="*/ 0 w 597"/>
                <a:gd name="T59" fmla="*/ 145 h 623"/>
                <a:gd name="T60" fmla="*/ 105 w 597"/>
                <a:gd name="T61" fmla="*/ 70 h 623"/>
                <a:gd name="T62" fmla="*/ 137 w 597"/>
                <a:gd name="T63" fmla="*/ 51 h 623"/>
                <a:gd name="T64" fmla="*/ 169 w 597"/>
                <a:gd name="T65" fmla="*/ 34 h 623"/>
                <a:gd name="T66" fmla="*/ 201 w 597"/>
                <a:gd name="T67" fmla="*/ 21 h 623"/>
                <a:gd name="T68" fmla="*/ 233 w 597"/>
                <a:gd name="T69" fmla="*/ 10 h 623"/>
                <a:gd name="T70" fmla="*/ 263 w 597"/>
                <a:gd name="T71" fmla="*/ 4 h 623"/>
                <a:gd name="T72" fmla="*/ 294 w 597"/>
                <a:gd name="T73" fmla="*/ 0 h 623"/>
                <a:gd name="T74" fmla="*/ 325 w 597"/>
                <a:gd name="T75" fmla="*/ 0 h 623"/>
                <a:gd name="T76" fmla="*/ 355 w 597"/>
                <a:gd name="T77" fmla="*/ 2 h 623"/>
                <a:gd name="T78" fmla="*/ 383 w 597"/>
                <a:gd name="T79" fmla="*/ 7 h 623"/>
                <a:gd name="T80" fmla="*/ 411 w 597"/>
                <a:gd name="T81" fmla="*/ 16 h 623"/>
                <a:gd name="T82" fmla="*/ 439 w 597"/>
                <a:gd name="T83" fmla="*/ 27 h 623"/>
                <a:gd name="T84" fmla="*/ 464 w 597"/>
                <a:gd name="T85" fmla="*/ 41 h 623"/>
                <a:gd name="T86" fmla="*/ 489 w 597"/>
                <a:gd name="T87" fmla="*/ 58 h 623"/>
                <a:gd name="T88" fmla="*/ 511 w 597"/>
                <a:gd name="T89" fmla="*/ 78 h 623"/>
                <a:gd name="T90" fmla="*/ 533 w 597"/>
                <a:gd name="T91" fmla="*/ 102 h 623"/>
                <a:gd name="T92" fmla="*/ 553 w 597"/>
                <a:gd name="T93" fmla="*/ 127 h 623"/>
                <a:gd name="T94" fmla="*/ 567 w 597"/>
                <a:gd name="T95" fmla="*/ 155 h 623"/>
                <a:gd name="T96" fmla="*/ 579 w 597"/>
                <a:gd name="T97" fmla="*/ 183 h 623"/>
                <a:gd name="T98" fmla="*/ 589 w 597"/>
                <a:gd name="T99" fmla="*/ 211 h 623"/>
                <a:gd name="T100" fmla="*/ 594 w 597"/>
                <a:gd name="T101" fmla="*/ 241 h 623"/>
                <a:gd name="T102" fmla="*/ 597 w 597"/>
                <a:gd name="T103" fmla="*/ 270 h 623"/>
                <a:gd name="T104" fmla="*/ 597 w 597"/>
                <a:gd name="T105" fmla="*/ 300 h 623"/>
                <a:gd name="T106" fmla="*/ 593 w 597"/>
                <a:gd name="T107" fmla="*/ 328 h 623"/>
                <a:gd name="T108" fmla="*/ 587 w 597"/>
                <a:gd name="T109" fmla="*/ 358 h 623"/>
                <a:gd name="T110" fmla="*/ 577 w 597"/>
                <a:gd name="T111" fmla="*/ 387 h 623"/>
                <a:gd name="T112" fmla="*/ 563 w 597"/>
                <a:gd name="T113" fmla="*/ 416 h 623"/>
                <a:gd name="T114" fmla="*/ 547 w 597"/>
                <a:gd name="T115" fmla="*/ 443 h 623"/>
                <a:gd name="T116" fmla="*/ 528 w 597"/>
                <a:gd name="T117" fmla="*/ 471 h 623"/>
                <a:gd name="T118" fmla="*/ 506 w 597"/>
                <a:gd name="T119" fmla="*/ 496 h 623"/>
                <a:gd name="T120" fmla="*/ 479 w 597"/>
                <a:gd name="T121" fmla="*/ 522 h 623"/>
                <a:gd name="T122" fmla="*/ 450 w 597"/>
                <a:gd name="T123" fmla="*/ 54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3">
                  <a:moveTo>
                    <a:pt x="436" y="558"/>
                  </a:moveTo>
                  <a:lnTo>
                    <a:pt x="346" y="623"/>
                  </a:lnTo>
                  <a:lnTo>
                    <a:pt x="294" y="551"/>
                  </a:lnTo>
                  <a:lnTo>
                    <a:pt x="385" y="485"/>
                  </a:lnTo>
                  <a:lnTo>
                    <a:pt x="405" y="469"/>
                  </a:lnTo>
                  <a:lnTo>
                    <a:pt x="423" y="453"/>
                  </a:lnTo>
                  <a:lnTo>
                    <a:pt x="439" y="436"/>
                  </a:lnTo>
                  <a:lnTo>
                    <a:pt x="453" y="418"/>
                  </a:lnTo>
                  <a:lnTo>
                    <a:pt x="464" y="400"/>
                  </a:lnTo>
                  <a:lnTo>
                    <a:pt x="474" y="382"/>
                  </a:lnTo>
                  <a:lnTo>
                    <a:pt x="478" y="372"/>
                  </a:lnTo>
                  <a:lnTo>
                    <a:pt x="481" y="362"/>
                  </a:lnTo>
                  <a:lnTo>
                    <a:pt x="484" y="353"/>
                  </a:lnTo>
                  <a:lnTo>
                    <a:pt x="487" y="342"/>
                  </a:lnTo>
                  <a:lnTo>
                    <a:pt x="489" y="333"/>
                  </a:lnTo>
                  <a:lnTo>
                    <a:pt x="490" y="323"/>
                  </a:lnTo>
                  <a:lnTo>
                    <a:pt x="491" y="313"/>
                  </a:lnTo>
                  <a:lnTo>
                    <a:pt x="491" y="303"/>
                  </a:lnTo>
                  <a:lnTo>
                    <a:pt x="491" y="293"/>
                  </a:lnTo>
                  <a:lnTo>
                    <a:pt x="490" y="283"/>
                  </a:lnTo>
                  <a:lnTo>
                    <a:pt x="489" y="273"/>
                  </a:lnTo>
                  <a:lnTo>
                    <a:pt x="487" y="262"/>
                  </a:lnTo>
                  <a:lnTo>
                    <a:pt x="484" y="253"/>
                  </a:lnTo>
                  <a:lnTo>
                    <a:pt x="481" y="242"/>
                  </a:lnTo>
                  <a:lnTo>
                    <a:pt x="478" y="233"/>
                  </a:lnTo>
                  <a:lnTo>
                    <a:pt x="474" y="222"/>
                  </a:lnTo>
                  <a:lnTo>
                    <a:pt x="463" y="202"/>
                  </a:lnTo>
                  <a:lnTo>
                    <a:pt x="450" y="182"/>
                  </a:lnTo>
                  <a:lnTo>
                    <a:pt x="436" y="165"/>
                  </a:lnTo>
                  <a:lnTo>
                    <a:pt x="420" y="149"/>
                  </a:lnTo>
                  <a:lnTo>
                    <a:pt x="411" y="141"/>
                  </a:lnTo>
                  <a:lnTo>
                    <a:pt x="403" y="135"/>
                  </a:lnTo>
                  <a:lnTo>
                    <a:pt x="394" y="128"/>
                  </a:lnTo>
                  <a:lnTo>
                    <a:pt x="386" y="123"/>
                  </a:lnTo>
                  <a:lnTo>
                    <a:pt x="376" y="118"/>
                  </a:lnTo>
                  <a:lnTo>
                    <a:pt x="368" y="113"/>
                  </a:lnTo>
                  <a:lnTo>
                    <a:pt x="358" y="110"/>
                  </a:lnTo>
                  <a:lnTo>
                    <a:pt x="348" y="107"/>
                  </a:lnTo>
                  <a:lnTo>
                    <a:pt x="339" y="104"/>
                  </a:lnTo>
                  <a:lnTo>
                    <a:pt x="329" y="102"/>
                  </a:lnTo>
                  <a:lnTo>
                    <a:pt x="320" y="100"/>
                  </a:lnTo>
                  <a:lnTo>
                    <a:pt x="310" y="99"/>
                  </a:lnTo>
                  <a:lnTo>
                    <a:pt x="300" y="98"/>
                  </a:lnTo>
                  <a:lnTo>
                    <a:pt x="290" y="98"/>
                  </a:lnTo>
                  <a:lnTo>
                    <a:pt x="279" y="99"/>
                  </a:lnTo>
                  <a:lnTo>
                    <a:pt x="269" y="100"/>
                  </a:lnTo>
                  <a:lnTo>
                    <a:pt x="248" y="103"/>
                  </a:lnTo>
                  <a:lnTo>
                    <a:pt x="227" y="108"/>
                  </a:lnTo>
                  <a:lnTo>
                    <a:pt x="206" y="116"/>
                  </a:lnTo>
                  <a:lnTo>
                    <a:pt x="186" y="126"/>
                  </a:lnTo>
                  <a:lnTo>
                    <a:pt x="164" y="138"/>
                  </a:lnTo>
                  <a:lnTo>
                    <a:pt x="143" y="153"/>
                  </a:lnTo>
                  <a:lnTo>
                    <a:pt x="134" y="159"/>
                  </a:lnTo>
                  <a:lnTo>
                    <a:pt x="216" y="271"/>
                  </a:lnTo>
                  <a:lnTo>
                    <a:pt x="322" y="193"/>
                  </a:lnTo>
                  <a:lnTo>
                    <a:pt x="377" y="270"/>
                  </a:lnTo>
                  <a:lnTo>
                    <a:pt x="189" y="406"/>
                  </a:lnTo>
                  <a:lnTo>
                    <a:pt x="138" y="337"/>
                  </a:lnTo>
                  <a:lnTo>
                    <a:pt x="56" y="223"/>
                  </a:lnTo>
                  <a:lnTo>
                    <a:pt x="0" y="145"/>
                  </a:lnTo>
                  <a:lnTo>
                    <a:pt x="89" y="82"/>
                  </a:lnTo>
                  <a:lnTo>
                    <a:pt x="105" y="70"/>
                  </a:lnTo>
                  <a:lnTo>
                    <a:pt x="121" y="59"/>
                  </a:lnTo>
                  <a:lnTo>
                    <a:pt x="137" y="51"/>
                  </a:lnTo>
                  <a:lnTo>
                    <a:pt x="153" y="41"/>
                  </a:lnTo>
                  <a:lnTo>
                    <a:pt x="169" y="34"/>
                  </a:lnTo>
                  <a:lnTo>
                    <a:pt x="185" y="26"/>
                  </a:lnTo>
                  <a:lnTo>
                    <a:pt x="201" y="21"/>
                  </a:lnTo>
                  <a:lnTo>
                    <a:pt x="217" y="15"/>
                  </a:lnTo>
                  <a:lnTo>
                    <a:pt x="233" y="10"/>
                  </a:lnTo>
                  <a:lnTo>
                    <a:pt x="247" y="7"/>
                  </a:lnTo>
                  <a:lnTo>
                    <a:pt x="263" y="4"/>
                  </a:lnTo>
                  <a:lnTo>
                    <a:pt x="279" y="2"/>
                  </a:lnTo>
                  <a:lnTo>
                    <a:pt x="294" y="0"/>
                  </a:lnTo>
                  <a:lnTo>
                    <a:pt x="310" y="0"/>
                  </a:lnTo>
                  <a:lnTo>
                    <a:pt x="325" y="0"/>
                  </a:lnTo>
                  <a:lnTo>
                    <a:pt x="340" y="0"/>
                  </a:lnTo>
                  <a:lnTo>
                    <a:pt x="355" y="2"/>
                  </a:lnTo>
                  <a:lnTo>
                    <a:pt x="369" y="4"/>
                  </a:lnTo>
                  <a:lnTo>
                    <a:pt x="383" y="7"/>
                  </a:lnTo>
                  <a:lnTo>
                    <a:pt x="397" y="11"/>
                  </a:lnTo>
                  <a:lnTo>
                    <a:pt x="411" y="16"/>
                  </a:lnTo>
                  <a:lnTo>
                    <a:pt x="425" y="21"/>
                  </a:lnTo>
                  <a:lnTo>
                    <a:pt x="439" y="27"/>
                  </a:lnTo>
                  <a:lnTo>
                    <a:pt x="452" y="34"/>
                  </a:lnTo>
                  <a:lnTo>
                    <a:pt x="464" y="41"/>
                  </a:lnTo>
                  <a:lnTo>
                    <a:pt x="476" y="50"/>
                  </a:lnTo>
                  <a:lnTo>
                    <a:pt x="489" y="58"/>
                  </a:lnTo>
                  <a:lnTo>
                    <a:pt x="500" y="68"/>
                  </a:lnTo>
                  <a:lnTo>
                    <a:pt x="511" y="78"/>
                  </a:lnTo>
                  <a:lnTo>
                    <a:pt x="523" y="90"/>
                  </a:lnTo>
                  <a:lnTo>
                    <a:pt x="533" y="102"/>
                  </a:lnTo>
                  <a:lnTo>
                    <a:pt x="543" y="113"/>
                  </a:lnTo>
                  <a:lnTo>
                    <a:pt x="553" y="127"/>
                  </a:lnTo>
                  <a:lnTo>
                    <a:pt x="560" y="141"/>
                  </a:lnTo>
                  <a:lnTo>
                    <a:pt x="567" y="155"/>
                  </a:lnTo>
                  <a:lnTo>
                    <a:pt x="574" y="169"/>
                  </a:lnTo>
                  <a:lnTo>
                    <a:pt x="579" y="183"/>
                  </a:lnTo>
                  <a:lnTo>
                    <a:pt x="584" y="198"/>
                  </a:lnTo>
                  <a:lnTo>
                    <a:pt x="589" y="211"/>
                  </a:lnTo>
                  <a:lnTo>
                    <a:pt x="592" y="226"/>
                  </a:lnTo>
                  <a:lnTo>
                    <a:pt x="594" y="241"/>
                  </a:lnTo>
                  <a:lnTo>
                    <a:pt x="596" y="255"/>
                  </a:lnTo>
                  <a:lnTo>
                    <a:pt x="597" y="270"/>
                  </a:lnTo>
                  <a:lnTo>
                    <a:pt x="597" y="285"/>
                  </a:lnTo>
                  <a:lnTo>
                    <a:pt x="597" y="300"/>
                  </a:lnTo>
                  <a:lnTo>
                    <a:pt x="595" y="315"/>
                  </a:lnTo>
                  <a:lnTo>
                    <a:pt x="593" y="328"/>
                  </a:lnTo>
                  <a:lnTo>
                    <a:pt x="590" y="343"/>
                  </a:lnTo>
                  <a:lnTo>
                    <a:pt x="587" y="358"/>
                  </a:lnTo>
                  <a:lnTo>
                    <a:pt x="582" y="372"/>
                  </a:lnTo>
                  <a:lnTo>
                    <a:pt x="577" y="387"/>
                  </a:lnTo>
                  <a:lnTo>
                    <a:pt x="571" y="401"/>
                  </a:lnTo>
                  <a:lnTo>
                    <a:pt x="563" y="416"/>
                  </a:lnTo>
                  <a:lnTo>
                    <a:pt x="556" y="429"/>
                  </a:lnTo>
                  <a:lnTo>
                    <a:pt x="547" y="443"/>
                  </a:lnTo>
                  <a:lnTo>
                    <a:pt x="538" y="457"/>
                  </a:lnTo>
                  <a:lnTo>
                    <a:pt x="528" y="471"/>
                  </a:lnTo>
                  <a:lnTo>
                    <a:pt x="517" y="484"/>
                  </a:lnTo>
                  <a:lnTo>
                    <a:pt x="506" y="496"/>
                  </a:lnTo>
                  <a:lnTo>
                    <a:pt x="493" y="509"/>
                  </a:lnTo>
                  <a:lnTo>
                    <a:pt x="479" y="522"/>
                  </a:lnTo>
                  <a:lnTo>
                    <a:pt x="465" y="535"/>
                  </a:lnTo>
                  <a:lnTo>
                    <a:pt x="450" y="546"/>
                  </a:lnTo>
                  <a:lnTo>
                    <a:pt x="436" y="558"/>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8" name="Freeform 93"/>
            <p:cNvSpPr>
              <a:spLocks noEditPoints="1"/>
            </p:cNvSpPr>
            <p:nvPr userDrawn="1"/>
          </p:nvSpPr>
          <p:spPr bwMode="auto">
            <a:xfrm>
              <a:off x="4305" y="3320"/>
              <a:ext cx="65" cy="64"/>
            </a:xfrm>
            <a:custGeom>
              <a:avLst/>
              <a:gdLst>
                <a:gd name="T0" fmla="*/ 205 w 658"/>
                <a:gd name="T1" fmla="*/ 471 h 646"/>
                <a:gd name="T2" fmla="*/ 233 w 658"/>
                <a:gd name="T3" fmla="*/ 503 h 646"/>
                <a:gd name="T4" fmla="*/ 262 w 658"/>
                <a:gd name="T5" fmla="*/ 525 h 646"/>
                <a:gd name="T6" fmla="*/ 290 w 658"/>
                <a:gd name="T7" fmla="*/ 535 h 646"/>
                <a:gd name="T8" fmla="*/ 317 w 658"/>
                <a:gd name="T9" fmla="*/ 534 h 646"/>
                <a:gd name="T10" fmla="*/ 346 w 658"/>
                <a:gd name="T11" fmla="*/ 519 h 646"/>
                <a:gd name="T12" fmla="*/ 364 w 658"/>
                <a:gd name="T13" fmla="*/ 499 h 646"/>
                <a:gd name="T14" fmla="*/ 374 w 658"/>
                <a:gd name="T15" fmla="*/ 476 h 646"/>
                <a:gd name="T16" fmla="*/ 374 w 658"/>
                <a:gd name="T17" fmla="*/ 446 h 646"/>
                <a:gd name="T18" fmla="*/ 363 w 658"/>
                <a:gd name="T19" fmla="*/ 412 h 646"/>
                <a:gd name="T20" fmla="*/ 343 w 658"/>
                <a:gd name="T21" fmla="*/ 374 h 646"/>
                <a:gd name="T22" fmla="*/ 142 w 658"/>
                <a:gd name="T23" fmla="*/ 385 h 646"/>
                <a:gd name="T24" fmla="*/ 420 w 658"/>
                <a:gd name="T25" fmla="*/ 322 h 646"/>
                <a:gd name="T26" fmla="*/ 447 w 658"/>
                <a:gd name="T27" fmla="*/ 346 h 646"/>
                <a:gd name="T28" fmla="*/ 472 w 658"/>
                <a:gd name="T29" fmla="*/ 360 h 646"/>
                <a:gd name="T30" fmla="*/ 496 w 658"/>
                <a:gd name="T31" fmla="*/ 365 h 646"/>
                <a:gd name="T32" fmla="*/ 518 w 658"/>
                <a:gd name="T33" fmla="*/ 361 h 646"/>
                <a:gd name="T34" fmla="*/ 539 w 658"/>
                <a:gd name="T35" fmla="*/ 347 h 646"/>
                <a:gd name="T36" fmla="*/ 554 w 658"/>
                <a:gd name="T37" fmla="*/ 327 h 646"/>
                <a:gd name="T38" fmla="*/ 560 w 658"/>
                <a:gd name="T39" fmla="*/ 304 h 646"/>
                <a:gd name="T40" fmla="*/ 556 w 658"/>
                <a:gd name="T41" fmla="*/ 276 h 646"/>
                <a:gd name="T42" fmla="*/ 543 w 658"/>
                <a:gd name="T43" fmla="*/ 245 h 646"/>
                <a:gd name="T44" fmla="*/ 521 w 658"/>
                <a:gd name="T45" fmla="*/ 211 h 646"/>
                <a:gd name="T46" fmla="*/ 402 w 658"/>
                <a:gd name="T47" fmla="*/ 299 h 646"/>
                <a:gd name="T48" fmla="*/ 621 w 658"/>
                <a:gd name="T49" fmla="*/ 202 h 646"/>
                <a:gd name="T50" fmla="*/ 650 w 658"/>
                <a:gd name="T51" fmla="*/ 265 h 646"/>
                <a:gd name="T52" fmla="*/ 658 w 658"/>
                <a:gd name="T53" fmla="*/ 326 h 646"/>
                <a:gd name="T54" fmla="*/ 652 w 658"/>
                <a:gd name="T55" fmla="*/ 373 h 646"/>
                <a:gd name="T56" fmla="*/ 639 w 658"/>
                <a:gd name="T57" fmla="*/ 404 h 646"/>
                <a:gd name="T58" fmla="*/ 624 w 658"/>
                <a:gd name="T59" fmla="*/ 424 h 646"/>
                <a:gd name="T60" fmla="*/ 604 w 658"/>
                <a:gd name="T61" fmla="*/ 442 h 646"/>
                <a:gd name="T62" fmla="*/ 580 w 658"/>
                <a:gd name="T63" fmla="*/ 456 h 646"/>
                <a:gd name="T64" fmla="*/ 553 w 658"/>
                <a:gd name="T65" fmla="*/ 462 h 646"/>
                <a:gd name="T66" fmla="*/ 526 w 658"/>
                <a:gd name="T67" fmla="*/ 463 h 646"/>
                <a:gd name="T68" fmla="*/ 497 w 658"/>
                <a:gd name="T69" fmla="*/ 458 h 646"/>
                <a:gd name="T70" fmla="*/ 463 w 658"/>
                <a:gd name="T71" fmla="*/ 464 h 646"/>
                <a:gd name="T72" fmla="*/ 464 w 658"/>
                <a:gd name="T73" fmla="*/ 509 h 646"/>
                <a:gd name="T74" fmla="*/ 459 w 658"/>
                <a:gd name="T75" fmla="*/ 543 h 646"/>
                <a:gd name="T76" fmla="*/ 446 w 658"/>
                <a:gd name="T77" fmla="*/ 575 h 646"/>
                <a:gd name="T78" fmla="*/ 425 w 658"/>
                <a:gd name="T79" fmla="*/ 605 h 646"/>
                <a:gd name="T80" fmla="*/ 409 w 658"/>
                <a:gd name="T81" fmla="*/ 620 h 646"/>
                <a:gd name="T82" fmla="*/ 381 w 658"/>
                <a:gd name="T83" fmla="*/ 636 h 646"/>
                <a:gd name="T84" fmla="*/ 333 w 658"/>
                <a:gd name="T85" fmla="*/ 646 h 646"/>
                <a:gd name="T86" fmla="*/ 286 w 658"/>
                <a:gd name="T87" fmla="*/ 641 h 646"/>
                <a:gd name="T88" fmla="*/ 252 w 658"/>
                <a:gd name="T89" fmla="*/ 629 h 646"/>
                <a:gd name="T90" fmla="*/ 214 w 658"/>
                <a:gd name="T91" fmla="*/ 608 h 646"/>
                <a:gd name="T92" fmla="*/ 158 w 658"/>
                <a:gd name="T93" fmla="*/ 558 h 646"/>
                <a:gd name="T94" fmla="*/ 0 w 658"/>
                <a:gd name="T95" fmla="*/ 3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646">
                  <a:moveTo>
                    <a:pt x="142" y="385"/>
                  </a:moveTo>
                  <a:lnTo>
                    <a:pt x="195" y="458"/>
                  </a:lnTo>
                  <a:lnTo>
                    <a:pt x="205" y="471"/>
                  </a:lnTo>
                  <a:lnTo>
                    <a:pt x="214" y="482"/>
                  </a:lnTo>
                  <a:lnTo>
                    <a:pt x="224" y="493"/>
                  </a:lnTo>
                  <a:lnTo>
                    <a:pt x="233" y="503"/>
                  </a:lnTo>
                  <a:lnTo>
                    <a:pt x="243" y="511"/>
                  </a:lnTo>
                  <a:lnTo>
                    <a:pt x="252" y="519"/>
                  </a:lnTo>
                  <a:lnTo>
                    <a:pt x="262" y="525"/>
                  </a:lnTo>
                  <a:lnTo>
                    <a:pt x="271" y="529"/>
                  </a:lnTo>
                  <a:lnTo>
                    <a:pt x="281" y="532"/>
                  </a:lnTo>
                  <a:lnTo>
                    <a:pt x="290" y="535"/>
                  </a:lnTo>
                  <a:lnTo>
                    <a:pt x="299" y="536"/>
                  </a:lnTo>
                  <a:lnTo>
                    <a:pt x="309" y="535"/>
                  </a:lnTo>
                  <a:lnTo>
                    <a:pt x="317" y="534"/>
                  </a:lnTo>
                  <a:lnTo>
                    <a:pt x="327" y="529"/>
                  </a:lnTo>
                  <a:lnTo>
                    <a:pt x="336" y="525"/>
                  </a:lnTo>
                  <a:lnTo>
                    <a:pt x="346" y="519"/>
                  </a:lnTo>
                  <a:lnTo>
                    <a:pt x="352" y="513"/>
                  </a:lnTo>
                  <a:lnTo>
                    <a:pt x="359" y="507"/>
                  </a:lnTo>
                  <a:lnTo>
                    <a:pt x="364" y="499"/>
                  </a:lnTo>
                  <a:lnTo>
                    <a:pt x="368" y="492"/>
                  </a:lnTo>
                  <a:lnTo>
                    <a:pt x="371" y="485"/>
                  </a:lnTo>
                  <a:lnTo>
                    <a:pt x="374" y="476"/>
                  </a:lnTo>
                  <a:lnTo>
                    <a:pt x="375" y="467"/>
                  </a:lnTo>
                  <a:lnTo>
                    <a:pt x="375" y="457"/>
                  </a:lnTo>
                  <a:lnTo>
                    <a:pt x="374" y="446"/>
                  </a:lnTo>
                  <a:lnTo>
                    <a:pt x="371" y="436"/>
                  </a:lnTo>
                  <a:lnTo>
                    <a:pt x="368" y="424"/>
                  </a:lnTo>
                  <a:lnTo>
                    <a:pt x="363" y="412"/>
                  </a:lnTo>
                  <a:lnTo>
                    <a:pt x="358" y="401"/>
                  </a:lnTo>
                  <a:lnTo>
                    <a:pt x="351" y="387"/>
                  </a:lnTo>
                  <a:lnTo>
                    <a:pt x="343" y="374"/>
                  </a:lnTo>
                  <a:lnTo>
                    <a:pt x="333" y="360"/>
                  </a:lnTo>
                  <a:lnTo>
                    <a:pt x="279" y="286"/>
                  </a:lnTo>
                  <a:lnTo>
                    <a:pt x="142" y="385"/>
                  </a:lnTo>
                  <a:close/>
                  <a:moveTo>
                    <a:pt x="402" y="299"/>
                  </a:moveTo>
                  <a:lnTo>
                    <a:pt x="412" y="311"/>
                  </a:lnTo>
                  <a:lnTo>
                    <a:pt x="420" y="322"/>
                  </a:lnTo>
                  <a:lnTo>
                    <a:pt x="429" y="331"/>
                  </a:lnTo>
                  <a:lnTo>
                    <a:pt x="438" y="339"/>
                  </a:lnTo>
                  <a:lnTo>
                    <a:pt x="447" y="346"/>
                  </a:lnTo>
                  <a:lnTo>
                    <a:pt x="455" y="353"/>
                  </a:lnTo>
                  <a:lnTo>
                    <a:pt x="464" y="357"/>
                  </a:lnTo>
                  <a:lnTo>
                    <a:pt x="472" y="360"/>
                  </a:lnTo>
                  <a:lnTo>
                    <a:pt x="480" y="363"/>
                  </a:lnTo>
                  <a:lnTo>
                    <a:pt x="488" y="364"/>
                  </a:lnTo>
                  <a:lnTo>
                    <a:pt x="496" y="365"/>
                  </a:lnTo>
                  <a:lnTo>
                    <a:pt x="503" y="364"/>
                  </a:lnTo>
                  <a:lnTo>
                    <a:pt x="511" y="363"/>
                  </a:lnTo>
                  <a:lnTo>
                    <a:pt x="518" y="361"/>
                  </a:lnTo>
                  <a:lnTo>
                    <a:pt x="525" y="358"/>
                  </a:lnTo>
                  <a:lnTo>
                    <a:pt x="532" y="354"/>
                  </a:lnTo>
                  <a:lnTo>
                    <a:pt x="539" y="347"/>
                  </a:lnTo>
                  <a:lnTo>
                    <a:pt x="546" y="341"/>
                  </a:lnTo>
                  <a:lnTo>
                    <a:pt x="550" y="334"/>
                  </a:lnTo>
                  <a:lnTo>
                    <a:pt x="554" y="327"/>
                  </a:lnTo>
                  <a:lnTo>
                    <a:pt x="557" y="320"/>
                  </a:lnTo>
                  <a:lnTo>
                    <a:pt x="560" y="311"/>
                  </a:lnTo>
                  <a:lnTo>
                    <a:pt x="560" y="304"/>
                  </a:lnTo>
                  <a:lnTo>
                    <a:pt x="560" y="294"/>
                  </a:lnTo>
                  <a:lnTo>
                    <a:pt x="559" y="286"/>
                  </a:lnTo>
                  <a:lnTo>
                    <a:pt x="556" y="276"/>
                  </a:lnTo>
                  <a:lnTo>
                    <a:pt x="552" y="267"/>
                  </a:lnTo>
                  <a:lnTo>
                    <a:pt x="548" y="256"/>
                  </a:lnTo>
                  <a:lnTo>
                    <a:pt x="543" y="245"/>
                  </a:lnTo>
                  <a:lnTo>
                    <a:pt x="536" y="235"/>
                  </a:lnTo>
                  <a:lnTo>
                    <a:pt x="529" y="223"/>
                  </a:lnTo>
                  <a:lnTo>
                    <a:pt x="521" y="211"/>
                  </a:lnTo>
                  <a:lnTo>
                    <a:pt x="472" y="145"/>
                  </a:lnTo>
                  <a:lnTo>
                    <a:pt x="353" y="231"/>
                  </a:lnTo>
                  <a:lnTo>
                    <a:pt x="402" y="299"/>
                  </a:lnTo>
                  <a:close/>
                  <a:moveTo>
                    <a:pt x="590" y="154"/>
                  </a:moveTo>
                  <a:lnTo>
                    <a:pt x="607" y="178"/>
                  </a:lnTo>
                  <a:lnTo>
                    <a:pt x="621" y="202"/>
                  </a:lnTo>
                  <a:lnTo>
                    <a:pt x="633" y="224"/>
                  </a:lnTo>
                  <a:lnTo>
                    <a:pt x="643" y="245"/>
                  </a:lnTo>
                  <a:lnTo>
                    <a:pt x="650" y="265"/>
                  </a:lnTo>
                  <a:lnTo>
                    <a:pt x="655" y="286"/>
                  </a:lnTo>
                  <a:lnTo>
                    <a:pt x="657" y="306"/>
                  </a:lnTo>
                  <a:lnTo>
                    <a:pt x="658" y="326"/>
                  </a:lnTo>
                  <a:lnTo>
                    <a:pt x="658" y="341"/>
                  </a:lnTo>
                  <a:lnTo>
                    <a:pt x="656" y="357"/>
                  </a:lnTo>
                  <a:lnTo>
                    <a:pt x="652" y="373"/>
                  </a:lnTo>
                  <a:lnTo>
                    <a:pt x="647" y="389"/>
                  </a:lnTo>
                  <a:lnTo>
                    <a:pt x="644" y="396"/>
                  </a:lnTo>
                  <a:lnTo>
                    <a:pt x="639" y="404"/>
                  </a:lnTo>
                  <a:lnTo>
                    <a:pt x="635" y="410"/>
                  </a:lnTo>
                  <a:lnTo>
                    <a:pt x="630" y="418"/>
                  </a:lnTo>
                  <a:lnTo>
                    <a:pt x="624" y="424"/>
                  </a:lnTo>
                  <a:lnTo>
                    <a:pt x="619" y="430"/>
                  </a:lnTo>
                  <a:lnTo>
                    <a:pt x="612" y="436"/>
                  </a:lnTo>
                  <a:lnTo>
                    <a:pt x="604" y="442"/>
                  </a:lnTo>
                  <a:lnTo>
                    <a:pt x="597" y="447"/>
                  </a:lnTo>
                  <a:lnTo>
                    <a:pt x="588" y="452"/>
                  </a:lnTo>
                  <a:lnTo>
                    <a:pt x="580" y="456"/>
                  </a:lnTo>
                  <a:lnTo>
                    <a:pt x="571" y="458"/>
                  </a:lnTo>
                  <a:lnTo>
                    <a:pt x="563" y="461"/>
                  </a:lnTo>
                  <a:lnTo>
                    <a:pt x="553" y="462"/>
                  </a:lnTo>
                  <a:lnTo>
                    <a:pt x="545" y="463"/>
                  </a:lnTo>
                  <a:lnTo>
                    <a:pt x="535" y="463"/>
                  </a:lnTo>
                  <a:lnTo>
                    <a:pt x="526" y="463"/>
                  </a:lnTo>
                  <a:lnTo>
                    <a:pt x="516" y="462"/>
                  </a:lnTo>
                  <a:lnTo>
                    <a:pt x="506" y="460"/>
                  </a:lnTo>
                  <a:lnTo>
                    <a:pt x="497" y="458"/>
                  </a:lnTo>
                  <a:lnTo>
                    <a:pt x="478" y="452"/>
                  </a:lnTo>
                  <a:lnTo>
                    <a:pt x="460" y="443"/>
                  </a:lnTo>
                  <a:lnTo>
                    <a:pt x="463" y="464"/>
                  </a:lnTo>
                  <a:lnTo>
                    <a:pt x="465" y="487"/>
                  </a:lnTo>
                  <a:lnTo>
                    <a:pt x="465" y="497"/>
                  </a:lnTo>
                  <a:lnTo>
                    <a:pt x="464" y="509"/>
                  </a:lnTo>
                  <a:lnTo>
                    <a:pt x="463" y="520"/>
                  </a:lnTo>
                  <a:lnTo>
                    <a:pt x="461" y="531"/>
                  </a:lnTo>
                  <a:lnTo>
                    <a:pt x="459" y="543"/>
                  </a:lnTo>
                  <a:lnTo>
                    <a:pt x="455" y="554"/>
                  </a:lnTo>
                  <a:lnTo>
                    <a:pt x="451" y="564"/>
                  </a:lnTo>
                  <a:lnTo>
                    <a:pt x="446" y="575"/>
                  </a:lnTo>
                  <a:lnTo>
                    <a:pt x="439" y="586"/>
                  </a:lnTo>
                  <a:lnTo>
                    <a:pt x="433" y="595"/>
                  </a:lnTo>
                  <a:lnTo>
                    <a:pt x="425" y="605"/>
                  </a:lnTo>
                  <a:lnTo>
                    <a:pt x="416" y="613"/>
                  </a:lnTo>
                  <a:lnTo>
                    <a:pt x="413" y="616"/>
                  </a:lnTo>
                  <a:lnTo>
                    <a:pt x="409" y="620"/>
                  </a:lnTo>
                  <a:lnTo>
                    <a:pt x="403" y="623"/>
                  </a:lnTo>
                  <a:lnTo>
                    <a:pt x="397" y="628"/>
                  </a:lnTo>
                  <a:lnTo>
                    <a:pt x="381" y="636"/>
                  </a:lnTo>
                  <a:lnTo>
                    <a:pt x="365" y="641"/>
                  </a:lnTo>
                  <a:lnTo>
                    <a:pt x="349" y="644"/>
                  </a:lnTo>
                  <a:lnTo>
                    <a:pt x="333" y="646"/>
                  </a:lnTo>
                  <a:lnTo>
                    <a:pt x="318" y="646"/>
                  </a:lnTo>
                  <a:lnTo>
                    <a:pt x="302" y="644"/>
                  </a:lnTo>
                  <a:lnTo>
                    <a:pt x="286" y="641"/>
                  </a:lnTo>
                  <a:lnTo>
                    <a:pt x="273" y="637"/>
                  </a:lnTo>
                  <a:lnTo>
                    <a:pt x="262" y="632"/>
                  </a:lnTo>
                  <a:lnTo>
                    <a:pt x="252" y="629"/>
                  </a:lnTo>
                  <a:lnTo>
                    <a:pt x="243" y="625"/>
                  </a:lnTo>
                  <a:lnTo>
                    <a:pt x="233" y="620"/>
                  </a:lnTo>
                  <a:lnTo>
                    <a:pt x="214" y="608"/>
                  </a:lnTo>
                  <a:lnTo>
                    <a:pt x="195" y="594"/>
                  </a:lnTo>
                  <a:lnTo>
                    <a:pt x="177" y="577"/>
                  </a:lnTo>
                  <a:lnTo>
                    <a:pt x="158" y="558"/>
                  </a:lnTo>
                  <a:lnTo>
                    <a:pt x="140" y="536"/>
                  </a:lnTo>
                  <a:lnTo>
                    <a:pt x="121" y="510"/>
                  </a:lnTo>
                  <a:lnTo>
                    <a:pt x="0" y="346"/>
                  </a:lnTo>
                  <a:lnTo>
                    <a:pt x="478" y="0"/>
                  </a:lnTo>
                  <a:lnTo>
                    <a:pt x="590" y="154"/>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9" name="Freeform 94"/>
            <p:cNvSpPr>
              <a:spLocks/>
            </p:cNvSpPr>
            <p:nvPr userDrawn="1"/>
          </p:nvSpPr>
          <p:spPr bwMode="auto">
            <a:xfrm>
              <a:off x="4347" y="3372"/>
              <a:ext cx="63" cy="60"/>
            </a:xfrm>
            <a:custGeom>
              <a:avLst/>
              <a:gdLst>
                <a:gd name="T0" fmla="*/ 624 w 624"/>
                <a:gd name="T1" fmla="*/ 251 h 598"/>
                <a:gd name="T2" fmla="*/ 486 w 624"/>
                <a:gd name="T3" fmla="*/ 213 h 598"/>
                <a:gd name="T4" fmla="*/ 454 w 624"/>
                <a:gd name="T5" fmla="*/ 174 h 598"/>
                <a:gd name="T6" fmla="*/ 419 w 624"/>
                <a:gd name="T7" fmla="*/ 145 h 598"/>
                <a:gd name="T8" fmla="*/ 381 w 624"/>
                <a:gd name="T9" fmla="*/ 123 h 598"/>
                <a:gd name="T10" fmla="*/ 362 w 624"/>
                <a:gd name="T11" fmla="*/ 116 h 598"/>
                <a:gd name="T12" fmla="*/ 343 w 624"/>
                <a:gd name="T13" fmla="*/ 111 h 598"/>
                <a:gd name="T14" fmla="*/ 324 w 624"/>
                <a:gd name="T15" fmla="*/ 107 h 598"/>
                <a:gd name="T16" fmla="*/ 304 w 624"/>
                <a:gd name="T17" fmla="*/ 105 h 598"/>
                <a:gd name="T18" fmla="*/ 284 w 624"/>
                <a:gd name="T19" fmla="*/ 107 h 598"/>
                <a:gd name="T20" fmla="*/ 263 w 624"/>
                <a:gd name="T21" fmla="*/ 111 h 598"/>
                <a:gd name="T22" fmla="*/ 243 w 624"/>
                <a:gd name="T23" fmla="*/ 116 h 598"/>
                <a:gd name="T24" fmla="*/ 223 w 624"/>
                <a:gd name="T25" fmla="*/ 123 h 598"/>
                <a:gd name="T26" fmla="*/ 183 w 624"/>
                <a:gd name="T27" fmla="*/ 147 h 598"/>
                <a:gd name="T28" fmla="*/ 150 w 624"/>
                <a:gd name="T29" fmla="*/ 178 h 598"/>
                <a:gd name="T30" fmla="*/ 136 w 624"/>
                <a:gd name="T31" fmla="*/ 195 h 598"/>
                <a:gd name="T32" fmla="*/ 124 w 624"/>
                <a:gd name="T33" fmla="*/ 212 h 598"/>
                <a:gd name="T34" fmla="*/ 114 w 624"/>
                <a:gd name="T35" fmla="*/ 230 h 598"/>
                <a:gd name="T36" fmla="*/ 107 w 624"/>
                <a:gd name="T37" fmla="*/ 249 h 598"/>
                <a:gd name="T38" fmla="*/ 103 w 624"/>
                <a:gd name="T39" fmla="*/ 268 h 598"/>
                <a:gd name="T40" fmla="*/ 100 w 624"/>
                <a:gd name="T41" fmla="*/ 287 h 598"/>
                <a:gd name="T42" fmla="*/ 99 w 624"/>
                <a:gd name="T43" fmla="*/ 307 h 598"/>
                <a:gd name="T44" fmla="*/ 100 w 624"/>
                <a:gd name="T45" fmla="*/ 329 h 598"/>
                <a:gd name="T46" fmla="*/ 109 w 624"/>
                <a:gd name="T47" fmla="*/ 370 h 598"/>
                <a:gd name="T48" fmla="*/ 127 w 624"/>
                <a:gd name="T49" fmla="*/ 412 h 598"/>
                <a:gd name="T50" fmla="*/ 154 w 624"/>
                <a:gd name="T51" fmla="*/ 454 h 598"/>
                <a:gd name="T52" fmla="*/ 272 w 624"/>
                <a:gd name="T53" fmla="*/ 382 h 598"/>
                <a:gd name="T54" fmla="*/ 270 w 624"/>
                <a:gd name="T55" fmla="*/ 220 h 598"/>
                <a:gd name="T56" fmla="*/ 338 w 624"/>
                <a:gd name="T57" fmla="*/ 459 h 598"/>
                <a:gd name="T58" fmla="*/ 146 w 624"/>
                <a:gd name="T59" fmla="*/ 598 h 598"/>
                <a:gd name="T60" fmla="*/ 71 w 624"/>
                <a:gd name="T61" fmla="*/ 492 h 598"/>
                <a:gd name="T62" fmla="*/ 51 w 624"/>
                <a:gd name="T63" fmla="*/ 461 h 598"/>
                <a:gd name="T64" fmla="*/ 35 w 624"/>
                <a:gd name="T65" fmla="*/ 429 h 598"/>
                <a:gd name="T66" fmla="*/ 21 w 624"/>
                <a:gd name="T67" fmla="*/ 397 h 598"/>
                <a:gd name="T68" fmla="*/ 11 w 624"/>
                <a:gd name="T69" fmla="*/ 365 h 598"/>
                <a:gd name="T70" fmla="*/ 4 w 624"/>
                <a:gd name="T71" fmla="*/ 334 h 598"/>
                <a:gd name="T72" fmla="*/ 1 w 624"/>
                <a:gd name="T73" fmla="*/ 303 h 598"/>
                <a:gd name="T74" fmla="*/ 0 w 624"/>
                <a:gd name="T75" fmla="*/ 272 h 598"/>
                <a:gd name="T76" fmla="*/ 3 w 624"/>
                <a:gd name="T77" fmla="*/ 242 h 598"/>
                <a:gd name="T78" fmla="*/ 8 w 624"/>
                <a:gd name="T79" fmla="*/ 214 h 598"/>
                <a:gd name="T80" fmla="*/ 17 w 624"/>
                <a:gd name="T81" fmla="*/ 186 h 598"/>
                <a:gd name="T82" fmla="*/ 28 w 624"/>
                <a:gd name="T83" fmla="*/ 158 h 598"/>
                <a:gd name="T84" fmla="*/ 42 w 624"/>
                <a:gd name="T85" fmla="*/ 133 h 598"/>
                <a:gd name="T86" fmla="*/ 59 w 624"/>
                <a:gd name="T87" fmla="*/ 108 h 598"/>
                <a:gd name="T88" fmla="*/ 79 w 624"/>
                <a:gd name="T89" fmla="*/ 85 h 598"/>
                <a:gd name="T90" fmla="*/ 102 w 624"/>
                <a:gd name="T91" fmla="*/ 64 h 598"/>
                <a:gd name="T92" fmla="*/ 128 w 624"/>
                <a:gd name="T93" fmla="*/ 45 h 598"/>
                <a:gd name="T94" fmla="*/ 156 w 624"/>
                <a:gd name="T95" fmla="*/ 30 h 598"/>
                <a:gd name="T96" fmla="*/ 184 w 624"/>
                <a:gd name="T97" fmla="*/ 17 h 598"/>
                <a:gd name="T98" fmla="*/ 212 w 624"/>
                <a:gd name="T99" fmla="*/ 8 h 598"/>
                <a:gd name="T100" fmla="*/ 242 w 624"/>
                <a:gd name="T101" fmla="*/ 2 h 598"/>
                <a:gd name="T102" fmla="*/ 271 w 624"/>
                <a:gd name="T103" fmla="*/ 0 h 598"/>
                <a:gd name="T104" fmla="*/ 301 w 624"/>
                <a:gd name="T105" fmla="*/ 0 h 598"/>
                <a:gd name="T106" fmla="*/ 329 w 624"/>
                <a:gd name="T107" fmla="*/ 4 h 598"/>
                <a:gd name="T108" fmla="*/ 359 w 624"/>
                <a:gd name="T109" fmla="*/ 11 h 598"/>
                <a:gd name="T110" fmla="*/ 388 w 624"/>
                <a:gd name="T111" fmla="*/ 20 h 598"/>
                <a:gd name="T112" fmla="*/ 416 w 624"/>
                <a:gd name="T113" fmla="*/ 34 h 598"/>
                <a:gd name="T114" fmla="*/ 444 w 624"/>
                <a:gd name="T115" fmla="*/ 50 h 598"/>
                <a:gd name="T116" fmla="*/ 471 w 624"/>
                <a:gd name="T117" fmla="*/ 69 h 598"/>
                <a:gd name="T118" fmla="*/ 497 w 624"/>
                <a:gd name="T119" fmla="*/ 91 h 598"/>
                <a:gd name="T120" fmla="*/ 523 w 624"/>
                <a:gd name="T121" fmla="*/ 117 h 598"/>
                <a:gd name="T122" fmla="*/ 547 w 624"/>
                <a:gd name="T123" fmla="*/ 147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8">
                  <a:moveTo>
                    <a:pt x="559" y="162"/>
                  </a:moveTo>
                  <a:lnTo>
                    <a:pt x="624" y="251"/>
                  </a:lnTo>
                  <a:lnTo>
                    <a:pt x="551" y="303"/>
                  </a:lnTo>
                  <a:lnTo>
                    <a:pt x="486" y="213"/>
                  </a:lnTo>
                  <a:lnTo>
                    <a:pt x="470" y="192"/>
                  </a:lnTo>
                  <a:lnTo>
                    <a:pt x="454" y="174"/>
                  </a:lnTo>
                  <a:lnTo>
                    <a:pt x="437" y="158"/>
                  </a:lnTo>
                  <a:lnTo>
                    <a:pt x="419" y="145"/>
                  </a:lnTo>
                  <a:lnTo>
                    <a:pt x="400" y="133"/>
                  </a:lnTo>
                  <a:lnTo>
                    <a:pt x="381" y="123"/>
                  </a:lnTo>
                  <a:lnTo>
                    <a:pt x="372" y="119"/>
                  </a:lnTo>
                  <a:lnTo>
                    <a:pt x="362" y="116"/>
                  </a:lnTo>
                  <a:lnTo>
                    <a:pt x="353" y="113"/>
                  </a:lnTo>
                  <a:lnTo>
                    <a:pt x="343" y="111"/>
                  </a:lnTo>
                  <a:lnTo>
                    <a:pt x="333" y="108"/>
                  </a:lnTo>
                  <a:lnTo>
                    <a:pt x="324" y="107"/>
                  </a:lnTo>
                  <a:lnTo>
                    <a:pt x="313" y="106"/>
                  </a:lnTo>
                  <a:lnTo>
                    <a:pt x="304" y="105"/>
                  </a:lnTo>
                  <a:lnTo>
                    <a:pt x="294" y="106"/>
                  </a:lnTo>
                  <a:lnTo>
                    <a:pt x="284" y="107"/>
                  </a:lnTo>
                  <a:lnTo>
                    <a:pt x="274" y="108"/>
                  </a:lnTo>
                  <a:lnTo>
                    <a:pt x="263" y="111"/>
                  </a:lnTo>
                  <a:lnTo>
                    <a:pt x="254" y="113"/>
                  </a:lnTo>
                  <a:lnTo>
                    <a:pt x="243" y="116"/>
                  </a:lnTo>
                  <a:lnTo>
                    <a:pt x="234" y="119"/>
                  </a:lnTo>
                  <a:lnTo>
                    <a:pt x="223" y="123"/>
                  </a:lnTo>
                  <a:lnTo>
                    <a:pt x="203" y="134"/>
                  </a:lnTo>
                  <a:lnTo>
                    <a:pt x="183" y="147"/>
                  </a:lnTo>
                  <a:lnTo>
                    <a:pt x="164" y="162"/>
                  </a:lnTo>
                  <a:lnTo>
                    <a:pt x="150" y="178"/>
                  </a:lnTo>
                  <a:lnTo>
                    <a:pt x="142" y="186"/>
                  </a:lnTo>
                  <a:lnTo>
                    <a:pt x="136" y="195"/>
                  </a:lnTo>
                  <a:lnTo>
                    <a:pt x="129" y="203"/>
                  </a:lnTo>
                  <a:lnTo>
                    <a:pt x="124" y="212"/>
                  </a:lnTo>
                  <a:lnTo>
                    <a:pt x="119" y="221"/>
                  </a:lnTo>
                  <a:lnTo>
                    <a:pt x="114" y="230"/>
                  </a:lnTo>
                  <a:lnTo>
                    <a:pt x="110" y="239"/>
                  </a:lnTo>
                  <a:lnTo>
                    <a:pt x="107" y="249"/>
                  </a:lnTo>
                  <a:lnTo>
                    <a:pt x="105" y="258"/>
                  </a:lnTo>
                  <a:lnTo>
                    <a:pt x="103" y="268"/>
                  </a:lnTo>
                  <a:lnTo>
                    <a:pt x="101" y="278"/>
                  </a:lnTo>
                  <a:lnTo>
                    <a:pt x="100" y="287"/>
                  </a:lnTo>
                  <a:lnTo>
                    <a:pt x="99" y="298"/>
                  </a:lnTo>
                  <a:lnTo>
                    <a:pt x="99" y="307"/>
                  </a:lnTo>
                  <a:lnTo>
                    <a:pt x="99" y="318"/>
                  </a:lnTo>
                  <a:lnTo>
                    <a:pt x="100" y="329"/>
                  </a:lnTo>
                  <a:lnTo>
                    <a:pt x="104" y="349"/>
                  </a:lnTo>
                  <a:lnTo>
                    <a:pt x="109" y="370"/>
                  </a:lnTo>
                  <a:lnTo>
                    <a:pt x="117" y="390"/>
                  </a:lnTo>
                  <a:lnTo>
                    <a:pt x="127" y="412"/>
                  </a:lnTo>
                  <a:lnTo>
                    <a:pt x="139" y="433"/>
                  </a:lnTo>
                  <a:lnTo>
                    <a:pt x="154" y="454"/>
                  </a:lnTo>
                  <a:lnTo>
                    <a:pt x="160" y="464"/>
                  </a:lnTo>
                  <a:lnTo>
                    <a:pt x="272" y="382"/>
                  </a:lnTo>
                  <a:lnTo>
                    <a:pt x="194" y="274"/>
                  </a:lnTo>
                  <a:lnTo>
                    <a:pt x="270" y="220"/>
                  </a:lnTo>
                  <a:lnTo>
                    <a:pt x="407" y="408"/>
                  </a:lnTo>
                  <a:lnTo>
                    <a:pt x="338" y="459"/>
                  </a:lnTo>
                  <a:lnTo>
                    <a:pt x="224" y="541"/>
                  </a:lnTo>
                  <a:lnTo>
                    <a:pt x="146" y="598"/>
                  </a:lnTo>
                  <a:lnTo>
                    <a:pt x="82" y="508"/>
                  </a:lnTo>
                  <a:lnTo>
                    <a:pt x="71" y="492"/>
                  </a:lnTo>
                  <a:lnTo>
                    <a:pt x="60" y="477"/>
                  </a:lnTo>
                  <a:lnTo>
                    <a:pt x="51" y="461"/>
                  </a:lnTo>
                  <a:lnTo>
                    <a:pt x="42" y="445"/>
                  </a:lnTo>
                  <a:lnTo>
                    <a:pt x="35" y="429"/>
                  </a:lnTo>
                  <a:lnTo>
                    <a:pt x="27" y="413"/>
                  </a:lnTo>
                  <a:lnTo>
                    <a:pt x="21" y="397"/>
                  </a:lnTo>
                  <a:lnTo>
                    <a:pt x="16" y="381"/>
                  </a:lnTo>
                  <a:lnTo>
                    <a:pt x="11" y="365"/>
                  </a:lnTo>
                  <a:lnTo>
                    <a:pt x="7" y="350"/>
                  </a:lnTo>
                  <a:lnTo>
                    <a:pt x="4" y="334"/>
                  </a:lnTo>
                  <a:lnTo>
                    <a:pt x="2" y="318"/>
                  </a:lnTo>
                  <a:lnTo>
                    <a:pt x="1" y="303"/>
                  </a:lnTo>
                  <a:lnTo>
                    <a:pt x="0" y="287"/>
                  </a:lnTo>
                  <a:lnTo>
                    <a:pt x="0" y="272"/>
                  </a:lnTo>
                  <a:lnTo>
                    <a:pt x="1" y="257"/>
                  </a:lnTo>
                  <a:lnTo>
                    <a:pt x="3" y="242"/>
                  </a:lnTo>
                  <a:lnTo>
                    <a:pt x="5" y="229"/>
                  </a:lnTo>
                  <a:lnTo>
                    <a:pt x="8" y="214"/>
                  </a:lnTo>
                  <a:lnTo>
                    <a:pt x="11" y="200"/>
                  </a:lnTo>
                  <a:lnTo>
                    <a:pt x="17" y="186"/>
                  </a:lnTo>
                  <a:lnTo>
                    <a:pt x="22" y="172"/>
                  </a:lnTo>
                  <a:lnTo>
                    <a:pt x="28" y="158"/>
                  </a:lnTo>
                  <a:lnTo>
                    <a:pt x="35" y="146"/>
                  </a:lnTo>
                  <a:lnTo>
                    <a:pt x="42" y="133"/>
                  </a:lnTo>
                  <a:lnTo>
                    <a:pt x="51" y="120"/>
                  </a:lnTo>
                  <a:lnTo>
                    <a:pt x="59" y="108"/>
                  </a:lnTo>
                  <a:lnTo>
                    <a:pt x="69" y="97"/>
                  </a:lnTo>
                  <a:lnTo>
                    <a:pt x="79" y="85"/>
                  </a:lnTo>
                  <a:lnTo>
                    <a:pt x="90" y="74"/>
                  </a:lnTo>
                  <a:lnTo>
                    <a:pt x="102" y="64"/>
                  </a:lnTo>
                  <a:lnTo>
                    <a:pt x="114" y="54"/>
                  </a:lnTo>
                  <a:lnTo>
                    <a:pt x="128" y="45"/>
                  </a:lnTo>
                  <a:lnTo>
                    <a:pt x="142" y="37"/>
                  </a:lnTo>
                  <a:lnTo>
                    <a:pt x="156" y="30"/>
                  </a:lnTo>
                  <a:lnTo>
                    <a:pt x="170" y="23"/>
                  </a:lnTo>
                  <a:lnTo>
                    <a:pt x="184" y="17"/>
                  </a:lnTo>
                  <a:lnTo>
                    <a:pt x="198" y="13"/>
                  </a:lnTo>
                  <a:lnTo>
                    <a:pt x="212" y="8"/>
                  </a:lnTo>
                  <a:lnTo>
                    <a:pt x="227" y="5"/>
                  </a:lnTo>
                  <a:lnTo>
                    <a:pt x="242" y="2"/>
                  </a:lnTo>
                  <a:lnTo>
                    <a:pt x="256" y="1"/>
                  </a:lnTo>
                  <a:lnTo>
                    <a:pt x="271" y="0"/>
                  </a:lnTo>
                  <a:lnTo>
                    <a:pt x="286" y="0"/>
                  </a:lnTo>
                  <a:lnTo>
                    <a:pt x="301" y="0"/>
                  </a:lnTo>
                  <a:lnTo>
                    <a:pt x="314" y="2"/>
                  </a:lnTo>
                  <a:lnTo>
                    <a:pt x="329" y="4"/>
                  </a:lnTo>
                  <a:lnTo>
                    <a:pt x="344" y="7"/>
                  </a:lnTo>
                  <a:lnTo>
                    <a:pt x="359" y="11"/>
                  </a:lnTo>
                  <a:lnTo>
                    <a:pt x="373" y="15"/>
                  </a:lnTo>
                  <a:lnTo>
                    <a:pt x="388" y="20"/>
                  </a:lnTo>
                  <a:lnTo>
                    <a:pt x="402" y="27"/>
                  </a:lnTo>
                  <a:lnTo>
                    <a:pt x="416" y="34"/>
                  </a:lnTo>
                  <a:lnTo>
                    <a:pt x="430" y="41"/>
                  </a:lnTo>
                  <a:lnTo>
                    <a:pt x="444" y="50"/>
                  </a:lnTo>
                  <a:lnTo>
                    <a:pt x="458" y="60"/>
                  </a:lnTo>
                  <a:lnTo>
                    <a:pt x="471" y="69"/>
                  </a:lnTo>
                  <a:lnTo>
                    <a:pt x="484" y="80"/>
                  </a:lnTo>
                  <a:lnTo>
                    <a:pt x="497" y="91"/>
                  </a:lnTo>
                  <a:lnTo>
                    <a:pt x="510" y="104"/>
                  </a:lnTo>
                  <a:lnTo>
                    <a:pt x="523" y="117"/>
                  </a:lnTo>
                  <a:lnTo>
                    <a:pt x="535" y="132"/>
                  </a:lnTo>
                  <a:lnTo>
                    <a:pt x="547" y="147"/>
                  </a:lnTo>
                  <a:lnTo>
                    <a:pt x="559" y="16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0" name="Freeform 95"/>
            <p:cNvSpPr>
              <a:spLocks noEditPoints="1"/>
            </p:cNvSpPr>
            <p:nvPr userDrawn="1"/>
          </p:nvSpPr>
          <p:spPr bwMode="auto">
            <a:xfrm>
              <a:off x="4253" y="2954"/>
              <a:ext cx="65" cy="66"/>
            </a:xfrm>
            <a:custGeom>
              <a:avLst/>
              <a:gdLst>
                <a:gd name="T0" fmla="*/ 471 w 646"/>
                <a:gd name="T1" fmla="*/ 453 h 657"/>
                <a:gd name="T2" fmla="*/ 504 w 646"/>
                <a:gd name="T3" fmla="*/ 424 h 657"/>
                <a:gd name="T4" fmla="*/ 525 w 646"/>
                <a:gd name="T5" fmla="*/ 395 h 657"/>
                <a:gd name="T6" fmla="*/ 536 w 646"/>
                <a:gd name="T7" fmla="*/ 368 h 657"/>
                <a:gd name="T8" fmla="*/ 534 w 646"/>
                <a:gd name="T9" fmla="*/ 340 h 657"/>
                <a:gd name="T10" fmla="*/ 520 w 646"/>
                <a:gd name="T11" fmla="*/ 312 h 657"/>
                <a:gd name="T12" fmla="*/ 501 w 646"/>
                <a:gd name="T13" fmla="*/ 294 h 657"/>
                <a:gd name="T14" fmla="*/ 476 w 646"/>
                <a:gd name="T15" fmla="*/ 285 h 657"/>
                <a:gd name="T16" fmla="*/ 447 w 646"/>
                <a:gd name="T17" fmla="*/ 285 h 657"/>
                <a:gd name="T18" fmla="*/ 413 w 646"/>
                <a:gd name="T19" fmla="*/ 294 h 657"/>
                <a:gd name="T20" fmla="*/ 374 w 646"/>
                <a:gd name="T21" fmla="*/ 316 h 657"/>
                <a:gd name="T22" fmla="*/ 386 w 646"/>
                <a:gd name="T23" fmla="*/ 516 h 657"/>
                <a:gd name="T24" fmla="*/ 323 w 646"/>
                <a:gd name="T25" fmla="*/ 237 h 657"/>
                <a:gd name="T26" fmla="*/ 348 w 646"/>
                <a:gd name="T27" fmla="*/ 211 h 657"/>
                <a:gd name="T28" fmla="*/ 361 w 646"/>
                <a:gd name="T29" fmla="*/ 186 h 657"/>
                <a:gd name="T30" fmla="*/ 366 w 646"/>
                <a:gd name="T31" fmla="*/ 162 h 657"/>
                <a:gd name="T32" fmla="*/ 361 w 646"/>
                <a:gd name="T33" fmla="*/ 140 h 657"/>
                <a:gd name="T34" fmla="*/ 348 w 646"/>
                <a:gd name="T35" fmla="*/ 119 h 657"/>
                <a:gd name="T36" fmla="*/ 327 w 646"/>
                <a:gd name="T37" fmla="*/ 103 h 657"/>
                <a:gd name="T38" fmla="*/ 304 w 646"/>
                <a:gd name="T39" fmla="*/ 98 h 657"/>
                <a:gd name="T40" fmla="*/ 277 w 646"/>
                <a:gd name="T41" fmla="*/ 102 h 657"/>
                <a:gd name="T42" fmla="*/ 247 w 646"/>
                <a:gd name="T43" fmla="*/ 115 h 657"/>
                <a:gd name="T44" fmla="*/ 211 w 646"/>
                <a:gd name="T45" fmla="*/ 137 h 657"/>
                <a:gd name="T46" fmla="*/ 301 w 646"/>
                <a:gd name="T47" fmla="*/ 255 h 657"/>
                <a:gd name="T48" fmla="*/ 202 w 646"/>
                <a:gd name="T49" fmla="*/ 36 h 657"/>
                <a:gd name="T50" fmla="*/ 267 w 646"/>
                <a:gd name="T51" fmla="*/ 8 h 657"/>
                <a:gd name="T52" fmla="*/ 326 w 646"/>
                <a:gd name="T53" fmla="*/ 0 h 657"/>
                <a:gd name="T54" fmla="*/ 374 w 646"/>
                <a:gd name="T55" fmla="*/ 5 h 657"/>
                <a:gd name="T56" fmla="*/ 404 w 646"/>
                <a:gd name="T57" fmla="*/ 18 h 657"/>
                <a:gd name="T58" fmla="*/ 424 w 646"/>
                <a:gd name="T59" fmla="*/ 33 h 657"/>
                <a:gd name="T60" fmla="*/ 442 w 646"/>
                <a:gd name="T61" fmla="*/ 53 h 657"/>
                <a:gd name="T62" fmla="*/ 456 w 646"/>
                <a:gd name="T63" fmla="*/ 77 h 657"/>
                <a:gd name="T64" fmla="*/ 463 w 646"/>
                <a:gd name="T65" fmla="*/ 104 h 657"/>
                <a:gd name="T66" fmla="*/ 463 w 646"/>
                <a:gd name="T67" fmla="*/ 133 h 657"/>
                <a:gd name="T68" fmla="*/ 459 w 646"/>
                <a:gd name="T69" fmla="*/ 160 h 657"/>
                <a:gd name="T70" fmla="*/ 464 w 646"/>
                <a:gd name="T71" fmla="*/ 195 h 657"/>
                <a:gd name="T72" fmla="*/ 509 w 646"/>
                <a:gd name="T73" fmla="*/ 193 h 657"/>
                <a:gd name="T74" fmla="*/ 543 w 646"/>
                <a:gd name="T75" fmla="*/ 200 h 657"/>
                <a:gd name="T76" fmla="*/ 575 w 646"/>
                <a:gd name="T77" fmla="*/ 212 h 657"/>
                <a:gd name="T78" fmla="*/ 605 w 646"/>
                <a:gd name="T79" fmla="*/ 233 h 657"/>
                <a:gd name="T80" fmla="*/ 621 w 646"/>
                <a:gd name="T81" fmla="*/ 250 h 657"/>
                <a:gd name="T82" fmla="*/ 637 w 646"/>
                <a:gd name="T83" fmla="*/ 276 h 657"/>
                <a:gd name="T84" fmla="*/ 646 w 646"/>
                <a:gd name="T85" fmla="*/ 324 h 657"/>
                <a:gd name="T86" fmla="*/ 641 w 646"/>
                <a:gd name="T87" fmla="*/ 371 h 657"/>
                <a:gd name="T88" fmla="*/ 629 w 646"/>
                <a:gd name="T89" fmla="*/ 406 h 657"/>
                <a:gd name="T90" fmla="*/ 608 w 646"/>
                <a:gd name="T91" fmla="*/ 444 h 657"/>
                <a:gd name="T92" fmla="*/ 558 w 646"/>
                <a:gd name="T93" fmla="*/ 500 h 657"/>
                <a:gd name="T94" fmla="*/ 346 w 646"/>
                <a:gd name="T95" fmla="*/ 65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7">
                  <a:moveTo>
                    <a:pt x="386" y="516"/>
                  </a:moveTo>
                  <a:lnTo>
                    <a:pt x="458" y="463"/>
                  </a:lnTo>
                  <a:lnTo>
                    <a:pt x="471" y="453"/>
                  </a:lnTo>
                  <a:lnTo>
                    <a:pt x="484" y="443"/>
                  </a:lnTo>
                  <a:lnTo>
                    <a:pt x="494" y="434"/>
                  </a:lnTo>
                  <a:lnTo>
                    <a:pt x="504" y="424"/>
                  </a:lnTo>
                  <a:lnTo>
                    <a:pt x="512" y="415"/>
                  </a:lnTo>
                  <a:lnTo>
                    <a:pt x="519" y="405"/>
                  </a:lnTo>
                  <a:lnTo>
                    <a:pt x="525" y="395"/>
                  </a:lnTo>
                  <a:lnTo>
                    <a:pt x="529" y="387"/>
                  </a:lnTo>
                  <a:lnTo>
                    <a:pt x="534" y="377"/>
                  </a:lnTo>
                  <a:lnTo>
                    <a:pt x="536" y="368"/>
                  </a:lnTo>
                  <a:lnTo>
                    <a:pt x="536" y="359"/>
                  </a:lnTo>
                  <a:lnTo>
                    <a:pt x="536" y="350"/>
                  </a:lnTo>
                  <a:lnTo>
                    <a:pt x="534" y="340"/>
                  </a:lnTo>
                  <a:lnTo>
                    <a:pt x="530" y="332"/>
                  </a:lnTo>
                  <a:lnTo>
                    <a:pt x="526" y="322"/>
                  </a:lnTo>
                  <a:lnTo>
                    <a:pt x="520" y="312"/>
                  </a:lnTo>
                  <a:lnTo>
                    <a:pt x="513" y="305"/>
                  </a:lnTo>
                  <a:lnTo>
                    <a:pt x="507" y="300"/>
                  </a:lnTo>
                  <a:lnTo>
                    <a:pt x="501" y="294"/>
                  </a:lnTo>
                  <a:lnTo>
                    <a:pt x="493" y="290"/>
                  </a:lnTo>
                  <a:lnTo>
                    <a:pt x="485" y="287"/>
                  </a:lnTo>
                  <a:lnTo>
                    <a:pt x="476" y="285"/>
                  </a:lnTo>
                  <a:lnTo>
                    <a:pt x="467" y="284"/>
                  </a:lnTo>
                  <a:lnTo>
                    <a:pt x="457" y="284"/>
                  </a:lnTo>
                  <a:lnTo>
                    <a:pt x="447" y="285"/>
                  </a:lnTo>
                  <a:lnTo>
                    <a:pt x="436" y="287"/>
                  </a:lnTo>
                  <a:lnTo>
                    <a:pt x="425" y="290"/>
                  </a:lnTo>
                  <a:lnTo>
                    <a:pt x="413" y="294"/>
                  </a:lnTo>
                  <a:lnTo>
                    <a:pt x="401" y="301"/>
                  </a:lnTo>
                  <a:lnTo>
                    <a:pt x="388" y="307"/>
                  </a:lnTo>
                  <a:lnTo>
                    <a:pt x="374" y="316"/>
                  </a:lnTo>
                  <a:lnTo>
                    <a:pt x="360" y="325"/>
                  </a:lnTo>
                  <a:lnTo>
                    <a:pt x="286" y="379"/>
                  </a:lnTo>
                  <a:lnTo>
                    <a:pt x="386" y="516"/>
                  </a:lnTo>
                  <a:close/>
                  <a:moveTo>
                    <a:pt x="301" y="255"/>
                  </a:moveTo>
                  <a:lnTo>
                    <a:pt x="312" y="246"/>
                  </a:lnTo>
                  <a:lnTo>
                    <a:pt x="323" y="237"/>
                  </a:lnTo>
                  <a:lnTo>
                    <a:pt x="332" y="228"/>
                  </a:lnTo>
                  <a:lnTo>
                    <a:pt x="340" y="220"/>
                  </a:lnTo>
                  <a:lnTo>
                    <a:pt x="348" y="211"/>
                  </a:lnTo>
                  <a:lnTo>
                    <a:pt x="353" y="203"/>
                  </a:lnTo>
                  <a:lnTo>
                    <a:pt x="357" y="194"/>
                  </a:lnTo>
                  <a:lnTo>
                    <a:pt x="361" y="186"/>
                  </a:lnTo>
                  <a:lnTo>
                    <a:pt x="363" y="177"/>
                  </a:lnTo>
                  <a:lnTo>
                    <a:pt x="366" y="170"/>
                  </a:lnTo>
                  <a:lnTo>
                    <a:pt x="366" y="162"/>
                  </a:lnTo>
                  <a:lnTo>
                    <a:pt x="366" y="154"/>
                  </a:lnTo>
                  <a:lnTo>
                    <a:pt x="363" y="148"/>
                  </a:lnTo>
                  <a:lnTo>
                    <a:pt x="361" y="140"/>
                  </a:lnTo>
                  <a:lnTo>
                    <a:pt x="358" y="133"/>
                  </a:lnTo>
                  <a:lnTo>
                    <a:pt x="354" y="126"/>
                  </a:lnTo>
                  <a:lnTo>
                    <a:pt x="348" y="119"/>
                  </a:lnTo>
                  <a:lnTo>
                    <a:pt x="341" y="112"/>
                  </a:lnTo>
                  <a:lnTo>
                    <a:pt x="335" y="107"/>
                  </a:lnTo>
                  <a:lnTo>
                    <a:pt x="327" y="103"/>
                  </a:lnTo>
                  <a:lnTo>
                    <a:pt x="320" y="101"/>
                  </a:lnTo>
                  <a:lnTo>
                    <a:pt x="312" y="99"/>
                  </a:lnTo>
                  <a:lnTo>
                    <a:pt x="304" y="98"/>
                  </a:lnTo>
                  <a:lnTo>
                    <a:pt x="295" y="98"/>
                  </a:lnTo>
                  <a:lnTo>
                    <a:pt x="286" y="100"/>
                  </a:lnTo>
                  <a:lnTo>
                    <a:pt x="277" y="102"/>
                  </a:lnTo>
                  <a:lnTo>
                    <a:pt x="267" y="105"/>
                  </a:lnTo>
                  <a:lnTo>
                    <a:pt x="257" y="109"/>
                  </a:lnTo>
                  <a:lnTo>
                    <a:pt x="247" y="115"/>
                  </a:lnTo>
                  <a:lnTo>
                    <a:pt x="235" y="121"/>
                  </a:lnTo>
                  <a:lnTo>
                    <a:pt x="224" y="128"/>
                  </a:lnTo>
                  <a:lnTo>
                    <a:pt x="211" y="137"/>
                  </a:lnTo>
                  <a:lnTo>
                    <a:pt x="146" y="185"/>
                  </a:lnTo>
                  <a:lnTo>
                    <a:pt x="233" y="305"/>
                  </a:lnTo>
                  <a:lnTo>
                    <a:pt x="301" y="255"/>
                  </a:lnTo>
                  <a:close/>
                  <a:moveTo>
                    <a:pt x="155" y="68"/>
                  </a:moveTo>
                  <a:lnTo>
                    <a:pt x="180" y="51"/>
                  </a:lnTo>
                  <a:lnTo>
                    <a:pt x="202" y="36"/>
                  </a:lnTo>
                  <a:lnTo>
                    <a:pt x="224" y="24"/>
                  </a:lnTo>
                  <a:lnTo>
                    <a:pt x="245" y="15"/>
                  </a:lnTo>
                  <a:lnTo>
                    <a:pt x="267" y="8"/>
                  </a:lnTo>
                  <a:lnTo>
                    <a:pt x="287" y="3"/>
                  </a:lnTo>
                  <a:lnTo>
                    <a:pt x="306" y="0"/>
                  </a:lnTo>
                  <a:lnTo>
                    <a:pt x="326" y="0"/>
                  </a:lnTo>
                  <a:lnTo>
                    <a:pt x="342" y="0"/>
                  </a:lnTo>
                  <a:lnTo>
                    <a:pt x="358" y="2"/>
                  </a:lnTo>
                  <a:lnTo>
                    <a:pt x="374" y="5"/>
                  </a:lnTo>
                  <a:lnTo>
                    <a:pt x="389" y="10"/>
                  </a:lnTo>
                  <a:lnTo>
                    <a:pt x="396" y="15"/>
                  </a:lnTo>
                  <a:lnTo>
                    <a:pt x="404" y="18"/>
                  </a:lnTo>
                  <a:lnTo>
                    <a:pt x="411" y="22"/>
                  </a:lnTo>
                  <a:lnTo>
                    <a:pt x="418" y="27"/>
                  </a:lnTo>
                  <a:lnTo>
                    <a:pt x="424" y="33"/>
                  </a:lnTo>
                  <a:lnTo>
                    <a:pt x="430" y="39"/>
                  </a:lnTo>
                  <a:lnTo>
                    <a:pt x="437" y="45"/>
                  </a:lnTo>
                  <a:lnTo>
                    <a:pt x="442" y="53"/>
                  </a:lnTo>
                  <a:lnTo>
                    <a:pt x="447" y="61"/>
                  </a:lnTo>
                  <a:lnTo>
                    <a:pt x="453" y="69"/>
                  </a:lnTo>
                  <a:lnTo>
                    <a:pt x="456" y="77"/>
                  </a:lnTo>
                  <a:lnTo>
                    <a:pt x="459" y="87"/>
                  </a:lnTo>
                  <a:lnTo>
                    <a:pt x="461" y="95"/>
                  </a:lnTo>
                  <a:lnTo>
                    <a:pt x="463" y="104"/>
                  </a:lnTo>
                  <a:lnTo>
                    <a:pt x="463" y="113"/>
                  </a:lnTo>
                  <a:lnTo>
                    <a:pt x="464" y="123"/>
                  </a:lnTo>
                  <a:lnTo>
                    <a:pt x="463" y="133"/>
                  </a:lnTo>
                  <a:lnTo>
                    <a:pt x="462" y="142"/>
                  </a:lnTo>
                  <a:lnTo>
                    <a:pt x="461" y="151"/>
                  </a:lnTo>
                  <a:lnTo>
                    <a:pt x="459" y="160"/>
                  </a:lnTo>
                  <a:lnTo>
                    <a:pt x="453" y="179"/>
                  </a:lnTo>
                  <a:lnTo>
                    <a:pt x="444" y="199"/>
                  </a:lnTo>
                  <a:lnTo>
                    <a:pt x="464" y="195"/>
                  </a:lnTo>
                  <a:lnTo>
                    <a:pt x="487" y="193"/>
                  </a:lnTo>
                  <a:lnTo>
                    <a:pt x="498" y="193"/>
                  </a:lnTo>
                  <a:lnTo>
                    <a:pt x="509" y="193"/>
                  </a:lnTo>
                  <a:lnTo>
                    <a:pt x="521" y="194"/>
                  </a:lnTo>
                  <a:lnTo>
                    <a:pt x="531" y="196"/>
                  </a:lnTo>
                  <a:lnTo>
                    <a:pt x="543" y="200"/>
                  </a:lnTo>
                  <a:lnTo>
                    <a:pt x="554" y="203"/>
                  </a:lnTo>
                  <a:lnTo>
                    <a:pt x="565" y="207"/>
                  </a:lnTo>
                  <a:lnTo>
                    <a:pt x="575" y="212"/>
                  </a:lnTo>
                  <a:lnTo>
                    <a:pt x="586" y="218"/>
                  </a:lnTo>
                  <a:lnTo>
                    <a:pt x="595" y="225"/>
                  </a:lnTo>
                  <a:lnTo>
                    <a:pt x="605" y="233"/>
                  </a:lnTo>
                  <a:lnTo>
                    <a:pt x="614" y="242"/>
                  </a:lnTo>
                  <a:lnTo>
                    <a:pt x="618" y="245"/>
                  </a:lnTo>
                  <a:lnTo>
                    <a:pt x="621" y="250"/>
                  </a:lnTo>
                  <a:lnTo>
                    <a:pt x="624" y="254"/>
                  </a:lnTo>
                  <a:lnTo>
                    <a:pt x="629" y="261"/>
                  </a:lnTo>
                  <a:lnTo>
                    <a:pt x="637" y="276"/>
                  </a:lnTo>
                  <a:lnTo>
                    <a:pt x="642" y="292"/>
                  </a:lnTo>
                  <a:lnTo>
                    <a:pt x="645" y="308"/>
                  </a:lnTo>
                  <a:lnTo>
                    <a:pt x="646" y="324"/>
                  </a:lnTo>
                  <a:lnTo>
                    <a:pt x="646" y="340"/>
                  </a:lnTo>
                  <a:lnTo>
                    <a:pt x="644" y="356"/>
                  </a:lnTo>
                  <a:lnTo>
                    <a:pt x="641" y="371"/>
                  </a:lnTo>
                  <a:lnTo>
                    <a:pt x="637" y="386"/>
                  </a:lnTo>
                  <a:lnTo>
                    <a:pt x="634" y="395"/>
                  </a:lnTo>
                  <a:lnTo>
                    <a:pt x="629" y="406"/>
                  </a:lnTo>
                  <a:lnTo>
                    <a:pt x="625" y="416"/>
                  </a:lnTo>
                  <a:lnTo>
                    <a:pt x="620" y="425"/>
                  </a:lnTo>
                  <a:lnTo>
                    <a:pt x="608" y="444"/>
                  </a:lnTo>
                  <a:lnTo>
                    <a:pt x="594" y="462"/>
                  </a:lnTo>
                  <a:lnTo>
                    <a:pt x="577" y="482"/>
                  </a:lnTo>
                  <a:lnTo>
                    <a:pt x="558" y="500"/>
                  </a:lnTo>
                  <a:lnTo>
                    <a:pt x="536" y="519"/>
                  </a:lnTo>
                  <a:lnTo>
                    <a:pt x="511" y="538"/>
                  </a:lnTo>
                  <a:lnTo>
                    <a:pt x="346" y="657"/>
                  </a:lnTo>
                  <a:lnTo>
                    <a:pt x="0" y="181"/>
                  </a:lnTo>
                  <a:lnTo>
                    <a:pt x="155" y="68"/>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1" name="Freeform 96"/>
            <p:cNvSpPr>
              <a:spLocks/>
            </p:cNvSpPr>
            <p:nvPr userDrawn="1"/>
          </p:nvSpPr>
          <p:spPr bwMode="auto">
            <a:xfrm>
              <a:off x="4306" y="2915"/>
              <a:ext cx="59" cy="63"/>
            </a:xfrm>
            <a:custGeom>
              <a:avLst/>
              <a:gdLst>
                <a:gd name="T0" fmla="*/ 251 w 598"/>
                <a:gd name="T1" fmla="*/ 0 h 624"/>
                <a:gd name="T2" fmla="*/ 214 w 598"/>
                <a:gd name="T3" fmla="*/ 138 h 624"/>
                <a:gd name="T4" fmla="*/ 175 w 598"/>
                <a:gd name="T5" fmla="*/ 170 h 624"/>
                <a:gd name="T6" fmla="*/ 146 w 598"/>
                <a:gd name="T7" fmla="*/ 206 h 624"/>
                <a:gd name="T8" fmla="*/ 123 w 598"/>
                <a:gd name="T9" fmla="*/ 242 h 624"/>
                <a:gd name="T10" fmla="*/ 116 w 598"/>
                <a:gd name="T11" fmla="*/ 261 h 624"/>
                <a:gd name="T12" fmla="*/ 111 w 598"/>
                <a:gd name="T13" fmla="*/ 280 h 624"/>
                <a:gd name="T14" fmla="*/ 107 w 598"/>
                <a:gd name="T15" fmla="*/ 300 h 624"/>
                <a:gd name="T16" fmla="*/ 106 w 598"/>
                <a:gd name="T17" fmla="*/ 320 h 624"/>
                <a:gd name="T18" fmla="*/ 107 w 598"/>
                <a:gd name="T19" fmla="*/ 340 h 624"/>
                <a:gd name="T20" fmla="*/ 111 w 598"/>
                <a:gd name="T21" fmla="*/ 360 h 624"/>
                <a:gd name="T22" fmla="*/ 116 w 598"/>
                <a:gd name="T23" fmla="*/ 380 h 624"/>
                <a:gd name="T24" fmla="*/ 124 w 598"/>
                <a:gd name="T25" fmla="*/ 400 h 624"/>
                <a:gd name="T26" fmla="*/ 147 w 598"/>
                <a:gd name="T27" fmla="*/ 441 h 624"/>
                <a:gd name="T28" fmla="*/ 178 w 598"/>
                <a:gd name="T29" fmla="*/ 475 h 624"/>
                <a:gd name="T30" fmla="*/ 195 w 598"/>
                <a:gd name="T31" fmla="*/ 488 h 624"/>
                <a:gd name="T32" fmla="*/ 213 w 598"/>
                <a:gd name="T33" fmla="*/ 500 h 624"/>
                <a:gd name="T34" fmla="*/ 231 w 598"/>
                <a:gd name="T35" fmla="*/ 509 h 624"/>
                <a:gd name="T36" fmla="*/ 249 w 598"/>
                <a:gd name="T37" fmla="*/ 516 h 624"/>
                <a:gd name="T38" fmla="*/ 268 w 598"/>
                <a:gd name="T39" fmla="*/ 521 h 624"/>
                <a:gd name="T40" fmla="*/ 288 w 598"/>
                <a:gd name="T41" fmla="*/ 525 h 624"/>
                <a:gd name="T42" fmla="*/ 308 w 598"/>
                <a:gd name="T43" fmla="*/ 526 h 624"/>
                <a:gd name="T44" fmla="*/ 329 w 598"/>
                <a:gd name="T45" fmla="*/ 524 h 624"/>
                <a:gd name="T46" fmla="*/ 370 w 598"/>
                <a:gd name="T47" fmla="*/ 515 h 624"/>
                <a:gd name="T48" fmla="*/ 413 w 598"/>
                <a:gd name="T49" fmla="*/ 497 h 624"/>
                <a:gd name="T50" fmla="*/ 455 w 598"/>
                <a:gd name="T51" fmla="*/ 470 h 624"/>
                <a:gd name="T52" fmla="*/ 383 w 598"/>
                <a:gd name="T53" fmla="*/ 351 h 624"/>
                <a:gd name="T54" fmla="*/ 220 w 598"/>
                <a:gd name="T55" fmla="*/ 353 h 624"/>
                <a:gd name="T56" fmla="*/ 459 w 598"/>
                <a:gd name="T57" fmla="*/ 286 h 624"/>
                <a:gd name="T58" fmla="*/ 598 w 598"/>
                <a:gd name="T59" fmla="*/ 477 h 624"/>
                <a:gd name="T60" fmla="*/ 493 w 598"/>
                <a:gd name="T61" fmla="*/ 553 h 624"/>
                <a:gd name="T62" fmla="*/ 461 w 598"/>
                <a:gd name="T63" fmla="*/ 573 h 624"/>
                <a:gd name="T64" fmla="*/ 430 w 598"/>
                <a:gd name="T65" fmla="*/ 590 h 624"/>
                <a:gd name="T66" fmla="*/ 398 w 598"/>
                <a:gd name="T67" fmla="*/ 602 h 624"/>
                <a:gd name="T68" fmla="*/ 366 w 598"/>
                <a:gd name="T69" fmla="*/ 613 h 624"/>
                <a:gd name="T70" fmla="*/ 334 w 598"/>
                <a:gd name="T71" fmla="*/ 619 h 624"/>
                <a:gd name="T72" fmla="*/ 303 w 598"/>
                <a:gd name="T73" fmla="*/ 624 h 624"/>
                <a:gd name="T74" fmla="*/ 273 w 598"/>
                <a:gd name="T75" fmla="*/ 624 h 624"/>
                <a:gd name="T76" fmla="*/ 243 w 598"/>
                <a:gd name="T77" fmla="*/ 621 h 624"/>
                <a:gd name="T78" fmla="*/ 214 w 598"/>
                <a:gd name="T79" fmla="*/ 616 h 624"/>
                <a:gd name="T80" fmla="*/ 186 w 598"/>
                <a:gd name="T81" fmla="*/ 608 h 624"/>
                <a:gd name="T82" fmla="*/ 159 w 598"/>
                <a:gd name="T83" fmla="*/ 596 h 624"/>
                <a:gd name="T84" fmla="*/ 134 w 598"/>
                <a:gd name="T85" fmla="*/ 582 h 624"/>
                <a:gd name="T86" fmla="*/ 110 w 598"/>
                <a:gd name="T87" fmla="*/ 564 h 624"/>
                <a:gd name="T88" fmla="*/ 86 w 598"/>
                <a:gd name="T89" fmla="*/ 545 h 624"/>
                <a:gd name="T90" fmla="*/ 65 w 598"/>
                <a:gd name="T91" fmla="*/ 521 h 624"/>
                <a:gd name="T92" fmla="*/ 46 w 598"/>
                <a:gd name="T93" fmla="*/ 496 h 624"/>
                <a:gd name="T94" fmla="*/ 30 w 598"/>
                <a:gd name="T95" fmla="*/ 468 h 624"/>
                <a:gd name="T96" fmla="*/ 18 w 598"/>
                <a:gd name="T97" fmla="*/ 440 h 624"/>
                <a:gd name="T98" fmla="*/ 9 w 598"/>
                <a:gd name="T99" fmla="*/ 411 h 624"/>
                <a:gd name="T100" fmla="*/ 3 w 598"/>
                <a:gd name="T101" fmla="*/ 382 h 624"/>
                <a:gd name="T102" fmla="*/ 0 w 598"/>
                <a:gd name="T103" fmla="*/ 353 h 624"/>
                <a:gd name="T104" fmla="*/ 1 w 598"/>
                <a:gd name="T105" fmla="*/ 324 h 624"/>
                <a:gd name="T106" fmla="*/ 4 w 598"/>
                <a:gd name="T107" fmla="*/ 294 h 624"/>
                <a:gd name="T108" fmla="*/ 12 w 598"/>
                <a:gd name="T109" fmla="*/ 265 h 624"/>
                <a:gd name="T110" fmla="*/ 21 w 598"/>
                <a:gd name="T111" fmla="*/ 236 h 624"/>
                <a:gd name="T112" fmla="*/ 34 w 598"/>
                <a:gd name="T113" fmla="*/ 208 h 624"/>
                <a:gd name="T114" fmla="*/ 50 w 598"/>
                <a:gd name="T115" fmla="*/ 180 h 624"/>
                <a:gd name="T116" fmla="*/ 70 w 598"/>
                <a:gd name="T117" fmla="*/ 152 h 624"/>
                <a:gd name="T118" fmla="*/ 93 w 598"/>
                <a:gd name="T119" fmla="*/ 126 h 624"/>
                <a:gd name="T120" fmla="*/ 118 w 598"/>
                <a:gd name="T121" fmla="*/ 100 h 624"/>
                <a:gd name="T122" fmla="*/ 147 w 598"/>
                <a:gd name="T123" fmla="*/ 7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624">
                  <a:moveTo>
                    <a:pt x="163" y="64"/>
                  </a:moveTo>
                  <a:lnTo>
                    <a:pt x="251" y="0"/>
                  </a:lnTo>
                  <a:lnTo>
                    <a:pt x="304" y="73"/>
                  </a:lnTo>
                  <a:lnTo>
                    <a:pt x="214" y="138"/>
                  </a:lnTo>
                  <a:lnTo>
                    <a:pt x="194" y="154"/>
                  </a:lnTo>
                  <a:lnTo>
                    <a:pt x="175" y="170"/>
                  </a:lnTo>
                  <a:lnTo>
                    <a:pt x="159" y="187"/>
                  </a:lnTo>
                  <a:lnTo>
                    <a:pt x="146" y="206"/>
                  </a:lnTo>
                  <a:lnTo>
                    <a:pt x="133" y="224"/>
                  </a:lnTo>
                  <a:lnTo>
                    <a:pt x="123" y="242"/>
                  </a:lnTo>
                  <a:lnTo>
                    <a:pt x="119" y="251"/>
                  </a:lnTo>
                  <a:lnTo>
                    <a:pt x="116" y="261"/>
                  </a:lnTo>
                  <a:lnTo>
                    <a:pt x="113" y="270"/>
                  </a:lnTo>
                  <a:lnTo>
                    <a:pt x="111" y="280"/>
                  </a:lnTo>
                  <a:lnTo>
                    <a:pt x="108" y="291"/>
                  </a:lnTo>
                  <a:lnTo>
                    <a:pt x="107" y="300"/>
                  </a:lnTo>
                  <a:lnTo>
                    <a:pt x="106" y="310"/>
                  </a:lnTo>
                  <a:lnTo>
                    <a:pt x="106" y="320"/>
                  </a:lnTo>
                  <a:lnTo>
                    <a:pt x="106" y="330"/>
                  </a:lnTo>
                  <a:lnTo>
                    <a:pt x="107" y="340"/>
                  </a:lnTo>
                  <a:lnTo>
                    <a:pt x="108" y="350"/>
                  </a:lnTo>
                  <a:lnTo>
                    <a:pt x="111" y="360"/>
                  </a:lnTo>
                  <a:lnTo>
                    <a:pt x="113" y="370"/>
                  </a:lnTo>
                  <a:lnTo>
                    <a:pt x="116" y="380"/>
                  </a:lnTo>
                  <a:lnTo>
                    <a:pt x="120" y="391"/>
                  </a:lnTo>
                  <a:lnTo>
                    <a:pt x="124" y="400"/>
                  </a:lnTo>
                  <a:lnTo>
                    <a:pt x="134" y="420"/>
                  </a:lnTo>
                  <a:lnTo>
                    <a:pt x="147" y="441"/>
                  </a:lnTo>
                  <a:lnTo>
                    <a:pt x="162" y="459"/>
                  </a:lnTo>
                  <a:lnTo>
                    <a:pt x="178" y="475"/>
                  </a:lnTo>
                  <a:lnTo>
                    <a:pt x="186" y="482"/>
                  </a:lnTo>
                  <a:lnTo>
                    <a:pt x="195" y="488"/>
                  </a:lnTo>
                  <a:lnTo>
                    <a:pt x="203" y="494"/>
                  </a:lnTo>
                  <a:lnTo>
                    <a:pt x="213" y="500"/>
                  </a:lnTo>
                  <a:lnTo>
                    <a:pt x="221" y="504"/>
                  </a:lnTo>
                  <a:lnTo>
                    <a:pt x="231" y="509"/>
                  </a:lnTo>
                  <a:lnTo>
                    <a:pt x="239" y="513"/>
                  </a:lnTo>
                  <a:lnTo>
                    <a:pt x="249" y="516"/>
                  </a:lnTo>
                  <a:lnTo>
                    <a:pt x="258" y="519"/>
                  </a:lnTo>
                  <a:lnTo>
                    <a:pt x="268" y="521"/>
                  </a:lnTo>
                  <a:lnTo>
                    <a:pt x="279" y="524"/>
                  </a:lnTo>
                  <a:lnTo>
                    <a:pt x="288" y="525"/>
                  </a:lnTo>
                  <a:lnTo>
                    <a:pt x="298" y="525"/>
                  </a:lnTo>
                  <a:lnTo>
                    <a:pt x="308" y="526"/>
                  </a:lnTo>
                  <a:lnTo>
                    <a:pt x="318" y="525"/>
                  </a:lnTo>
                  <a:lnTo>
                    <a:pt x="329" y="524"/>
                  </a:lnTo>
                  <a:lnTo>
                    <a:pt x="349" y="520"/>
                  </a:lnTo>
                  <a:lnTo>
                    <a:pt x="370" y="515"/>
                  </a:lnTo>
                  <a:lnTo>
                    <a:pt x="391" y="507"/>
                  </a:lnTo>
                  <a:lnTo>
                    <a:pt x="413" y="497"/>
                  </a:lnTo>
                  <a:lnTo>
                    <a:pt x="434" y="485"/>
                  </a:lnTo>
                  <a:lnTo>
                    <a:pt x="455" y="470"/>
                  </a:lnTo>
                  <a:lnTo>
                    <a:pt x="464" y="464"/>
                  </a:lnTo>
                  <a:lnTo>
                    <a:pt x="383" y="351"/>
                  </a:lnTo>
                  <a:lnTo>
                    <a:pt x="275" y="429"/>
                  </a:lnTo>
                  <a:lnTo>
                    <a:pt x="220" y="353"/>
                  </a:lnTo>
                  <a:lnTo>
                    <a:pt x="408" y="216"/>
                  </a:lnTo>
                  <a:lnTo>
                    <a:pt x="459" y="286"/>
                  </a:lnTo>
                  <a:lnTo>
                    <a:pt x="542" y="400"/>
                  </a:lnTo>
                  <a:lnTo>
                    <a:pt x="598" y="477"/>
                  </a:lnTo>
                  <a:lnTo>
                    <a:pt x="509" y="542"/>
                  </a:lnTo>
                  <a:lnTo>
                    <a:pt x="493" y="553"/>
                  </a:lnTo>
                  <a:lnTo>
                    <a:pt x="477" y="563"/>
                  </a:lnTo>
                  <a:lnTo>
                    <a:pt x="461" y="573"/>
                  </a:lnTo>
                  <a:lnTo>
                    <a:pt x="445" y="581"/>
                  </a:lnTo>
                  <a:lnTo>
                    <a:pt x="430" y="590"/>
                  </a:lnTo>
                  <a:lnTo>
                    <a:pt x="414" y="596"/>
                  </a:lnTo>
                  <a:lnTo>
                    <a:pt x="398" y="602"/>
                  </a:lnTo>
                  <a:lnTo>
                    <a:pt x="382" y="608"/>
                  </a:lnTo>
                  <a:lnTo>
                    <a:pt x="366" y="613"/>
                  </a:lnTo>
                  <a:lnTo>
                    <a:pt x="350" y="616"/>
                  </a:lnTo>
                  <a:lnTo>
                    <a:pt x="334" y="619"/>
                  </a:lnTo>
                  <a:lnTo>
                    <a:pt x="319" y="621"/>
                  </a:lnTo>
                  <a:lnTo>
                    <a:pt x="303" y="624"/>
                  </a:lnTo>
                  <a:lnTo>
                    <a:pt x="288" y="624"/>
                  </a:lnTo>
                  <a:lnTo>
                    <a:pt x="273" y="624"/>
                  </a:lnTo>
                  <a:lnTo>
                    <a:pt x="258" y="623"/>
                  </a:lnTo>
                  <a:lnTo>
                    <a:pt x="243" y="621"/>
                  </a:lnTo>
                  <a:lnTo>
                    <a:pt x="229" y="619"/>
                  </a:lnTo>
                  <a:lnTo>
                    <a:pt x="214" y="616"/>
                  </a:lnTo>
                  <a:lnTo>
                    <a:pt x="200" y="612"/>
                  </a:lnTo>
                  <a:lnTo>
                    <a:pt x="186" y="608"/>
                  </a:lnTo>
                  <a:lnTo>
                    <a:pt x="172" y="602"/>
                  </a:lnTo>
                  <a:lnTo>
                    <a:pt x="159" y="596"/>
                  </a:lnTo>
                  <a:lnTo>
                    <a:pt x="147" y="590"/>
                  </a:lnTo>
                  <a:lnTo>
                    <a:pt x="134" y="582"/>
                  </a:lnTo>
                  <a:lnTo>
                    <a:pt x="121" y="574"/>
                  </a:lnTo>
                  <a:lnTo>
                    <a:pt x="110" y="564"/>
                  </a:lnTo>
                  <a:lnTo>
                    <a:pt x="98" y="554"/>
                  </a:lnTo>
                  <a:lnTo>
                    <a:pt x="86" y="545"/>
                  </a:lnTo>
                  <a:lnTo>
                    <a:pt x="75" y="533"/>
                  </a:lnTo>
                  <a:lnTo>
                    <a:pt x="65" y="521"/>
                  </a:lnTo>
                  <a:lnTo>
                    <a:pt x="54" y="510"/>
                  </a:lnTo>
                  <a:lnTo>
                    <a:pt x="46" y="496"/>
                  </a:lnTo>
                  <a:lnTo>
                    <a:pt x="37" y="482"/>
                  </a:lnTo>
                  <a:lnTo>
                    <a:pt x="30" y="468"/>
                  </a:lnTo>
                  <a:lnTo>
                    <a:pt x="23" y="454"/>
                  </a:lnTo>
                  <a:lnTo>
                    <a:pt x="18" y="440"/>
                  </a:lnTo>
                  <a:lnTo>
                    <a:pt x="13" y="426"/>
                  </a:lnTo>
                  <a:lnTo>
                    <a:pt x="9" y="411"/>
                  </a:lnTo>
                  <a:lnTo>
                    <a:pt x="5" y="397"/>
                  </a:lnTo>
                  <a:lnTo>
                    <a:pt x="3" y="382"/>
                  </a:lnTo>
                  <a:lnTo>
                    <a:pt x="1" y="367"/>
                  </a:lnTo>
                  <a:lnTo>
                    <a:pt x="0" y="353"/>
                  </a:lnTo>
                  <a:lnTo>
                    <a:pt x="0" y="338"/>
                  </a:lnTo>
                  <a:lnTo>
                    <a:pt x="1" y="324"/>
                  </a:lnTo>
                  <a:lnTo>
                    <a:pt x="2" y="309"/>
                  </a:lnTo>
                  <a:lnTo>
                    <a:pt x="4" y="294"/>
                  </a:lnTo>
                  <a:lnTo>
                    <a:pt x="7" y="280"/>
                  </a:lnTo>
                  <a:lnTo>
                    <a:pt x="12" y="265"/>
                  </a:lnTo>
                  <a:lnTo>
                    <a:pt x="16" y="250"/>
                  </a:lnTo>
                  <a:lnTo>
                    <a:pt x="21" y="236"/>
                  </a:lnTo>
                  <a:lnTo>
                    <a:pt x="28" y="221"/>
                  </a:lnTo>
                  <a:lnTo>
                    <a:pt x="34" y="208"/>
                  </a:lnTo>
                  <a:lnTo>
                    <a:pt x="41" y="194"/>
                  </a:lnTo>
                  <a:lnTo>
                    <a:pt x="50" y="180"/>
                  </a:lnTo>
                  <a:lnTo>
                    <a:pt x="60" y="166"/>
                  </a:lnTo>
                  <a:lnTo>
                    <a:pt x="70" y="152"/>
                  </a:lnTo>
                  <a:lnTo>
                    <a:pt x="81" y="140"/>
                  </a:lnTo>
                  <a:lnTo>
                    <a:pt x="93" y="126"/>
                  </a:lnTo>
                  <a:lnTo>
                    <a:pt x="104" y="113"/>
                  </a:lnTo>
                  <a:lnTo>
                    <a:pt x="118" y="100"/>
                  </a:lnTo>
                  <a:lnTo>
                    <a:pt x="132" y="88"/>
                  </a:lnTo>
                  <a:lnTo>
                    <a:pt x="147" y="77"/>
                  </a:lnTo>
                  <a:lnTo>
                    <a:pt x="163" y="64"/>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2" name="Freeform 97"/>
            <p:cNvSpPr>
              <a:spLocks noEditPoints="1"/>
            </p:cNvSpPr>
            <p:nvPr userDrawn="1"/>
          </p:nvSpPr>
          <p:spPr bwMode="auto">
            <a:xfrm>
              <a:off x="4466" y="2818"/>
              <a:ext cx="64" cy="65"/>
            </a:xfrm>
            <a:custGeom>
              <a:avLst/>
              <a:gdLst>
                <a:gd name="T0" fmla="*/ 176 w 647"/>
                <a:gd name="T1" fmla="*/ 204 h 657"/>
                <a:gd name="T2" fmla="*/ 144 w 647"/>
                <a:gd name="T3" fmla="*/ 233 h 657"/>
                <a:gd name="T4" fmla="*/ 121 w 647"/>
                <a:gd name="T5" fmla="*/ 260 h 657"/>
                <a:gd name="T6" fmla="*/ 112 w 647"/>
                <a:gd name="T7" fmla="*/ 289 h 657"/>
                <a:gd name="T8" fmla="*/ 113 w 647"/>
                <a:gd name="T9" fmla="*/ 317 h 657"/>
                <a:gd name="T10" fmla="*/ 128 w 647"/>
                <a:gd name="T11" fmla="*/ 344 h 657"/>
                <a:gd name="T12" fmla="*/ 147 w 647"/>
                <a:gd name="T13" fmla="*/ 362 h 657"/>
                <a:gd name="T14" fmla="*/ 170 w 647"/>
                <a:gd name="T15" fmla="*/ 372 h 657"/>
                <a:gd name="T16" fmla="*/ 200 w 647"/>
                <a:gd name="T17" fmla="*/ 372 h 657"/>
                <a:gd name="T18" fmla="*/ 234 w 647"/>
                <a:gd name="T19" fmla="*/ 362 h 657"/>
                <a:gd name="T20" fmla="*/ 272 w 647"/>
                <a:gd name="T21" fmla="*/ 341 h 657"/>
                <a:gd name="T22" fmla="*/ 262 w 647"/>
                <a:gd name="T23" fmla="*/ 141 h 657"/>
                <a:gd name="T24" fmla="*/ 324 w 647"/>
                <a:gd name="T25" fmla="*/ 419 h 657"/>
                <a:gd name="T26" fmla="*/ 300 w 647"/>
                <a:gd name="T27" fmla="*/ 445 h 657"/>
                <a:gd name="T28" fmla="*/ 286 w 647"/>
                <a:gd name="T29" fmla="*/ 471 h 657"/>
                <a:gd name="T30" fmla="*/ 281 w 647"/>
                <a:gd name="T31" fmla="*/ 494 h 657"/>
                <a:gd name="T32" fmla="*/ 285 w 647"/>
                <a:gd name="T33" fmla="*/ 517 h 657"/>
                <a:gd name="T34" fmla="*/ 299 w 647"/>
                <a:gd name="T35" fmla="*/ 538 h 657"/>
                <a:gd name="T36" fmla="*/ 319 w 647"/>
                <a:gd name="T37" fmla="*/ 554 h 657"/>
                <a:gd name="T38" fmla="*/ 342 w 647"/>
                <a:gd name="T39" fmla="*/ 559 h 657"/>
                <a:gd name="T40" fmla="*/ 370 w 647"/>
                <a:gd name="T41" fmla="*/ 555 h 657"/>
                <a:gd name="T42" fmla="*/ 401 w 647"/>
                <a:gd name="T43" fmla="*/ 542 h 657"/>
                <a:gd name="T44" fmla="*/ 435 w 647"/>
                <a:gd name="T45" fmla="*/ 520 h 657"/>
                <a:gd name="T46" fmla="*/ 347 w 647"/>
                <a:gd name="T47" fmla="*/ 402 h 657"/>
                <a:gd name="T48" fmla="*/ 445 w 647"/>
                <a:gd name="T49" fmla="*/ 621 h 657"/>
                <a:gd name="T50" fmla="*/ 381 w 647"/>
                <a:gd name="T51" fmla="*/ 649 h 657"/>
                <a:gd name="T52" fmla="*/ 321 w 647"/>
                <a:gd name="T53" fmla="*/ 657 h 657"/>
                <a:gd name="T54" fmla="*/ 273 w 647"/>
                <a:gd name="T55" fmla="*/ 652 h 657"/>
                <a:gd name="T56" fmla="*/ 243 w 647"/>
                <a:gd name="T57" fmla="*/ 639 h 657"/>
                <a:gd name="T58" fmla="*/ 222 w 647"/>
                <a:gd name="T59" fmla="*/ 624 h 657"/>
                <a:gd name="T60" fmla="*/ 204 w 647"/>
                <a:gd name="T61" fmla="*/ 604 h 657"/>
                <a:gd name="T62" fmla="*/ 190 w 647"/>
                <a:gd name="T63" fmla="*/ 579 h 657"/>
                <a:gd name="T64" fmla="*/ 184 w 647"/>
                <a:gd name="T65" fmla="*/ 553 h 657"/>
                <a:gd name="T66" fmla="*/ 183 w 647"/>
                <a:gd name="T67" fmla="*/ 524 h 657"/>
                <a:gd name="T68" fmla="*/ 188 w 647"/>
                <a:gd name="T69" fmla="*/ 496 h 657"/>
                <a:gd name="T70" fmla="*/ 182 w 647"/>
                <a:gd name="T71" fmla="*/ 461 h 657"/>
                <a:gd name="T72" fmla="*/ 137 w 647"/>
                <a:gd name="T73" fmla="*/ 463 h 657"/>
                <a:gd name="T74" fmla="*/ 104 w 647"/>
                <a:gd name="T75" fmla="*/ 457 h 657"/>
                <a:gd name="T76" fmla="*/ 71 w 647"/>
                <a:gd name="T77" fmla="*/ 444 h 657"/>
                <a:gd name="T78" fmla="*/ 42 w 647"/>
                <a:gd name="T79" fmla="*/ 424 h 657"/>
                <a:gd name="T80" fmla="*/ 27 w 647"/>
                <a:gd name="T81" fmla="*/ 407 h 657"/>
                <a:gd name="T82" fmla="*/ 11 w 647"/>
                <a:gd name="T83" fmla="*/ 380 h 657"/>
                <a:gd name="T84" fmla="*/ 0 w 647"/>
                <a:gd name="T85" fmla="*/ 333 h 657"/>
                <a:gd name="T86" fmla="*/ 5 w 647"/>
                <a:gd name="T87" fmla="*/ 286 h 657"/>
                <a:gd name="T88" fmla="*/ 17 w 647"/>
                <a:gd name="T89" fmla="*/ 251 h 657"/>
                <a:gd name="T90" fmla="*/ 38 w 647"/>
                <a:gd name="T91" fmla="*/ 212 h 657"/>
                <a:gd name="T92" fmla="*/ 88 w 647"/>
                <a:gd name="T93" fmla="*/ 157 h 657"/>
                <a:gd name="T94" fmla="*/ 300 w 647"/>
                <a:gd name="T95"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7" h="657">
                  <a:moveTo>
                    <a:pt x="262" y="141"/>
                  </a:moveTo>
                  <a:lnTo>
                    <a:pt x="188" y="193"/>
                  </a:lnTo>
                  <a:lnTo>
                    <a:pt x="176" y="204"/>
                  </a:lnTo>
                  <a:lnTo>
                    <a:pt x="164" y="213"/>
                  </a:lnTo>
                  <a:lnTo>
                    <a:pt x="153" y="223"/>
                  </a:lnTo>
                  <a:lnTo>
                    <a:pt x="144" y="233"/>
                  </a:lnTo>
                  <a:lnTo>
                    <a:pt x="135" y="242"/>
                  </a:lnTo>
                  <a:lnTo>
                    <a:pt x="128" y="252"/>
                  </a:lnTo>
                  <a:lnTo>
                    <a:pt x="121" y="260"/>
                  </a:lnTo>
                  <a:lnTo>
                    <a:pt x="117" y="270"/>
                  </a:lnTo>
                  <a:lnTo>
                    <a:pt x="114" y="279"/>
                  </a:lnTo>
                  <a:lnTo>
                    <a:pt x="112" y="289"/>
                  </a:lnTo>
                  <a:lnTo>
                    <a:pt x="111" y="297"/>
                  </a:lnTo>
                  <a:lnTo>
                    <a:pt x="112" y="307"/>
                  </a:lnTo>
                  <a:lnTo>
                    <a:pt x="113" y="317"/>
                  </a:lnTo>
                  <a:lnTo>
                    <a:pt x="117" y="325"/>
                  </a:lnTo>
                  <a:lnTo>
                    <a:pt x="121" y="335"/>
                  </a:lnTo>
                  <a:lnTo>
                    <a:pt x="128" y="344"/>
                  </a:lnTo>
                  <a:lnTo>
                    <a:pt x="133" y="352"/>
                  </a:lnTo>
                  <a:lnTo>
                    <a:pt x="139" y="357"/>
                  </a:lnTo>
                  <a:lnTo>
                    <a:pt x="147" y="362"/>
                  </a:lnTo>
                  <a:lnTo>
                    <a:pt x="154" y="367"/>
                  </a:lnTo>
                  <a:lnTo>
                    <a:pt x="162" y="370"/>
                  </a:lnTo>
                  <a:lnTo>
                    <a:pt x="170" y="372"/>
                  </a:lnTo>
                  <a:lnTo>
                    <a:pt x="180" y="373"/>
                  </a:lnTo>
                  <a:lnTo>
                    <a:pt x="189" y="373"/>
                  </a:lnTo>
                  <a:lnTo>
                    <a:pt x="200" y="372"/>
                  </a:lnTo>
                  <a:lnTo>
                    <a:pt x="211" y="370"/>
                  </a:lnTo>
                  <a:lnTo>
                    <a:pt x="222" y="367"/>
                  </a:lnTo>
                  <a:lnTo>
                    <a:pt x="234" y="362"/>
                  </a:lnTo>
                  <a:lnTo>
                    <a:pt x="247" y="356"/>
                  </a:lnTo>
                  <a:lnTo>
                    <a:pt x="260" y="350"/>
                  </a:lnTo>
                  <a:lnTo>
                    <a:pt x="272" y="341"/>
                  </a:lnTo>
                  <a:lnTo>
                    <a:pt x="286" y="332"/>
                  </a:lnTo>
                  <a:lnTo>
                    <a:pt x="361" y="277"/>
                  </a:lnTo>
                  <a:lnTo>
                    <a:pt x="262" y="141"/>
                  </a:lnTo>
                  <a:close/>
                  <a:moveTo>
                    <a:pt x="347" y="402"/>
                  </a:moveTo>
                  <a:lnTo>
                    <a:pt x="335" y="410"/>
                  </a:lnTo>
                  <a:lnTo>
                    <a:pt x="324" y="419"/>
                  </a:lnTo>
                  <a:lnTo>
                    <a:pt x="315" y="428"/>
                  </a:lnTo>
                  <a:lnTo>
                    <a:pt x="307" y="437"/>
                  </a:lnTo>
                  <a:lnTo>
                    <a:pt x="300" y="445"/>
                  </a:lnTo>
                  <a:lnTo>
                    <a:pt x="294" y="454"/>
                  </a:lnTo>
                  <a:lnTo>
                    <a:pt x="289" y="462"/>
                  </a:lnTo>
                  <a:lnTo>
                    <a:pt x="286" y="471"/>
                  </a:lnTo>
                  <a:lnTo>
                    <a:pt x="283" y="479"/>
                  </a:lnTo>
                  <a:lnTo>
                    <a:pt x="282" y="487"/>
                  </a:lnTo>
                  <a:lnTo>
                    <a:pt x="281" y="494"/>
                  </a:lnTo>
                  <a:lnTo>
                    <a:pt x="282" y="502"/>
                  </a:lnTo>
                  <a:lnTo>
                    <a:pt x="283" y="509"/>
                  </a:lnTo>
                  <a:lnTo>
                    <a:pt x="285" y="517"/>
                  </a:lnTo>
                  <a:lnTo>
                    <a:pt x="288" y="524"/>
                  </a:lnTo>
                  <a:lnTo>
                    <a:pt x="294" y="530"/>
                  </a:lnTo>
                  <a:lnTo>
                    <a:pt x="299" y="538"/>
                  </a:lnTo>
                  <a:lnTo>
                    <a:pt x="305" y="544"/>
                  </a:lnTo>
                  <a:lnTo>
                    <a:pt x="313" y="550"/>
                  </a:lnTo>
                  <a:lnTo>
                    <a:pt x="319" y="554"/>
                  </a:lnTo>
                  <a:lnTo>
                    <a:pt x="327" y="556"/>
                  </a:lnTo>
                  <a:lnTo>
                    <a:pt x="335" y="558"/>
                  </a:lnTo>
                  <a:lnTo>
                    <a:pt x="342" y="559"/>
                  </a:lnTo>
                  <a:lnTo>
                    <a:pt x="352" y="559"/>
                  </a:lnTo>
                  <a:lnTo>
                    <a:pt x="361" y="557"/>
                  </a:lnTo>
                  <a:lnTo>
                    <a:pt x="370" y="555"/>
                  </a:lnTo>
                  <a:lnTo>
                    <a:pt x="380" y="552"/>
                  </a:lnTo>
                  <a:lnTo>
                    <a:pt x="390" y="547"/>
                  </a:lnTo>
                  <a:lnTo>
                    <a:pt x="401" y="542"/>
                  </a:lnTo>
                  <a:lnTo>
                    <a:pt x="412" y="536"/>
                  </a:lnTo>
                  <a:lnTo>
                    <a:pt x="423" y="528"/>
                  </a:lnTo>
                  <a:lnTo>
                    <a:pt x="435" y="520"/>
                  </a:lnTo>
                  <a:lnTo>
                    <a:pt x="502" y="472"/>
                  </a:lnTo>
                  <a:lnTo>
                    <a:pt x="415" y="352"/>
                  </a:lnTo>
                  <a:lnTo>
                    <a:pt x="347" y="402"/>
                  </a:lnTo>
                  <a:close/>
                  <a:moveTo>
                    <a:pt x="492" y="589"/>
                  </a:moveTo>
                  <a:lnTo>
                    <a:pt x="468" y="606"/>
                  </a:lnTo>
                  <a:lnTo>
                    <a:pt x="445" y="621"/>
                  </a:lnTo>
                  <a:lnTo>
                    <a:pt x="422" y="633"/>
                  </a:lnTo>
                  <a:lnTo>
                    <a:pt x="401" y="642"/>
                  </a:lnTo>
                  <a:lnTo>
                    <a:pt x="381" y="649"/>
                  </a:lnTo>
                  <a:lnTo>
                    <a:pt x="361" y="654"/>
                  </a:lnTo>
                  <a:lnTo>
                    <a:pt x="340" y="657"/>
                  </a:lnTo>
                  <a:lnTo>
                    <a:pt x="321" y="657"/>
                  </a:lnTo>
                  <a:lnTo>
                    <a:pt x="305" y="657"/>
                  </a:lnTo>
                  <a:lnTo>
                    <a:pt x="289" y="655"/>
                  </a:lnTo>
                  <a:lnTo>
                    <a:pt x="273" y="652"/>
                  </a:lnTo>
                  <a:lnTo>
                    <a:pt x="257" y="646"/>
                  </a:lnTo>
                  <a:lnTo>
                    <a:pt x="250" y="642"/>
                  </a:lnTo>
                  <a:lnTo>
                    <a:pt x="243" y="639"/>
                  </a:lnTo>
                  <a:lnTo>
                    <a:pt x="236" y="635"/>
                  </a:lnTo>
                  <a:lnTo>
                    <a:pt x="229" y="629"/>
                  </a:lnTo>
                  <a:lnTo>
                    <a:pt x="222" y="624"/>
                  </a:lnTo>
                  <a:lnTo>
                    <a:pt x="216" y="618"/>
                  </a:lnTo>
                  <a:lnTo>
                    <a:pt x="211" y="611"/>
                  </a:lnTo>
                  <a:lnTo>
                    <a:pt x="204" y="604"/>
                  </a:lnTo>
                  <a:lnTo>
                    <a:pt x="199" y="595"/>
                  </a:lnTo>
                  <a:lnTo>
                    <a:pt x="195" y="588"/>
                  </a:lnTo>
                  <a:lnTo>
                    <a:pt x="190" y="579"/>
                  </a:lnTo>
                  <a:lnTo>
                    <a:pt x="188" y="570"/>
                  </a:lnTo>
                  <a:lnTo>
                    <a:pt x="185" y="561"/>
                  </a:lnTo>
                  <a:lnTo>
                    <a:pt x="184" y="553"/>
                  </a:lnTo>
                  <a:lnTo>
                    <a:pt x="183" y="543"/>
                  </a:lnTo>
                  <a:lnTo>
                    <a:pt x="183" y="534"/>
                  </a:lnTo>
                  <a:lnTo>
                    <a:pt x="183" y="524"/>
                  </a:lnTo>
                  <a:lnTo>
                    <a:pt x="184" y="514"/>
                  </a:lnTo>
                  <a:lnTo>
                    <a:pt x="186" y="505"/>
                  </a:lnTo>
                  <a:lnTo>
                    <a:pt x="188" y="496"/>
                  </a:lnTo>
                  <a:lnTo>
                    <a:pt x="195" y="477"/>
                  </a:lnTo>
                  <a:lnTo>
                    <a:pt x="203" y="458"/>
                  </a:lnTo>
                  <a:lnTo>
                    <a:pt x="182" y="461"/>
                  </a:lnTo>
                  <a:lnTo>
                    <a:pt x="160" y="463"/>
                  </a:lnTo>
                  <a:lnTo>
                    <a:pt x="149" y="463"/>
                  </a:lnTo>
                  <a:lnTo>
                    <a:pt x="137" y="463"/>
                  </a:lnTo>
                  <a:lnTo>
                    <a:pt x="127" y="461"/>
                  </a:lnTo>
                  <a:lnTo>
                    <a:pt x="115" y="460"/>
                  </a:lnTo>
                  <a:lnTo>
                    <a:pt x="104" y="457"/>
                  </a:lnTo>
                  <a:lnTo>
                    <a:pt x="93" y="454"/>
                  </a:lnTo>
                  <a:lnTo>
                    <a:pt x="82" y="450"/>
                  </a:lnTo>
                  <a:lnTo>
                    <a:pt x="71" y="444"/>
                  </a:lnTo>
                  <a:lnTo>
                    <a:pt x="61" y="439"/>
                  </a:lnTo>
                  <a:lnTo>
                    <a:pt x="51" y="432"/>
                  </a:lnTo>
                  <a:lnTo>
                    <a:pt x="42" y="424"/>
                  </a:lnTo>
                  <a:lnTo>
                    <a:pt x="33" y="414"/>
                  </a:lnTo>
                  <a:lnTo>
                    <a:pt x="30" y="411"/>
                  </a:lnTo>
                  <a:lnTo>
                    <a:pt x="27" y="407"/>
                  </a:lnTo>
                  <a:lnTo>
                    <a:pt x="24" y="403"/>
                  </a:lnTo>
                  <a:lnTo>
                    <a:pt x="18" y="395"/>
                  </a:lnTo>
                  <a:lnTo>
                    <a:pt x="11" y="380"/>
                  </a:lnTo>
                  <a:lnTo>
                    <a:pt x="5" y="364"/>
                  </a:lnTo>
                  <a:lnTo>
                    <a:pt x="2" y="349"/>
                  </a:lnTo>
                  <a:lnTo>
                    <a:pt x="0" y="333"/>
                  </a:lnTo>
                  <a:lnTo>
                    <a:pt x="0" y="317"/>
                  </a:lnTo>
                  <a:lnTo>
                    <a:pt x="2" y="301"/>
                  </a:lnTo>
                  <a:lnTo>
                    <a:pt x="5" y="286"/>
                  </a:lnTo>
                  <a:lnTo>
                    <a:pt x="10" y="271"/>
                  </a:lnTo>
                  <a:lnTo>
                    <a:pt x="14" y="260"/>
                  </a:lnTo>
                  <a:lnTo>
                    <a:pt x="17" y="251"/>
                  </a:lnTo>
                  <a:lnTo>
                    <a:pt x="21" y="241"/>
                  </a:lnTo>
                  <a:lnTo>
                    <a:pt x="27" y="232"/>
                  </a:lnTo>
                  <a:lnTo>
                    <a:pt x="38" y="212"/>
                  </a:lnTo>
                  <a:lnTo>
                    <a:pt x="52" y="194"/>
                  </a:lnTo>
                  <a:lnTo>
                    <a:pt x="69" y="175"/>
                  </a:lnTo>
                  <a:lnTo>
                    <a:pt x="88" y="157"/>
                  </a:lnTo>
                  <a:lnTo>
                    <a:pt x="111" y="138"/>
                  </a:lnTo>
                  <a:lnTo>
                    <a:pt x="136" y="119"/>
                  </a:lnTo>
                  <a:lnTo>
                    <a:pt x="300" y="0"/>
                  </a:lnTo>
                  <a:lnTo>
                    <a:pt x="647" y="476"/>
                  </a:lnTo>
                  <a:lnTo>
                    <a:pt x="492" y="589"/>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3" name="Freeform 98"/>
            <p:cNvSpPr>
              <a:spLocks/>
            </p:cNvSpPr>
            <p:nvPr userDrawn="1"/>
          </p:nvSpPr>
          <p:spPr bwMode="auto">
            <a:xfrm>
              <a:off x="4418" y="2860"/>
              <a:ext cx="60" cy="62"/>
            </a:xfrm>
            <a:custGeom>
              <a:avLst/>
              <a:gdLst>
                <a:gd name="T0" fmla="*/ 346 w 597"/>
                <a:gd name="T1" fmla="*/ 623 h 623"/>
                <a:gd name="T2" fmla="*/ 385 w 597"/>
                <a:gd name="T3" fmla="*/ 485 h 623"/>
                <a:gd name="T4" fmla="*/ 423 w 597"/>
                <a:gd name="T5" fmla="*/ 453 h 623"/>
                <a:gd name="T6" fmla="*/ 453 w 597"/>
                <a:gd name="T7" fmla="*/ 418 h 623"/>
                <a:gd name="T8" fmla="*/ 474 w 597"/>
                <a:gd name="T9" fmla="*/ 382 h 623"/>
                <a:gd name="T10" fmla="*/ 482 w 597"/>
                <a:gd name="T11" fmla="*/ 363 h 623"/>
                <a:gd name="T12" fmla="*/ 487 w 597"/>
                <a:gd name="T13" fmla="*/ 344 h 623"/>
                <a:gd name="T14" fmla="*/ 491 w 597"/>
                <a:gd name="T15" fmla="*/ 324 h 623"/>
                <a:gd name="T16" fmla="*/ 492 w 597"/>
                <a:gd name="T17" fmla="*/ 303 h 623"/>
                <a:gd name="T18" fmla="*/ 491 w 597"/>
                <a:gd name="T19" fmla="*/ 283 h 623"/>
                <a:gd name="T20" fmla="*/ 487 w 597"/>
                <a:gd name="T21" fmla="*/ 264 h 623"/>
                <a:gd name="T22" fmla="*/ 482 w 597"/>
                <a:gd name="T23" fmla="*/ 243 h 623"/>
                <a:gd name="T24" fmla="*/ 474 w 597"/>
                <a:gd name="T25" fmla="*/ 222 h 623"/>
                <a:gd name="T26" fmla="*/ 452 w 597"/>
                <a:gd name="T27" fmla="*/ 183 h 623"/>
                <a:gd name="T28" fmla="*/ 420 w 597"/>
                <a:gd name="T29" fmla="*/ 149 h 623"/>
                <a:gd name="T30" fmla="*/ 403 w 597"/>
                <a:gd name="T31" fmla="*/ 135 h 623"/>
                <a:gd name="T32" fmla="*/ 386 w 597"/>
                <a:gd name="T33" fmla="*/ 124 h 623"/>
                <a:gd name="T34" fmla="*/ 368 w 597"/>
                <a:gd name="T35" fmla="*/ 114 h 623"/>
                <a:gd name="T36" fmla="*/ 349 w 597"/>
                <a:gd name="T37" fmla="*/ 108 h 623"/>
                <a:gd name="T38" fmla="*/ 329 w 597"/>
                <a:gd name="T39" fmla="*/ 102 h 623"/>
                <a:gd name="T40" fmla="*/ 310 w 597"/>
                <a:gd name="T41" fmla="*/ 99 h 623"/>
                <a:gd name="T42" fmla="*/ 290 w 597"/>
                <a:gd name="T43" fmla="*/ 98 h 623"/>
                <a:gd name="T44" fmla="*/ 270 w 597"/>
                <a:gd name="T45" fmla="*/ 100 h 623"/>
                <a:gd name="T46" fmla="*/ 227 w 597"/>
                <a:gd name="T47" fmla="*/ 109 h 623"/>
                <a:gd name="T48" fmla="*/ 186 w 597"/>
                <a:gd name="T49" fmla="*/ 127 h 623"/>
                <a:gd name="T50" fmla="*/ 143 w 597"/>
                <a:gd name="T51" fmla="*/ 153 h 623"/>
                <a:gd name="T52" fmla="*/ 216 w 597"/>
                <a:gd name="T53" fmla="*/ 272 h 623"/>
                <a:gd name="T54" fmla="*/ 377 w 597"/>
                <a:gd name="T55" fmla="*/ 270 h 623"/>
                <a:gd name="T56" fmla="*/ 138 w 597"/>
                <a:gd name="T57" fmla="*/ 337 h 623"/>
                <a:gd name="T58" fmla="*/ 0 w 597"/>
                <a:gd name="T59" fmla="*/ 147 h 623"/>
                <a:gd name="T60" fmla="*/ 105 w 597"/>
                <a:gd name="T61" fmla="*/ 70 h 623"/>
                <a:gd name="T62" fmla="*/ 137 w 597"/>
                <a:gd name="T63" fmla="*/ 51 h 623"/>
                <a:gd name="T64" fmla="*/ 169 w 597"/>
                <a:gd name="T65" fmla="*/ 34 h 623"/>
                <a:gd name="T66" fmla="*/ 201 w 597"/>
                <a:gd name="T67" fmla="*/ 21 h 623"/>
                <a:gd name="T68" fmla="*/ 233 w 597"/>
                <a:gd name="T69" fmla="*/ 11 h 623"/>
                <a:gd name="T70" fmla="*/ 264 w 597"/>
                <a:gd name="T71" fmla="*/ 4 h 623"/>
                <a:gd name="T72" fmla="*/ 294 w 597"/>
                <a:gd name="T73" fmla="*/ 0 h 623"/>
                <a:gd name="T74" fmla="*/ 325 w 597"/>
                <a:gd name="T75" fmla="*/ 0 h 623"/>
                <a:gd name="T76" fmla="*/ 355 w 597"/>
                <a:gd name="T77" fmla="*/ 2 h 623"/>
                <a:gd name="T78" fmla="*/ 384 w 597"/>
                <a:gd name="T79" fmla="*/ 8 h 623"/>
                <a:gd name="T80" fmla="*/ 411 w 597"/>
                <a:gd name="T81" fmla="*/ 16 h 623"/>
                <a:gd name="T82" fmla="*/ 439 w 597"/>
                <a:gd name="T83" fmla="*/ 28 h 623"/>
                <a:gd name="T84" fmla="*/ 464 w 597"/>
                <a:gd name="T85" fmla="*/ 42 h 623"/>
                <a:gd name="T86" fmla="*/ 489 w 597"/>
                <a:gd name="T87" fmla="*/ 59 h 623"/>
                <a:gd name="T88" fmla="*/ 512 w 597"/>
                <a:gd name="T89" fmla="*/ 79 h 623"/>
                <a:gd name="T90" fmla="*/ 534 w 597"/>
                <a:gd name="T91" fmla="*/ 102 h 623"/>
                <a:gd name="T92" fmla="*/ 553 w 597"/>
                <a:gd name="T93" fmla="*/ 128 h 623"/>
                <a:gd name="T94" fmla="*/ 568 w 597"/>
                <a:gd name="T95" fmla="*/ 155 h 623"/>
                <a:gd name="T96" fmla="*/ 580 w 597"/>
                <a:gd name="T97" fmla="*/ 184 h 623"/>
                <a:gd name="T98" fmla="*/ 589 w 597"/>
                <a:gd name="T99" fmla="*/ 213 h 623"/>
                <a:gd name="T100" fmla="*/ 595 w 597"/>
                <a:gd name="T101" fmla="*/ 242 h 623"/>
                <a:gd name="T102" fmla="*/ 597 w 597"/>
                <a:gd name="T103" fmla="*/ 270 h 623"/>
                <a:gd name="T104" fmla="*/ 597 w 597"/>
                <a:gd name="T105" fmla="*/ 300 h 623"/>
                <a:gd name="T106" fmla="*/ 593 w 597"/>
                <a:gd name="T107" fmla="*/ 330 h 623"/>
                <a:gd name="T108" fmla="*/ 587 w 597"/>
                <a:gd name="T109" fmla="*/ 359 h 623"/>
                <a:gd name="T110" fmla="*/ 577 w 597"/>
                <a:gd name="T111" fmla="*/ 387 h 623"/>
                <a:gd name="T112" fmla="*/ 563 w 597"/>
                <a:gd name="T113" fmla="*/ 416 h 623"/>
                <a:gd name="T114" fmla="*/ 547 w 597"/>
                <a:gd name="T115" fmla="*/ 444 h 623"/>
                <a:gd name="T116" fmla="*/ 528 w 597"/>
                <a:gd name="T117" fmla="*/ 471 h 623"/>
                <a:gd name="T118" fmla="*/ 506 w 597"/>
                <a:gd name="T119" fmla="*/ 498 h 623"/>
                <a:gd name="T120" fmla="*/ 480 w 597"/>
                <a:gd name="T121" fmla="*/ 522 h 623"/>
                <a:gd name="T122" fmla="*/ 451 w 597"/>
                <a:gd name="T123" fmla="*/ 54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3">
                  <a:moveTo>
                    <a:pt x="436" y="559"/>
                  </a:moveTo>
                  <a:lnTo>
                    <a:pt x="346" y="623"/>
                  </a:lnTo>
                  <a:lnTo>
                    <a:pt x="294" y="551"/>
                  </a:lnTo>
                  <a:lnTo>
                    <a:pt x="385" y="485"/>
                  </a:lnTo>
                  <a:lnTo>
                    <a:pt x="405" y="469"/>
                  </a:lnTo>
                  <a:lnTo>
                    <a:pt x="423" y="453"/>
                  </a:lnTo>
                  <a:lnTo>
                    <a:pt x="439" y="436"/>
                  </a:lnTo>
                  <a:lnTo>
                    <a:pt x="453" y="418"/>
                  </a:lnTo>
                  <a:lnTo>
                    <a:pt x="464" y="400"/>
                  </a:lnTo>
                  <a:lnTo>
                    <a:pt x="474" y="382"/>
                  </a:lnTo>
                  <a:lnTo>
                    <a:pt x="478" y="372"/>
                  </a:lnTo>
                  <a:lnTo>
                    <a:pt x="482" y="363"/>
                  </a:lnTo>
                  <a:lnTo>
                    <a:pt x="485" y="353"/>
                  </a:lnTo>
                  <a:lnTo>
                    <a:pt x="487" y="344"/>
                  </a:lnTo>
                  <a:lnTo>
                    <a:pt x="489" y="333"/>
                  </a:lnTo>
                  <a:lnTo>
                    <a:pt x="491" y="324"/>
                  </a:lnTo>
                  <a:lnTo>
                    <a:pt x="491" y="314"/>
                  </a:lnTo>
                  <a:lnTo>
                    <a:pt x="492" y="303"/>
                  </a:lnTo>
                  <a:lnTo>
                    <a:pt x="491" y="294"/>
                  </a:lnTo>
                  <a:lnTo>
                    <a:pt x="491" y="283"/>
                  </a:lnTo>
                  <a:lnTo>
                    <a:pt x="489" y="274"/>
                  </a:lnTo>
                  <a:lnTo>
                    <a:pt x="487" y="264"/>
                  </a:lnTo>
                  <a:lnTo>
                    <a:pt x="485" y="253"/>
                  </a:lnTo>
                  <a:lnTo>
                    <a:pt x="482" y="243"/>
                  </a:lnTo>
                  <a:lnTo>
                    <a:pt x="478" y="233"/>
                  </a:lnTo>
                  <a:lnTo>
                    <a:pt x="474" y="222"/>
                  </a:lnTo>
                  <a:lnTo>
                    <a:pt x="463" y="203"/>
                  </a:lnTo>
                  <a:lnTo>
                    <a:pt x="452" y="183"/>
                  </a:lnTo>
                  <a:lnTo>
                    <a:pt x="436" y="165"/>
                  </a:lnTo>
                  <a:lnTo>
                    <a:pt x="420" y="149"/>
                  </a:lnTo>
                  <a:lnTo>
                    <a:pt x="411" y="142"/>
                  </a:lnTo>
                  <a:lnTo>
                    <a:pt x="403" y="135"/>
                  </a:lnTo>
                  <a:lnTo>
                    <a:pt x="394" y="129"/>
                  </a:lnTo>
                  <a:lnTo>
                    <a:pt x="386" y="124"/>
                  </a:lnTo>
                  <a:lnTo>
                    <a:pt x="376" y="119"/>
                  </a:lnTo>
                  <a:lnTo>
                    <a:pt x="368" y="114"/>
                  </a:lnTo>
                  <a:lnTo>
                    <a:pt x="358" y="111"/>
                  </a:lnTo>
                  <a:lnTo>
                    <a:pt x="349" y="108"/>
                  </a:lnTo>
                  <a:lnTo>
                    <a:pt x="339" y="104"/>
                  </a:lnTo>
                  <a:lnTo>
                    <a:pt x="329" y="102"/>
                  </a:lnTo>
                  <a:lnTo>
                    <a:pt x="320" y="100"/>
                  </a:lnTo>
                  <a:lnTo>
                    <a:pt x="310" y="99"/>
                  </a:lnTo>
                  <a:lnTo>
                    <a:pt x="300" y="99"/>
                  </a:lnTo>
                  <a:lnTo>
                    <a:pt x="290" y="98"/>
                  </a:lnTo>
                  <a:lnTo>
                    <a:pt x="280" y="99"/>
                  </a:lnTo>
                  <a:lnTo>
                    <a:pt x="270" y="100"/>
                  </a:lnTo>
                  <a:lnTo>
                    <a:pt x="249" y="103"/>
                  </a:lnTo>
                  <a:lnTo>
                    <a:pt x="227" y="109"/>
                  </a:lnTo>
                  <a:lnTo>
                    <a:pt x="207" y="117"/>
                  </a:lnTo>
                  <a:lnTo>
                    <a:pt x="186" y="127"/>
                  </a:lnTo>
                  <a:lnTo>
                    <a:pt x="165" y="138"/>
                  </a:lnTo>
                  <a:lnTo>
                    <a:pt x="143" y="153"/>
                  </a:lnTo>
                  <a:lnTo>
                    <a:pt x="134" y="160"/>
                  </a:lnTo>
                  <a:lnTo>
                    <a:pt x="216" y="272"/>
                  </a:lnTo>
                  <a:lnTo>
                    <a:pt x="323" y="194"/>
                  </a:lnTo>
                  <a:lnTo>
                    <a:pt x="377" y="270"/>
                  </a:lnTo>
                  <a:lnTo>
                    <a:pt x="189" y="408"/>
                  </a:lnTo>
                  <a:lnTo>
                    <a:pt x="138" y="337"/>
                  </a:lnTo>
                  <a:lnTo>
                    <a:pt x="56" y="224"/>
                  </a:lnTo>
                  <a:lnTo>
                    <a:pt x="0" y="147"/>
                  </a:lnTo>
                  <a:lnTo>
                    <a:pt x="89" y="82"/>
                  </a:lnTo>
                  <a:lnTo>
                    <a:pt x="105" y="70"/>
                  </a:lnTo>
                  <a:lnTo>
                    <a:pt x="121" y="61"/>
                  </a:lnTo>
                  <a:lnTo>
                    <a:pt x="137" y="51"/>
                  </a:lnTo>
                  <a:lnTo>
                    <a:pt x="153" y="43"/>
                  </a:lnTo>
                  <a:lnTo>
                    <a:pt x="169" y="34"/>
                  </a:lnTo>
                  <a:lnTo>
                    <a:pt x="185" y="28"/>
                  </a:lnTo>
                  <a:lnTo>
                    <a:pt x="201" y="21"/>
                  </a:lnTo>
                  <a:lnTo>
                    <a:pt x="217" y="16"/>
                  </a:lnTo>
                  <a:lnTo>
                    <a:pt x="233" y="11"/>
                  </a:lnTo>
                  <a:lnTo>
                    <a:pt x="249" y="8"/>
                  </a:lnTo>
                  <a:lnTo>
                    <a:pt x="264" y="4"/>
                  </a:lnTo>
                  <a:lnTo>
                    <a:pt x="280" y="2"/>
                  </a:lnTo>
                  <a:lnTo>
                    <a:pt x="294" y="0"/>
                  </a:lnTo>
                  <a:lnTo>
                    <a:pt x="310" y="0"/>
                  </a:lnTo>
                  <a:lnTo>
                    <a:pt x="325" y="0"/>
                  </a:lnTo>
                  <a:lnTo>
                    <a:pt x="340" y="1"/>
                  </a:lnTo>
                  <a:lnTo>
                    <a:pt x="355" y="2"/>
                  </a:lnTo>
                  <a:lnTo>
                    <a:pt x="370" y="4"/>
                  </a:lnTo>
                  <a:lnTo>
                    <a:pt x="384" y="8"/>
                  </a:lnTo>
                  <a:lnTo>
                    <a:pt x="398" y="12"/>
                  </a:lnTo>
                  <a:lnTo>
                    <a:pt x="411" y="16"/>
                  </a:lnTo>
                  <a:lnTo>
                    <a:pt x="425" y="21"/>
                  </a:lnTo>
                  <a:lnTo>
                    <a:pt x="439" y="28"/>
                  </a:lnTo>
                  <a:lnTo>
                    <a:pt x="452" y="34"/>
                  </a:lnTo>
                  <a:lnTo>
                    <a:pt x="464" y="42"/>
                  </a:lnTo>
                  <a:lnTo>
                    <a:pt x="477" y="50"/>
                  </a:lnTo>
                  <a:lnTo>
                    <a:pt x="489" y="59"/>
                  </a:lnTo>
                  <a:lnTo>
                    <a:pt x="501" y="69"/>
                  </a:lnTo>
                  <a:lnTo>
                    <a:pt x="512" y="79"/>
                  </a:lnTo>
                  <a:lnTo>
                    <a:pt x="523" y="91"/>
                  </a:lnTo>
                  <a:lnTo>
                    <a:pt x="534" y="102"/>
                  </a:lnTo>
                  <a:lnTo>
                    <a:pt x="543" y="114"/>
                  </a:lnTo>
                  <a:lnTo>
                    <a:pt x="553" y="128"/>
                  </a:lnTo>
                  <a:lnTo>
                    <a:pt x="560" y="142"/>
                  </a:lnTo>
                  <a:lnTo>
                    <a:pt x="568" y="155"/>
                  </a:lnTo>
                  <a:lnTo>
                    <a:pt x="574" y="169"/>
                  </a:lnTo>
                  <a:lnTo>
                    <a:pt x="580" y="184"/>
                  </a:lnTo>
                  <a:lnTo>
                    <a:pt x="585" y="198"/>
                  </a:lnTo>
                  <a:lnTo>
                    <a:pt x="589" y="213"/>
                  </a:lnTo>
                  <a:lnTo>
                    <a:pt x="592" y="227"/>
                  </a:lnTo>
                  <a:lnTo>
                    <a:pt x="595" y="242"/>
                  </a:lnTo>
                  <a:lnTo>
                    <a:pt x="596" y="256"/>
                  </a:lnTo>
                  <a:lnTo>
                    <a:pt x="597" y="270"/>
                  </a:lnTo>
                  <a:lnTo>
                    <a:pt x="597" y="285"/>
                  </a:lnTo>
                  <a:lnTo>
                    <a:pt x="597" y="300"/>
                  </a:lnTo>
                  <a:lnTo>
                    <a:pt x="595" y="315"/>
                  </a:lnTo>
                  <a:lnTo>
                    <a:pt x="593" y="330"/>
                  </a:lnTo>
                  <a:lnTo>
                    <a:pt x="591" y="344"/>
                  </a:lnTo>
                  <a:lnTo>
                    <a:pt x="587" y="359"/>
                  </a:lnTo>
                  <a:lnTo>
                    <a:pt x="583" y="373"/>
                  </a:lnTo>
                  <a:lnTo>
                    <a:pt x="577" y="387"/>
                  </a:lnTo>
                  <a:lnTo>
                    <a:pt x="571" y="402"/>
                  </a:lnTo>
                  <a:lnTo>
                    <a:pt x="563" y="416"/>
                  </a:lnTo>
                  <a:lnTo>
                    <a:pt x="556" y="430"/>
                  </a:lnTo>
                  <a:lnTo>
                    <a:pt x="547" y="444"/>
                  </a:lnTo>
                  <a:lnTo>
                    <a:pt x="538" y="458"/>
                  </a:lnTo>
                  <a:lnTo>
                    <a:pt x="528" y="471"/>
                  </a:lnTo>
                  <a:lnTo>
                    <a:pt x="518" y="484"/>
                  </a:lnTo>
                  <a:lnTo>
                    <a:pt x="506" y="498"/>
                  </a:lnTo>
                  <a:lnTo>
                    <a:pt x="493" y="511"/>
                  </a:lnTo>
                  <a:lnTo>
                    <a:pt x="480" y="522"/>
                  </a:lnTo>
                  <a:lnTo>
                    <a:pt x="466" y="535"/>
                  </a:lnTo>
                  <a:lnTo>
                    <a:pt x="451" y="547"/>
                  </a:lnTo>
                  <a:lnTo>
                    <a:pt x="436" y="559"/>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4" name="Freeform 99"/>
            <p:cNvSpPr>
              <a:spLocks noEditPoints="1"/>
            </p:cNvSpPr>
            <p:nvPr userDrawn="1"/>
          </p:nvSpPr>
          <p:spPr bwMode="auto">
            <a:xfrm>
              <a:off x="4413" y="2977"/>
              <a:ext cx="66" cy="65"/>
            </a:xfrm>
            <a:custGeom>
              <a:avLst/>
              <a:gdLst>
                <a:gd name="T0" fmla="*/ 454 w 658"/>
                <a:gd name="T1" fmla="*/ 176 h 647"/>
                <a:gd name="T2" fmla="*/ 424 w 658"/>
                <a:gd name="T3" fmla="*/ 143 h 647"/>
                <a:gd name="T4" fmla="*/ 396 w 658"/>
                <a:gd name="T5" fmla="*/ 122 h 647"/>
                <a:gd name="T6" fmla="*/ 369 w 658"/>
                <a:gd name="T7" fmla="*/ 112 h 647"/>
                <a:gd name="T8" fmla="*/ 341 w 658"/>
                <a:gd name="T9" fmla="*/ 113 h 647"/>
                <a:gd name="T10" fmla="*/ 312 w 658"/>
                <a:gd name="T11" fmla="*/ 127 h 647"/>
                <a:gd name="T12" fmla="*/ 294 w 658"/>
                <a:gd name="T13" fmla="*/ 146 h 647"/>
                <a:gd name="T14" fmla="*/ 285 w 658"/>
                <a:gd name="T15" fmla="*/ 171 h 647"/>
                <a:gd name="T16" fmla="*/ 285 w 658"/>
                <a:gd name="T17" fmla="*/ 200 h 647"/>
                <a:gd name="T18" fmla="*/ 294 w 658"/>
                <a:gd name="T19" fmla="*/ 234 h 647"/>
                <a:gd name="T20" fmla="*/ 316 w 658"/>
                <a:gd name="T21" fmla="*/ 273 h 647"/>
                <a:gd name="T22" fmla="*/ 517 w 658"/>
                <a:gd name="T23" fmla="*/ 261 h 647"/>
                <a:gd name="T24" fmla="*/ 238 w 658"/>
                <a:gd name="T25" fmla="*/ 325 h 647"/>
                <a:gd name="T26" fmla="*/ 211 w 658"/>
                <a:gd name="T27" fmla="*/ 300 h 647"/>
                <a:gd name="T28" fmla="*/ 186 w 658"/>
                <a:gd name="T29" fmla="*/ 285 h 647"/>
                <a:gd name="T30" fmla="*/ 163 w 658"/>
                <a:gd name="T31" fmla="*/ 281 h 647"/>
                <a:gd name="T32" fmla="*/ 140 w 658"/>
                <a:gd name="T33" fmla="*/ 285 h 647"/>
                <a:gd name="T34" fmla="*/ 119 w 658"/>
                <a:gd name="T35" fmla="*/ 299 h 647"/>
                <a:gd name="T36" fmla="*/ 104 w 658"/>
                <a:gd name="T37" fmla="*/ 319 h 647"/>
                <a:gd name="T38" fmla="*/ 98 w 658"/>
                <a:gd name="T39" fmla="*/ 343 h 647"/>
                <a:gd name="T40" fmla="*/ 102 w 658"/>
                <a:gd name="T41" fmla="*/ 371 h 647"/>
                <a:gd name="T42" fmla="*/ 116 w 658"/>
                <a:gd name="T43" fmla="*/ 401 h 647"/>
                <a:gd name="T44" fmla="*/ 137 w 658"/>
                <a:gd name="T45" fmla="*/ 435 h 647"/>
                <a:gd name="T46" fmla="*/ 256 w 658"/>
                <a:gd name="T47" fmla="*/ 347 h 647"/>
                <a:gd name="T48" fmla="*/ 37 w 658"/>
                <a:gd name="T49" fmla="*/ 445 h 647"/>
                <a:gd name="T50" fmla="*/ 8 w 658"/>
                <a:gd name="T51" fmla="*/ 380 h 647"/>
                <a:gd name="T52" fmla="*/ 0 w 658"/>
                <a:gd name="T53" fmla="*/ 321 h 647"/>
                <a:gd name="T54" fmla="*/ 6 w 658"/>
                <a:gd name="T55" fmla="*/ 274 h 647"/>
                <a:gd name="T56" fmla="*/ 19 w 658"/>
                <a:gd name="T57" fmla="*/ 243 h 647"/>
                <a:gd name="T58" fmla="*/ 34 w 658"/>
                <a:gd name="T59" fmla="*/ 223 h 647"/>
                <a:gd name="T60" fmla="*/ 54 w 658"/>
                <a:gd name="T61" fmla="*/ 205 h 647"/>
                <a:gd name="T62" fmla="*/ 79 w 658"/>
                <a:gd name="T63" fmla="*/ 191 h 647"/>
                <a:gd name="T64" fmla="*/ 105 w 658"/>
                <a:gd name="T65" fmla="*/ 184 h 647"/>
                <a:gd name="T66" fmla="*/ 133 w 658"/>
                <a:gd name="T67" fmla="*/ 183 h 647"/>
                <a:gd name="T68" fmla="*/ 162 w 658"/>
                <a:gd name="T69" fmla="*/ 189 h 647"/>
                <a:gd name="T70" fmla="*/ 196 w 658"/>
                <a:gd name="T71" fmla="*/ 182 h 647"/>
                <a:gd name="T72" fmla="*/ 194 w 658"/>
                <a:gd name="T73" fmla="*/ 138 h 647"/>
                <a:gd name="T74" fmla="*/ 200 w 658"/>
                <a:gd name="T75" fmla="*/ 104 h 647"/>
                <a:gd name="T76" fmla="*/ 213 w 658"/>
                <a:gd name="T77" fmla="*/ 72 h 647"/>
                <a:gd name="T78" fmla="*/ 234 w 658"/>
                <a:gd name="T79" fmla="*/ 42 h 647"/>
                <a:gd name="T80" fmla="*/ 250 w 658"/>
                <a:gd name="T81" fmla="*/ 26 h 647"/>
                <a:gd name="T82" fmla="*/ 277 w 658"/>
                <a:gd name="T83" fmla="*/ 10 h 647"/>
                <a:gd name="T84" fmla="*/ 325 w 658"/>
                <a:gd name="T85" fmla="*/ 0 h 647"/>
                <a:gd name="T86" fmla="*/ 371 w 658"/>
                <a:gd name="T87" fmla="*/ 6 h 647"/>
                <a:gd name="T88" fmla="*/ 406 w 658"/>
                <a:gd name="T89" fmla="*/ 17 h 647"/>
                <a:gd name="T90" fmla="*/ 444 w 658"/>
                <a:gd name="T91" fmla="*/ 39 h 647"/>
                <a:gd name="T92" fmla="*/ 501 w 658"/>
                <a:gd name="T93" fmla="*/ 89 h 647"/>
                <a:gd name="T94" fmla="*/ 658 w 658"/>
                <a:gd name="T95" fmla="*/ 30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647">
                  <a:moveTo>
                    <a:pt x="517" y="261"/>
                  </a:moveTo>
                  <a:lnTo>
                    <a:pt x="463" y="189"/>
                  </a:lnTo>
                  <a:lnTo>
                    <a:pt x="454" y="176"/>
                  </a:lnTo>
                  <a:lnTo>
                    <a:pt x="444" y="164"/>
                  </a:lnTo>
                  <a:lnTo>
                    <a:pt x="434" y="152"/>
                  </a:lnTo>
                  <a:lnTo>
                    <a:pt x="424" y="143"/>
                  </a:lnTo>
                  <a:lnTo>
                    <a:pt x="416" y="135"/>
                  </a:lnTo>
                  <a:lnTo>
                    <a:pt x="406" y="128"/>
                  </a:lnTo>
                  <a:lnTo>
                    <a:pt x="396" y="122"/>
                  </a:lnTo>
                  <a:lnTo>
                    <a:pt x="387" y="117"/>
                  </a:lnTo>
                  <a:lnTo>
                    <a:pt x="377" y="114"/>
                  </a:lnTo>
                  <a:lnTo>
                    <a:pt x="369" y="112"/>
                  </a:lnTo>
                  <a:lnTo>
                    <a:pt x="359" y="111"/>
                  </a:lnTo>
                  <a:lnTo>
                    <a:pt x="350" y="111"/>
                  </a:lnTo>
                  <a:lnTo>
                    <a:pt x="341" y="113"/>
                  </a:lnTo>
                  <a:lnTo>
                    <a:pt x="332" y="116"/>
                  </a:lnTo>
                  <a:lnTo>
                    <a:pt x="322" y="122"/>
                  </a:lnTo>
                  <a:lnTo>
                    <a:pt x="312" y="127"/>
                  </a:lnTo>
                  <a:lnTo>
                    <a:pt x="306" y="133"/>
                  </a:lnTo>
                  <a:lnTo>
                    <a:pt x="300" y="140"/>
                  </a:lnTo>
                  <a:lnTo>
                    <a:pt x="294" y="146"/>
                  </a:lnTo>
                  <a:lnTo>
                    <a:pt x="290" y="154"/>
                  </a:lnTo>
                  <a:lnTo>
                    <a:pt x="287" y="162"/>
                  </a:lnTo>
                  <a:lnTo>
                    <a:pt x="285" y="171"/>
                  </a:lnTo>
                  <a:lnTo>
                    <a:pt x="284" y="180"/>
                  </a:lnTo>
                  <a:lnTo>
                    <a:pt x="284" y="190"/>
                  </a:lnTo>
                  <a:lnTo>
                    <a:pt x="285" y="200"/>
                  </a:lnTo>
                  <a:lnTo>
                    <a:pt x="287" y="211"/>
                  </a:lnTo>
                  <a:lnTo>
                    <a:pt x="290" y="223"/>
                  </a:lnTo>
                  <a:lnTo>
                    <a:pt x="294" y="234"/>
                  </a:lnTo>
                  <a:lnTo>
                    <a:pt x="301" y="246"/>
                  </a:lnTo>
                  <a:lnTo>
                    <a:pt x="307" y="259"/>
                  </a:lnTo>
                  <a:lnTo>
                    <a:pt x="316" y="273"/>
                  </a:lnTo>
                  <a:lnTo>
                    <a:pt x="325" y="287"/>
                  </a:lnTo>
                  <a:lnTo>
                    <a:pt x="379" y="361"/>
                  </a:lnTo>
                  <a:lnTo>
                    <a:pt x="517" y="261"/>
                  </a:lnTo>
                  <a:close/>
                  <a:moveTo>
                    <a:pt x="256" y="347"/>
                  </a:moveTo>
                  <a:lnTo>
                    <a:pt x="247" y="335"/>
                  </a:lnTo>
                  <a:lnTo>
                    <a:pt x="238" y="325"/>
                  </a:lnTo>
                  <a:lnTo>
                    <a:pt x="230" y="315"/>
                  </a:lnTo>
                  <a:lnTo>
                    <a:pt x="220" y="307"/>
                  </a:lnTo>
                  <a:lnTo>
                    <a:pt x="211" y="300"/>
                  </a:lnTo>
                  <a:lnTo>
                    <a:pt x="203" y="294"/>
                  </a:lnTo>
                  <a:lnTo>
                    <a:pt x="194" y="290"/>
                  </a:lnTo>
                  <a:lnTo>
                    <a:pt x="186" y="285"/>
                  </a:lnTo>
                  <a:lnTo>
                    <a:pt x="179" y="283"/>
                  </a:lnTo>
                  <a:lnTo>
                    <a:pt x="170" y="281"/>
                  </a:lnTo>
                  <a:lnTo>
                    <a:pt x="163" y="281"/>
                  </a:lnTo>
                  <a:lnTo>
                    <a:pt x="155" y="281"/>
                  </a:lnTo>
                  <a:lnTo>
                    <a:pt x="148" y="283"/>
                  </a:lnTo>
                  <a:lnTo>
                    <a:pt x="140" y="285"/>
                  </a:lnTo>
                  <a:lnTo>
                    <a:pt x="134" y="289"/>
                  </a:lnTo>
                  <a:lnTo>
                    <a:pt x="126" y="293"/>
                  </a:lnTo>
                  <a:lnTo>
                    <a:pt x="119" y="299"/>
                  </a:lnTo>
                  <a:lnTo>
                    <a:pt x="113" y="306"/>
                  </a:lnTo>
                  <a:lnTo>
                    <a:pt x="108" y="312"/>
                  </a:lnTo>
                  <a:lnTo>
                    <a:pt x="104" y="319"/>
                  </a:lnTo>
                  <a:lnTo>
                    <a:pt x="101" y="327"/>
                  </a:lnTo>
                  <a:lnTo>
                    <a:pt x="99" y="334"/>
                  </a:lnTo>
                  <a:lnTo>
                    <a:pt x="98" y="343"/>
                  </a:lnTo>
                  <a:lnTo>
                    <a:pt x="99" y="351"/>
                  </a:lnTo>
                  <a:lnTo>
                    <a:pt x="100" y="361"/>
                  </a:lnTo>
                  <a:lnTo>
                    <a:pt x="102" y="371"/>
                  </a:lnTo>
                  <a:lnTo>
                    <a:pt x="105" y="380"/>
                  </a:lnTo>
                  <a:lnTo>
                    <a:pt x="110" y="391"/>
                  </a:lnTo>
                  <a:lnTo>
                    <a:pt x="116" y="401"/>
                  </a:lnTo>
                  <a:lnTo>
                    <a:pt x="122" y="412"/>
                  </a:lnTo>
                  <a:lnTo>
                    <a:pt x="130" y="424"/>
                  </a:lnTo>
                  <a:lnTo>
                    <a:pt x="137" y="435"/>
                  </a:lnTo>
                  <a:lnTo>
                    <a:pt x="186" y="501"/>
                  </a:lnTo>
                  <a:lnTo>
                    <a:pt x="305" y="415"/>
                  </a:lnTo>
                  <a:lnTo>
                    <a:pt x="256" y="347"/>
                  </a:lnTo>
                  <a:close/>
                  <a:moveTo>
                    <a:pt x="68" y="492"/>
                  </a:moveTo>
                  <a:lnTo>
                    <a:pt x="51" y="468"/>
                  </a:lnTo>
                  <a:lnTo>
                    <a:pt x="37" y="445"/>
                  </a:lnTo>
                  <a:lnTo>
                    <a:pt x="25" y="423"/>
                  </a:lnTo>
                  <a:lnTo>
                    <a:pt x="16" y="401"/>
                  </a:lnTo>
                  <a:lnTo>
                    <a:pt x="8" y="380"/>
                  </a:lnTo>
                  <a:lnTo>
                    <a:pt x="3" y="360"/>
                  </a:lnTo>
                  <a:lnTo>
                    <a:pt x="1" y="341"/>
                  </a:lnTo>
                  <a:lnTo>
                    <a:pt x="0" y="321"/>
                  </a:lnTo>
                  <a:lnTo>
                    <a:pt x="0" y="305"/>
                  </a:lnTo>
                  <a:lnTo>
                    <a:pt x="2" y="289"/>
                  </a:lnTo>
                  <a:lnTo>
                    <a:pt x="6" y="274"/>
                  </a:lnTo>
                  <a:lnTo>
                    <a:pt x="12" y="258"/>
                  </a:lnTo>
                  <a:lnTo>
                    <a:pt x="15" y="250"/>
                  </a:lnTo>
                  <a:lnTo>
                    <a:pt x="19" y="243"/>
                  </a:lnTo>
                  <a:lnTo>
                    <a:pt x="23" y="237"/>
                  </a:lnTo>
                  <a:lnTo>
                    <a:pt x="28" y="229"/>
                  </a:lnTo>
                  <a:lnTo>
                    <a:pt x="34" y="223"/>
                  </a:lnTo>
                  <a:lnTo>
                    <a:pt x="39" y="216"/>
                  </a:lnTo>
                  <a:lnTo>
                    <a:pt x="47" y="210"/>
                  </a:lnTo>
                  <a:lnTo>
                    <a:pt x="54" y="205"/>
                  </a:lnTo>
                  <a:lnTo>
                    <a:pt x="62" y="199"/>
                  </a:lnTo>
                  <a:lnTo>
                    <a:pt x="70" y="195"/>
                  </a:lnTo>
                  <a:lnTo>
                    <a:pt x="79" y="191"/>
                  </a:lnTo>
                  <a:lnTo>
                    <a:pt x="87" y="188"/>
                  </a:lnTo>
                  <a:lnTo>
                    <a:pt x="96" y="185"/>
                  </a:lnTo>
                  <a:lnTo>
                    <a:pt x="105" y="184"/>
                  </a:lnTo>
                  <a:lnTo>
                    <a:pt x="114" y="183"/>
                  </a:lnTo>
                  <a:lnTo>
                    <a:pt x="123" y="183"/>
                  </a:lnTo>
                  <a:lnTo>
                    <a:pt x="133" y="183"/>
                  </a:lnTo>
                  <a:lnTo>
                    <a:pt x="142" y="184"/>
                  </a:lnTo>
                  <a:lnTo>
                    <a:pt x="152" y="187"/>
                  </a:lnTo>
                  <a:lnTo>
                    <a:pt x="162" y="189"/>
                  </a:lnTo>
                  <a:lnTo>
                    <a:pt x="181" y="195"/>
                  </a:lnTo>
                  <a:lnTo>
                    <a:pt x="199" y="202"/>
                  </a:lnTo>
                  <a:lnTo>
                    <a:pt x="196" y="182"/>
                  </a:lnTo>
                  <a:lnTo>
                    <a:pt x="193" y="160"/>
                  </a:lnTo>
                  <a:lnTo>
                    <a:pt x="193" y="149"/>
                  </a:lnTo>
                  <a:lnTo>
                    <a:pt x="194" y="138"/>
                  </a:lnTo>
                  <a:lnTo>
                    <a:pt x="196" y="126"/>
                  </a:lnTo>
                  <a:lnTo>
                    <a:pt x="198" y="115"/>
                  </a:lnTo>
                  <a:lnTo>
                    <a:pt x="200" y="104"/>
                  </a:lnTo>
                  <a:lnTo>
                    <a:pt x="203" y="93"/>
                  </a:lnTo>
                  <a:lnTo>
                    <a:pt x="207" y="82"/>
                  </a:lnTo>
                  <a:lnTo>
                    <a:pt x="213" y="72"/>
                  </a:lnTo>
                  <a:lnTo>
                    <a:pt x="219" y="61"/>
                  </a:lnTo>
                  <a:lnTo>
                    <a:pt x="225" y="51"/>
                  </a:lnTo>
                  <a:lnTo>
                    <a:pt x="234" y="42"/>
                  </a:lnTo>
                  <a:lnTo>
                    <a:pt x="242" y="33"/>
                  </a:lnTo>
                  <a:lnTo>
                    <a:pt x="246" y="29"/>
                  </a:lnTo>
                  <a:lnTo>
                    <a:pt x="250" y="26"/>
                  </a:lnTo>
                  <a:lnTo>
                    <a:pt x="255" y="23"/>
                  </a:lnTo>
                  <a:lnTo>
                    <a:pt x="261" y="18"/>
                  </a:lnTo>
                  <a:lnTo>
                    <a:pt x="277" y="10"/>
                  </a:lnTo>
                  <a:lnTo>
                    <a:pt x="293" y="5"/>
                  </a:lnTo>
                  <a:lnTo>
                    <a:pt x="309" y="1"/>
                  </a:lnTo>
                  <a:lnTo>
                    <a:pt x="325" y="0"/>
                  </a:lnTo>
                  <a:lnTo>
                    <a:pt x="340" y="0"/>
                  </a:lnTo>
                  <a:lnTo>
                    <a:pt x="356" y="3"/>
                  </a:lnTo>
                  <a:lnTo>
                    <a:pt x="371" y="6"/>
                  </a:lnTo>
                  <a:lnTo>
                    <a:pt x="386" y="10"/>
                  </a:lnTo>
                  <a:lnTo>
                    <a:pt x="396" y="13"/>
                  </a:lnTo>
                  <a:lnTo>
                    <a:pt x="406" y="17"/>
                  </a:lnTo>
                  <a:lnTo>
                    <a:pt x="416" y="22"/>
                  </a:lnTo>
                  <a:lnTo>
                    <a:pt x="425" y="27"/>
                  </a:lnTo>
                  <a:lnTo>
                    <a:pt x="444" y="39"/>
                  </a:lnTo>
                  <a:lnTo>
                    <a:pt x="463" y="52"/>
                  </a:lnTo>
                  <a:lnTo>
                    <a:pt x="482" y="70"/>
                  </a:lnTo>
                  <a:lnTo>
                    <a:pt x="501" y="89"/>
                  </a:lnTo>
                  <a:lnTo>
                    <a:pt x="519" y="111"/>
                  </a:lnTo>
                  <a:lnTo>
                    <a:pt x="538" y="137"/>
                  </a:lnTo>
                  <a:lnTo>
                    <a:pt x="658" y="300"/>
                  </a:lnTo>
                  <a:lnTo>
                    <a:pt x="181" y="647"/>
                  </a:lnTo>
                  <a:lnTo>
                    <a:pt x="68" y="49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 name="Freeform 100"/>
            <p:cNvSpPr>
              <a:spLocks/>
            </p:cNvSpPr>
            <p:nvPr userDrawn="1"/>
          </p:nvSpPr>
          <p:spPr bwMode="auto">
            <a:xfrm>
              <a:off x="4374" y="2930"/>
              <a:ext cx="63" cy="60"/>
            </a:xfrm>
            <a:custGeom>
              <a:avLst/>
              <a:gdLst>
                <a:gd name="T0" fmla="*/ 0 w 624"/>
                <a:gd name="T1" fmla="*/ 347 h 598"/>
                <a:gd name="T2" fmla="*/ 138 w 624"/>
                <a:gd name="T3" fmla="*/ 384 h 598"/>
                <a:gd name="T4" fmla="*/ 170 w 624"/>
                <a:gd name="T5" fmla="*/ 422 h 598"/>
                <a:gd name="T6" fmla="*/ 205 w 624"/>
                <a:gd name="T7" fmla="*/ 453 h 598"/>
                <a:gd name="T8" fmla="*/ 242 w 624"/>
                <a:gd name="T9" fmla="*/ 474 h 598"/>
                <a:gd name="T10" fmla="*/ 261 w 624"/>
                <a:gd name="T11" fmla="*/ 482 h 598"/>
                <a:gd name="T12" fmla="*/ 280 w 624"/>
                <a:gd name="T13" fmla="*/ 487 h 598"/>
                <a:gd name="T14" fmla="*/ 299 w 624"/>
                <a:gd name="T15" fmla="*/ 490 h 598"/>
                <a:gd name="T16" fmla="*/ 320 w 624"/>
                <a:gd name="T17" fmla="*/ 491 h 598"/>
                <a:gd name="T18" fmla="*/ 340 w 624"/>
                <a:gd name="T19" fmla="*/ 490 h 598"/>
                <a:gd name="T20" fmla="*/ 360 w 624"/>
                <a:gd name="T21" fmla="*/ 487 h 598"/>
                <a:gd name="T22" fmla="*/ 380 w 624"/>
                <a:gd name="T23" fmla="*/ 482 h 598"/>
                <a:gd name="T24" fmla="*/ 400 w 624"/>
                <a:gd name="T25" fmla="*/ 473 h 598"/>
                <a:gd name="T26" fmla="*/ 441 w 624"/>
                <a:gd name="T27" fmla="*/ 451 h 598"/>
                <a:gd name="T28" fmla="*/ 474 w 624"/>
                <a:gd name="T29" fmla="*/ 420 h 598"/>
                <a:gd name="T30" fmla="*/ 488 w 624"/>
                <a:gd name="T31" fmla="*/ 403 h 598"/>
                <a:gd name="T32" fmla="*/ 499 w 624"/>
                <a:gd name="T33" fmla="*/ 386 h 598"/>
                <a:gd name="T34" fmla="*/ 509 w 624"/>
                <a:gd name="T35" fmla="*/ 368 h 598"/>
                <a:gd name="T36" fmla="*/ 516 w 624"/>
                <a:gd name="T37" fmla="*/ 349 h 598"/>
                <a:gd name="T38" fmla="*/ 521 w 624"/>
                <a:gd name="T39" fmla="*/ 330 h 598"/>
                <a:gd name="T40" fmla="*/ 524 w 624"/>
                <a:gd name="T41" fmla="*/ 309 h 598"/>
                <a:gd name="T42" fmla="*/ 525 w 624"/>
                <a:gd name="T43" fmla="*/ 290 h 598"/>
                <a:gd name="T44" fmla="*/ 524 w 624"/>
                <a:gd name="T45" fmla="*/ 269 h 598"/>
                <a:gd name="T46" fmla="*/ 514 w 624"/>
                <a:gd name="T47" fmla="*/ 228 h 598"/>
                <a:gd name="T48" fmla="*/ 496 w 624"/>
                <a:gd name="T49" fmla="*/ 185 h 598"/>
                <a:gd name="T50" fmla="*/ 470 w 624"/>
                <a:gd name="T51" fmla="*/ 143 h 598"/>
                <a:gd name="T52" fmla="*/ 352 w 624"/>
                <a:gd name="T53" fmla="*/ 216 h 598"/>
                <a:gd name="T54" fmla="*/ 354 w 624"/>
                <a:gd name="T55" fmla="*/ 378 h 598"/>
                <a:gd name="T56" fmla="*/ 286 w 624"/>
                <a:gd name="T57" fmla="*/ 138 h 598"/>
                <a:gd name="T58" fmla="*/ 477 w 624"/>
                <a:gd name="T59" fmla="*/ 0 h 598"/>
                <a:gd name="T60" fmla="*/ 553 w 624"/>
                <a:gd name="T61" fmla="*/ 105 h 598"/>
                <a:gd name="T62" fmla="*/ 573 w 624"/>
                <a:gd name="T63" fmla="*/ 137 h 598"/>
                <a:gd name="T64" fmla="*/ 589 w 624"/>
                <a:gd name="T65" fmla="*/ 169 h 598"/>
                <a:gd name="T66" fmla="*/ 602 w 624"/>
                <a:gd name="T67" fmla="*/ 201 h 598"/>
                <a:gd name="T68" fmla="*/ 612 w 624"/>
                <a:gd name="T69" fmla="*/ 232 h 598"/>
                <a:gd name="T70" fmla="*/ 618 w 624"/>
                <a:gd name="T71" fmla="*/ 264 h 598"/>
                <a:gd name="T72" fmla="*/ 623 w 624"/>
                <a:gd name="T73" fmla="*/ 295 h 598"/>
                <a:gd name="T74" fmla="*/ 624 w 624"/>
                <a:gd name="T75" fmla="*/ 325 h 598"/>
                <a:gd name="T76" fmla="*/ 621 w 624"/>
                <a:gd name="T77" fmla="*/ 355 h 598"/>
                <a:gd name="T78" fmla="*/ 615 w 624"/>
                <a:gd name="T79" fmla="*/ 384 h 598"/>
                <a:gd name="T80" fmla="*/ 607 w 624"/>
                <a:gd name="T81" fmla="*/ 412 h 598"/>
                <a:gd name="T82" fmla="*/ 595 w 624"/>
                <a:gd name="T83" fmla="*/ 438 h 598"/>
                <a:gd name="T84" fmla="*/ 581 w 624"/>
                <a:gd name="T85" fmla="*/ 465 h 598"/>
                <a:gd name="T86" fmla="*/ 564 w 624"/>
                <a:gd name="T87" fmla="*/ 489 h 598"/>
                <a:gd name="T88" fmla="*/ 544 w 624"/>
                <a:gd name="T89" fmla="*/ 512 h 598"/>
                <a:gd name="T90" fmla="*/ 522 w 624"/>
                <a:gd name="T91" fmla="*/ 534 h 598"/>
                <a:gd name="T92" fmla="*/ 495 w 624"/>
                <a:gd name="T93" fmla="*/ 552 h 598"/>
                <a:gd name="T94" fmla="*/ 467 w 624"/>
                <a:gd name="T95" fmla="*/ 568 h 598"/>
                <a:gd name="T96" fmla="*/ 440 w 624"/>
                <a:gd name="T97" fmla="*/ 580 h 598"/>
                <a:gd name="T98" fmla="*/ 411 w 624"/>
                <a:gd name="T99" fmla="*/ 589 h 598"/>
                <a:gd name="T100" fmla="*/ 381 w 624"/>
                <a:gd name="T101" fmla="*/ 595 h 598"/>
                <a:gd name="T102" fmla="*/ 353 w 624"/>
                <a:gd name="T103" fmla="*/ 598 h 598"/>
                <a:gd name="T104" fmla="*/ 323 w 624"/>
                <a:gd name="T105" fmla="*/ 598 h 598"/>
                <a:gd name="T106" fmla="*/ 294 w 624"/>
                <a:gd name="T107" fmla="*/ 593 h 598"/>
                <a:gd name="T108" fmla="*/ 264 w 624"/>
                <a:gd name="T109" fmla="*/ 587 h 598"/>
                <a:gd name="T110" fmla="*/ 236 w 624"/>
                <a:gd name="T111" fmla="*/ 576 h 598"/>
                <a:gd name="T112" fmla="*/ 207 w 624"/>
                <a:gd name="T113" fmla="*/ 564 h 598"/>
                <a:gd name="T114" fmla="*/ 179 w 624"/>
                <a:gd name="T115" fmla="*/ 548 h 598"/>
                <a:gd name="T116" fmla="*/ 153 w 624"/>
                <a:gd name="T117" fmla="*/ 529 h 598"/>
                <a:gd name="T118" fmla="*/ 126 w 624"/>
                <a:gd name="T119" fmla="*/ 505 h 598"/>
                <a:gd name="T120" fmla="*/ 101 w 624"/>
                <a:gd name="T121" fmla="*/ 480 h 598"/>
                <a:gd name="T122" fmla="*/ 76 w 624"/>
                <a:gd name="T123" fmla="*/ 451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8">
                  <a:moveTo>
                    <a:pt x="65" y="436"/>
                  </a:moveTo>
                  <a:lnTo>
                    <a:pt x="0" y="347"/>
                  </a:lnTo>
                  <a:lnTo>
                    <a:pt x="72" y="293"/>
                  </a:lnTo>
                  <a:lnTo>
                    <a:pt x="138" y="384"/>
                  </a:lnTo>
                  <a:lnTo>
                    <a:pt x="154" y="404"/>
                  </a:lnTo>
                  <a:lnTo>
                    <a:pt x="170" y="422"/>
                  </a:lnTo>
                  <a:lnTo>
                    <a:pt x="187" y="439"/>
                  </a:lnTo>
                  <a:lnTo>
                    <a:pt x="205" y="453"/>
                  </a:lnTo>
                  <a:lnTo>
                    <a:pt x="223" y="465"/>
                  </a:lnTo>
                  <a:lnTo>
                    <a:pt x="242" y="474"/>
                  </a:lnTo>
                  <a:lnTo>
                    <a:pt x="252" y="479"/>
                  </a:lnTo>
                  <a:lnTo>
                    <a:pt x="261" y="482"/>
                  </a:lnTo>
                  <a:lnTo>
                    <a:pt x="271" y="485"/>
                  </a:lnTo>
                  <a:lnTo>
                    <a:pt x="280" y="487"/>
                  </a:lnTo>
                  <a:lnTo>
                    <a:pt x="290" y="489"/>
                  </a:lnTo>
                  <a:lnTo>
                    <a:pt x="299" y="490"/>
                  </a:lnTo>
                  <a:lnTo>
                    <a:pt x="310" y="491"/>
                  </a:lnTo>
                  <a:lnTo>
                    <a:pt x="320" y="491"/>
                  </a:lnTo>
                  <a:lnTo>
                    <a:pt x="329" y="491"/>
                  </a:lnTo>
                  <a:lnTo>
                    <a:pt x="340" y="490"/>
                  </a:lnTo>
                  <a:lnTo>
                    <a:pt x="349" y="489"/>
                  </a:lnTo>
                  <a:lnTo>
                    <a:pt x="360" y="487"/>
                  </a:lnTo>
                  <a:lnTo>
                    <a:pt x="370" y="485"/>
                  </a:lnTo>
                  <a:lnTo>
                    <a:pt x="380" y="482"/>
                  </a:lnTo>
                  <a:lnTo>
                    <a:pt x="390" y="478"/>
                  </a:lnTo>
                  <a:lnTo>
                    <a:pt x="400" y="473"/>
                  </a:lnTo>
                  <a:lnTo>
                    <a:pt x="421" y="464"/>
                  </a:lnTo>
                  <a:lnTo>
                    <a:pt x="441" y="451"/>
                  </a:lnTo>
                  <a:lnTo>
                    <a:pt x="458" y="436"/>
                  </a:lnTo>
                  <a:lnTo>
                    <a:pt x="474" y="420"/>
                  </a:lnTo>
                  <a:lnTo>
                    <a:pt x="481" y="412"/>
                  </a:lnTo>
                  <a:lnTo>
                    <a:pt x="488" y="403"/>
                  </a:lnTo>
                  <a:lnTo>
                    <a:pt x="494" y="395"/>
                  </a:lnTo>
                  <a:lnTo>
                    <a:pt x="499" y="386"/>
                  </a:lnTo>
                  <a:lnTo>
                    <a:pt x="505" y="376"/>
                  </a:lnTo>
                  <a:lnTo>
                    <a:pt x="509" y="368"/>
                  </a:lnTo>
                  <a:lnTo>
                    <a:pt x="512" y="358"/>
                  </a:lnTo>
                  <a:lnTo>
                    <a:pt x="516" y="349"/>
                  </a:lnTo>
                  <a:lnTo>
                    <a:pt x="519" y="339"/>
                  </a:lnTo>
                  <a:lnTo>
                    <a:pt x="521" y="330"/>
                  </a:lnTo>
                  <a:lnTo>
                    <a:pt x="523" y="320"/>
                  </a:lnTo>
                  <a:lnTo>
                    <a:pt x="524" y="309"/>
                  </a:lnTo>
                  <a:lnTo>
                    <a:pt x="525" y="300"/>
                  </a:lnTo>
                  <a:lnTo>
                    <a:pt x="525" y="290"/>
                  </a:lnTo>
                  <a:lnTo>
                    <a:pt x="525" y="280"/>
                  </a:lnTo>
                  <a:lnTo>
                    <a:pt x="524" y="269"/>
                  </a:lnTo>
                  <a:lnTo>
                    <a:pt x="520" y="249"/>
                  </a:lnTo>
                  <a:lnTo>
                    <a:pt x="514" y="228"/>
                  </a:lnTo>
                  <a:lnTo>
                    <a:pt x="507" y="206"/>
                  </a:lnTo>
                  <a:lnTo>
                    <a:pt x="496" y="185"/>
                  </a:lnTo>
                  <a:lnTo>
                    <a:pt x="484" y="165"/>
                  </a:lnTo>
                  <a:lnTo>
                    <a:pt x="470" y="143"/>
                  </a:lnTo>
                  <a:lnTo>
                    <a:pt x="463" y="134"/>
                  </a:lnTo>
                  <a:lnTo>
                    <a:pt x="352" y="216"/>
                  </a:lnTo>
                  <a:lnTo>
                    <a:pt x="429" y="322"/>
                  </a:lnTo>
                  <a:lnTo>
                    <a:pt x="354" y="378"/>
                  </a:lnTo>
                  <a:lnTo>
                    <a:pt x="217" y="189"/>
                  </a:lnTo>
                  <a:lnTo>
                    <a:pt x="286" y="138"/>
                  </a:lnTo>
                  <a:lnTo>
                    <a:pt x="399" y="56"/>
                  </a:lnTo>
                  <a:lnTo>
                    <a:pt x="477" y="0"/>
                  </a:lnTo>
                  <a:lnTo>
                    <a:pt x="542" y="89"/>
                  </a:lnTo>
                  <a:lnTo>
                    <a:pt x="553" y="105"/>
                  </a:lnTo>
                  <a:lnTo>
                    <a:pt x="563" y="121"/>
                  </a:lnTo>
                  <a:lnTo>
                    <a:pt x="573" y="137"/>
                  </a:lnTo>
                  <a:lnTo>
                    <a:pt x="581" y="153"/>
                  </a:lnTo>
                  <a:lnTo>
                    <a:pt x="589" y="169"/>
                  </a:lnTo>
                  <a:lnTo>
                    <a:pt x="596" y="185"/>
                  </a:lnTo>
                  <a:lnTo>
                    <a:pt x="602" y="201"/>
                  </a:lnTo>
                  <a:lnTo>
                    <a:pt x="608" y="217"/>
                  </a:lnTo>
                  <a:lnTo>
                    <a:pt x="612" y="232"/>
                  </a:lnTo>
                  <a:lnTo>
                    <a:pt x="616" y="248"/>
                  </a:lnTo>
                  <a:lnTo>
                    <a:pt x="618" y="264"/>
                  </a:lnTo>
                  <a:lnTo>
                    <a:pt x="622" y="280"/>
                  </a:lnTo>
                  <a:lnTo>
                    <a:pt x="623" y="295"/>
                  </a:lnTo>
                  <a:lnTo>
                    <a:pt x="624" y="309"/>
                  </a:lnTo>
                  <a:lnTo>
                    <a:pt x="624" y="325"/>
                  </a:lnTo>
                  <a:lnTo>
                    <a:pt x="623" y="340"/>
                  </a:lnTo>
                  <a:lnTo>
                    <a:pt x="621" y="355"/>
                  </a:lnTo>
                  <a:lnTo>
                    <a:pt x="618" y="369"/>
                  </a:lnTo>
                  <a:lnTo>
                    <a:pt x="615" y="384"/>
                  </a:lnTo>
                  <a:lnTo>
                    <a:pt x="611" y="398"/>
                  </a:lnTo>
                  <a:lnTo>
                    <a:pt x="607" y="412"/>
                  </a:lnTo>
                  <a:lnTo>
                    <a:pt x="601" y="425"/>
                  </a:lnTo>
                  <a:lnTo>
                    <a:pt x="595" y="438"/>
                  </a:lnTo>
                  <a:lnTo>
                    <a:pt x="589" y="452"/>
                  </a:lnTo>
                  <a:lnTo>
                    <a:pt x="581" y="465"/>
                  </a:lnTo>
                  <a:lnTo>
                    <a:pt x="573" y="476"/>
                  </a:lnTo>
                  <a:lnTo>
                    <a:pt x="564" y="489"/>
                  </a:lnTo>
                  <a:lnTo>
                    <a:pt x="555" y="501"/>
                  </a:lnTo>
                  <a:lnTo>
                    <a:pt x="544" y="512"/>
                  </a:lnTo>
                  <a:lnTo>
                    <a:pt x="533" y="523"/>
                  </a:lnTo>
                  <a:lnTo>
                    <a:pt x="522" y="534"/>
                  </a:lnTo>
                  <a:lnTo>
                    <a:pt x="509" y="543"/>
                  </a:lnTo>
                  <a:lnTo>
                    <a:pt x="495" y="552"/>
                  </a:lnTo>
                  <a:lnTo>
                    <a:pt x="481" y="560"/>
                  </a:lnTo>
                  <a:lnTo>
                    <a:pt x="467" y="568"/>
                  </a:lnTo>
                  <a:lnTo>
                    <a:pt x="454" y="574"/>
                  </a:lnTo>
                  <a:lnTo>
                    <a:pt x="440" y="580"/>
                  </a:lnTo>
                  <a:lnTo>
                    <a:pt x="425" y="585"/>
                  </a:lnTo>
                  <a:lnTo>
                    <a:pt x="411" y="589"/>
                  </a:lnTo>
                  <a:lnTo>
                    <a:pt x="396" y="592"/>
                  </a:lnTo>
                  <a:lnTo>
                    <a:pt x="381" y="595"/>
                  </a:lnTo>
                  <a:lnTo>
                    <a:pt x="368" y="597"/>
                  </a:lnTo>
                  <a:lnTo>
                    <a:pt x="353" y="598"/>
                  </a:lnTo>
                  <a:lnTo>
                    <a:pt x="338" y="598"/>
                  </a:lnTo>
                  <a:lnTo>
                    <a:pt x="323" y="598"/>
                  </a:lnTo>
                  <a:lnTo>
                    <a:pt x="309" y="596"/>
                  </a:lnTo>
                  <a:lnTo>
                    <a:pt x="294" y="593"/>
                  </a:lnTo>
                  <a:lnTo>
                    <a:pt x="279" y="590"/>
                  </a:lnTo>
                  <a:lnTo>
                    <a:pt x="264" y="587"/>
                  </a:lnTo>
                  <a:lnTo>
                    <a:pt x="251" y="582"/>
                  </a:lnTo>
                  <a:lnTo>
                    <a:pt x="236" y="576"/>
                  </a:lnTo>
                  <a:lnTo>
                    <a:pt x="222" y="571"/>
                  </a:lnTo>
                  <a:lnTo>
                    <a:pt x="207" y="564"/>
                  </a:lnTo>
                  <a:lnTo>
                    <a:pt x="193" y="556"/>
                  </a:lnTo>
                  <a:lnTo>
                    <a:pt x="179" y="548"/>
                  </a:lnTo>
                  <a:lnTo>
                    <a:pt x="166" y="538"/>
                  </a:lnTo>
                  <a:lnTo>
                    <a:pt x="153" y="529"/>
                  </a:lnTo>
                  <a:lnTo>
                    <a:pt x="139" y="517"/>
                  </a:lnTo>
                  <a:lnTo>
                    <a:pt x="126" y="505"/>
                  </a:lnTo>
                  <a:lnTo>
                    <a:pt x="113" y="493"/>
                  </a:lnTo>
                  <a:lnTo>
                    <a:pt x="101" y="480"/>
                  </a:lnTo>
                  <a:lnTo>
                    <a:pt x="88" y="466"/>
                  </a:lnTo>
                  <a:lnTo>
                    <a:pt x="76" y="451"/>
                  </a:lnTo>
                  <a:lnTo>
                    <a:pt x="65" y="43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 name="Freeform 101"/>
            <p:cNvSpPr>
              <a:spLocks noEditPoints="1"/>
            </p:cNvSpPr>
            <p:nvPr userDrawn="1"/>
          </p:nvSpPr>
          <p:spPr bwMode="auto">
            <a:xfrm>
              <a:off x="4307" y="2795"/>
              <a:ext cx="65" cy="64"/>
            </a:xfrm>
            <a:custGeom>
              <a:avLst/>
              <a:gdLst>
                <a:gd name="T0" fmla="*/ 204 w 658"/>
                <a:gd name="T1" fmla="*/ 471 h 647"/>
                <a:gd name="T2" fmla="*/ 233 w 658"/>
                <a:gd name="T3" fmla="*/ 504 h 647"/>
                <a:gd name="T4" fmla="*/ 261 w 658"/>
                <a:gd name="T5" fmla="*/ 525 h 647"/>
                <a:gd name="T6" fmla="*/ 289 w 658"/>
                <a:gd name="T7" fmla="*/ 535 h 647"/>
                <a:gd name="T8" fmla="*/ 317 w 658"/>
                <a:gd name="T9" fmla="*/ 534 h 647"/>
                <a:gd name="T10" fmla="*/ 345 w 658"/>
                <a:gd name="T11" fmla="*/ 520 h 647"/>
                <a:gd name="T12" fmla="*/ 363 w 658"/>
                <a:gd name="T13" fmla="*/ 501 h 647"/>
                <a:gd name="T14" fmla="*/ 373 w 658"/>
                <a:gd name="T15" fmla="*/ 477 h 647"/>
                <a:gd name="T16" fmla="*/ 373 w 658"/>
                <a:gd name="T17" fmla="*/ 447 h 647"/>
                <a:gd name="T18" fmla="*/ 363 w 658"/>
                <a:gd name="T19" fmla="*/ 413 h 647"/>
                <a:gd name="T20" fmla="*/ 342 w 658"/>
                <a:gd name="T21" fmla="*/ 374 h 647"/>
                <a:gd name="T22" fmla="*/ 141 w 658"/>
                <a:gd name="T23" fmla="*/ 386 h 647"/>
                <a:gd name="T24" fmla="*/ 420 w 658"/>
                <a:gd name="T25" fmla="*/ 322 h 647"/>
                <a:gd name="T26" fmla="*/ 446 w 658"/>
                <a:gd name="T27" fmla="*/ 347 h 647"/>
                <a:gd name="T28" fmla="*/ 472 w 658"/>
                <a:gd name="T29" fmla="*/ 362 h 647"/>
                <a:gd name="T30" fmla="*/ 495 w 658"/>
                <a:gd name="T31" fmla="*/ 366 h 647"/>
                <a:gd name="T32" fmla="*/ 517 w 658"/>
                <a:gd name="T33" fmla="*/ 362 h 647"/>
                <a:gd name="T34" fmla="*/ 539 w 658"/>
                <a:gd name="T35" fmla="*/ 348 h 647"/>
                <a:gd name="T36" fmla="*/ 553 w 658"/>
                <a:gd name="T37" fmla="*/ 328 h 647"/>
                <a:gd name="T38" fmla="*/ 560 w 658"/>
                <a:gd name="T39" fmla="*/ 304 h 647"/>
                <a:gd name="T40" fmla="*/ 556 w 658"/>
                <a:gd name="T41" fmla="*/ 277 h 647"/>
                <a:gd name="T42" fmla="*/ 542 w 658"/>
                <a:gd name="T43" fmla="*/ 246 h 647"/>
                <a:gd name="T44" fmla="*/ 521 w 658"/>
                <a:gd name="T45" fmla="*/ 212 h 647"/>
                <a:gd name="T46" fmla="*/ 401 w 658"/>
                <a:gd name="T47" fmla="*/ 300 h 647"/>
                <a:gd name="T48" fmla="*/ 620 w 658"/>
                <a:gd name="T49" fmla="*/ 202 h 647"/>
                <a:gd name="T50" fmla="*/ 649 w 658"/>
                <a:gd name="T51" fmla="*/ 266 h 647"/>
                <a:gd name="T52" fmla="*/ 658 w 658"/>
                <a:gd name="T53" fmla="*/ 327 h 647"/>
                <a:gd name="T54" fmla="*/ 651 w 658"/>
                <a:gd name="T55" fmla="*/ 373 h 647"/>
                <a:gd name="T56" fmla="*/ 639 w 658"/>
                <a:gd name="T57" fmla="*/ 404 h 647"/>
                <a:gd name="T58" fmla="*/ 624 w 658"/>
                <a:gd name="T59" fmla="*/ 424 h 647"/>
                <a:gd name="T60" fmla="*/ 605 w 658"/>
                <a:gd name="T61" fmla="*/ 442 h 647"/>
                <a:gd name="T62" fmla="*/ 579 w 658"/>
                <a:gd name="T63" fmla="*/ 456 h 647"/>
                <a:gd name="T64" fmla="*/ 552 w 658"/>
                <a:gd name="T65" fmla="*/ 463 h 647"/>
                <a:gd name="T66" fmla="*/ 525 w 658"/>
                <a:gd name="T67" fmla="*/ 464 h 647"/>
                <a:gd name="T68" fmla="*/ 496 w 658"/>
                <a:gd name="T69" fmla="*/ 458 h 647"/>
                <a:gd name="T70" fmla="*/ 462 w 658"/>
                <a:gd name="T71" fmla="*/ 465 h 647"/>
                <a:gd name="T72" fmla="*/ 463 w 658"/>
                <a:gd name="T73" fmla="*/ 510 h 647"/>
                <a:gd name="T74" fmla="*/ 458 w 658"/>
                <a:gd name="T75" fmla="*/ 544 h 647"/>
                <a:gd name="T76" fmla="*/ 445 w 658"/>
                <a:gd name="T77" fmla="*/ 575 h 647"/>
                <a:gd name="T78" fmla="*/ 424 w 658"/>
                <a:gd name="T79" fmla="*/ 605 h 647"/>
                <a:gd name="T80" fmla="*/ 408 w 658"/>
                <a:gd name="T81" fmla="*/ 621 h 647"/>
                <a:gd name="T82" fmla="*/ 380 w 658"/>
                <a:gd name="T83" fmla="*/ 636 h 647"/>
                <a:gd name="T84" fmla="*/ 333 w 658"/>
                <a:gd name="T85" fmla="*/ 647 h 647"/>
                <a:gd name="T86" fmla="*/ 287 w 658"/>
                <a:gd name="T87" fmla="*/ 641 h 647"/>
                <a:gd name="T88" fmla="*/ 252 w 658"/>
                <a:gd name="T89" fmla="*/ 630 h 647"/>
                <a:gd name="T90" fmla="*/ 213 w 658"/>
                <a:gd name="T91" fmla="*/ 608 h 647"/>
                <a:gd name="T92" fmla="*/ 157 w 658"/>
                <a:gd name="T93" fmla="*/ 558 h 647"/>
                <a:gd name="T94" fmla="*/ 0 w 658"/>
                <a:gd name="T95" fmla="*/ 3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647">
                  <a:moveTo>
                    <a:pt x="141" y="386"/>
                  </a:moveTo>
                  <a:lnTo>
                    <a:pt x="194" y="458"/>
                  </a:lnTo>
                  <a:lnTo>
                    <a:pt x="204" y="471"/>
                  </a:lnTo>
                  <a:lnTo>
                    <a:pt x="213" y="483"/>
                  </a:lnTo>
                  <a:lnTo>
                    <a:pt x="224" y="495"/>
                  </a:lnTo>
                  <a:lnTo>
                    <a:pt x="233" y="504"/>
                  </a:lnTo>
                  <a:lnTo>
                    <a:pt x="243" y="512"/>
                  </a:lnTo>
                  <a:lnTo>
                    <a:pt x="252" y="519"/>
                  </a:lnTo>
                  <a:lnTo>
                    <a:pt x="261" y="525"/>
                  </a:lnTo>
                  <a:lnTo>
                    <a:pt x="271" y="530"/>
                  </a:lnTo>
                  <a:lnTo>
                    <a:pt x="280" y="533"/>
                  </a:lnTo>
                  <a:lnTo>
                    <a:pt x="289" y="535"/>
                  </a:lnTo>
                  <a:lnTo>
                    <a:pt x="298" y="536"/>
                  </a:lnTo>
                  <a:lnTo>
                    <a:pt x="308" y="536"/>
                  </a:lnTo>
                  <a:lnTo>
                    <a:pt x="317" y="534"/>
                  </a:lnTo>
                  <a:lnTo>
                    <a:pt x="326" y="531"/>
                  </a:lnTo>
                  <a:lnTo>
                    <a:pt x="336" y="525"/>
                  </a:lnTo>
                  <a:lnTo>
                    <a:pt x="345" y="520"/>
                  </a:lnTo>
                  <a:lnTo>
                    <a:pt x="351" y="514"/>
                  </a:lnTo>
                  <a:lnTo>
                    <a:pt x="358" y="507"/>
                  </a:lnTo>
                  <a:lnTo>
                    <a:pt x="363" y="501"/>
                  </a:lnTo>
                  <a:lnTo>
                    <a:pt x="367" y="494"/>
                  </a:lnTo>
                  <a:lnTo>
                    <a:pt x="371" y="485"/>
                  </a:lnTo>
                  <a:lnTo>
                    <a:pt x="373" y="477"/>
                  </a:lnTo>
                  <a:lnTo>
                    <a:pt x="374" y="467"/>
                  </a:lnTo>
                  <a:lnTo>
                    <a:pt x="374" y="457"/>
                  </a:lnTo>
                  <a:lnTo>
                    <a:pt x="373" y="447"/>
                  </a:lnTo>
                  <a:lnTo>
                    <a:pt x="371" y="436"/>
                  </a:lnTo>
                  <a:lnTo>
                    <a:pt x="367" y="424"/>
                  </a:lnTo>
                  <a:lnTo>
                    <a:pt x="363" y="413"/>
                  </a:lnTo>
                  <a:lnTo>
                    <a:pt x="357" y="401"/>
                  </a:lnTo>
                  <a:lnTo>
                    <a:pt x="350" y="388"/>
                  </a:lnTo>
                  <a:lnTo>
                    <a:pt x="342" y="374"/>
                  </a:lnTo>
                  <a:lnTo>
                    <a:pt x="332" y="361"/>
                  </a:lnTo>
                  <a:lnTo>
                    <a:pt x="278" y="286"/>
                  </a:lnTo>
                  <a:lnTo>
                    <a:pt x="141" y="386"/>
                  </a:lnTo>
                  <a:close/>
                  <a:moveTo>
                    <a:pt x="401" y="300"/>
                  </a:moveTo>
                  <a:lnTo>
                    <a:pt x="411" y="312"/>
                  </a:lnTo>
                  <a:lnTo>
                    <a:pt x="420" y="322"/>
                  </a:lnTo>
                  <a:lnTo>
                    <a:pt x="429" y="332"/>
                  </a:lnTo>
                  <a:lnTo>
                    <a:pt x="438" y="340"/>
                  </a:lnTo>
                  <a:lnTo>
                    <a:pt x="446" y="347"/>
                  </a:lnTo>
                  <a:lnTo>
                    <a:pt x="455" y="353"/>
                  </a:lnTo>
                  <a:lnTo>
                    <a:pt x="463" y="357"/>
                  </a:lnTo>
                  <a:lnTo>
                    <a:pt x="472" y="362"/>
                  </a:lnTo>
                  <a:lnTo>
                    <a:pt x="479" y="364"/>
                  </a:lnTo>
                  <a:lnTo>
                    <a:pt x="488" y="366"/>
                  </a:lnTo>
                  <a:lnTo>
                    <a:pt x="495" y="366"/>
                  </a:lnTo>
                  <a:lnTo>
                    <a:pt x="502" y="366"/>
                  </a:lnTo>
                  <a:lnTo>
                    <a:pt x="510" y="364"/>
                  </a:lnTo>
                  <a:lnTo>
                    <a:pt x="517" y="362"/>
                  </a:lnTo>
                  <a:lnTo>
                    <a:pt x="524" y="358"/>
                  </a:lnTo>
                  <a:lnTo>
                    <a:pt x="531" y="354"/>
                  </a:lnTo>
                  <a:lnTo>
                    <a:pt x="539" y="348"/>
                  </a:lnTo>
                  <a:lnTo>
                    <a:pt x="545" y="341"/>
                  </a:lnTo>
                  <a:lnTo>
                    <a:pt x="550" y="335"/>
                  </a:lnTo>
                  <a:lnTo>
                    <a:pt x="553" y="328"/>
                  </a:lnTo>
                  <a:lnTo>
                    <a:pt x="557" y="320"/>
                  </a:lnTo>
                  <a:lnTo>
                    <a:pt x="559" y="312"/>
                  </a:lnTo>
                  <a:lnTo>
                    <a:pt x="560" y="304"/>
                  </a:lnTo>
                  <a:lnTo>
                    <a:pt x="559" y="296"/>
                  </a:lnTo>
                  <a:lnTo>
                    <a:pt x="558" y="286"/>
                  </a:lnTo>
                  <a:lnTo>
                    <a:pt x="556" y="277"/>
                  </a:lnTo>
                  <a:lnTo>
                    <a:pt x="552" y="267"/>
                  </a:lnTo>
                  <a:lnTo>
                    <a:pt x="547" y="256"/>
                  </a:lnTo>
                  <a:lnTo>
                    <a:pt x="542" y="246"/>
                  </a:lnTo>
                  <a:lnTo>
                    <a:pt x="535" y="235"/>
                  </a:lnTo>
                  <a:lnTo>
                    <a:pt x="528" y="223"/>
                  </a:lnTo>
                  <a:lnTo>
                    <a:pt x="521" y="212"/>
                  </a:lnTo>
                  <a:lnTo>
                    <a:pt x="472" y="146"/>
                  </a:lnTo>
                  <a:lnTo>
                    <a:pt x="353" y="232"/>
                  </a:lnTo>
                  <a:lnTo>
                    <a:pt x="401" y="300"/>
                  </a:lnTo>
                  <a:close/>
                  <a:moveTo>
                    <a:pt x="590" y="155"/>
                  </a:moveTo>
                  <a:lnTo>
                    <a:pt x="607" y="179"/>
                  </a:lnTo>
                  <a:lnTo>
                    <a:pt x="620" y="202"/>
                  </a:lnTo>
                  <a:lnTo>
                    <a:pt x="632" y="224"/>
                  </a:lnTo>
                  <a:lnTo>
                    <a:pt x="642" y="246"/>
                  </a:lnTo>
                  <a:lnTo>
                    <a:pt x="649" y="266"/>
                  </a:lnTo>
                  <a:lnTo>
                    <a:pt x="654" y="286"/>
                  </a:lnTo>
                  <a:lnTo>
                    <a:pt x="657" y="306"/>
                  </a:lnTo>
                  <a:lnTo>
                    <a:pt x="658" y="327"/>
                  </a:lnTo>
                  <a:lnTo>
                    <a:pt x="658" y="343"/>
                  </a:lnTo>
                  <a:lnTo>
                    <a:pt x="656" y="358"/>
                  </a:lnTo>
                  <a:lnTo>
                    <a:pt x="651" y="373"/>
                  </a:lnTo>
                  <a:lnTo>
                    <a:pt x="646" y="389"/>
                  </a:lnTo>
                  <a:lnTo>
                    <a:pt x="643" y="397"/>
                  </a:lnTo>
                  <a:lnTo>
                    <a:pt x="639" y="404"/>
                  </a:lnTo>
                  <a:lnTo>
                    <a:pt x="634" y="411"/>
                  </a:lnTo>
                  <a:lnTo>
                    <a:pt x="630" y="418"/>
                  </a:lnTo>
                  <a:lnTo>
                    <a:pt x="624" y="424"/>
                  </a:lnTo>
                  <a:lnTo>
                    <a:pt x="618" y="431"/>
                  </a:lnTo>
                  <a:lnTo>
                    <a:pt x="611" y="437"/>
                  </a:lnTo>
                  <a:lnTo>
                    <a:pt x="605" y="442"/>
                  </a:lnTo>
                  <a:lnTo>
                    <a:pt x="596" y="448"/>
                  </a:lnTo>
                  <a:lnTo>
                    <a:pt x="588" y="452"/>
                  </a:lnTo>
                  <a:lnTo>
                    <a:pt x="579" y="456"/>
                  </a:lnTo>
                  <a:lnTo>
                    <a:pt x="570" y="460"/>
                  </a:lnTo>
                  <a:lnTo>
                    <a:pt x="562" y="462"/>
                  </a:lnTo>
                  <a:lnTo>
                    <a:pt x="552" y="463"/>
                  </a:lnTo>
                  <a:lnTo>
                    <a:pt x="544" y="464"/>
                  </a:lnTo>
                  <a:lnTo>
                    <a:pt x="534" y="464"/>
                  </a:lnTo>
                  <a:lnTo>
                    <a:pt x="525" y="464"/>
                  </a:lnTo>
                  <a:lnTo>
                    <a:pt x="515" y="463"/>
                  </a:lnTo>
                  <a:lnTo>
                    <a:pt x="506" y="461"/>
                  </a:lnTo>
                  <a:lnTo>
                    <a:pt x="496" y="458"/>
                  </a:lnTo>
                  <a:lnTo>
                    <a:pt x="477" y="452"/>
                  </a:lnTo>
                  <a:lnTo>
                    <a:pt x="459" y="445"/>
                  </a:lnTo>
                  <a:lnTo>
                    <a:pt x="462" y="465"/>
                  </a:lnTo>
                  <a:lnTo>
                    <a:pt x="464" y="487"/>
                  </a:lnTo>
                  <a:lnTo>
                    <a:pt x="464" y="498"/>
                  </a:lnTo>
                  <a:lnTo>
                    <a:pt x="463" y="510"/>
                  </a:lnTo>
                  <a:lnTo>
                    <a:pt x="462" y="521"/>
                  </a:lnTo>
                  <a:lnTo>
                    <a:pt x="460" y="532"/>
                  </a:lnTo>
                  <a:lnTo>
                    <a:pt x="458" y="544"/>
                  </a:lnTo>
                  <a:lnTo>
                    <a:pt x="455" y="554"/>
                  </a:lnTo>
                  <a:lnTo>
                    <a:pt x="450" y="565"/>
                  </a:lnTo>
                  <a:lnTo>
                    <a:pt x="445" y="575"/>
                  </a:lnTo>
                  <a:lnTo>
                    <a:pt x="439" y="586"/>
                  </a:lnTo>
                  <a:lnTo>
                    <a:pt x="432" y="596"/>
                  </a:lnTo>
                  <a:lnTo>
                    <a:pt x="424" y="605"/>
                  </a:lnTo>
                  <a:lnTo>
                    <a:pt x="415" y="614"/>
                  </a:lnTo>
                  <a:lnTo>
                    <a:pt x="412" y="618"/>
                  </a:lnTo>
                  <a:lnTo>
                    <a:pt x="408" y="621"/>
                  </a:lnTo>
                  <a:lnTo>
                    <a:pt x="404" y="624"/>
                  </a:lnTo>
                  <a:lnTo>
                    <a:pt x="396" y="629"/>
                  </a:lnTo>
                  <a:lnTo>
                    <a:pt x="380" y="636"/>
                  </a:lnTo>
                  <a:lnTo>
                    <a:pt x="365" y="642"/>
                  </a:lnTo>
                  <a:lnTo>
                    <a:pt x="349" y="646"/>
                  </a:lnTo>
                  <a:lnTo>
                    <a:pt x="333" y="647"/>
                  </a:lnTo>
                  <a:lnTo>
                    <a:pt x="317" y="647"/>
                  </a:lnTo>
                  <a:lnTo>
                    <a:pt x="302" y="645"/>
                  </a:lnTo>
                  <a:lnTo>
                    <a:pt x="287" y="641"/>
                  </a:lnTo>
                  <a:lnTo>
                    <a:pt x="272" y="637"/>
                  </a:lnTo>
                  <a:lnTo>
                    <a:pt x="261" y="634"/>
                  </a:lnTo>
                  <a:lnTo>
                    <a:pt x="252" y="630"/>
                  </a:lnTo>
                  <a:lnTo>
                    <a:pt x="242" y="625"/>
                  </a:lnTo>
                  <a:lnTo>
                    <a:pt x="232" y="620"/>
                  </a:lnTo>
                  <a:lnTo>
                    <a:pt x="213" y="608"/>
                  </a:lnTo>
                  <a:lnTo>
                    <a:pt x="194" y="595"/>
                  </a:lnTo>
                  <a:lnTo>
                    <a:pt x="176" y="578"/>
                  </a:lnTo>
                  <a:lnTo>
                    <a:pt x="157" y="558"/>
                  </a:lnTo>
                  <a:lnTo>
                    <a:pt x="139" y="536"/>
                  </a:lnTo>
                  <a:lnTo>
                    <a:pt x="120" y="511"/>
                  </a:lnTo>
                  <a:lnTo>
                    <a:pt x="0" y="347"/>
                  </a:lnTo>
                  <a:lnTo>
                    <a:pt x="477" y="0"/>
                  </a:lnTo>
                  <a:lnTo>
                    <a:pt x="590" y="15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7" name="Freeform 102"/>
            <p:cNvSpPr>
              <a:spLocks/>
            </p:cNvSpPr>
            <p:nvPr userDrawn="1"/>
          </p:nvSpPr>
          <p:spPr bwMode="auto">
            <a:xfrm>
              <a:off x="4349" y="2847"/>
              <a:ext cx="63" cy="60"/>
            </a:xfrm>
            <a:custGeom>
              <a:avLst/>
              <a:gdLst>
                <a:gd name="T0" fmla="*/ 624 w 624"/>
                <a:gd name="T1" fmla="*/ 251 h 598"/>
                <a:gd name="T2" fmla="*/ 486 w 624"/>
                <a:gd name="T3" fmla="*/ 214 h 598"/>
                <a:gd name="T4" fmla="*/ 454 w 624"/>
                <a:gd name="T5" fmla="*/ 176 h 598"/>
                <a:gd name="T6" fmla="*/ 419 w 624"/>
                <a:gd name="T7" fmla="*/ 145 h 598"/>
                <a:gd name="T8" fmla="*/ 382 w 624"/>
                <a:gd name="T9" fmla="*/ 124 h 598"/>
                <a:gd name="T10" fmla="*/ 363 w 624"/>
                <a:gd name="T11" fmla="*/ 116 h 598"/>
                <a:gd name="T12" fmla="*/ 343 w 624"/>
                <a:gd name="T13" fmla="*/ 111 h 598"/>
                <a:gd name="T14" fmla="*/ 324 w 624"/>
                <a:gd name="T15" fmla="*/ 108 h 598"/>
                <a:gd name="T16" fmla="*/ 304 w 624"/>
                <a:gd name="T17" fmla="*/ 107 h 598"/>
                <a:gd name="T18" fmla="*/ 284 w 624"/>
                <a:gd name="T19" fmla="*/ 108 h 598"/>
                <a:gd name="T20" fmla="*/ 264 w 624"/>
                <a:gd name="T21" fmla="*/ 111 h 598"/>
                <a:gd name="T22" fmla="*/ 243 w 624"/>
                <a:gd name="T23" fmla="*/ 116 h 598"/>
                <a:gd name="T24" fmla="*/ 223 w 624"/>
                <a:gd name="T25" fmla="*/ 124 h 598"/>
                <a:gd name="T26" fmla="*/ 183 w 624"/>
                <a:gd name="T27" fmla="*/ 147 h 598"/>
                <a:gd name="T28" fmla="*/ 150 w 624"/>
                <a:gd name="T29" fmla="*/ 178 h 598"/>
                <a:gd name="T30" fmla="*/ 136 w 624"/>
                <a:gd name="T31" fmla="*/ 195 h 598"/>
                <a:gd name="T32" fmla="*/ 124 w 624"/>
                <a:gd name="T33" fmla="*/ 212 h 598"/>
                <a:gd name="T34" fmla="*/ 115 w 624"/>
                <a:gd name="T35" fmla="*/ 230 h 598"/>
                <a:gd name="T36" fmla="*/ 107 w 624"/>
                <a:gd name="T37" fmla="*/ 249 h 598"/>
                <a:gd name="T38" fmla="*/ 103 w 624"/>
                <a:gd name="T39" fmla="*/ 268 h 598"/>
                <a:gd name="T40" fmla="*/ 100 w 624"/>
                <a:gd name="T41" fmla="*/ 289 h 598"/>
                <a:gd name="T42" fmla="*/ 99 w 624"/>
                <a:gd name="T43" fmla="*/ 308 h 598"/>
                <a:gd name="T44" fmla="*/ 100 w 624"/>
                <a:gd name="T45" fmla="*/ 329 h 598"/>
                <a:gd name="T46" fmla="*/ 109 w 624"/>
                <a:gd name="T47" fmla="*/ 371 h 598"/>
                <a:gd name="T48" fmla="*/ 127 w 624"/>
                <a:gd name="T49" fmla="*/ 413 h 598"/>
                <a:gd name="T50" fmla="*/ 154 w 624"/>
                <a:gd name="T51" fmla="*/ 455 h 598"/>
                <a:gd name="T52" fmla="*/ 272 w 624"/>
                <a:gd name="T53" fmla="*/ 382 h 598"/>
                <a:gd name="T54" fmla="*/ 271 w 624"/>
                <a:gd name="T55" fmla="*/ 221 h 598"/>
                <a:gd name="T56" fmla="*/ 338 w 624"/>
                <a:gd name="T57" fmla="*/ 460 h 598"/>
                <a:gd name="T58" fmla="*/ 147 w 624"/>
                <a:gd name="T59" fmla="*/ 598 h 598"/>
                <a:gd name="T60" fmla="*/ 71 w 624"/>
                <a:gd name="T61" fmla="*/ 493 h 598"/>
                <a:gd name="T62" fmla="*/ 51 w 624"/>
                <a:gd name="T63" fmla="*/ 461 h 598"/>
                <a:gd name="T64" fmla="*/ 35 w 624"/>
                <a:gd name="T65" fmla="*/ 429 h 598"/>
                <a:gd name="T66" fmla="*/ 21 w 624"/>
                <a:gd name="T67" fmla="*/ 397 h 598"/>
                <a:gd name="T68" fmla="*/ 12 w 624"/>
                <a:gd name="T69" fmla="*/ 366 h 598"/>
                <a:gd name="T70" fmla="*/ 5 w 624"/>
                <a:gd name="T71" fmla="*/ 334 h 598"/>
                <a:gd name="T72" fmla="*/ 1 w 624"/>
                <a:gd name="T73" fmla="*/ 304 h 598"/>
                <a:gd name="T74" fmla="*/ 1 w 624"/>
                <a:gd name="T75" fmla="*/ 273 h 598"/>
                <a:gd name="T76" fmla="*/ 3 w 624"/>
                <a:gd name="T77" fmla="*/ 243 h 598"/>
                <a:gd name="T78" fmla="*/ 8 w 624"/>
                <a:gd name="T79" fmla="*/ 214 h 598"/>
                <a:gd name="T80" fmla="*/ 17 w 624"/>
                <a:gd name="T81" fmla="*/ 187 h 598"/>
                <a:gd name="T82" fmla="*/ 29 w 624"/>
                <a:gd name="T83" fmla="*/ 160 h 598"/>
                <a:gd name="T84" fmla="*/ 42 w 624"/>
                <a:gd name="T85" fmla="*/ 133 h 598"/>
                <a:gd name="T86" fmla="*/ 59 w 624"/>
                <a:gd name="T87" fmla="*/ 109 h 598"/>
                <a:gd name="T88" fmla="*/ 80 w 624"/>
                <a:gd name="T89" fmla="*/ 87 h 598"/>
                <a:gd name="T90" fmla="*/ 102 w 624"/>
                <a:gd name="T91" fmla="*/ 64 h 598"/>
                <a:gd name="T92" fmla="*/ 128 w 624"/>
                <a:gd name="T93" fmla="*/ 46 h 598"/>
                <a:gd name="T94" fmla="*/ 156 w 624"/>
                <a:gd name="T95" fmla="*/ 30 h 598"/>
                <a:gd name="T96" fmla="*/ 184 w 624"/>
                <a:gd name="T97" fmla="*/ 18 h 598"/>
                <a:gd name="T98" fmla="*/ 212 w 624"/>
                <a:gd name="T99" fmla="*/ 9 h 598"/>
                <a:gd name="T100" fmla="*/ 242 w 624"/>
                <a:gd name="T101" fmla="*/ 4 h 598"/>
                <a:gd name="T102" fmla="*/ 271 w 624"/>
                <a:gd name="T103" fmla="*/ 0 h 598"/>
                <a:gd name="T104" fmla="*/ 301 w 624"/>
                <a:gd name="T105" fmla="*/ 0 h 598"/>
                <a:gd name="T106" fmla="*/ 329 w 624"/>
                <a:gd name="T107" fmla="*/ 5 h 598"/>
                <a:gd name="T108" fmla="*/ 359 w 624"/>
                <a:gd name="T109" fmla="*/ 11 h 598"/>
                <a:gd name="T110" fmla="*/ 388 w 624"/>
                <a:gd name="T111" fmla="*/ 22 h 598"/>
                <a:gd name="T112" fmla="*/ 417 w 624"/>
                <a:gd name="T113" fmla="*/ 34 h 598"/>
                <a:gd name="T114" fmla="*/ 444 w 624"/>
                <a:gd name="T115" fmla="*/ 50 h 598"/>
                <a:gd name="T116" fmla="*/ 471 w 624"/>
                <a:gd name="T117" fmla="*/ 70 h 598"/>
                <a:gd name="T118" fmla="*/ 497 w 624"/>
                <a:gd name="T119" fmla="*/ 93 h 598"/>
                <a:gd name="T120" fmla="*/ 523 w 624"/>
                <a:gd name="T121" fmla="*/ 118 h 598"/>
                <a:gd name="T122" fmla="*/ 547 w 624"/>
                <a:gd name="T123" fmla="*/ 147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8">
                  <a:moveTo>
                    <a:pt x="559" y="162"/>
                  </a:moveTo>
                  <a:lnTo>
                    <a:pt x="624" y="251"/>
                  </a:lnTo>
                  <a:lnTo>
                    <a:pt x="552" y="305"/>
                  </a:lnTo>
                  <a:lnTo>
                    <a:pt x="486" y="214"/>
                  </a:lnTo>
                  <a:lnTo>
                    <a:pt x="470" y="194"/>
                  </a:lnTo>
                  <a:lnTo>
                    <a:pt x="454" y="176"/>
                  </a:lnTo>
                  <a:lnTo>
                    <a:pt x="437" y="159"/>
                  </a:lnTo>
                  <a:lnTo>
                    <a:pt x="419" y="145"/>
                  </a:lnTo>
                  <a:lnTo>
                    <a:pt x="401" y="133"/>
                  </a:lnTo>
                  <a:lnTo>
                    <a:pt x="382" y="124"/>
                  </a:lnTo>
                  <a:lnTo>
                    <a:pt x="373" y="120"/>
                  </a:lnTo>
                  <a:lnTo>
                    <a:pt x="363" y="116"/>
                  </a:lnTo>
                  <a:lnTo>
                    <a:pt x="353" y="113"/>
                  </a:lnTo>
                  <a:lnTo>
                    <a:pt x="343" y="111"/>
                  </a:lnTo>
                  <a:lnTo>
                    <a:pt x="334" y="109"/>
                  </a:lnTo>
                  <a:lnTo>
                    <a:pt x="324" y="108"/>
                  </a:lnTo>
                  <a:lnTo>
                    <a:pt x="313" y="107"/>
                  </a:lnTo>
                  <a:lnTo>
                    <a:pt x="304" y="107"/>
                  </a:lnTo>
                  <a:lnTo>
                    <a:pt x="294" y="107"/>
                  </a:lnTo>
                  <a:lnTo>
                    <a:pt x="284" y="108"/>
                  </a:lnTo>
                  <a:lnTo>
                    <a:pt x="274" y="109"/>
                  </a:lnTo>
                  <a:lnTo>
                    <a:pt x="264" y="111"/>
                  </a:lnTo>
                  <a:lnTo>
                    <a:pt x="254" y="113"/>
                  </a:lnTo>
                  <a:lnTo>
                    <a:pt x="243" y="116"/>
                  </a:lnTo>
                  <a:lnTo>
                    <a:pt x="234" y="121"/>
                  </a:lnTo>
                  <a:lnTo>
                    <a:pt x="223" y="124"/>
                  </a:lnTo>
                  <a:lnTo>
                    <a:pt x="203" y="134"/>
                  </a:lnTo>
                  <a:lnTo>
                    <a:pt x="183" y="147"/>
                  </a:lnTo>
                  <a:lnTo>
                    <a:pt x="166" y="162"/>
                  </a:lnTo>
                  <a:lnTo>
                    <a:pt x="150" y="178"/>
                  </a:lnTo>
                  <a:lnTo>
                    <a:pt x="142" y="187"/>
                  </a:lnTo>
                  <a:lnTo>
                    <a:pt x="136" y="195"/>
                  </a:lnTo>
                  <a:lnTo>
                    <a:pt x="130" y="204"/>
                  </a:lnTo>
                  <a:lnTo>
                    <a:pt x="124" y="212"/>
                  </a:lnTo>
                  <a:lnTo>
                    <a:pt x="119" y="222"/>
                  </a:lnTo>
                  <a:lnTo>
                    <a:pt x="115" y="230"/>
                  </a:lnTo>
                  <a:lnTo>
                    <a:pt x="111" y="240"/>
                  </a:lnTo>
                  <a:lnTo>
                    <a:pt x="107" y="249"/>
                  </a:lnTo>
                  <a:lnTo>
                    <a:pt x="105" y="259"/>
                  </a:lnTo>
                  <a:lnTo>
                    <a:pt x="103" y="268"/>
                  </a:lnTo>
                  <a:lnTo>
                    <a:pt x="101" y="278"/>
                  </a:lnTo>
                  <a:lnTo>
                    <a:pt x="100" y="289"/>
                  </a:lnTo>
                  <a:lnTo>
                    <a:pt x="99" y="298"/>
                  </a:lnTo>
                  <a:lnTo>
                    <a:pt x="99" y="308"/>
                  </a:lnTo>
                  <a:lnTo>
                    <a:pt x="100" y="318"/>
                  </a:lnTo>
                  <a:lnTo>
                    <a:pt x="100" y="329"/>
                  </a:lnTo>
                  <a:lnTo>
                    <a:pt x="104" y="349"/>
                  </a:lnTo>
                  <a:lnTo>
                    <a:pt x="109" y="371"/>
                  </a:lnTo>
                  <a:lnTo>
                    <a:pt x="117" y="392"/>
                  </a:lnTo>
                  <a:lnTo>
                    <a:pt x="127" y="413"/>
                  </a:lnTo>
                  <a:lnTo>
                    <a:pt x="139" y="433"/>
                  </a:lnTo>
                  <a:lnTo>
                    <a:pt x="154" y="455"/>
                  </a:lnTo>
                  <a:lnTo>
                    <a:pt x="160" y="464"/>
                  </a:lnTo>
                  <a:lnTo>
                    <a:pt x="272" y="382"/>
                  </a:lnTo>
                  <a:lnTo>
                    <a:pt x="194" y="276"/>
                  </a:lnTo>
                  <a:lnTo>
                    <a:pt x="271" y="221"/>
                  </a:lnTo>
                  <a:lnTo>
                    <a:pt x="407" y="409"/>
                  </a:lnTo>
                  <a:lnTo>
                    <a:pt x="338" y="460"/>
                  </a:lnTo>
                  <a:lnTo>
                    <a:pt x="224" y="542"/>
                  </a:lnTo>
                  <a:lnTo>
                    <a:pt x="147" y="598"/>
                  </a:lnTo>
                  <a:lnTo>
                    <a:pt x="82" y="509"/>
                  </a:lnTo>
                  <a:lnTo>
                    <a:pt x="71" y="493"/>
                  </a:lnTo>
                  <a:lnTo>
                    <a:pt x="60" y="477"/>
                  </a:lnTo>
                  <a:lnTo>
                    <a:pt x="51" y="461"/>
                  </a:lnTo>
                  <a:lnTo>
                    <a:pt x="42" y="445"/>
                  </a:lnTo>
                  <a:lnTo>
                    <a:pt x="35" y="429"/>
                  </a:lnTo>
                  <a:lnTo>
                    <a:pt x="27" y="413"/>
                  </a:lnTo>
                  <a:lnTo>
                    <a:pt x="21" y="397"/>
                  </a:lnTo>
                  <a:lnTo>
                    <a:pt x="16" y="381"/>
                  </a:lnTo>
                  <a:lnTo>
                    <a:pt x="12" y="366"/>
                  </a:lnTo>
                  <a:lnTo>
                    <a:pt x="7" y="350"/>
                  </a:lnTo>
                  <a:lnTo>
                    <a:pt x="5" y="334"/>
                  </a:lnTo>
                  <a:lnTo>
                    <a:pt x="2" y="318"/>
                  </a:lnTo>
                  <a:lnTo>
                    <a:pt x="1" y="304"/>
                  </a:lnTo>
                  <a:lnTo>
                    <a:pt x="0" y="289"/>
                  </a:lnTo>
                  <a:lnTo>
                    <a:pt x="1" y="273"/>
                  </a:lnTo>
                  <a:lnTo>
                    <a:pt x="1" y="258"/>
                  </a:lnTo>
                  <a:lnTo>
                    <a:pt x="3" y="243"/>
                  </a:lnTo>
                  <a:lnTo>
                    <a:pt x="5" y="229"/>
                  </a:lnTo>
                  <a:lnTo>
                    <a:pt x="8" y="214"/>
                  </a:lnTo>
                  <a:lnTo>
                    <a:pt x="13" y="200"/>
                  </a:lnTo>
                  <a:lnTo>
                    <a:pt x="17" y="187"/>
                  </a:lnTo>
                  <a:lnTo>
                    <a:pt x="22" y="173"/>
                  </a:lnTo>
                  <a:lnTo>
                    <a:pt x="29" y="160"/>
                  </a:lnTo>
                  <a:lnTo>
                    <a:pt x="35" y="146"/>
                  </a:lnTo>
                  <a:lnTo>
                    <a:pt x="42" y="133"/>
                  </a:lnTo>
                  <a:lnTo>
                    <a:pt x="51" y="122"/>
                  </a:lnTo>
                  <a:lnTo>
                    <a:pt x="59" y="109"/>
                  </a:lnTo>
                  <a:lnTo>
                    <a:pt x="69" y="97"/>
                  </a:lnTo>
                  <a:lnTo>
                    <a:pt x="80" y="87"/>
                  </a:lnTo>
                  <a:lnTo>
                    <a:pt x="90" y="75"/>
                  </a:lnTo>
                  <a:lnTo>
                    <a:pt x="102" y="64"/>
                  </a:lnTo>
                  <a:lnTo>
                    <a:pt x="115" y="55"/>
                  </a:lnTo>
                  <a:lnTo>
                    <a:pt x="128" y="46"/>
                  </a:lnTo>
                  <a:lnTo>
                    <a:pt x="142" y="38"/>
                  </a:lnTo>
                  <a:lnTo>
                    <a:pt x="156" y="30"/>
                  </a:lnTo>
                  <a:lnTo>
                    <a:pt x="170" y="24"/>
                  </a:lnTo>
                  <a:lnTo>
                    <a:pt x="184" y="18"/>
                  </a:lnTo>
                  <a:lnTo>
                    <a:pt x="199" y="13"/>
                  </a:lnTo>
                  <a:lnTo>
                    <a:pt x="212" y="9"/>
                  </a:lnTo>
                  <a:lnTo>
                    <a:pt x="227" y="6"/>
                  </a:lnTo>
                  <a:lnTo>
                    <a:pt x="242" y="4"/>
                  </a:lnTo>
                  <a:lnTo>
                    <a:pt x="256" y="1"/>
                  </a:lnTo>
                  <a:lnTo>
                    <a:pt x="271" y="0"/>
                  </a:lnTo>
                  <a:lnTo>
                    <a:pt x="286" y="0"/>
                  </a:lnTo>
                  <a:lnTo>
                    <a:pt x="301" y="0"/>
                  </a:lnTo>
                  <a:lnTo>
                    <a:pt x="316" y="3"/>
                  </a:lnTo>
                  <a:lnTo>
                    <a:pt x="329" y="5"/>
                  </a:lnTo>
                  <a:lnTo>
                    <a:pt x="344" y="8"/>
                  </a:lnTo>
                  <a:lnTo>
                    <a:pt x="359" y="11"/>
                  </a:lnTo>
                  <a:lnTo>
                    <a:pt x="373" y="16"/>
                  </a:lnTo>
                  <a:lnTo>
                    <a:pt x="388" y="22"/>
                  </a:lnTo>
                  <a:lnTo>
                    <a:pt x="402" y="27"/>
                  </a:lnTo>
                  <a:lnTo>
                    <a:pt x="417" y="34"/>
                  </a:lnTo>
                  <a:lnTo>
                    <a:pt x="430" y="42"/>
                  </a:lnTo>
                  <a:lnTo>
                    <a:pt x="444" y="50"/>
                  </a:lnTo>
                  <a:lnTo>
                    <a:pt x="458" y="60"/>
                  </a:lnTo>
                  <a:lnTo>
                    <a:pt x="471" y="70"/>
                  </a:lnTo>
                  <a:lnTo>
                    <a:pt x="485" y="81"/>
                  </a:lnTo>
                  <a:lnTo>
                    <a:pt x="497" y="93"/>
                  </a:lnTo>
                  <a:lnTo>
                    <a:pt x="510" y="105"/>
                  </a:lnTo>
                  <a:lnTo>
                    <a:pt x="523" y="118"/>
                  </a:lnTo>
                  <a:lnTo>
                    <a:pt x="536" y="132"/>
                  </a:lnTo>
                  <a:lnTo>
                    <a:pt x="547" y="147"/>
                  </a:lnTo>
                  <a:lnTo>
                    <a:pt x="559" y="16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8" name="Freeform 103"/>
            <p:cNvSpPr>
              <a:spLocks noEditPoints="1"/>
            </p:cNvSpPr>
            <p:nvPr userDrawn="1"/>
          </p:nvSpPr>
          <p:spPr bwMode="auto">
            <a:xfrm>
              <a:off x="4494" y="3217"/>
              <a:ext cx="65" cy="66"/>
            </a:xfrm>
            <a:custGeom>
              <a:avLst/>
              <a:gdLst>
                <a:gd name="T0" fmla="*/ 471 w 646"/>
                <a:gd name="T1" fmla="*/ 454 h 658"/>
                <a:gd name="T2" fmla="*/ 504 w 646"/>
                <a:gd name="T3" fmla="*/ 426 h 658"/>
                <a:gd name="T4" fmla="*/ 525 w 646"/>
                <a:gd name="T5" fmla="*/ 397 h 658"/>
                <a:gd name="T6" fmla="*/ 535 w 646"/>
                <a:gd name="T7" fmla="*/ 369 h 658"/>
                <a:gd name="T8" fmla="*/ 534 w 646"/>
                <a:gd name="T9" fmla="*/ 341 h 658"/>
                <a:gd name="T10" fmla="*/ 520 w 646"/>
                <a:gd name="T11" fmla="*/ 314 h 658"/>
                <a:gd name="T12" fmla="*/ 501 w 646"/>
                <a:gd name="T13" fmla="*/ 295 h 658"/>
                <a:gd name="T14" fmla="*/ 476 w 646"/>
                <a:gd name="T15" fmla="*/ 285 h 658"/>
                <a:gd name="T16" fmla="*/ 446 w 646"/>
                <a:gd name="T17" fmla="*/ 285 h 658"/>
                <a:gd name="T18" fmla="*/ 412 w 646"/>
                <a:gd name="T19" fmla="*/ 296 h 658"/>
                <a:gd name="T20" fmla="*/ 374 w 646"/>
                <a:gd name="T21" fmla="*/ 316 h 658"/>
                <a:gd name="T22" fmla="*/ 386 w 646"/>
                <a:gd name="T23" fmla="*/ 517 h 658"/>
                <a:gd name="T24" fmla="*/ 322 w 646"/>
                <a:gd name="T25" fmla="*/ 238 h 658"/>
                <a:gd name="T26" fmla="*/ 346 w 646"/>
                <a:gd name="T27" fmla="*/ 212 h 658"/>
                <a:gd name="T28" fmla="*/ 361 w 646"/>
                <a:gd name="T29" fmla="*/ 187 h 658"/>
                <a:gd name="T30" fmla="*/ 366 w 646"/>
                <a:gd name="T31" fmla="*/ 163 h 658"/>
                <a:gd name="T32" fmla="*/ 361 w 646"/>
                <a:gd name="T33" fmla="*/ 140 h 658"/>
                <a:gd name="T34" fmla="*/ 347 w 646"/>
                <a:gd name="T35" fmla="*/ 120 h 658"/>
                <a:gd name="T36" fmla="*/ 327 w 646"/>
                <a:gd name="T37" fmla="*/ 104 h 658"/>
                <a:gd name="T38" fmla="*/ 304 w 646"/>
                <a:gd name="T39" fmla="*/ 99 h 658"/>
                <a:gd name="T40" fmla="*/ 276 w 646"/>
                <a:gd name="T41" fmla="*/ 102 h 658"/>
                <a:gd name="T42" fmla="*/ 246 w 646"/>
                <a:gd name="T43" fmla="*/ 116 h 658"/>
                <a:gd name="T44" fmla="*/ 211 w 646"/>
                <a:gd name="T45" fmla="*/ 138 h 658"/>
                <a:gd name="T46" fmla="*/ 300 w 646"/>
                <a:gd name="T47" fmla="*/ 256 h 658"/>
                <a:gd name="T48" fmla="*/ 202 w 646"/>
                <a:gd name="T49" fmla="*/ 37 h 658"/>
                <a:gd name="T50" fmla="*/ 267 w 646"/>
                <a:gd name="T51" fmla="*/ 9 h 658"/>
                <a:gd name="T52" fmla="*/ 326 w 646"/>
                <a:gd name="T53" fmla="*/ 0 h 658"/>
                <a:gd name="T54" fmla="*/ 374 w 646"/>
                <a:gd name="T55" fmla="*/ 6 h 658"/>
                <a:gd name="T56" fmla="*/ 404 w 646"/>
                <a:gd name="T57" fmla="*/ 19 h 658"/>
                <a:gd name="T58" fmla="*/ 424 w 646"/>
                <a:gd name="T59" fmla="*/ 34 h 658"/>
                <a:gd name="T60" fmla="*/ 442 w 646"/>
                <a:gd name="T61" fmla="*/ 54 h 658"/>
                <a:gd name="T62" fmla="*/ 456 w 646"/>
                <a:gd name="T63" fmla="*/ 79 h 658"/>
                <a:gd name="T64" fmla="*/ 462 w 646"/>
                <a:gd name="T65" fmla="*/ 105 h 658"/>
                <a:gd name="T66" fmla="*/ 463 w 646"/>
                <a:gd name="T67" fmla="*/ 133 h 658"/>
                <a:gd name="T68" fmla="*/ 458 w 646"/>
                <a:gd name="T69" fmla="*/ 162 h 658"/>
                <a:gd name="T70" fmla="*/ 464 w 646"/>
                <a:gd name="T71" fmla="*/ 196 h 658"/>
                <a:gd name="T72" fmla="*/ 509 w 646"/>
                <a:gd name="T73" fmla="*/ 195 h 658"/>
                <a:gd name="T74" fmla="*/ 543 w 646"/>
                <a:gd name="T75" fmla="*/ 200 h 658"/>
                <a:gd name="T76" fmla="*/ 575 w 646"/>
                <a:gd name="T77" fmla="*/ 213 h 658"/>
                <a:gd name="T78" fmla="*/ 605 w 646"/>
                <a:gd name="T79" fmla="*/ 234 h 658"/>
                <a:gd name="T80" fmla="*/ 621 w 646"/>
                <a:gd name="T81" fmla="*/ 250 h 658"/>
                <a:gd name="T82" fmla="*/ 637 w 646"/>
                <a:gd name="T83" fmla="*/ 278 h 658"/>
                <a:gd name="T84" fmla="*/ 646 w 646"/>
                <a:gd name="T85" fmla="*/ 326 h 658"/>
                <a:gd name="T86" fmla="*/ 641 w 646"/>
                <a:gd name="T87" fmla="*/ 372 h 658"/>
                <a:gd name="T88" fmla="*/ 629 w 646"/>
                <a:gd name="T89" fmla="*/ 406 h 658"/>
                <a:gd name="T90" fmla="*/ 608 w 646"/>
                <a:gd name="T91" fmla="*/ 445 h 658"/>
                <a:gd name="T92" fmla="*/ 558 w 646"/>
                <a:gd name="T93" fmla="*/ 501 h 658"/>
                <a:gd name="T94" fmla="*/ 346 w 646"/>
                <a:gd name="T9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8">
                  <a:moveTo>
                    <a:pt x="386" y="517"/>
                  </a:moveTo>
                  <a:lnTo>
                    <a:pt x="458" y="464"/>
                  </a:lnTo>
                  <a:lnTo>
                    <a:pt x="471" y="454"/>
                  </a:lnTo>
                  <a:lnTo>
                    <a:pt x="484" y="445"/>
                  </a:lnTo>
                  <a:lnTo>
                    <a:pt x="494" y="435"/>
                  </a:lnTo>
                  <a:lnTo>
                    <a:pt x="504" y="426"/>
                  </a:lnTo>
                  <a:lnTo>
                    <a:pt x="512" y="416"/>
                  </a:lnTo>
                  <a:lnTo>
                    <a:pt x="519" y="406"/>
                  </a:lnTo>
                  <a:lnTo>
                    <a:pt x="525" y="397"/>
                  </a:lnTo>
                  <a:lnTo>
                    <a:pt x="529" y="387"/>
                  </a:lnTo>
                  <a:lnTo>
                    <a:pt x="532" y="379"/>
                  </a:lnTo>
                  <a:lnTo>
                    <a:pt x="535" y="369"/>
                  </a:lnTo>
                  <a:lnTo>
                    <a:pt x="536" y="360"/>
                  </a:lnTo>
                  <a:lnTo>
                    <a:pt x="536" y="350"/>
                  </a:lnTo>
                  <a:lnTo>
                    <a:pt x="534" y="341"/>
                  </a:lnTo>
                  <a:lnTo>
                    <a:pt x="530" y="332"/>
                  </a:lnTo>
                  <a:lnTo>
                    <a:pt x="525" y="322"/>
                  </a:lnTo>
                  <a:lnTo>
                    <a:pt x="520" y="314"/>
                  </a:lnTo>
                  <a:lnTo>
                    <a:pt x="513" y="306"/>
                  </a:lnTo>
                  <a:lnTo>
                    <a:pt x="507" y="300"/>
                  </a:lnTo>
                  <a:lnTo>
                    <a:pt x="501" y="295"/>
                  </a:lnTo>
                  <a:lnTo>
                    <a:pt x="493" y="290"/>
                  </a:lnTo>
                  <a:lnTo>
                    <a:pt x="485" y="287"/>
                  </a:lnTo>
                  <a:lnTo>
                    <a:pt x="476" y="285"/>
                  </a:lnTo>
                  <a:lnTo>
                    <a:pt x="467" y="284"/>
                  </a:lnTo>
                  <a:lnTo>
                    <a:pt x="457" y="284"/>
                  </a:lnTo>
                  <a:lnTo>
                    <a:pt x="446" y="285"/>
                  </a:lnTo>
                  <a:lnTo>
                    <a:pt x="436" y="287"/>
                  </a:lnTo>
                  <a:lnTo>
                    <a:pt x="425" y="290"/>
                  </a:lnTo>
                  <a:lnTo>
                    <a:pt x="412" y="296"/>
                  </a:lnTo>
                  <a:lnTo>
                    <a:pt x="401" y="301"/>
                  </a:lnTo>
                  <a:lnTo>
                    <a:pt x="388" y="308"/>
                  </a:lnTo>
                  <a:lnTo>
                    <a:pt x="374" y="316"/>
                  </a:lnTo>
                  <a:lnTo>
                    <a:pt x="360" y="326"/>
                  </a:lnTo>
                  <a:lnTo>
                    <a:pt x="286" y="380"/>
                  </a:lnTo>
                  <a:lnTo>
                    <a:pt x="386" y="517"/>
                  </a:lnTo>
                  <a:close/>
                  <a:moveTo>
                    <a:pt x="300" y="256"/>
                  </a:moveTo>
                  <a:lnTo>
                    <a:pt x="311" y="247"/>
                  </a:lnTo>
                  <a:lnTo>
                    <a:pt x="322" y="238"/>
                  </a:lnTo>
                  <a:lnTo>
                    <a:pt x="332" y="230"/>
                  </a:lnTo>
                  <a:lnTo>
                    <a:pt x="340" y="220"/>
                  </a:lnTo>
                  <a:lnTo>
                    <a:pt x="346" y="212"/>
                  </a:lnTo>
                  <a:lnTo>
                    <a:pt x="353" y="203"/>
                  </a:lnTo>
                  <a:lnTo>
                    <a:pt x="357" y="195"/>
                  </a:lnTo>
                  <a:lnTo>
                    <a:pt x="361" y="187"/>
                  </a:lnTo>
                  <a:lnTo>
                    <a:pt x="363" y="179"/>
                  </a:lnTo>
                  <a:lnTo>
                    <a:pt x="366" y="170"/>
                  </a:lnTo>
                  <a:lnTo>
                    <a:pt x="366" y="163"/>
                  </a:lnTo>
                  <a:lnTo>
                    <a:pt x="366" y="155"/>
                  </a:lnTo>
                  <a:lnTo>
                    <a:pt x="363" y="148"/>
                  </a:lnTo>
                  <a:lnTo>
                    <a:pt x="361" y="140"/>
                  </a:lnTo>
                  <a:lnTo>
                    <a:pt x="358" y="134"/>
                  </a:lnTo>
                  <a:lnTo>
                    <a:pt x="354" y="128"/>
                  </a:lnTo>
                  <a:lnTo>
                    <a:pt x="347" y="120"/>
                  </a:lnTo>
                  <a:lnTo>
                    <a:pt x="341" y="114"/>
                  </a:lnTo>
                  <a:lnTo>
                    <a:pt x="335" y="109"/>
                  </a:lnTo>
                  <a:lnTo>
                    <a:pt x="327" y="104"/>
                  </a:lnTo>
                  <a:lnTo>
                    <a:pt x="320" y="101"/>
                  </a:lnTo>
                  <a:lnTo>
                    <a:pt x="312" y="99"/>
                  </a:lnTo>
                  <a:lnTo>
                    <a:pt x="304" y="99"/>
                  </a:lnTo>
                  <a:lnTo>
                    <a:pt x="295" y="99"/>
                  </a:lnTo>
                  <a:lnTo>
                    <a:pt x="286" y="100"/>
                  </a:lnTo>
                  <a:lnTo>
                    <a:pt x="276" y="102"/>
                  </a:lnTo>
                  <a:lnTo>
                    <a:pt x="267" y="106"/>
                  </a:lnTo>
                  <a:lnTo>
                    <a:pt x="257" y="111"/>
                  </a:lnTo>
                  <a:lnTo>
                    <a:pt x="246" y="116"/>
                  </a:lnTo>
                  <a:lnTo>
                    <a:pt x="235" y="122"/>
                  </a:lnTo>
                  <a:lnTo>
                    <a:pt x="223" y="130"/>
                  </a:lnTo>
                  <a:lnTo>
                    <a:pt x="211" y="138"/>
                  </a:lnTo>
                  <a:lnTo>
                    <a:pt x="145" y="186"/>
                  </a:lnTo>
                  <a:lnTo>
                    <a:pt x="232" y="305"/>
                  </a:lnTo>
                  <a:lnTo>
                    <a:pt x="300" y="256"/>
                  </a:lnTo>
                  <a:close/>
                  <a:moveTo>
                    <a:pt x="155" y="68"/>
                  </a:moveTo>
                  <a:lnTo>
                    <a:pt x="179" y="51"/>
                  </a:lnTo>
                  <a:lnTo>
                    <a:pt x="202" y="37"/>
                  </a:lnTo>
                  <a:lnTo>
                    <a:pt x="224" y="26"/>
                  </a:lnTo>
                  <a:lnTo>
                    <a:pt x="245" y="16"/>
                  </a:lnTo>
                  <a:lnTo>
                    <a:pt x="267" y="9"/>
                  </a:lnTo>
                  <a:lnTo>
                    <a:pt x="287" y="3"/>
                  </a:lnTo>
                  <a:lnTo>
                    <a:pt x="306" y="1"/>
                  </a:lnTo>
                  <a:lnTo>
                    <a:pt x="326" y="0"/>
                  </a:lnTo>
                  <a:lnTo>
                    <a:pt x="342" y="1"/>
                  </a:lnTo>
                  <a:lnTo>
                    <a:pt x="358" y="2"/>
                  </a:lnTo>
                  <a:lnTo>
                    <a:pt x="374" y="6"/>
                  </a:lnTo>
                  <a:lnTo>
                    <a:pt x="389" y="12"/>
                  </a:lnTo>
                  <a:lnTo>
                    <a:pt x="396" y="15"/>
                  </a:lnTo>
                  <a:lnTo>
                    <a:pt x="404" y="19"/>
                  </a:lnTo>
                  <a:lnTo>
                    <a:pt x="411" y="23"/>
                  </a:lnTo>
                  <a:lnTo>
                    <a:pt x="418" y="29"/>
                  </a:lnTo>
                  <a:lnTo>
                    <a:pt x="424" y="34"/>
                  </a:lnTo>
                  <a:lnTo>
                    <a:pt x="430" y="40"/>
                  </a:lnTo>
                  <a:lnTo>
                    <a:pt x="437" y="47"/>
                  </a:lnTo>
                  <a:lnTo>
                    <a:pt x="442" y="54"/>
                  </a:lnTo>
                  <a:lnTo>
                    <a:pt x="447" y="62"/>
                  </a:lnTo>
                  <a:lnTo>
                    <a:pt x="452" y="70"/>
                  </a:lnTo>
                  <a:lnTo>
                    <a:pt x="456" y="79"/>
                  </a:lnTo>
                  <a:lnTo>
                    <a:pt x="459" y="87"/>
                  </a:lnTo>
                  <a:lnTo>
                    <a:pt x="461" y="96"/>
                  </a:lnTo>
                  <a:lnTo>
                    <a:pt x="462" y="105"/>
                  </a:lnTo>
                  <a:lnTo>
                    <a:pt x="463" y="115"/>
                  </a:lnTo>
                  <a:lnTo>
                    <a:pt x="464" y="123"/>
                  </a:lnTo>
                  <a:lnTo>
                    <a:pt x="463" y="133"/>
                  </a:lnTo>
                  <a:lnTo>
                    <a:pt x="462" y="143"/>
                  </a:lnTo>
                  <a:lnTo>
                    <a:pt x="461" y="152"/>
                  </a:lnTo>
                  <a:lnTo>
                    <a:pt x="458" y="162"/>
                  </a:lnTo>
                  <a:lnTo>
                    <a:pt x="453" y="181"/>
                  </a:lnTo>
                  <a:lnTo>
                    <a:pt x="444" y="200"/>
                  </a:lnTo>
                  <a:lnTo>
                    <a:pt x="464" y="196"/>
                  </a:lnTo>
                  <a:lnTo>
                    <a:pt x="487" y="194"/>
                  </a:lnTo>
                  <a:lnTo>
                    <a:pt x="497" y="194"/>
                  </a:lnTo>
                  <a:lnTo>
                    <a:pt x="509" y="195"/>
                  </a:lnTo>
                  <a:lnTo>
                    <a:pt x="521" y="196"/>
                  </a:lnTo>
                  <a:lnTo>
                    <a:pt x="531" y="198"/>
                  </a:lnTo>
                  <a:lnTo>
                    <a:pt x="543" y="200"/>
                  </a:lnTo>
                  <a:lnTo>
                    <a:pt x="554" y="204"/>
                  </a:lnTo>
                  <a:lnTo>
                    <a:pt x="564" y="208"/>
                  </a:lnTo>
                  <a:lnTo>
                    <a:pt x="575" y="213"/>
                  </a:lnTo>
                  <a:lnTo>
                    <a:pt x="586" y="219"/>
                  </a:lnTo>
                  <a:lnTo>
                    <a:pt x="595" y="226"/>
                  </a:lnTo>
                  <a:lnTo>
                    <a:pt x="605" y="234"/>
                  </a:lnTo>
                  <a:lnTo>
                    <a:pt x="613" y="243"/>
                  </a:lnTo>
                  <a:lnTo>
                    <a:pt x="617" y="247"/>
                  </a:lnTo>
                  <a:lnTo>
                    <a:pt x="621" y="250"/>
                  </a:lnTo>
                  <a:lnTo>
                    <a:pt x="624" y="255"/>
                  </a:lnTo>
                  <a:lnTo>
                    <a:pt x="629" y="262"/>
                  </a:lnTo>
                  <a:lnTo>
                    <a:pt x="637" y="278"/>
                  </a:lnTo>
                  <a:lnTo>
                    <a:pt x="642" y="294"/>
                  </a:lnTo>
                  <a:lnTo>
                    <a:pt x="645" y="310"/>
                  </a:lnTo>
                  <a:lnTo>
                    <a:pt x="646" y="326"/>
                  </a:lnTo>
                  <a:lnTo>
                    <a:pt x="646" y="341"/>
                  </a:lnTo>
                  <a:lnTo>
                    <a:pt x="644" y="356"/>
                  </a:lnTo>
                  <a:lnTo>
                    <a:pt x="641" y="372"/>
                  </a:lnTo>
                  <a:lnTo>
                    <a:pt x="637" y="387"/>
                  </a:lnTo>
                  <a:lnTo>
                    <a:pt x="633" y="397"/>
                  </a:lnTo>
                  <a:lnTo>
                    <a:pt x="629" y="406"/>
                  </a:lnTo>
                  <a:lnTo>
                    <a:pt x="625" y="416"/>
                  </a:lnTo>
                  <a:lnTo>
                    <a:pt x="620" y="426"/>
                  </a:lnTo>
                  <a:lnTo>
                    <a:pt x="608" y="445"/>
                  </a:lnTo>
                  <a:lnTo>
                    <a:pt x="594" y="464"/>
                  </a:lnTo>
                  <a:lnTo>
                    <a:pt x="577" y="482"/>
                  </a:lnTo>
                  <a:lnTo>
                    <a:pt x="558" y="501"/>
                  </a:lnTo>
                  <a:lnTo>
                    <a:pt x="536" y="520"/>
                  </a:lnTo>
                  <a:lnTo>
                    <a:pt x="510" y="539"/>
                  </a:lnTo>
                  <a:lnTo>
                    <a:pt x="346" y="658"/>
                  </a:lnTo>
                  <a:lnTo>
                    <a:pt x="0" y="181"/>
                  </a:lnTo>
                  <a:lnTo>
                    <a:pt x="155" y="68"/>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9" name="Freeform 104"/>
            <p:cNvSpPr>
              <a:spLocks/>
            </p:cNvSpPr>
            <p:nvPr userDrawn="1"/>
          </p:nvSpPr>
          <p:spPr bwMode="auto">
            <a:xfrm>
              <a:off x="4546" y="3178"/>
              <a:ext cx="60" cy="62"/>
            </a:xfrm>
            <a:custGeom>
              <a:avLst/>
              <a:gdLst>
                <a:gd name="T0" fmla="*/ 251 w 597"/>
                <a:gd name="T1" fmla="*/ 0 h 624"/>
                <a:gd name="T2" fmla="*/ 214 w 597"/>
                <a:gd name="T3" fmla="*/ 138 h 624"/>
                <a:gd name="T4" fmla="*/ 175 w 597"/>
                <a:gd name="T5" fmla="*/ 171 h 624"/>
                <a:gd name="T6" fmla="*/ 145 w 597"/>
                <a:gd name="T7" fmla="*/ 205 h 624"/>
                <a:gd name="T8" fmla="*/ 123 w 597"/>
                <a:gd name="T9" fmla="*/ 242 h 624"/>
                <a:gd name="T10" fmla="*/ 116 w 597"/>
                <a:gd name="T11" fmla="*/ 261 h 624"/>
                <a:gd name="T12" fmla="*/ 111 w 597"/>
                <a:gd name="T13" fmla="*/ 280 h 624"/>
                <a:gd name="T14" fmla="*/ 107 w 597"/>
                <a:gd name="T15" fmla="*/ 300 h 624"/>
                <a:gd name="T16" fmla="*/ 106 w 597"/>
                <a:gd name="T17" fmla="*/ 320 h 624"/>
                <a:gd name="T18" fmla="*/ 107 w 597"/>
                <a:gd name="T19" fmla="*/ 340 h 624"/>
                <a:gd name="T20" fmla="*/ 111 w 597"/>
                <a:gd name="T21" fmla="*/ 360 h 624"/>
                <a:gd name="T22" fmla="*/ 116 w 597"/>
                <a:gd name="T23" fmla="*/ 380 h 624"/>
                <a:gd name="T24" fmla="*/ 124 w 597"/>
                <a:gd name="T25" fmla="*/ 401 h 624"/>
                <a:gd name="T26" fmla="*/ 147 w 597"/>
                <a:gd name="T27" fmla="*/ 441 h 624"/>
                <a:gd name="T28" fmla="*/ 177 w 597"/>
                <a:gd name="T29" fmla="*/ 475 h 624"/>
                <a:gd name="T30" fmla="*/ 194 w 597"/>
                <a:gd name="T31" fmla="*/ 488 h 624"/>
                <a:gd name="T32" fmla="*/ 212 w 597"/>
                <a:gd name="T33" fmla="*/ 500 h 624"/>
                <a:gd name="T34" fmla="*/ 231 w 597"/>
                <a:gd name="T35" fmla="*/ 509 h 624"/>
                <a:gd name="T36" fmla="*/ 249 w 597"/>
                <a:gd name="T37" fmla="*/ 517 h 624"/>
                <a:gd name="T38" fmla="*/ 268 w 597"/>
                <a:gd name="T39" fmla="*/ 522 h 624"/>
                <a:gd name="T40" fmla="*/ 288 w 597"/>
                <a:gd name="T41" fmla="*/ 524 h 624"/>
                <a:gd name="T42" fmla="*/ 308 w 597"/>
                <a:gd name="T43" fmla="*/ 525 h 624"/>
                <a:gd name="T44" fmla="*/ 328 w 597"/>
                <a:gd name="T45" fmla="*/ 524 h 624"/>
                <a:gd name="T46" fmla="*/ 370 w 597"/>
                <a:gd name="T47" fmla="*/ 514 h 624"/>
                <a:gd name="T48" fmla="*/ 412 w 597"/>
                <a:gd name="T49" fmla="*/ 496 h 624"/>
                <a:gd name="T50" fmla="*/ 455 w 597"/>
                <a:gd name="T51" fmla="*/ 471 h 624"/>
                <a:gd name="T52" fmla="*/ 382 w 597"/>
                <a:gd name="T53" fmla="*/ 352 h 624"/>
                <a:gd name="T54" fmla="*/ 220 w 597"/>
                <a:gd name="T55" fmla="*/ 354 h 624"/>
                <a:gd name="T56" fmla="*/ 459 w 597"/>
                <a:gd name="T57" fmla="*/ 287 h 624"/>
                <a:gd name="T58" fmla="*/ 597 w 597"/>
                <a:gd name="T59" fmla="*/ 477 h 624"/>
                <a:gd name="T60" fmla="*/ 493 w 597"/>
                <a:gd name="T61" fmla="*/ 553 h 624"/>
                <a:gd name="T62" fmla="*/ 461 w 597"/>
                <a:gd name="T63" fmla="*/ 573 h 624"/>
                <a:gd name="T64" fmla="*/ 428 w 597"/>
                <a:gd name="T65" fmla="*/ 589 h 624"/>
                <a:gd name="T66" fmla="*/ 396 w 597"/>
                <a:gd name="T67" fmla="*/ 603 h 624"/>
                <a:gd name="T68" fmla="*/ 366 w 597"/>
                <a:gd name="T69" fmla="*/ 612 h 624"/>
                <a:gd name="T70" fmla="*/ 334 w 597"/>
                <a:gd name="T71" fmla="*/ 620 h 624"/>
                <a:gd name="T72" fmla="*/ 303 w 597"/>
                <a:gd name="T73" fmla="*/ 623 h 624"/>
                <a:gd name="T74" fmla="*/ 272 w 597"/>
                <a:gd name="T75" fmla="*/ 624 h 624"/>
                <a:gd name="T76" fmla="*/ 243 w 597"/>
                <a:gd name="T77" fmla="*/ 621 h 624"/>
                <a:gd name="T78" fmla="*/ 214 w 597"/>
                <a:gd name="T79" fmla="*/ 615 h 624"/>
                <a:gd name="T80" fmla="*/ 186 w 597"/>
                <a:gd name="T81" fmla="*/ 607 h 624"/>
                <a:gd name="T82" fmla="*/ 159 w 597"/>
                <a:gd name="T83" fmla="*/ 596 h 624"/>
                <a:gd name="T84" fmla="*/ 133 w 597"/>
                <a:gd name="T85" fmla="*/ 581 h 624"/>
                <a:gd name="T86" fmla="*/ 108 w 597"/>
                <a:gd name="T87" fmla="*/ 564 h 624"/>
                <a:gd name="T88" fmla="*/ 86 w 597"/>
                <a:gd name="T89" fmla="*/ 544 h 624"/>
                <a:gd name="T90" fmla="*/ 65 w 597"/>
                <a:gd name="T91" fmla="*/ 522 h 624"/>
                <a:gd name="T92" fmla="*/ 46 w 597"/>
                <a:gd name="T93" fmla="*/ 495 h 624"/>
                <a:gd name="T94" fmla="*/ 30 w 597"/>
                <a:gd name="T95" fmla="*/ 468 h 624"/>
                <a:gd name="T96" fmla="*/ 18 w 597"/>
                <a:gd name="T97" fmla="*/ 440 h 624"/>
                <a:gd name="T98" fmla="*/ 8 w 597"/>
                <a:gd name="T99" fmla="*/ 411 h 624"/>
                <a:gd name="T100" fmla="*/ 3 w 597"/>
                <a:gd name="T101" fmla="*/ 382 h 624"/>
                <a:gd name="T102" fmla="*/ 0 w 597"/>
                <a:gd name="T103" fmla="*/ 353 h 624"/>
                <a:gd name="T104" fmla="*/ 1 w 597"/>
                <a:gd name="T105" fmla="*/ 323 h 624"/>
                <a:gd name="T106" fmla="*/ 4 w 597"/>
                <a:gd name="T107" fmla="*/ 294 h 624"/>
                <a:gd name="T108" fmla="*/ 11 w 597"/>
                <a:gd name="T109" fmla="*/ 264 h 624"/>
                <a:gd name="T110" fmla="*/ 21 w 597"/>
                <a:gd name="T111" fmla="*/ 236 h 624"/>
                <a:gd name="T112" fmla="*/ 34 w 597"/>
                <a:gd name="T113" fmla="*/ 208 h 624"/>
                <a:gd name="T114" fmla="*/ 50 w 597"/>
                <a:gd name="T115" fmla="*/ 179 h 624"/>
                <a:gd name="T116" fmla="*/ 69 w 597"/>
                <a:gd name="T117" fmla="*/ 153 h 624"/>
                <a:gd name="T118" fmla="*/ 92 w 597"/>
                <a:gd name="T119" fmla="*/ 126 h 624"/>
                <a:gd name="T120" fmla="*/ 118 w 597"/>
                <a:gd name="T121" fmla="*/ 101 h 624"/>
                <a:gd name="T122" fmla="*/ 147 w 597"/>
                <a:gd name="T123" fmla="*/ 7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4">
                  <a:moveTo>
                    <a:pt x="163" y="64"/>
                  </a:moveTo>
                  <a:lnTo>
                    <a:pt x="251" y="0"/>
                  </a:lnTo>
                  <a:lnTo>
                    <a:pt x="304" y="72"/>
                  </a:lnTo>
                  <a:lnTo>
                    <a:pt x="214" y="138"/>
                  </a:lnTo>
                  <a:lnTo>
                    <a:pt x="193" y="154"/>
                  </a:lnTo>
                  <a:lnTo>
                    <a:pt x="175" y="171"/>
                  </a:lnTo>
                  <a:lnTo>
                    <a:pt x="159" y="188"/>
                  </a:lnTo>
                  <a:lnTo>
                    <a:pt x="145" y="205"/>
                  </a:lnTo>
                  <a:lnTo>
                    <a:pt x="133" y="223"/>
                  </a:lnTo>
                  <a:lnTo>
                    <a:pt x="123" y="242"/>
                  </a:lnTo>
                  <a:lnTo>
                    <a:pt x="119" y="252"/>
                  </a:lnTo>
                  <a:lnTo>
                    <a:pt x="116" y="261"/>
                  </a:lnTo>
                  <a:lnTo>
                    <a:pt x="113" y="271"/>
                  </a:lnTo>
                  <a:lnTo>
                    <a:pt x="111" y="280"/>
                  </a:lnTo>
                  <a:lnTo>
                    <a:pt x="108" y="290"/>
                  </a:lnTo>
                  <a:lnTo>
                    <a:pt x="107" y="300"/>
                  </a:lnTo>
                  <a:lnTo>
                    <a:pt x="106" y="310"/>
                  </a:lnTo>
                  <a:lnTo>
                    <a:pt x="106" y="320"/>
                  </a:lnTo>
                  <a:lnTo>
                    <a:pt x="106" y="330"/>
                  </a:lnTo>
                  <a:lnTo>
                    <a:pt x="107" y="340"/>
                  </a:lnTo>
                  <a:lnTo>
                    <a:pt x="108" y="350"/>
                  </a:lnTo>
                  <a:lnTo>
                    <a:pt x="111" y="360"/>
                  </a:lnTo>
                  <a:lnTo>
                    <a:pt x="113" y="370"/>
                  </a:lnTo>
                  <a:lnTo>
                    <a:pt x="116" y="380"/>
                  </a:lnTo>
                  <a:lnTo>
                    <a:pt x="120" y="391"/>
                  </a:lnTo>
                  <a:lnTo>
                    <a:pt x="124" y="401"/>
                  </a:lnTo>
                  <a:lnTo>
                    <a:pt x="134" y="421"/>
                  </a:lnTo>
                  <a:lnTo>
                    <a:pt x="147" y="441"/>
                  </a:lnTo>
                  <a:lnTo>
                    <a:pt x="162" y="459"/>
                  </a:lnTo>
                  <a:lnTo>
                    <a:pt x="177" y="475"/>
                  </a:lnTo>
                  <a:lnTo>
                    <a:pt x="186" y="481"/>
                  </a:lnTo>
                  <a:lnTo>
                    <a:pt x="194" y="488"/>
                  </a:lnTo>
                  <a:lnTo>
                    <a:pt x="203" y="494"/>
                  </a:lnTo>
                  <a:lnTo>
                    <a:pt x="212" y="500"/>
                  </a:lnTo>
                  <a:lnTo>
                    <a:pt x="221" y="505"/>
                  </a:lnTo>
                  <a:lnTo>
                    <a:pt x="231" y="509"/>
                  </a:lnTo>
                  <a:lnTo>
                    <a:pt x="239" y="513"/>
                  </a:lnTo>
                  <a:lnTo>
                    <a:pt x="249" y="517"/>
                  </a:lnTo>
                  <a:lnTo>
                    <a:pt x="258" y="519"/>
                  </a:lnTo>
                  <a:lnTo>
                    <a:pt x="268" y="522"/>
                  </a:lnTo>
                  <a:lnTo>
                    <a:pt x="277" y="523"/>
                  </a:lnTo>
                  <a:lnTo>
                    <a:pt x="288" y="524"/>
                  </a:lnTo>
                  <a:lnTo>
                    <a:pt x="298" y="525"/>
                  </a:lnTo>
                  <a:lnTo>
                    <a:pt x="308" y="525"/>
                  </a:lnTo>
                  <a:lnTo>
                    <a:pt x="318" y="525"/>
                  </a:lnTo>
                  <a:lnTo>
                    <a:pt x="328" y="524"/>
                  </a:lnTo>
                  <a:lnTo>
                    <a:pt x="349" y="521"/>
                  </a:lnTo>
                  <a:lnTo>
                    <a:pt x="370" y="514"/>
                  </a:lnTo>
                  <a:lnTo>
                    <a:pt x="391" y="507"/>
                  </a:lnTo>
                  <a:lnTo>
                    <a:pt x="412" y="496"/>
                  </a:lnTo>
                  <a:lnTo>
                    <a:pt x="434" y="485"/>
                  </a:lnTo>
                  <a:lnTo>
                    <a:pt x="455" y="471"/>
                  </a:lnTo>
                  <a:lnTo>
                    <a:pt x="463" y="463"/>
                  </a:lnTo>
                  <a:lnTo>
                    <a:pt x="382" y="352"/>
                  </a:lnTo>
                  <a:lnTo>
                    <a:pt x="275" y="429"/>
                  </a:lnTo>
                  <a:lnTo>
                    <a:pt x="220" y="354"/>
                  </a:lnTo>
                  <a:lnTo>
                    <a:pt x="408" y="217"/>
                  </a:lnTo>
                  <a:lnTo>
                    <a:pt x="459" y="287"/>
                  </a:lnTo>
                  <a:lnTo>
                    <a:pt x="541" y="400"/>
                  </a:lnTo>
                  <a:lnTo>
                    <a:pt x="597" y="477"/>
                  </a:lnTo>
                  <a:lnTo>
                    <a:pt x="509" y="542"/>
                  </a:lnTo>
                  <a:lnTo>
                    <a:pt x="493" y="553"/>
                  </a:lnTo>
                  <a:lnTo>
                    <a:pt x="477" y="563"/>
                  </a:lnTo>
                  <a:lnTo>
                    <a:pt x="461" y="573"/>
                  </a:lnTo>
                  <a:lnTo>
                    <a:pt x="445" y="581"/>
                  </a:lnTo>
                  <a:lnTo>
                    <a:pt x="428" y="589"/>
                  </a:lnTo>
                  <a:lnTo>
                    <a:pt x="412" y="596"/>
                  </a:lnTo>
                  <a:lnTo>
                    <a:pt x="396" y="603"/>
                  </a:lnTo>
                  <a:lnTo>
                    <a:pt x="382" y="608"/>
                  </a:lnTo>
                  <a:lnTo>
                    <a:pt x="366" y="612"/>
                  </a:lnTo>
                  <a:lnTo>
                    <a:pt x="350" y="617"/>
                  </a:lnTo>
                  <a:lnTo>
                    <a:pt x="334" y="620"/>
                  </a:lnTo>
                  <a:lnTo>
                    <a:pt x="319" y="622"/>
                  </a:lnTo>
                  <a:lnTo>
                    <a:pt x="303" y="623"/>
                  </a:lnTo>
                  <a:lnTo>
                    <a:pt x="288" y="624"/>
                  </a:lnTo>
                  <a:lnTo>
                    <a:pt x="272" y="624"/>
                  </a:lnTo>
                  <a:lnTo>
                    <a:pt x="257" y="623"/>
                  </a:lnTo>
                  <a:lnTo>
                    <a:pt x="243" y="621"/>
                  </a:lnTo>
                  <a:lnTo>
                    <a:pt x="229" y="619"/>
                  </a:lnTo>
                  <a:lnTo>
                    <a:pt x="214" y="615"/>
                  </a:lnTo>
                  <a:lnTo>
                    <a:pt x="200" y="612"/>
                  </a:lnTo>
                  <a:lnTo>
                    <a:pt x="186" y="607"/>
                  </a:lnTo>
                  <a:lnTo>
                    <a:pt x="172" y="602"/>
                  </a:lnTo>
                  <a:lnTo>
                    <a:pt x="159" y="596"/>
                  </a:lnTo>
                  <a:lnTo>
                    <a:pt x="146" y="589"/>
                  </a:lnTo>
                  <a:lnTo>
                    <a:pt x="133" y="581"/>
                  </a:lnTo>
                  <a:lnTo>
                    <a:pt x="121" y="573"/>
                  </a:lnTo>
                  <a:lnTo>
                    <a:pt x="108" y="564"/>
                  </a:lnTo>
                  <a:lnTo>
                    <a:pt x="97" y="555"/>
                  </a:lnTo>
                  <a:lnTo>
                    <a:pt x="86" y="544"/>
                  </a:lnTo>
                  <a:lnTo>
                    <a:pt x="74" y="534"/>
                  </a:lnTo>
                  <a:lnTo>
                    <a:pt x="65" y="522"/>
                  </a:lnTo>
                  <a:lnTo>
                    <a:pt x="54" y="509"/>
                  </a:lnTo>
                  <a:lnTo>
                    <a:pt x="46" y="495"/>
                  </a:lnTo>
                  <a:lnTo>
                    <a:pt x="37" y="481"/>
                  </a:lnTo>
                  <a:lnTo>
                    <a:pt x="30" y="468"/>
                  </a:lnTo>
                  <a:lnTo>
                    <a:pt x="23" y="454"/>
                  </a:lnTo>
                  <a:lnTo>
                    <a:pt x="18" y="440"/>
                  </a:lnTo>
                  <a:lnTo>
                    <a:pt x="13" y="425"/>
                  </a:lnTo>
                  <a:lnTo>
                    <a:pt x="8" y="411"/>
                  </a:lnTo>
                  <a:lnTo>
                    <a:pt x="5" y="396"/>
                  </a:lnTo>
                  <a:lnTo>
                    <a:pt x="3" y="382"/>
                  </a:lnTo>
                  <a:lnTo>
                    <a:pt x="1" y="368"/>
                  </a:lnTo>
                  <a:lnTo>
                    <a:pt x="0" y="353"/>
                  </a:lnTo>
                  <a:lnTo>
                    <a:pt x="0" y="338"/>
                  </a:lnTo>
                  <a:lnTo>
                    <a:pt x="1" y="323"/>
                  </a:lnTo>
                  <a:lnTo>
                    <a:pt x="2" y="309"/>
                  </a:lnTo>
                  <a:lnTo>
                    <a:pt x="4" y="294"/>
                  </a:lnTo>
                  <a:lnTo>
                    <a:pt x="7" y="279"/>
                  </a:lnTo>
                  <a:lnTo>
                    <a:pt x="11" y="264"/>
                  </a:lnTo>
                  <a:lnTo>
                    <a:pt x="16" y="251"/>
                  </a:lnTo>
                  <a:lnTo>
                    <a:pt x="21" y="236"/>
                  </a:lnTo>
                  <a:lnTo>
                    <a:pt x="27" y="222"/>
                  </a:lnTo>
                  <a:lnTo>
                    <a:pt x="34" y="208"/>
                  </a:lnTo>
                  <a:lnTo>
                    <a:pt x="41" y="193"/>
                  </a:lnTo>
                  <a:lnTo>
                    <a:pt x="50" y="179"/>
                  </a:lnTo>
                  <a:lnTo>
                    <a:pt x="59" y="165"/>
                  </a:lnTo>
                  <a:lnTo>
                    <a:pt x="69" y="153"/>
                  </a:lnTo>
                  <a:lnTo>
                    <a:pt x="81" y="139"/>
                  </a:lnTo>
                  <a:lnTo>
                    <a:pt x="92" y="126"/>
                  </a:lnTo>
                  <a:lnTo>
                    <a:pt x="104" y="113"/>
                  </a:lnTo>
                  <a:lnTo>
                    <a:pt x="118" y="101"/>
                  </a:lnTo>
                  <a:lnTo>
                    <a:pt x="132" y="88"/>
                  </a:lnTo>
                  <a:lnTo>
                    <a:pt x="147" y="76"/>
                  </a:lnTo>
                  <a:lnTo>
                    <a:pt x="163" y="64"/>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0" name="Freeform 105"/>
            <p:cNvSpPr>
              <a:spLocks noEditPoints="1"/>
            </p:cNvSpPr>
            <p:nvPr userDrawn="1"/>
          </p:nvSpPr>
          <p:spPr bwMode="auto">
            <a:xfrm>
              <a:off x="4706" y="3080"/>
              <a:ext cx="65" cy="66"/>
            </a:xfrm>
            <a:custGeom>
              <a:avLst/>
              <a:gdLst>
                <a:gd name="T0" fmla="*/ 175 w 646"/>
                <a:gd name="T1" fmla="*/ 204 h 658"/>
                <a:gd name="T2" fmla="*/ 144 w 646"/>
                <a:gd name="T3" fmla="*/ 233 h 658"/>
                <a:gd name="T4" fmla="*/ 121 w 646"/>
                <a:gd name="T5" fmla="*/ 262 h 658"/>
                <a:gd name="T6" fmla="*/ 112 w 646"/>
                <a:gd name="T7" fmla="*/ 289 h 658"/>
                <a:gd name="T8" fmla="*/ 114 w 646"/>
                <a:gd name="T9" fmla="*/ 317 h 658"/>
                <a:gd name="T10" fmla="*/ 128 w 646"/>
                <a:gd name="T11" fmla="*/ 345 h 658"/>
                <a:gd name="T12" fmla="*/ 147 w 646"/>
                <a:gd name="T13" fmla="*/ 364 h 658"/>
                <a:gd name="T14" fmla="*/ 170 w 646"/>
                <a:gd name="T15" fmla="*/ 373 h 658"/>
                <a:gd name="T16" fmla="*/ 200 w 646"/>
                <a:gd name="T17" fmla="*/ 373 h 658"/>
                <a:gd name="T18" fmla="*/ 234 w 646"/>
                <a:gd name="T19" fmla="*/ 363 h 658"/>
                <a:gd name="T20" fmla="*/ 272 w 646"/>
                <a:gd name="T21" fmla="*/ 342 h 658"/>
                <a:gd name="T22" fmla="*/ 262 w 646"/>
                <a:gd name="T23" fmla="*/ 141 h 658"/>
                <a:gd name="T24" fmla="*/ 324 w 646"/>
                <a:gd name="T25" fmla="*/ 420 h 658"/>
                <a:gd name="T26" fmla="*/ 300 w 646"/>
                <a:gd name="T27" fmla="*/ 447 h 658"/>
                <a:gd name="T28" fmla="*/ 286 w 646"/>
                <a:gd name="T29" fmla="*/ 471 h 658"/>
                <a:gd name="T30" fmla="*/ 281 w 646"/>
                <a:gd name="T31" fmla="*/ 496 h 658"/>
                <a:gd name="T32" fmla="*/ 285 w 646"/>
                <a:gd name="T33" fmla="*/ 518 h 658"/>
                <a:gd name="T34" fmla="*/ 299 w 646"/>
                <a:gd name="T35" fmla="*/ 538 h 658"/>
                <a:gd name="T36" fmla="*/ 319 w 646"/>
                <a:gd name="T37" fmla="*/ 554 h 658"/>
                <a:gd name="T38" fmla="*/ 342 w 646"/>
                <a:gd name="T39" fmla="*/ 559 h 658"/>
                <a:gd name="T40" fmla="*/ 370 w 646"/>
                <a:gd name="T41" fmla="*/ 556 h 658"/>
                <a:gd name="T42" fmla="*/ 401 w 646"/>
                <a:gd name="T43" fmla="*/ 542 h 658"/>
                <a:gd name="T44" fmla="*/ 435 w 646"/>
                <a:gd name="T45" fmla="*/ 520 h 658"/>
                <a:gd name="T46" fmla="*/ 347 w 646"/>
                <a:gd name="T47" fmla="*/ 402 h 658"/>
                <a:gd name="T48" fmla="*/ 444 w 646"/>
                <a:gd name="T49" fmla="*/ 621 h 658"/>
                <a:gd name="T50" fmla="*/ 381 w 646"/>
                <a:gd name="T51" fmla="*/ 650 h 658"/>
                <a:gd name="T52" fmla="*/ 321 w 646"/>
                <a:gd name="T53" fmla="*/ 658 h 658"/>
                <a:gd name="T54" fmla="*/ 273 w 646"/>
                <a:gd name="T55" fmla="*/ 652 h 658"/>
                <a:gd name="T56" fmla="*/ 242 w 646"/>
                <a:gd name="T57" fmla="*/ 639 h 658"/>
                <a:gd name="T58" fmla="*/ 222 w 646"/>
                <a:gd name="T59" fmla="*/ 624 h 658"/>
                <a:gd name="T60" fmla="*/ 204 w 646"/>
                <a:gd name="T61" fmla="*/ 604 h 658"/>
                <a:gd name="T62" fmla="*/ 190 w 646"/>
                <a:gd name="T63" fmla="*/ 580 h 658"/>
                <a:gd name="T64" fmla="*/ 184 w 646"/>
                <a:gd name="T65" fmla="*/ 553 h 658"/>
                <a:gd name="T66" fmla="*/ 183 w 646"/>
                <a:gd name="T67" fmla="*/ 525 h 658"/>
                <a:gd name="T68" fmla="*/ 188 w 646"/>
                <a:gd name="T69" fmla="*/ 497 h 658"/>
                <a:gd name="T70" fmla="*/ 182 w 646"/>
                <a:gd name="T71" fmla="*/ 463 h 658"/>
                <a:gd name="T72" fmla="*/ 137 w 646"/>
                <a:gd name="T73" fmla="*/ 464 h 658"/>
                <a:gd name="T74" fmla="*/ 104 w 646"/>
                <a:gd name="T75" fmla="*/ 458 h 658"/>
                <a:gd name="T76" fmla="*/ 71 w 646"/>
                <a:gd name="T77" fmla="*/ 446 h 658"/>
                <a:gd name="T78" fmla="*/ 42 w 646"/>
                <a:gd name="T79" fmla="*/ 424 h 658"/>
                <a:gd name="T80" fmla="*/ 27 w 646"/>
                <a:gd name="T81" fmla="*/ 408 h 658"/>
                <a:gd name="T82" fmla="*/ 11 w 646"/>
                <a:gd name="T83" fmla="*/ 381 h 658"/>
                <a:gd name="T84" fmla="*/ 0 w 646"/>
                <a:gd name="T85" fmla="*/ 333 h 658"/>
                <a:gd name="T86" fmla="*/ 5 w 646"/>
                <a:gd name="T87" fmla="*/ 286 h 658"/>
                <a:gd name="T88" fmla="*/ 17 w 646"/>
                <a:gd name="T89" fmla="*/ 252 h 658"/>
                <a:gd name="T90" fmla="*/ 38 w 646"/>
                <a:gd name="T91" fmla="*/ 214 h 658"/>
                <a:gd name="T92" fmla="*/ 88 w 646"/>
                <a:gd name="T93" fmla="*/ 157 h 658"/>
                <a:gd name="T94" fmla="*/ 300 w 646"/>
                <a:gd name="T9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8">
                  <a:moveTo>
                    <a:pt x="262" y="141"/>
                  </a:moveTo>
                  <a:lnTo>
                    <a:pt x="188" y="195"/>
                  </a:lnTo>
                  <a:lnTo>
                    <a:pt x="175" y="204"/>
                  </a:lnTo>
                  <a:lnTo>
                    <a:pt x="164" y="214"/>
                  </a:lnTo>
                  <a:lnTo>
                    <a:pt x="153" y="223"/>
                  </a:lnTo>
                  <a:lnTo>
                    <a:pt x="144" y="233"/>
                  </a:lnTo>
                  <a:lnTo>
                    <a:pt x="135" y="242"/>
                  </a:lnTo>
                  <a:lnTo>
                    <a:pt x="128" y="252"/>
                  </a:lnTo>
                  <a:lnTo>
                    <a:pt x="121" y="262"/>
                  </a:lnTo>
                  <a:lnTo>
                    <a:pt x="117" y="271"/>
                  </a:lnTo>
                  <a:lnTo>
                    <a:pt x="114" y="281"/>
                  </a:lnTo>
                  <a:lnTo>
                    <a:pt x="112" y="289"/>
                  </a:lnTo>
                  <a:lnTo>
                    <a:pt x="111" y="299"/>
                  </a:lnTo>
                  <a:lnTo>
                    <a:pt x="112" y="308"/>
                  </a:lnTo>
                  <a:lnTo>
                    <a:pt x="114" y="317"/>
                  </a:lnTo>
                  <a:lnTo>
                    <a:pt x="117" y="327"/>
                  </a:lnTo>
                  <a:lnTo>
                    <a:pt x="121" y="336"/>
                  </a:lnTo>
                  <a:lnTo>
                    <a:pt x="128" y="345"/>
                  </a:lnTo>
                  <a:lnTo>
                    <a:pt x="133" y="352"/>
                  </a:lnTo>
                  <a:lnTo>
                    <a:pt x="139" y="358"/>
                  </a:lnTo>
                  <a:lnTo>
                    <a:pt x="147" y="364"/>
                  </a:lnTo>
                  <a:lnTo>
                    <a:pt x="154" y="368"/>
                  </a:lnTo>
                  <a:lnTo>
                    <a:pt x="162" y="371"/>
                  </a:lnTo>
                  <a:lnTo>
                    <a:pt x="170" y="373"/>
                  </a:lnTo>
                  <a:lnTo>
                    <a:pt x="180" y="374"/>
                  </a:lnTo>
                  <a:lnTo>
                    <a:pt x="189" y="374"/>
                  </a:lnTo>
                  <a:lnTo>
                    <a:pt x="200" y="373"/>
                  </a:lnTo>
                  <a:lnTo>
                    <a:pt x="211" y="371"/>
                  </a:lnTo>
                  <a:lnTo>
                    <a:pt x="222" y="368"/>
                  </a:lnTo>
                  <a:lnTo>
                    <a:pt x="234" y="363"/>
                  </a:lnTo>
                  <a:lnTo>
                    <a:pt x="247" y="357"/>
                  </a:lnTo>
                  <a:lnTo>
                    <a:pt x="259" y="350"/>
                  </a:lnTo>
                  <a:lnTo>
                    <a:pt x="272" y="342"/>
                  </a:lnTo>
                  <a:lnTo>
                    <a:pt x="286" y="333"/>
                  </a:lnTo>
                  <a:lnTo>
                    <a:pt x="360" y="279"/>
                  </a:lnTo>
                  <a:lnTo>
                    <a:pt x="262" y="141"/>
                  </a:lnTo>
                  <a:close/>
                  <a:moveTo>
                    <a:pt x="347" y="402"/>
                  </a:moveTo>
                  <a:lnTo>
                    <a:pt x="335" y="412"/>
                  </a:lnTo>
                  <a:lnTo>
                    <a:pt x="324" y="420"/>
                  </a:lnTo>
                  <a:lnTo>
                    <a:pt x="315" y="429"/>
                  </a:lnTo>
                  <a:lnTo>
                    <a:pt x="307" y="438"/>
                  </a:lnTo>
                  <a:lnTo>
                    <a:pt x="300" y="447"/>
                  </a:lnTo>
                  <a:lnTo>
                    <a:pt x="293" y="455"/>
                  </a:lnTo>
                  <a:lnTo>
                    <a:pt x="289" y="464"/>
                  </a:lnTo>
                  <a:lnTo>
                    <a:pt x="286" y="471"/>
                  </a:lnTo>
                  <a:lnTo>
                    <a:pt x="283" y="480"/>
                  </a:lnTo>
                  <a:lnTo>
                    <a:pt x="282" y="488"/>
                  </a:lnTo>
                  <a:lnTo>
                    <a:pt x="281" y="496"/>
                  </a:lnTo>
                  <a:lnTo>
                    <a:pt x="282" y="503"/>
                  </a:lnTo>
                  <a:lnTo>
                    <a:pt x="283" y="511"/>
                  </a:lnTo>
                  <a:lnTo>
                    <a:pt x="285" y="518"/>
                  </a:lnTo>
                  <a:lnTo>
                    <a:pt x="288" y="524"/>
                  </a:lnTo>
                  <a:lnTo>
                    <a:pt x="293" y="531"/>
                  </a:lnTo>
                  <a:lnTo>
                    <a:pt x="299" y="538"/>
                  </a:lnTo>
                  <a:lnTo>
                    <a:pt x="305" y="545"/>
                  </a:lnTo>
                  <a:lnTo>
                    <a:pt x="313" y="550"/>
                  </a:lnTo>
                  <a:lnTo>
                    <a:pt x="319" y="554"/>
                  </a:lnTo>
                  <a:lnTo>
                    <a:pt x="326" y="557"/>
                  </a:lnTo>
                  <a:lnTo>
                    <a:pt x="335" y="559"/>
                  </a:lnTo>
                  <a:lnTo>
                    <a:pt x="342" y="559"/>
                  </a:lnTo>
                  <a:lnTo>
                    <a:pt x="352" y="559"/>
                  </a:lnTo>
                  <a:lnTo>
                    <a:pt x="360" y="558"/>
                  </a:lnTo>
                  <a:lnTo>
                    <a:pt x="370" y="556"/>
                  </a:lnTo>
                  <a:lnTo>
                    <a:pt x="380" y="552"/>
                  </a:lnTo>
                  <a:lnTo>
                    <a:pt x="390" y="548"/>
                  </a:lnTo>
                  <a:lnTo>
                    <a:pt x="401" y="542"/>
                  </a:lnTo>
                  <a:lnTo>
                    <a:pt x="411" y="536"/>
                  </a:lnTo>
                  <a:lnTo>
                    <a:pt x="423" y="529"/>
                  </a:lnTo>
                  <a:lnTo>
                    <a:pt x="435" y="520"/>
                  </a:lnTo>
                  <a:lnTo>
                    <a:pt x="502" y="472"/>
                  </a:lnTo>
                  <a:lnTo>
                    <a:pt x="415" y="353"/>
                  </a:lnTo>
                  <a:lnTo>
                    <a:pt x="347" y="402"/>
                  </a:lnTo>
                  <a:close/>
                  <a:moveTo>
                    <a:pt x="492" y="590"/>
                  </a:moveTo>
                  <a:lnTo>
                    <a:pt x="468" y="607"/>
                  </a:lnTo>
                  <a:lnTo>
                    <a:pt x="444" y="621"/>
                  </a:lnTo>
                  <a:lnTo>
                    <a:pt x="422" y="633"/>
                  </a:lnTo>
                  <a:lnTo>
                    <a:pt x="401" y="642"/>
                  </a:lnTo>
                  <a:lnTo>
                    <a:pt x="381" y="650"/>
                  </a:lnTo>
                  <a:lnTo>
                    <a:pt x="360" y="655"/>
                  </a:lnTo>
                  <a:lnTo>
                    <a:pt x="340" y="657"/>
                  </a:lnTo>
                  <a:lnTo>
                    <a:pt x="321" y="658"/>
                  </a:lnTo>
                  <a:lnTo>
                    <a:pt x="305" y="657"/>
                  </a:lnTo>
                  <a:lnTo>
                    <a:pt x="289" y="656"/>
                  </a:lnTo>
                  <a:lnTo>
                    <a:pt x="273" y="652"/>
                  </a:lnTo>
                  <a:lnTo>
                    <a:pt x="257" y="647"/>
                  </a:lnTo>
                  <a:lnTo>
                    <a:pt x="250" y="644"/>
                  </a:lnTo>
                  <a:lnTo>
                    <a:pt x="242" y="639"/>
                  </a:lnTo>
                  <a:lnTo>
                    <a:pt x="236" y="635"/>
                  </a:lnTo>
                  <a:lnTo>
                    <a:pt x="229" y="630"/>
                  </a:lnTo>
                  <a:lnTo>
                    <a:pt x="222" y="624"/>
                  </a:lnTo>
                  <a:lnTo>
                    <a:pt x="216" y="618"/>
                  </a:lnTo>
                  <a:lnTo>
                    <a:pt x="211" y="612"/>
                  </a:lnTo>
                  <a:lnTo>
                    <a:pt x="204" y="604"/>
                  </a:lnTo>
                  <a:lnTo>
                    <a:pt x="199" y="597"/>
                  </a:lnTo>
                  <a:lnTo>
                    <a:pt x="195" y="588"/>
                  </a:lnTo>
                  <a:lnTo>
                    <a:pt x="190" y="580"/>
                  </a:lnTo>
                  <a:lnTo>
                    <a:pt x="188" y="571"/>
                  </a:lnTo>
                  <a:lnTo>
                    <a:pt x="185" y="563"/>
                  </a:lnTo>
                  <a:lnTo>
                    <a:pt x="184" y="553"/>
                  </a:lnTo>
                  <a:lnTo>
                    <a:pt x="183" y="544"/>
                  </a:lnTo>
                  <a:lnTo>
                    <a:pt x="183" y="535"/>
                  </a:lnTo>
                  <a:lnTo>
                    <a:pt x="183" y="525"/>
                  </a:lnTo>
                  <a:lnTo>
                    <a:pt x="184" y="516"/>
                  </a:lnTo>
                  <a:lnTo>
                    <a:pt x="186" y="506"/>
                  </a:lnTo>
                  <a:lnTo>
                    <a:pt x="188" y="497"/>
                  </a:lnTo>
                  <a:lnTo>
                    <a:pt x="195" y="478"/>
                  </a:lnTo>
                  <a:lnTo>
                    <a:pt x="203" y="459"/>
                  </a:lnTo>
                  <a:lnTo>
                    <a:pt x="182" y="463"/>
                  </a:lnTo>
                  <a:lnTo>
                    <a:pt x="160" y="465"/>
                  </a:lnTo>
                  <a:lnTo>
                    <a:pt x="149" y="465"/>
                  </a:lnTo>
                  <a:lnTo>
                    <a:pt x="137" y="464"/>
                  </a:lnTo>
                  <a:lnTo>
                    <a:pt x="127" y="463"/>
                  </a:lnTo>
                  <a:lnTo>
                    <a:pt x="115" y="461"/>
                  </a:lnTo>
                  <a:lnTo>
                    <a:pt x="104" y="458"/>
                  </a:lnTo>
                  <a:lnTo>
                    <a:pt x="93" y="455"/>
                  </a:lnTo>
                  <a:lnTo>
                    <a:pt x="82" y="451"/>
                  </a:lnTo>
                  <a:lnTo>
                    <a:pt x="71" y="446"/>
                  </a:lnTo>
                  <a:lnTo>
                    <a:pt x="61" y="439"/>
                  </a:lnTo>
                  <a:lnTo>
                    <a:pt x="51" y="433"/>
                  </a:lnTo>
                  <a:lnTo>
                    <a:pt x="42" y="424"/>
                  </a:lnTo>
                  <a:lnTo>
                    <a:pt x="33" y="416"/>
                  </a:lnTo>
                  <a:lnTo>
                    <a:pt x="30" y="412"/>
                  </a:lnTo>
                  <a:lnTo>
                    <a:pt x="27" y="408"/>
                  </a:lnTo>
                  <a:lnTo>
                    <a:pt x="23" y="403"/>
                  </a:lnTo>
                  <a:lnTo>
                    <a:pt x="18" y="397"/>
                  </a:lnTo>
                  <a:lnTo>
                    <a:pt x="11" y="381"/>
                  </a:lnTo>
                  <a:lnTo>
                    <a:pt x="5" y="365"/>
                  </a:lnTo>
                  <a:lnTo>
                    <a:pt x="2" y="349"/>
                  </a:lnTo>
                  <a:lnTo>
                    <a:pt x="0" y="333"/>
                  </a:lnTo>
                  <a:lnTo>
                    <a:pt x="0" y="317"/>
                  </a:lnTo>
                  <a:lnTo>
                    <a:pt x="2" y="302"/>
                  </a:lnTo>
                  <a:lnTo>
                    <a:pt x="5" y="286"/>
                  </a:lnTo>
                  <a:lnTo>
                    <a:pt x="10" y="271"/>
                  </a:lnTo>
                  <a:lnTo>
                    <a:pt x="14" y="262"/>
                  </a:lnTo>
                  <a:lnTo>
                    <a:pt x="17" y="252"/>
                  </a:lnTo>
                  <a:lnTo>
                    <a:pt x="21" y="242"/>
                  </a:lnTo>
                  <a:lnTo>
                    <a:pt x="27" y="233"/>
                  </a:lnTo>
                  <a:lnTo>
                    <a:pt x="38" y="214"/>
                  </a:lnTo>
                  <a:lnTo>
                    <a:pt x="52" y="195"/>
                  </a:lnTo>
                  <a:lnTo>
                    <a:pt x="69" y="177"/>
                  </a:lnTo>
                  <a:lnTo>
                    <a:pt x="88" y="157"/>
                  </a:lnTo>
                  <a:lnTo>
                    <a:pt x="111" y="139"/>
                  </a:lnTo>
                  <a:lnTo>
                    <a:pt x="136" y="120"/>
                  </a:lnTo>
                  <a:lnTo>
                    <a:pt x="300" y="0"/>
                  </a:lnTo>
                  <a:lnTo>
                    <a:pt x="646" y="478"/>
                  </a:lnTo>
                  <a:lnTo>
                    <a:pt x="492" y="59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1" name="Freeform 106"/>
            <p:cNvSpPr>
              <a:spLocks/>
            </p:cNvSpPr>
            <p:nvPr userDrawn="1"/>
          </p:nvSpPr>
          <p:spPr bwMode="auto">
            <a:xfrm>
              <a:off x="4659" y="3123"/>
              <a:ext cx="60" cy="62"/>
            </a:xfrm>
            <a:custGeom>
              <a:avLst/>
              <a:gdLst>
                <a:gd name="T0" fmla="*/ 346 w 597"/>
                <a:gd name="T1" fmla="*/ 625 h 625"/>
                <a:gd name="T2" fmla="*/ 385 w 597"/>
                <a:gd name="T3" fmla="*/ 487 h 625"/>
                <a:gd name="T4" fmla="*/ 423 w 597"/>
                <a:gd name="T5" fmla="*/ 454 h 625"/>
                <a:gd name="T6" fmla="*/ 453 w 597"/>
                <a:gd name="T7" fmla="*/ 420 h 625"/>
                <a:gd name="T8" fmla="*/ 474 w 597"/>
                <a:gd name="T9" fmla="*/ 382 h 625"/>
                <a:gd name="T10" fmla="*/ 481 w 597"/>
                <a:gd name="T11" fmla="*/ 363 h 625"/>
                <a:gd name="T12" fmla="*/ 487 w 597"/>
                <a:gd name="T13" fmla="*/ 344 h 625"/>
                <a:gd name="T14" fmla="*/ 491 w 597"/>
                <a:gd name="T15" fmla="*/ 325 h 625"/>
                <a:gd name="T16" fmla="*/ 492 w 597"/>
                <a:gd name="T17" fmla="*/ 305 h 625"/>
                <a:gd name="T18" fmla="*/ 491 w 597"/>
                <a:gd name="T19" fmla="*/ 284 h 625"/>
                <a:gd name="T20" fmla="*/ 487 w 597"/>
                <a:gd name="T21" fmla="*/ 264 h 625"/>
                <a:gd name="T22" fmla="*/ 481 w 597"/>
                <a:gd name="T23" fmla="*/ 244 h 625"/>
                <a:gd name="T24" fmla="*/ 474 w 597"/>
                <a:gd name="T25" fmla="*/ 224 h 625"/>
                <a:gd name="T26" fmla="*/ 452 w 597"/>
                <a:gd name="T27" fmla="*/ 183 h 625"/>
                <a:gd name="T28" fmla="*/ 420 w 597"/>
                <a:gd name="T29" fmla="*/ 149 h 625"/>
                <a:gd name="T30" fmla="*/ 403 w 597"/>
                <a:gd name="T31" fmla="*/ 137 h 625"/>
                <a:gd name="T32" fmla="*/ 386 w 597"/>
                <a:gd name="T33" fmla="*/ 125 h 625"/>
                <a:gd name="T34" fmla="*/ 368 w 597"/>
                <a:gd name="T35" fmla="*/ 115 h 625"/>
                <a:gd name="T36" fmla="*/ 349 w 597"/>
                <a:gd name="T37" fmla="*/ 108 h 625"/>
                <a:gd name="T38" fmla="*/ 329 w 597"/>
                <a:gd name="T39" fmla="*/ 103 h 625"/>
                <a:gd name="T40" fmla="*/ 310 w 597"/>
                <a:gd name="T41" fmla="*/ 100 h 625"/>
                <a:gd name="T42" fmla="*/ 290 w 597"/>
                <a:gd name="T43" fmla="*/ 99 h 625"/>
                <a:gd name="T44" fmla="*/ 270 w 597"/>
                <a:gd name="T45" fmla="*/ 100 h 625"/>
                <a:gd name="T46" fmla="*/ 227 w 597"/>
                <a:gd name="T47" fmla="*/ 110 h 625"/>
                <a:gd name="T48" fmla="*/ 186 w 597"/>
                <a:gd name="T49" fmla="*/ 128 h 625"/>
                <a:gd name="T50" fmla="*/ 143 w 597"/>
                <a:gd name="T51" fmla="*/ 154 h 625"/>
                <a:gd name="T52" fmla="*/ 216 w 597"/>
                <a:gd name="T53" fmla="*/ 273 h 625"/>
                <a:gd name="T54" fmla="*/ 377 w 597"/>
                <a:gd name="T55" fmla="*/ 271 h 625"/>
                <a:gd name="T56" fmla="*/ 138 w 597"/>
                <a:gd name="T57" fmla="*/ 338 h 625"/>
                <a:gd name="T58" fmla="*/ 0 w 597"/>
                <a:gd name="T59" fmla="*/ 147 h 625"/>
                <a:gd name="T60" fmla="*/ 105 w 597"/>
                <a:gd name="T61" fmla="*/ 72 h 625"/>
                <a:gd name="T62" fmla="*/ 137 w 597"/>
                <a:gd name="T63" fmla="*/ 52 h 625"/>
                <a:gd name="T64" fmla="*/ 169 w 597"/>
                <a:gd name="T65" fmla="*/ 36 h 625"/>
                <a:gd name="T66" fmla="*/ 201 w 597"/>
                <a:gd name="T67" fmla="*/ 22 h 625"/>
                <a:gd name="T68" fmla="*/ 233 w 597"/>
                <a:gd name="T69" fmla="*/ 12 h 625"/>
                <a:gd name="T70" fmla="*/ 263 w 597"/>
                <a:gd name="T71" fmla="*/ 5 h 625"/>
                <a:gd name="T72" fmla="*/ 294 w 597"/>
                <a:gd name="T73" fmla="*/ 2 h 625"/>
                <a:gd name="T74" fmla="*/ 325 w 597"/>
                <a:gd name="T75" fmla="*/ 0 h 625"/>
                <a:gd name="T76" fmla="*/ 355 w 597"/>
                <a:gd name="T77" fmla="*/ 4 h 625"/>
                <a:gd name="T78" fmla="*/ 384 w 597"/>
                <a:gd name="T79" fmla="*/ 9 h 625"/>
                <a:gd name="T80" fmla="*/ 411 w 597"/>
                <a:gd name="T81" fmla="*/ 17 h 625"/>
                <a:gd name="T82" fmla="*/ 439 w 597"/>
                <a:gd name="T83" fmla="*/ 28 h 625"/>
                <a:gd name="T84" fmla="*/ 464 w 597"/>
                <a:gd name="T85" fmla="*/ 43 h 625"/>
                <a:gd name="T86" fmla="*/ 489 w 597"/>
                <a:gd name="T87" fmla="*/ 60 h 625"/>
                <a:gd name="T88" fmla="*/ 512 w 597"/>
                <a:gd name="T89" fmla="*/ 80 h 625"/>
                <a:gd name="T90" fmla="*/ 534 w 597"/>
                <a:gd name="T91" fmla="*/ 103 h 625"/>
                <a:gd name="T92" fmla="*/ 553 w 597"/>
                <a:gd name="T93" fmla="*/ 129 h 625"/>
                <a:gd name="T94" fmla="*/ 568 w 597"/>
                <a:gd name="T95" fmla="*/ 157 h 625"/>
                <a:gd name="T96" fmla="*/ 580 w 597"/>
                <a:gd name="T97" fmla="*/ 184 h 625"/>
                <a:gd name="T98" fmla="*/ 589 w 597"/>
                <a:gd name="T99" fmla="*/ 213 h 625"/>
                <a:gd name="T100" fmla="*/ 595 w 597"/>
                <a:gd name="T101" fmla="*/ 242 h 625"/>
                <a:gd name="T102" fmla="*/ 597 w 597"/>
                <a:gd name="T103" fmla="*/ 272 h 625"/>
                <a:gd name="T104" fmla="*/ 597 w 597"/>
                <a:gd name="T105" fmla="*/ 301 h 625"/>
                <a:gd name="T106" fmla="*/ 593 w 597"/>
                <a:gd name="T107" fmla="*/ 330 h 625"/>
                <a:gd name="T108" fmla="*/ 587 w 597"/>
                <a:gd name="T109" fmla="*/ 360 h 625"/>
                <a:gd name="T110" fmla="*/ 577 w 597"/>
                <a:gd name="T111" fmla="*/ 389 h 625"/>
                <a:gd name="T112" fmla="*/ 563 w 597"/>
                <a:gd name="T113" fmla="*/ 416 h 625"/>
                <a:gd name="T114" fmla="*/ 547 w 597"/>
                <a:gd name="T115" fmla="*/ 445 h 625"/>
                <a:gd name="T116" fmla="*/ 528 w 597"/>
                <a:gd name="T117" fmla="*/ 472 h 625"/>
                <a:gd name="T118" fmla="*/ 506 w 597"/>
                <a:gd name="T119" fmla="*/ 498 h 625"/>
                <a:gd name="T120" fmla="*/ 480 w 597"/>
                <a:gd name="T121" fmla="*/ 524 h 625"/>
                <a:gd name="T122" fmla="*/ 451 w 597"/>
                <a:gd name="T123" fmla="*/ 54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5">
                  <a:moveTo>
                    <a:pt x="436" y="560"/>
                  </a:moveTo>
                  <a:lnTo>
                    <a:pt x="346" y="625"/>
                  </a:lnTo>
                  <a:lnTo>
                    <a:pt x="294" y="553"/>
                  </a:lnTo>
                  <a:lnTo>
                    <a:pt x="385" y="487"/>
                  </a:lnTo>
                  <a:lnTo>
                    <a:pt x="405" y="471"/>
                  </a:lnTo>
                  <a:lnTo>
                    <a:pt x="423" y="454"/>
                  </a:lnTo>
                  <a:lnTo>
                    <a:pt x="439" y="437"/>
                  </a:lnTo>
                  <a:lnTo>
                    <a:pt x="453" y="420"/>
                  </a:lnTo>
                  <a:lnTo>
                    <a:pt x="464" y="401"/>
                  </a:lnTo>
                  <a:lnTo>
                    <a:pt x="474" y="382"/>
                  </a:lnTo>
                  <a:lnTo>
                    <a:pt x="478" y="373"/>
                  </a:lnTo>
                  <a:lnTo>
                    <a:pt x="481" y="363"/>
                  </a:lnTo>
                  <a:lnTo>
                    <a:pt x="485" y="354"/>
                  </a:lnTo>
                  <a:lnTo>
                    <a:pt x="487" y="344"/>
                  </a:lnTo>
                  <a:lnTo>
                    <a:pt x="489" y="334"/>
                  </a:lnTo>
                  <a:lnTo>
                    <a:pt x="491" y="325"/>
                  </a:lnTo>
                  <a:lnTo>
                    <a:pt x="491" y="314"/>
                  </a:lnTo>
                  <a:lnTo>
                    <a:pt x="492" y="305"/>
                  </a:lnTo>
                  <a:lnTo>
                    <a:pt x="491" y="295"/>
                  </a:lnTo>
                  <a:lnTo>
                    <a:pt x="491" y="284"/>
                  </a:lnTo>
                  <a:lnTo>
                    <a:pt x="489" y="275"/>
                  </a:lnTo>
                  <a:lnTo>
                    <a:pt x="487" y="264"/>
                  </a:lnTo>
                  <a:lnTo>
                    <a:pt x="485" y="255"/>
                  </a:lnTo>
                  <a:lnTo>
                    <a:pt x="481" y="244"/>
                  </a:lnTo>
                  <a:lnTo>
                    <a:pt x="478" y="234"/>
                  </a:lnTo>
                  <a:lnTo>
                    <a:pt x="474" y="224"/>
                  </a:lnTo>
                  <a:lnTo>
                    <a:pt x="463" y="204"/>
                  </a:lnTo>
                  <a:lnTo>
                    <a:pt x="452" y="183"/>
                  </a:lnTo>
                  <a:lnTo>
                    <a:pt x="436" y="165"/>
                  </a:lnTo>
                  <a:lnTo>
                    <a:pt x="420" y="149"/>
                  </a:lnTo>
                  <a:lnTo>
                    <a:pt x="411" y="143"/>
                  </a:lnTo>
                  <a:lnTo>
                    <a:pt x="403" y="137"/>
                  </a:lnTo>
                  <a:lnTo>
                    <a:pt x="394" y="130"/>
                  </a:lnTo>
                  <a:lnTo>
                    <a:pt x="386" y="125"/>
                  </a:lnTo>
                  <a:lnTo>
                    <a:pt x="376" y="120"/>
                  </a:lnTo>
                  <a:lnTo>
                    <a:pt x="368" y="115"/>
                  </a:lnTo>
                  <a:lnTo>
                    <a:pt x="358" y="111"/>
                  </a:lnTo>
                  <a:lnTo>
                    <a:pt x="349" y="108"/>
                  </a:lnTo>
                  <a:lnTo>
                    <a:pt x="339" y="106"/>
                  </a:lnTo>
                  <a:lnTo>
                    <a:pt x="329" y="103"/>
                  </a:lnTo>
                  <a:lnTo>
                    <a:pt x="320" y="102"/>
                  </a:lnTo>
                  <a:lnTo>
                    <a:pt x="310" y="100"/>
                  </a:lnTo>
                  <a:lnTo>
                    <a:pt x="300" y="99"/>
                  </a:lnTo>
                  <a:lnTo>
                    <a:pt x="290" y="99"/>
                  </a:lnTo>
                  <a:lnTo>
                    <a:pt x="279" y="99"/>
                  </a:lnTo>
                  <a:lnTo>
                    <a:pt x="270" y="100"/>
                  </a:lnTo>
                  <a:lnTo>
                    <a:pt x="249" y="105"/>
                  </a:lnTo>
                  <a:lnTo>
                    <a:pt x="227" y="110"/>
                  </a:lnTo>
                  <a:lnTo>
                    <a:pt x="207" y="117"/>
                  </a:lnTo>
                  <a:lnTo>
                    <a:pt x="186" y="128"/>
                  </a:lnTo>
                  <a:lnTo>
                    <a:pt x="165" y="140"/>
                  </a:lnTo>
                  <a:lnTo>
                    <a:pt x="143" y="154"/>
                  </a:lnTo>
                  <a:lnTo>
                    <a:pt x="134" y="161"/>
                  </a:lnTo>
                  <a:lnTo>
                    <a:pt x="216" y="273"/>
                  </a:lnTo>
                  <a:lnTo>
                    <a:pt x="323" y="195"/>
                  </a:lnTo>
                  <a:lnTo>
                    <a:pt x="377" y="271"/>
                  </a:lnTo>
                  <a:lnTo>
                    <a:pt x="189" y="408"/>
                  </a:lnTo>
                  <a:lnTo>
                    <a:pt x="138" y="338"/>
                  </a:lnTo>
                  <a:lnTo>
                    <a:pt x="56" y="225"/>
                  </a:lnTo>
                  <a:lnTo>
                    <a:pt x="0" y="147"/>
                  </a:lnTo>
                  <a:lnTo>
                    <a:pt x="89" y="82"/>
                  </a:lnTo>
                  <a:lnTo>
                    <a:pt x="105" y="72"/>
                  </a:lnTo>
                  <a:lnTo>
                    <a:pt x="121" y="61"/>
                  </a:lnTo>
                  <a:lnTo>
                    <a:pt x="137" y="52"/>
                  </a:lnTo>
                  <a:lnTo>
                    <a:pt x="153" y="43"/>
                  </a:lnTo>
                  <a:lnTo>
                    <a:pt x="169" y="36"/>
                  </a:lnTo>
                  <a:lnTo>
                    <a:pt x="185" y="28"/>
                  </a:lnTo>
                  <a:lnTo>
                    <a:pt x="201" y="22"/>
                  </a:lnTo>
                  <a:lnTo>
                    <a:pt x="217" y="16"/>
                  </a:lnTo>
                  <a:lnTo>
                    <a:pt x="233" y="12"/>
                  </a:lnTo>
                  <a:lnTo>
                    <a:pt x="248" y="8"/>
                  </a:lnTo>
                  <a:lnTo>
                    <a:pt x="263" y="5"/>
                  </a:lnTo>
                  <a:lnTo>
                    <a:pt x="279" y="3"/>
                  </a:lnTo>
                  <a:lnTo>
                    <a:pt x="294" y="2"/>
                  </a:lnTo>
                  <a:lnTo>
                    <a:pt x="310" y="0"/>
                  </a:lnTo>
                  <a:lnTo>
                    <a:pt x="325" y="0"/>
                  </a:lnTo>
                  <a:lnTo>
                    <a:pt x="340" y="2"/>
                  </a:lnTo>
                  <a:lnTo>
                    <a:pt x="355" y="4"/>
                  </a:lnTo>
                  <a:lnTo>
                    <a:pt x="370" y="6"/>
                  </a:lnTo>
                  <a:lnTo>
                    <a:pt x="384" y="9"/>
                  </a:lnTo>
                  <a:lnTo>
                    <a:pt x="397" y="12"/>
                  </a:lnTo>
                  <a:lnTo>
                    <a:pt x="411" y="17"/>
                  </a:lnTo>
                  <a:lnTo>
                    <a:pt x="425" y="23"/>
                  </a:lnTo>
                  <a:lnTo>
                    <a:pt x="439" y="28"/>
                  </a:lnTo>
                  <a:lnTo>
                    <a:pt x="452" y="36"/>
                  </a:lnTo>
                  <a:lnTo>
                    <a:pt x="464" y="43"/>
                  </a:lnTo>
                  <a:lnTo>
                    <a:pt x="477" y="52"/>
                  </a:lnTo>
                  <a:lnTo>
                    <a:pt x="489" y="60"/>
                  </a:lnTo>
                  <a:lnTo>
                    <a:pt x="501" y="70"/>
                  </a:lnTo>
                  <a:lnTo>
                    <a:pt x="512" y="80"/>
                  </a:lnTo>
                  <a:lnTo>
                    <a:pt x="523" y="91"/>
                  </a:lnTo>
                  <a:lnTo>
                    <a:pt x="534" y="103"/>
                  </a:lnTo>
                  <a:lnTo>
                    <a:pt x="543" y="115"/>
                  </a:lnTo>
                  <a:lnTo>
                    <a:pt x="553" y="129"/>
                  </a:lnTo>
                  <a:lnTo>
                    <a:pt x="560" y="143"/>
                  </a:lnTo>
                  <a:lnTo>
                    <a:pt x="568" y="157"/>
                  </a:lnTo>
                  <a:lnTo>
                    <a:pt x="574" y="171"/>
                  </a:lnTo>
                  <a:lnTo>
                    <a:pt x="580" y="184"/>
                  </a:lnTo>
                  <a:lnTo>
                    <a:pt x="585" y="199"/>
                  </a:lnTo>
                  <a:lnTo>
                    <a:pt x="589" y="213"/>
                  </a:lnTo>
                  <a:lnTo>
                    <a:pt x="592" y="228"/>
                  </a:lnTo>
                  <a:lnTo>
                    <a:pt x="595" y="242"/>
                  </a:lnTo>
                  <a:lnTo>
                    <a:pt x="596" y="257"/>
                  </a:lnTo>
                  <a:lnTo>
                    <a:pt x="597" y="272"/>
                  </a:lnTo>
                  <a:lnTo>
                    <a:pt x="597" y="287"/>
                  </a:lnTo>
                  <a:lnTo>
                    <a:pt x="597" y="301"/>
                  </a:lnTo>
                  <a:lnTo>
                    <a:pt x="595" y="315"/>
                  </a:lnTo>
                  <a:lnTo>
                    <a:pt x="593" y="330"/>
                  </a:lnTo>
                  <a:lnTo>
                    <a:pt x="591" y="345"/>
                  </a:lnTo>
                  <a:lnTo>
                    <a:pt x="587" y="360"/>
                  </a:lnTo>
                  <a:lnTo>
                    <a:pt x="582" y="374"/>
                  </a:lnTo>
                  <a:lnTo>
                    <a:pt x="577" y="389"/>
                  </a:lnTo>
                  <a:lnTo>
                    <a:pt x="571" y="403"/>
                  </a:lnTo>
                  <a:lnTo>
                    <a:pt x="563" y="416"/>
                  </a:lnTo>
                  <a:lnTo>
                    <a:pt x="556" y="431"/>
                  </a:lnTo>
                  <a:lnTo>
                    <a:pt x="547" y="445"/>
                  </a:lnTo>
                  <a:lnTo>
                    <a:pt x="538" y="459"/>
                  </a:lnTo>
                  <a:lnTo>
                    <a:pt x="528" y="472"/>
                  </a:lnTo>
                  <a:lnTo>
                    <a:pt x="518" y="486"/>
                  </a:lnTo>
                  <a:lnTo>
                    <a:pt x="506" y="498"/>
                  </a:lnTo>
                  <a:lnTo>
                    <a:pt x="493" y="511"/>
                  </a:lnTo>
                  <a:lnTo>
                    <a:pt x="480" y="524"/>
                  </a:lnTo>
                  <a:lnTo>
                    <a:pt x="465" y="537"/>
                  </a:lnTo>
                  <a:lnTo>
                    <a:pt x="451" y="548"/>
                  </a:lnTo>
                  <a:lnTo>
                    <a:pt x="436" y="56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2" name="Freeform 107"/>
            <p:cNvSpPr>
              <a:spLocks noEditPoints="1"/>
            </p:cNvSpPr>
            <p:nvPr userDrawn="1"/>
          </p:nvSpPr>
          <p:spPr bwMode="auto">
            <a:xfrm>
              <a:off x="4654" y="3240"/>
              <a:ext cx="66" cy="65"/>
            </a:xfrm>
            <a:custGeom>
              <a:avLst/>
              <a:gdLst>
                <a:gd name="T0" fmla="*/ 454 w 657"/>
                <a:gd name="T1" fmla="*/ 174 h 647"/>
                <a:gd name="T2" fmla="*/ 424 w 657"/>
                <a:gd name="T3" fmla="*/ 142 h 647"/>
                <a:gd name="T4" fmla="*/ 396 w 657"/>
                <a:gd name="T5" fmla="*/ 121 h 647"/>
                <a:gd name="T6" fmla="*/ 368 w 657"/>
                <a:gd name="T7" fmla="*/ 110 h 647"/>
                <a:gd name="T8" fmla="*/ 340 w 657"/>
                <a:gd name="T9" fmla="*/ 113 h 647"/>
                <a:gd name="T10" fmla="*/ 312 w 657"/>
                <a:gd name="T11" fmla="*/ 126 h 647"/>
                <a:gd name="T12" fmla="*/ 294 w 657"/>
                <a:gd name="T13" fmla="*/ 146 h 647"/>
                <a:gd name="T14" fmla="*/ 285 w 657"/>
                <a:gd name="T15" fmla="*/ 170 h 647"/>
                <a:gd name="T16" fmla="*/ 285 w 657"/>
                <a:gd name="T17" fmla="*/ 199 h 647"/>
                <a:gd name="T18" fmla="*/ 294 w 657"/>
                <a:gd name="T19" fmla="*/ 233 h 647"/>
                <a:gd name="T20" fmla="*/ 316 w 657"/>
                <a:gd name="T21" fmla="*/ 271 h 647"/>
                <a:gd name="T22" fmla="*/ 517 w 657"/>
                <a:gd name="T23" fmla="*/ 260 h 647"/>
                <a:gd name="T24" fmla="*/ 238 w 657"/>
                <a:gd name="T25" fmla="*/ 323 h 647"/>
                <a:gd name="T26" fmla="*/ 211 w 657"/>
                <a:gd name="T27" fmla="*/ 299 h 647"/>
                <a:gd name="T28" fmla="*/ 186 w 657"/>
                <a:gd name="T29" fmla="*/ 285 h 647"/>
                <a:gd name="T30" fmla="*/ 163 w 657"/>
                <a:gd name="T31" fmla="*/ 281 h 647"/>
                <a:gd name="T32" fmla="*/ 140 w 657"/>
                <a:gd name="T33" fmla="*/ 285 h 647"/>
                <a:gd name="T34" fmla="*/ 119 w 657"/>
                <a:gd name="T35" fmla="*/ 299 h 647"/>
                <a:gd name="T36" fmla="*/ 104 w 657"/>
                <a:gd name="T37" fmla="*/ 319 h 647"/>
                <a:gd name="T38" fmla="*/ 98 w 657"/>
                <a:gd name="T39" fmla="*/ 342 h 647"/>
                <a:gd name="T40" fmla="*/ 102 w 657"/>
                <a:gd name="T41" fmla="*/ 369 h 647"/>
                <a:gd name="T42" fmla="*/ 116 w 657"/>
                <a:gd name="T43" fmla="*/ 400 h 647"/>
                <a:gd name="T44" fmla="*/ 137 w 657"/>
                <a:gd name="T45" fmla="*/ 434 h 647"/>
                <a:gd name="T46" fmla="*/ 255 w 657"/>
                <a:gd name="T47" fmla="*/ 345 h 647"/>
                <a:gd name="T48" fmla="*/ 37 w 657"/>
                <a:gd name="T49" fmla="*/ 443 h 647"/>
                <a:gd name="T50" fmla="*/ 8 w 657"/>
                <a:gd name="T51" fmla="*/ 380 h 647"/>
                <a:gd name="T52" fmla="*/ 0 w 657"/>
                <a:gd name="T53" fmla="*/ 320 h 647"/>
                <a:gd name="T54" fmla="*/ 5 w 657"/>
                <a:gd name="T55" fmla="*/ 272 h 647"/>
                <a:gd name="T56" fmla="*/ 19 w 657"/>
                <a:gd name="T57" fmla="*/ 242 h 647"/>
                <a:gd name="T58" fmla="*/ 34 w 657"/>
                <a:gd name="T59" fmla="*/ 221 h 647"/>
                <a:gd name="T60" fmla="*/ 53 w 657"/>
                <a:gd name="T61" fmla="*/ 203 h 647"/>
                <a:gd name="T62" fmla="*/ 79 w 657"/>
                <a:gd name="T63" fmla="*/ 190 h 647"/>
                <a:gd name="T64" fmla="*/ 105 w 657"/>
                <a:gd name="T65" fmla="*/ 183 h 647"/>
                <a:gd name="T66" fmla="*/ 133 w 657"/>
                <a:gd name="T67" fmla="*/ 183 h 647"/>
                <a:gd name="T68" fmla="*/ 161 w 657"/>
                <a:gd name="T69" fmla="*/ 187 h 647"/>
                <a:gd name="T70" fmla="*/ 195 w 657"/>
                <a:gd name="T71" fmla="*/ 181 h 647"/>
                <a:gd name="T72" fmla="*/ 194 w 657"/>
                <a:gd name="T73" fmla="*/ 137 h 647"/>
                <a:gd name="T74" fmla="*/ 200 w 657"/>
                <a:gd name="T75" fmla="*/ 103 h 647"/>
                <a:gd name="T76" fmla="*/ 212 w 657"/>
                <a:gd name="T77" fmla="*/ 70 h 647"/>
                <a:gd name="T78" fmla="*/ 234 w 657"/>
                <a:gd name="T79" fmla="*/ 41 h 647"/>
                <a:gd name="T80" fmla="*/ 250 w 657"/>
                <a:gd name="T81" fmla="*/ 25 h 647"/>
                <a:gd name="T82" fmla="*/ 277 w 657"/>
                <a:gd name="T83" fmla="*/ 9 h 647"/>
                <a:gd name="T84" fmla="*/ 324 w 657"/>
                <a:gd name="T85" fmla="*/ 0 h 647"/>
                <a:gd name="T86" fmla="*/ 371 w 657"/>
                <a:gd name="T87" fmla="*/ 4 h 647"/>
                <a:gd name="T88" fmla="*/ 406 w 657"/>
                <a:gd name="T89" fmla="*/ 17 h 647"/>
                <a:gd name="T90" fmla="*/ 435 w 657"/>
                <a:gd name="T91" fmla="*/ 32 h 647"/>
                <a:gd name="T92" fmla="*/ 462 w 657"/>
                <a:gd name="T93" fmla="*/ 52 h 647"/>
                <a:gd name="T94" fmla="*/ 519 w 657"/>
                <a:gd name="T95" fmla="*/ 110 h 647"/>
                <a:gd name="T96" fmla="*/ 181 w 657"/>
                <a:gd name="T97"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7" h="647">
                  <a:moveTo>
                    <a:pt x="517" y="260"/>
                  </a:moveTo>
                  <a:lnTo>
                    <a:pt x="463" y="188"/>
                  </a:lnTo>
                  <a:lnTo>
                    <a:pt x="454" y="174"/>
                  </a:lnTo>
                  <a:lnTo>
                    <a:pt x="443" y="163"/>
                  </a:lnTo>
                  <a:lnTo>
                    <a:pt x="434" y="152"/>
                  </a:lnTo>
                  <a:lnTo>
                    <a:pt x="424" y="142"/>
                  </a:lnTo>
                  <a:lnTo>
                    <a:pt x="414" y="134"/>
                  </a:lnTo>
                  <a:lnTo>
                    <a:pt x="405" y="126"/>
                  </a:lnTo>
                  <a:lnTo>
                    <a:pt x="396" y="121"/>
                  </a:lnTo>
                  <a:lnTo>
                    <a:pt x="387" y="116"/>
                  </a:lnTo>
                  <a:lnTo>
                    <a:pt x="377" y="113"/>
                  </a:lnTo>
                  <a:lnTo>
                    <a:pt x="368" y="110"/>
                  </a:lnTo>
                  <a:lnTo>
                    <a:pt x="359" y="109"/>
                  </a:lnTo>
                  <a:lnTo>
                    <a:pt x="350" y="110"/>
                  </a:lnTo>
                  <a:lnTo>
                    <a:pt x="340" y="113"/>
                  </a:lnTo>
                  <a:lnTo>
                    <a:pt x="332" y="116"/>
                  </a:lnTo>
                  <a:lnTo>
                    <a:pt x="322" y="120"/>
                  </a:lnTo>
                  <a:lnTo>
                    <a:pt x="312" y="126"/>
                  </a:lnTo>
                  <a:lnTo>
                    <a:pt x="306" y="132"/>
                  </a:lnTo>
                  <a:lnTo>
                    <a:pt x="300" y="138"/>
                  </a:lnTo>
                  <a:lnTo>
                    <a:pt x="294" y="146"/>
                  </a:lnTo>
                  <a:lnTo>
                    <a:pt x="290" y="153"/>
                  </a:lnTo>
                  <a:lnTo>
                    <a:pt x="287" y="161"/>
                  </a:lnTo>
                  <a:lnTo>
                    <a:pt x="285" y="170"/>
                  </a:lnTo>
                  <a:lnTo>
                    <a:pt x="284" y="178"/>
                  </a:lnTo>
                  <a:lnTo>
                    <a:pt x="284" y="189"/>
                  </a:lnTo>
                  <a:lnTo>
                    <a:pt x="285" y="199"/>
                  </a:lnTo>
                  <a:lnTo>
                    <a:pt x="287" y="209"/>
                  </a:lnTo>
                  <a:lnTo>
                    <a:pt x="290" y="221"/>
                  </a:lnTo>
                  <a:lnTo>
                    <a:pt x="294" y="233"/>
                  </a:lnTo>
                  <a:lnTo>
                    <a:pt x="301" y="245"/>
                  </a:lnTo>
                  <a:lnTo>
                    <a:pt x="307" y="258"/>
                  </a:lnTo>
                  <a:lnTo>
                    <a:pt x="316" y="271"/>
                  </a:lnTo>
                  <a:lnTo>
                    <a:pt x="325" y="285"/>
                  </a:lnTo>
                  <a:lnTo>
                    <a:pt x="379" y="359"/>
                  </a:lnTo>
                  <a:lnTo>
                    <a:pt x="517" y="260"/>
                  </a:lnTo>
                  <a:close/>
                  <a:moveTo>
                    <a:pt x="255" y="345"/>
                  </a:moveTo>
                  <a:lnTo>
                    <a:pt x="247" y="334"/>
                  </a:lnTo>
                  <a:lnTo>
                    <a:pt x="238" y="323"/>
                  </a:lnTo>
                  <a:lnTo>
                    <a:pt x="228" y="315"/>
                  </a:lnTo>
                  <a:lnTo>
                    <a:pt x="220" y="306"/>
                  </a:lnTo>
                  <a:lnTo>
                    <a:pt x="211" y="299"/>
                  </a:lnTo>
                  <a:lnTo>
                    <a:pt x="203" y="293"/>
                  </a:lnTo>
                  <a:lnTo>
                    <a:pt x="194" y="288"/>
                  </a:lnTo>
                  <a:lnTo>
                    <a:pt x="186" y="285"/>
                  </a:lnTo>
                  <a:lnTo>
                    <a:pt x="178" y="282"/>
                  </a:lnTo>
                  <a:lnTo>
                    <a:pt x="170" y="281"/>
                  </a:lnTo>
                  <a:lnTo>
                    <a:pt x="163" y="281"/>
                  </a:lnTo>
                  <a:lnTo>
                    <a:pt x="155" y="281"/>
                  </a:lnTo>
                  <a:lnTo>
                    <a:pt x="148" y="282"/>
                  </a:lnTo>
                  <a:lnTo>
                    <a:pt x="140" y="285"/>
                  </a:lnTo>
                  <a:lnTo>
                    <a:pt x="134" y="288"/>
                  </a:lnTo>
                  <a:lnTo>
                    <a:pt x="126" y="292"/>
                  </a:lnTo>
                  <a:lnTo>
                    <a:pt x="119" y="299"/>
                  </a:lnTo>
                  <a:lnTo>
                    <a:pt x="113" y="305"/>
                  </a:lnTo>
                  <a:lnTo>
                    <a:pt x="107" y="311"/>
                  </a:lnTo>
                  <a:lnTo>
                    <a:pt x="104" y="319"/>
                  </a:lnTo>
                  <a:lnTo>
                    <a:pt x="101" y="326"/>
                  </a:lnTo>
                  <a:lnTo>
                    <a:pt x="99" y="334"/>
                  </a:lnTo>
                  <a:lnTo>
                    <a:pt x="98" y="342"/>
                  </a:lnTo>
                  <a:lnTo>
                    <a:pt x="99" y="351"/>
                  </a:lnTo>
                  <a:lnTo>
                    <a:pt x="100" y="359"/>
                  </a:lnTo>
                  <a:lnTo>
                    <a:pt x="102" y="369"/>
                  </a:lnTo>
                  <a:lnTo>
                    <a:pt x="105" y="378"/>
                  </a:lnTo>
                  <a:lnTo>
                    <a:pt x="110" y="389"/>
                  </a:lnTo>
                  <a:lnTo>
                    <a:pt x="116" y="400"/>
                  </a:lnTo>
                  <a:lnTo>
                    <a:pt x="122" y="410"/>
                  </a:lnTo>
                  <a:lnTo>
                    <a:pt x="128" y="422"/>
                  </a:lnTo>
                  <a:lnTo>
                    <a:pt x="137" y="434"/>
                  </a:lnTo>
                  <a:lnTo>
                    <a:pt x="186" y="501"/>
                  </a:lnTo>
                  <a:lnTo>
                    <a:pt x="305" y="414"/>
                  </a:lnTo>
                  <a:lnTo>
                    <a:pt x="255" y="345"/>
                  </a:lnTo>
                  <a:close/>
                  <a:moveTo>
                    <a:pt x="68" y="491"/>
                  </a:moveTo>
                  <a:lnTo>
                    <a:pt x="51" y="467"/>
                  </a:lnTo>
                  <a:lnTo>
                    <a:pt x="37" y="443"/>
                  </a:lnTo>
                  <a:lnTo>
                    <a:pt x="24" y="422"/>
                  </a:lnTo>
                  <a:lnTo>
                    <a:pt x="16" y="400"/>
                  </a:lnTo>
                  <a:lnTo>
                    <a:pt x="8" y="380"/>
                  </a:lnTo>
                  <a:lnTo>
                    <a:pt x="3" y="359"/>
                  </a:lnTo>
                  <a:lnTo>
                    <a:pt x="1" y="339"/>
                  </a:lnTo>
                  <a:lnTo>
                    <a:pt x="0" y="320"/>
                  </a:lnTo>
                  <a:lnTo>
                    <a:pt x="0" y="304"/>
                  </a:lnTo>
                  <a:lnTo>
                    <a:pt x="2" y="288"/>
                  </a:lnTo>
                  <a:lnTo>
                    <a:pt x="5" y="272"/>
                  </a:lnTo>
                  <a:lnTo>
                    <a:pt x="12" y="257"/>
                  </a:lnTo>
                  <a:lnTo>
                    <a:pt x="15" y="250"/>
                  </a:lnTo>
                  <a:lnTo>
                    <a:pt x="19" y="242"/>
                  </a:lnTo>
                  <a:lnTo>
                    <a:pt x="23" y="235"/>
                  </a:lnTo>
                  <a:lnTo>
                    <a:pt x="27" y="228"/>
                  </a:lnTo>
                  <a:lnTo>
                    <a:pt x="34" y="221"/>
                  </a:lnTo>
                  <a:lnTo>
                    <a:pt x="39" y="216"/>
                  </a:lnTo>
                  <a:lnTo>
                    <a:pt x="47" y="209"/>
                  </a:lnTo>
                  <a:lnTo>
                    <a:pt x="53" y="203"/>
                  </a:lnTo>
                  <a:lnTo>
                    <a:pt x="62" y="198"/>
                  </a:lnTo>
                  <a:lnTo>
                    <a:pt x="70" y="193"/>
                  </a:lnTo>
                  <a:lnTo>
                    <a:pt x="79" y="190"/>
                  </a:lnTo>
                  <a:lnTo>
                    <a:pt x="87" y="187"/>
                  </a:lnTo>
                  <a:lnTo>
                    <a:pt x="96" y="185"/>
                  </a:lnTo>
                  <a:lnTo>
                    <a:pt x="105" y="183"/>
                  </a:lnTo>
                  <a:lnTo>
                    <a:pt x="114" y="182"/>
                  </a:lnTo>
                  <a:lnTo>
                    <a:pt x="123" y="182"/>
                  </a:lnTo>
                  <a:lnTo>
                    <a:pt x="133" y="183"/>
                  </a:lnTo>
                  <a:lnTo>
                    <a:pt x="142" y="184"/>
                  </a:lnTo>
                  <a:lnTo>
                    <a:pt x="152" y="185"/>
                  </a:lnTo>
                  <a:lnTo>
                    <a:pt x="161" y="187"/>
                  </a:lnTo>
                  <a:lnTo>
                    <a:pt x="181" y="193"/>
                  </a:lnTo>
                  <a:lnTo>
                    <a:pt x="199" y="202"/>
                  </a:lnTo>
                  <a:lnTo>
                    <a:pt x="195" y="181"/>
                  </a:lnTo>
                  <a:lnTo>
                    <a:pt x="193" y="159"/>
                  </a:lnTo>
                  <a:lnTo>
                    <a:pt x="193" y="148"/>
                  </a:lnTo>
                  <a:lnTo>
                    <a:pt x="194" y="137"/>
                  </a:lnTo>
                  <a:lnTo>
                    <a:pt x="195" y="125"/>
                  </a:lnTo>
                  <a:lnTo>
                    <a:pt x="198" y="114"/>
                  </a:lnTo>
                  <a:lnTo>
                    <a:pt x="200" y="103"/>
                  </a:lnTo>
                  <a:lnTo>
                    <a:pt x="203" y="91"/>
                  </a:lnTo>
                  <a:lnTo>
                    <a:pt x="207" y="81"/>
                  </a:lnTo>
                  <a:lnTo>
                    <a:pt x="212" y="70"/>
                  </a:lnTo>
                  <a:lnTo>
                    <a:pt x="219" y="60"/>
                  </a:lnTo>
                  <a:lnTo>
                    <a:pt x="225" y="50"/>
                  </a:lnTo>
                  <a:lnTo>
                    <a:pt x="234" y="41"/>
                  </a:lnTo>
                  <a:lnTo>
                    <a:pt x="242" y="32"/>
                  </a:lnTo>
                  <a:lnTo>
                    <a:pt x="245" y="28"/>
                  </a:lnTo>
                  <a:lnTo>
                    <a:pt x="250" y="25"/>
                  </a:lnTo>
                  <a:lnTo>
                    <a:pt x="254" y="22"/>
                  </a:lnTo>
                  <a:lnTo>
                    <a:pt x="261" y="17"/>
                  </a:lnTo>
                  <a:lnTo>
                    <a:pt x="277" y="9"/>
                  </a:lnTo>
                  <a:lnTo>
                    <a:pt x="292" y="4"/>
                  </a:lnTo>
                  <a:lnTo>
                    <a:pt x="308" y="1"/>
                  </a:lnTo>
                  <a:lnTo>
                    <a:pt x="324" y="0"/>
                  </a:lnTo>
                  <a:lnTo>
                    <a:pt x="340" y="0"/>
                  </a:lnTo>
                  <a:lnTo>
                    <a:pt x="356" y="1"/>
                  </a:lnTo>
                  <a:lnTo>
                    <a:pt x="371" y="4"/>
                  </a:lnTo>
                  <a:lnTo>
                    <a:pt x="386" y="9"/>
                  </a:lnTo>
                  <a:lnTo>
                    <a:pt x="396" y="13"/>
                  </a:lnTo>
                  <a:lnTo>
                    <a:pt x="406" y="17"/>
                  </a:lnTo>
                  <a:lnTo>
                    <a:pt x="416" y="21"/>
                  </a:lnTo>
                  <a:lnTo>
                    <a:pt x="425" y="25"/>
                  </a:lnTo>
                  <a:lnTo>
                    <a:pt x="435" y="32"/>
                  </a:lnTo>
                  <a:lnTo>
                    <a:pt x="444" y="37"/>
                  </a:lnTo>
                  <a:lnTo>
                    <a:pt x="454" y="44"/>
                  </a:lnTo>
                  <a:lnTo>
                    <a:pt x="462" y="52"/>
                  </a:lnTo>
                  <a:lnTo>
                    <a:pt x="481" y="69"/>
                  </a:lnTo>
                  <a:lnTo>
                    <a:pt x="500" y="88"/>
                  </a:lnTo>
                  <a:lnTo>
                    <a:pt x="519" y="110"/>
                  </a:lnTo>
                  <a:lnTo>
                    <a:pt x="538" y="135"/>
                  </a:lnTo>
                  <a:lnTo>
                    <a:pt x="657" y="300"/>
                  </a:lnTo>
                  <a:lnTo>
                    <a:pt x="181" y="647"/>
                  </a:lnTo>
                  <a:lnTo>
                    <a:pt x="68" y="491"/>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 name="Freeform 108"/>
            <p:cNvSpPr>
              <a:spLocks/>
            </p:cNvSpPr>
            <p:nvPr userDrawn="1"/>
          </p:nvSpPr>
          <p:spPr bwMode="auto">
            <a:xfrm>
              <a:off x="4615" y="3192"/>
              <a:ext cx="62" cy="60"/>
            </a:xfrm>
            <a:custGeom>
              <a:avLst/>
              <a:gdLst>
                <a:gd name="T0" fmla="*/ 0 w 623"/>
                <a:gd name="T1" fmla="*/ 348 h 599"/>
                <a:gd name="T2" fmla="*/ 138 w 623"/>
                <a:gd name="T3" fmla="*/ 385 h 599"/>
                <a:gd name="T4" fmla="*/ 170 w 623"/>
                <a:gd name="T5" fmla="*/ 424 h 599"/>
                <a:gd name="T6" fmla="*/ 205 w 623"/>
                <a:gd name="T7" fmla="*/ 453 h 599"/>
                <a:gd name="T8" fmla="*/ 241 w 623"/>
                <a:gd name="T9" fmla="*/ 476 h 599"/>
                <a:gd name="T10" fmla="*/ 260 w 623"/>
                <a:gd name="T11" fmla="*/ 483 h 599"/>
                <a:gd name="T12" fmla="*/ 280 w 623"/>
                <a:gd name="T13" fmla="*/ 488 h 599"/>
                <a:gd name="T14" fmla="*/ 299 w 623"/>
                <a:gd name="T15" fmla="*/ 492 h 599"/>
                <a:gd name="T16" fmla="*/ 320 w 623"/>
                <a:gd name="T17" fmla="*/ 493 h 599"/>
                <a:gd name="T18" fmla="*/ 340 w 623"/>
                <a:gd name="T19" fmla="*/ 492 h 599"/>
                <a:gd name="T20" fmla="*/ 360 w 623"/>
                <a:gd name="T21" fmla="*/ 488 h 599"/>
                <a:gd name="T22" fmla="*/ 380 w 623"/>
                <a:gd name="T23" fmla="*/ 482 h 599"/>
                <a:gd name="T24" fmla="*/ 400 w 623"/>
                <a:gd name="T25" fmla="*/ 475 h 599"/>
                <a:gd name="T26" fmla="*/ 440 w 623"/>
                <a:gd name="T27" fmla="*/ 452 h 599"/>
                <a:gd name="T28" fmla="*/ 474 w 623"/>
                <a:gd name="T29" fmla="*/ 420 h 599"/>
                <a:gd name="T30" fmla="*/ 488 w 623"/>
                <a:gd name="T31" fmla="*/ 404 h 599"/>
                <a:gd name="T32" fmla="*/ 499 w 623"/>
                <a:gd name="T33" fmla="*/ 386 h 599"/>
                <a:gd name="T34" fmla="*/ 509 w 623"/>
                <a:gd name="T35" fmla="*/ 368 h 599"/>
                <a:gd name="T36" fmla="*/ 515 w 623"/>
                <a:gd name="T37" fmla="*/ 350 h 599"/>
                <a:gd name="T38" fmla="*/ 521 w 623"/>
                <a:gd name="T39" fmla="*/ 330 h 599"/>
                <a:gd name="T40" fmla="*/ 524 w 623"/>
                <a:gd name="T41" fmla="*/ 311 h 599"/>
                <a:gd name="T42" fmla="*/ 525 w 623"/>
                <a:gd name="T43" fmla="*/ 291 h 599"/>
                <a:gd name="T44" fmla="*/ 523 w 623"/>
                <a:gd name="T45" fmla="*/ 270 h 599"/>
                <a:gd name="T46" fmla="*/ 514 w 623"/>
                <a:gd name="T47" fmla="*/ 229 h 599"/>
                <a:gd name="T48" fmla="*/ 496 w 623"/>
                <a:gd name="T49" fmla="*/ 186 h 599"/>
                <a:gd name="T50" fmla="*/ 470 w 623"/>
                <a:gd name="T51" fmla="*/ 144 h 599"/>
                <a:gd name="T52" fmla="*/ 352 w 623"/>
                <a:gd name="T53" fmla="*/ 216 h 599"/>
                <a:gd name="T54" fmla="*/ 353 w 623"/>
                <a:gd name="T55" fmla="*/ 379 h 599"/>
                <a:gd name="T56" fmla="*/ 286 w 623"/>
                <a:gd name="T57" fmla="*/ 140 h 599"/>
                <a:gd name="T58" fmla="*/ 477 w 623"/>
                <a:gd name="T59" fmla="*/ 0 h 599"/>
                <a:gd name="T60" fmla="*/ 552 w 623"/>
                <a:gd name="T61" fmla="*/ 106 h 599"/>
                <a:gd name="T62" fmla="*/ 573 w 623"/>
                <a:gd name="T63" fmla="*/ 137 h 599"/>
                <a:gd name="T64" fmla="*/ 589 w 623"/>
                <a:gd name="T65" fmla="*/ 169 h 599"/>
                <a:gd name="T66" fmla="*/ 601 w 623"/>
                <a:gd name="T67" fmla="*/ 201 h 599"/>
                <a:gd name="T68" fmla="*/ 612 w 623"/>
                <a:gd name="T69" fmla="*/ 233 h 599"/>
                <a:gd name="T70" fmla="*/ 618 w 623"/>
                <a:gd name="T71" fmla="*/ 265 h 599"/>
                <a:gd name="T72" fmla="*/ 623 w 623"/>
                <a:gd name="T73" fmla="*/ 296 h 599"/>
                <a:gd name="T74" fmla="*/ 623 w 623"/>
                <a:gd name="T75" fmla="*/ 326 h 599"/>
                <a:gd name="T76" fmla="*/ 620 w 623"/>
                <a:gd name="T77" fmla="*/ 356 h 599"/>
                <a:gd name="T78" fmla="*/ 615 w 623"/>
                <a:gd name="T79" fmla="*/ 384 h 599"/>
                <a:gd name="T80" fmla="*/ 607 w 623"/>
                <a:gd name="T81" fmla="*/ 413 h 599"/>
                <a:gd name="T82" fmla="*/ 595 w 623"/>
                <a:gd name="T83" fmla="*/ 440 h 599"/>
                <a:gd name="T84" fmla="*/ 581 w 623"/>
                <a:gd name="T85" fmla="*/ 465 h 599"/>
                <a:gd name="T86" fmla="*/ 564 w 623"/>
                <a:gd name="T87" fmla="*/ 490 h 599"/>
                <a:gd name="T88" fmla="*/ 544 w 623"/>
                <a:gd name="T89" fmla="*/ 513 h 599"/>
                <a:gd name="T90" fmla="*/ 521 w 623"/>
                <a:gd name="T91" fmla="*/ 534 h 599"/>
                <a:gd name="T92" fmla="*/ 495 w 623"/>
                <a:gd name="T93" fmla="*/ 553 h 599"/>
                <a:gd name="T94" fmla="*/ 467 w 623"/>
                <a:gd name="T95" fmla="*/ 568 h 599"/>
                <a:gd name="T96" fmla="*/ 440 w 623"/>
                <a:gd name="T97" fmla="*/ 581 h 599"/>
                <a:gd name="T98" fmla="*/ 411 w 623"/>
                <a:gd name="T99" fmla="*/ 590 h 599"/>
                <a:gd name="T100" fmla="*/ 381 w 623"/>
                <a:gd name="T101" fmla="*/ 596 h 599"/>
                <a:gd name="T102" fmla="*/ 353 w 623"/>
                <a:gd name="T103" fmla="*/ 598 h 599"/>
                <a:gd name="T104" fmla="*/ 323 w 623"/>
                <a:gd name="T105" fmla="*/ 598 h 599"/>
                <a:gd name="T106" fmla="*/ 294 w 623"/>
                <a:gd name="T107" fmla="*/ 595 h 599"/>
                <a:gd name="T108" fmla="*/ 264 w 623"/>
                <a:gd name="T109" fmla="*/ 587 h 599"/>
                <a:gd name="T110" fmla="*/ 236 w 623"/>
                <a:gd name="T111" fmla="*/ 578 h 599"/>
                <a:gd name="T112" fmla="*/ 207 w 623"/>
                <a:gd name="T113" fmla="*/ 565 h 599"/>
                <a:gd name="T114" fmla="*/ 179 w 623"/>
                <a:gd name="T115" fmla="*/ 548 h 599"/>
                <a:gd name="T116" fmla="*/ 153 w 623"/>
                <a:gd name="T117" fmla="*/ 529 h 599"/>
                <a:gd name="T118" fmla="*/ 126 w 623"/>
                <a:gd name="T119" fmla="*/ 507 h 599"/>
                <a:gd name="T120" fmla="*/ 101 w 623"/>
                <a:gd name="T121" fmla="*/ 481 h 599"/>
                <a:gd name="T122" fmla="*/ 76 w 623"/>
                <a:gd name="T123" fmla="*/ 452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3" h="599">
                  <a:moveTo>
                    <a:pt x="64" y="436"/>
                  </a:moveTo>
                  <a:lnTo>
                    <a:pt x="0" y="348"/>
                  </a:lnTo>
                  <a:lnTo>
                    <a:pt x="72" y="295"/>
                  </a:lnTo>
                  <a:lnTo>
                    <a:pt x="138" y="385"/>
                  </a:lnTo>
                  <a:lnTo>
                    <a:pt x="154" y="406"/>
                  </a:lnTo>
                  <a:lnTo>
                    <a:pt x="170" y="424"/>
                  </a:lnTo>
                  <a:lnTo>
                    <a:pt x="187" y="440"/>
                  </a:lnTo>
                  <a:lnTo>
                    <a:pt x="205" y="453"/>
                  </a:lnTo>
                  <a:lnTo>
                    <a:pt x="223" y="465"/>
                  </a:lnTo>
                  <a:lnTo>
                    <a:pt x="241" y="476"/>
                  </a:lnTo>
                  <a:lnTo>
                    <a:pt x="251" y="479"/>
                  </a:lnTo>
                  <a:lnTo>
                    <a:pt x="260" y="483"/>
                  </a:lnTo>
                  <a:lnTo>
                    <a:pt x="270" y="485"/>
                  </a:lnTo>
                  <a:lnTo>
                    <a:pt x="280" y="488"/>
                  </a:lnTo>
                  <a:lnTo>
                    <a:pt x="290" y="491"/>
                  </a:lnTo>
                  <a:lnTo>
                    <a:pt x="299" y="492"/>
                  </a:lnTo>
                  <a:lnTo>
                    <a:pt x="309" y="493"/>
                  </a:lnTo>
                  <a:lnTo>
                    <a:pt x="320" y="493"/>
                  </a:lnTo>
                  <a:lnTo>
                    <a:pt x="329" y="493"/>
                  </a:lnTo>
                  <a:lnTo>
                    <a:pt x="340" y="492"/>
                  </a:lnTo>
                  <a:lnTo>
                    <a:pt x="349" y="491"/>
                  </a:lnTo>
                  <a:lnTo>
                    <a:pt x="360" y="488"/>
                  </a:lnTo>
                  <a:lnTo>
                    <a:pt x="370" y="485"/>
                  </a:lnTo>
                  <a:lnTo>
                    <a:pt x="380" y="482"/>
                  </a:lnTo>
                  <a:lnTo>
                    <a:pt x="390" y="479"/>
                  </a:lnTo>
                  <a:lnTo>
                    <a:pt x="400" y="475"/>
                  </a:lnTo>
                  <a:lnTo>
                    <a:pt x="421" y="465"/>
                  </a:lnTo>
                  <a:lnTo>
                    <a:pt x="440" y="452"/>
                  </a:lnTo>
                  <a:lnTo>
                    <a:pt x="458" y="437"/>
                  </a:lnTo>
                  <a:lnTo>
                    <a:pt x="474" y="420"/>
                  </a:lnTo>
                  <a:lnTo>
                    <a:pt x="481" y="413"/>
                  </a:lnTo>
                  <a:lnTo>
                    <a:pt x="488" y="404"/>
                  </a:lnTo>
                  <a:lnTo>
                    <a:pt x="494" y="396"/>
                  </a:lnTo>
                  <a:lnTo>
                    <a:pt x="499" y="386"/>
                  </a:lnTo>
                  <a:lnTo>
                    <a:pt x="505" y="378"/>
                  </a:lnTo>
                  <a:lnTo>
                    <a:pt x="509" y="368"/>
                  </a:lnTo>
                  <a:lnTo>
                    <a:pt x="512" y="359"/>
                  </a:lnTo>
                  <a:lnTo>
                    <a:pt x="515" y="350"/>
                  </a:lnTo>
                  <a:lnTo>
                    <a:pt x="518" y="341"/>
                  </a:lnTo>
                  <a:lnTo>
                    <a:pt x="521" y="330"/>
                  </a:lnTo>
                  <a:lnTo>
                    <a:pt x="523" y="320"/>
                  </a:lnTo>
                  <a:lnTo>
                    <a:pt x="524" y="311"/>
                  </a:lnTo>
                  <a:lnTo>
                    <a:pt x="525" y="301"/>
                  </a:lnTo>
                  <a:lnTo>
                    <a:pt x="525" y="291"/>
                  </a:lnTo>
                  <a:lnTo>
                    <a:pt x="524" y="280"/>
                  </a:lnTo>
                  <a:lnTo>
                    <a:pt x="523" y="270"/>
                  </a:lnTo>
                  <a:lnTo>
                    <a:pt x="519" y="249"/>
                  </a:lnTo>
                  <a:lnTo>
                    <a:pt x="514" y="229"/>
                  </a:lnTo>
                  <a:lnTo>
                    <a:pt x="507" y="208"/>
                  </a:lnTo>
                  <a:lnTo>
                    <a:pt x="496" y="186"/>
                  </a:lnTo>
                  <a:lnTo>
                    <a:pt x="484" y="165"/>
                  </a:lnTo>
                  <a:lnTo>
                    <a:pt x="470" y="144"/>
                  </a:lnTo>
                  <a:lnTo>
                    <a:pt x="463" y="135"/>
                  </a:lnTo>
                  <a:lnTo>
                    <a:pt x="352" y="216"/>
                  </a:lnTo>
                  <a:lnTo>
                    <a:pt x="429" y="324"/>
                  </a:lnTo>
                  <a:lnTo>
                    <a:pt x="353" y="379"/>
                  </a:lnTo>
                  <a:lnTo>
                    <a:pt x="216" y="190"/>
                  </a:lnTo>
                  <a:lnTo>
                    <a:pt x="286" y="140"/>
                  </a:lnTo>
                  <a:lnTo>
                    <a:pt x="399" y="57"/>
                  </a:lnTo>
                  <a:lnTo>
                    <a:pt x="477" y="0"/>
                  </a:lnTo>
                  <a:lnTo>
                    <a:pt x="541" y="90"/>
                  </a:lnTo>
                  <a:lnTo>
                    <a:pt x="552" y="106"/>
                  </a:lnTo>
                  <a:lnTo>
                    <a:pt x="563" y="121"/>
                  </a:lnTo>
                  <a:lnTo>
                    <a:pt x="573" y="137"/>
                  </a:lnTo>
                  <a:lnTo>
                    <a:pt x="581" y="153"/>
                  </a:lnTo>
                  <a:lnTo>
                    <a:pt x="589" y="169"/>
                  </a:lnTo>
                  <a:lnTo>
                    <a:pt x="596" y="185"/>
                  </a:lnTo>
                  <a:lnTo>
                    <a:pt x="601" y="201"/>
                  </a:lnTo>
                  <a:lnTo>
                    <a:pt x="608" y="217"/>
                  </a:lnTo>
                  <a:lnTo>
                    <a:pt x="612" y="233"/>
                  </a:lnTo>
                  <a:lnTo>
                    <a:pt x="615" y="249"/>
                  </a:lnTo>
                  <a:lnTo>
                    <a:pt x="618" y="265"/>
                  </a:lnTo>
                  <a:lnTo>
                    <a:pt x="620" y="280"/>
                  </a:lnTo>
                  <a:lnTo>
                    <a:pt x="623" y="296"/>
                  </a:lnTo>
                  <a:lnTo>
                    <a:pt x="623" y="311"/>
                  </a:lnTo>
                  <a:lnTo>
                    <a:pt x="623" y="326"/>
                  </a:lnTo>
                  <a:lnTo>
                    <a:pt x="623" y="341"/>
                  </a:lnTo>
                  <a:lnTo>
                    <a:pt x="620" y="356"/>
                  </a:lnTo>
                  <a:lnTo>
                    <a:pt x="618" y="370"/>
                  </a:lnTo>
                  <a:lnTo>
                    <a:pt x="615" y="384"/>
                  </a:lnTo>
                  <a:lnTo>
                    <a:pt x="611" y="399"/>
                  </a:lnTo>
                  <a:lnTo>
                    <a:pt x="607" y="413"/>
                  </a:lnTo>
                  <a:lnTo>
                    <a:pt x="601" y="426"/>
                  </a:lnTo>
                  <a:lnTo>
                    <a:pt x="595" y="440"/>
                  </a:lnTo>
                  <a:lnTo>
                    <a:pt x="589" y="452"/>
                  </a:lnTo>
                  <a:lnTo>
                    <a:pt x="581" y="465"/>
                  </a:lnTo>
                  <a:lnTo>
                    <a:pt x="573" y="478"/>
                  </a:lnTo>
                  <a:lnTo>
                    <a:pt x="564" y="490"/>
                  </a:lnTo>
                  <a:lnTo>
                    <a:pt x="555" y="501"/>
                  </a:lnTo>
                  <a:lnTo>
                    <a:pt x="544" y="513"/>
                  </a:lnTo>
                  <a:lnTo>
                    <a:pt x="533" y="524"/>
                  </a:lnTo>
                  <a:lnTo>
                    <a:pt x="521" y="534"/>
                  </a:lnTo>
                  <a:lnTo>
                    <a:pt x="509" y="545"/>
                  </a:lnTo>
                  <a:lnTo>
                    <a:pt x="495" y="553"/>
                  </a:lnTo>
                  <a:lnTo>
                    <a:pt x="481" y="562"/>
                  </a:lnTo>
                  <a:lnTo>
                    <a:pt x="467" y="568"/>
                  </a:lnTo>
                  <a:lnTo>
                    <a:pt x="454" y="576"/>
                  </a:lnTo>
                  <a:lnTo>
                    <a:pt x="440" y="581"/>
                  </a:lnTo>
                  <a:lnTo>
                    <a:pt x="425" y="586"/>
                  </a:lnTo>
                  <a:lnTo>
                    <a:pt x="411" y="590"/>
                  </a:lnTo>
                  <a:lnTo>
                    <a:pt x="396" y="594"/>
                  </a:lnTo>
                  <a:lnTo>
                    <a:pt x="381" y="596"/>
                  </a:lnTo>
                  <a:lnTo>
                    <a:pt x="367" y="598"/>
                  </a:lnTo>
                  <a:lnTo>
                    <a:pt x="353" y="598"/>
                  </a:lnTo>
                  <a:lnTo>
                    <a:pt x="338" y="599"/>
                  </a:lnTo>
                  <a:lnTo>
                    <a:pt x="323" y="598"/>
                  </a:lnTo>
                  <a:lnTo>
                    <a:pt x="308" y="597"/>
                  </a:lnTo>
                  <a:lnTo>
                    <a:pt x="294" y="595"/>
                  </a:lnTo>
                  <a:lnTo>
                    <a:pt x="279" y="592"/>
                  </a:lnTo>
                  <a:lnTo>
                    <a:pt x="264" y="587"/>
                  </a:lnTo>
                  <a:lnTo>
                    <a:pt x="251" y="583"/>
                  </a:lnTo>
                  <a:lnTo>
                    <a:pt x="236" y="578"/>
                  </a:lnTo>
                  <a:lnTo>
                    <a:pt x="222" y="571"/>
                  </a:lnTo>
                  <a:lnTo>
                    <a:pt x="207" y="565"/>
                  </a:lnTo>
                  <a:lnTo>
                    <a:pt x="193" y="557"/>
                  </a:lnTo>
                  <a:lnTo>
                    <a:pt x="179" y="548"/>
                  </a:lnTo>
                  <a:lnTo>
                    <a:pt x="165" y="540"/>
                  </a:lnTo>
                  <a:lnTo>
                    <a:pt x="153" y="529"/>
                  </a:lnTo>
                  <a:lnTo>
                    <a:pt x="139" y="518"/>
                  </a:lnTo>
                  <a:lnTo>
                    <a:pt x="126" y="507"/>
                  </a:lnTo>
                  <a:lnTo>
                    <a:pt x="113" y="494"/>
                  </a:lnTo>
                  <a:lnTo>
                    <a:pt x="101" y="481"/>
                  </a:lnTo>
                  <a:lnTo>
                    <a:pt x="88" y="467"/>
                  </a:lnTo>
                  <a:lnTo>
                    <a:pt x="76" y="452"/>
                  </a:lnTo>
                  <a:lnTo>
                    <a:pt x="64" y="43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 name="Freeform 109"/>
            <p:cNvSpPr>
              <a:spLocks noEditPoints="1"/>
            </p:cNvSpPr>
            <p:nvPr userDrawn="1"/>
          </p:nvSpPr>
          <p:spPr bwMode="auto">
            <a:xfrm>
              <a:off x="4547" y="3057"/>
              <a:ext cx="66" cy="65"/>
            </a:xfrm>
            <a:custGeom>
              <a:avLst/>
              <a:gdLst>
                <a:gd name="T0" fmla="*/ 203 w 657"/>
                <a:gd name="T1" fmla="*/ 473 h 648"/>
                <a:gd name="T2" fmla="*/ 232 w 657"/>
                <a:gd name="T3" fmla="*/ 505 h 648"/>
                <a:gd name="T4" fmla="*/ 260 w 657"/>
                <a:gd name="T5" fmla="*/ 526 h 648"/>
                <a:gd name="T6" fmla="*/ 288 w 657"/>
                <a:gd name="T7" fmla="*/ 536 h 648"/>
                <a:gd name="T8" fmla="*/ 316 w 657"/>
                <a:gd name="T9" fmla="*/ 534 h 648"/>
                <a:gd name="T10" fmla="*/ 344 w 657"/>
                <a:gd name="T11" fmla="*/ 520 h 648"/>
                <a:gd name="T12" fmla="*/ 362 w 657"/>
                <a:gd name="T13" fmla="*/ 501 h 648"/>
                <a:gd name="T14" fmla="*/ 372 w 657"/>
                <a:gd name="T15" fmla="*/ 477 h 648"/>
                <a:gd name="T16" fmla="*/ 372 w 657"/>
                <a:gd name="T17" fmla="*/ 448 h 648"/>
                <a:gd name="T18" fmla="*/ 362 w 657"/>
                <a:gd name="T19" fmla="*/ 414 h 648"/>
                <a:gd name="T20" fmla="*/ 341 w 657"/>
                <a:gd name="T21" fmla="*/ 376 h 648"/>
                <a:gd name="T22" fmla="*/ 140 w 657"/>
                <a:gd name="T23" fmla="*/ 386 h 648"/>
                <a:gd name="T24" fmla="*/ 418 w 657"/>
                <a:gd name="T25" fmla="*/ 324 h 648"/>
                <a:gd name="T26" fmla="*/ 445 w 657"/>
                <a:gd name="T27" fmla="*/ 348 h 648"/>
                <a:gd name="T28" fmla="*/ 471 w 657"/>
                <a:gd name="T29" fmla="*/ 362 h 648"/>
                <a:gd name="T30" fmla="*/ 494 w 657"/>
                <a:gd name="T31" fmla="*/ 367 h 648"/>
                <a:gd name="T32" fmla="*/ 516 w 657"/>
                <a:gd name="T33" fmla="*/ 362 h 648"/>
                <a:gd name="T34" fmla="*/ 538 w 657"/>
                <a:gd name="T35" fmla="*/ 349 h 648"/>
                <a:gd name="T36" fmla="*/ 552 w 657"/>
                <a:gd name="T37" fmla="*/ 329 h 648"/>
                <a:gd name="T38" fmla="*/ 559 w 657"/>
                <a:gd name="T39" fmla="*/ 305 h 648"/>
                <a:gd name="T40" fmla="*/ 555 w 657"/>
                <a:gd name="T41" fmla="*/ 278 h 648"/>
                <a:gd name="T42" fmla="*/ 541 w 657"/>
                <a:gd name="T43" fmla="*/ 247 h 648"/>
                <a:gd name="T44" fmla="*/ 519 w 657"/>
                <a:gd name="T45" fmla="*/ 213 h 648"/>
                <a:gd name="T46" fmla="*/ 400 w 657"/>
                <a:gd name="T47" fmla="*/ 301 h 648"/>
                <a:gd name="T48" fmla="*/ 619 w 657"/>
                <a:gd name="T49" fmla="*/ 203 h 648"/>
                <a:gd name="T50" fmla="*/ 648 w 657"/>
                <a:gd name="T51" fmla="*/ 267 h 648"/>
                <a:gd name="T52" fmla="*/ 657 w 657"/>
                <a:gd name="T53" fmla="*/ 327 h 648"/>
                <a:gd name="T54" fmla="*/ 650 w 657"/>
                <a:gd name="T55" fmla="*/ 375 h 648"/>
                <a:gd name="T56" fmla="*/ 637 w 657"/>
                <a:gd name="T57" fmla="*/ 405 h 648"/>
                <a:gd name="T58" fmla="*/ 623 w 657"/>
                <a:gd name="T59" fmla="*/ 426 h 648"/>
                <a:gd name="T60" fmla="*/ 603 w 657"/>
                <a:gd name="T61" fmla="*/ 444 h 648"/>
                <a:gd name="T62" fmla="*/ 578 w 657"/>
                <a:gd name="T63" fmla="*/ 457 h 648"/>
                <a:gd name="T64" fmla="*/ 551 w 657"/>
                <a:gd name="T65" fmla="*/ 464 h 648"/>
                <a:gd name="T66" fmla="*/ 524 w 657"/>
                <a:gd name="T67" fmla="*/ 465 h 648"/>
                <a:gd name="T68" fmla="*/ 495 w 657"/>
                <a:gd name="T69" fmla="*/ 460 h 648"/>
                <a:gd name="T70" fmla="*/ 461 w 657"/>
                <a:gd name="T71" fmla="*/ 466 h 648"/>
                <a:gd name="T72" fmla="*/ 462 w 657"/>
                <a:gd name="T73" fmla="*/ 511 h 648"/>
                <a:gd name="T74" fmla="*/ 457 w 657"/>
                <a:gd name="T75" fmla="*/ 544 h 648"/>
                <a:gd name="T76" fmla="*/ 444 w 657"/>
                <a:gd name="T77" fmla="*/ 577 h 648"/>
                <a:gd name="T78" fmla="*/ 423 w 657"/>
                <a:gd name="T79" fmla="*/ 606 h 648"/>
                <a:gd name="T80" fmla="*/ 407 w 657"/>
                <a:gd name="T81" fmla="*/ 622 h 648"/>
                <a:gd name="T82" fmla="*/ 379 w 657"/>
                <a:gd name="T83" fmla="*/ 638 h 648"/>
                <a:gd name="T84" fmla="*/ 332 w 657"/>
                <a:gd name="T85" fmla="*/ 648 h 648"/>
                <a:gd name="T86" fmla="*/ 286 w 657"/>
                <a:gd name="T87" fmla="*/ 643 h 648"/>
                <a:gd name="T88" fmla="*/ 250 w 657"/>
                <a:gd name="T89" fmla="*/ 631 h 648"/>
                <a:gd name="T90" fmla="*/ 212 w 657"/>
                <a:gd name="T91" fmla="*/ 610 h 648"/>
                <a:gd name="T92" fmla="*/ 156 w 657"/>
                <a:gd name="T93" fmla="*/ 559 h 648"/>
                <a:gd name="T94" fmla="*/ 0 w 657"/>
                <a:gd name="T95" fmla="*/ 347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7" h="648">
                  <a:moveTo>
                    <a:pt x="140" y="386"/>
                  </a:moveTo>
                  <a:lnTo>
                    <a:pt x="193" y="459"/>
                  </a:lnTo>
                  <a:lnTo>
                    <a:pt x="203" y="473"/>
                  </a:lnTo>
                  <a:lnTo>
                    <a:pt x="212" y="484"/>
                  </a:lnTo>
                  <a:lnTo>
                    <a:pt x="223" y="495"/>
                  </a:lnTo>
                  <a:lnTo>
                    <a:pt x="232" y="505"/>
                  </a:lnTo>
                  <a:lnTo>
                    <a:pt x="242" y="513"/>
                  </a:lnTo>
                  <a:lnTo>
                    <a:pt x="250" y="520"/>
                  </a:lnTo>
                  <a:lnTo>
                    <a:pt x="260" y="526"/>
                  </a:lnTo>
                  <a:lnTo>
                    <a:pt x="270" y="531"/>
                  </a:lnTo>
                  <a:lnTo>
                    <a:pt x="279" y="534"/>
                  </a:lnTo>
                  <a:lnTo>
                    <a:pt x="288" y="536"/>
                  </a:lnTo>
                  <a:lnTo>
                    <a:pt x="297" y="538"/>
                  </a:lnTo>
                  <a:lnTo>
                    <a:pt x="307" y="536"/>
                  </a:lnTo>
                  <a:lnTo>
                    <a:pt x="316" y="534"/>
                  </a:lnTo>
                  <a:lnTo>
                    <a:pt x="325" y="531"/>
                  </a:lnTo>
                  <a:lnTo>
                    <a:pt x="334" y="527"/>
                  </a:lnTo>
                  <a:lnTo>
                    <a:pt x="344" y="520"/>
                  </a:lnTo>
                  <a:lnTo>
                    <a:pt x="350" y="515"/>
                  </a:lnTo>
                  <a:lnTo>
                    <a:pt x="357" y="509"/>
                  </a:lnTo>
                  <a:lnTo>
                    <a:pt x="362" y="501"/>
                  </a:lnTo>
                  <a:lnTo>
                    <a:pt x="366" y="494"/>
                  </a:lnTo>
                  <a:lnTo>
                    <a:pt x="370" y="485"/>
                  </a:lnTo>
                  <a:lnTo>
                    <a:pt x="372" y="477"/>
                  </a:lnTo>
                  <a:lnTo>
                    <a:pt x="373" y="468"/>
                  </a:lnTo>
                  <a:lnTo>
                    <a:pt x="373" y="458"/>
                  </a:lnTo>
                  <a:lnTo>
                    <a:pt x="372" y="448"/>
                  </a:lnTo>
                  <a:lnTo>
                    <a:pt x="370" y="438"/>
                  </a:lnTo>
                  <a:lnTo>
                    <a:pt x="366" y="426"/>
                  </a:lnTo>
                  <a:lnTo>
                    <a:pt x="362" y="414"/>
                  </a:lnTo>
                  <a:lnTo>
                    <a:pt x="356" y="401"/>
                  </a:lnTo>
                  <a:lnTo>
                    <a:pt x="349" y="389"/>
                  </a:lnTo>
                  <a:lnTo>
                    <a:pt x="341" y="376"/>
                  </a:lnTo>
                  <a:lnTo>
                    <a:pt x="331" y="362"/>
                  </a:lnTo>
                  <a:lnTo>
                    <a:pt x="277" y="288"/>
                  </a:lnTo>
                  <a:lnTo>
                    <a:pt x="140" y="386"/>
                  </a:lnTo>
                  <a:close/>
                  <a:moveTo>
                    <a:pt x="400" y="301"/>
                  </a:moveTo>
                  <a:lnTo>
                    <a:pt x="410" y="313"/>
                  </a:lnTo>
                  <a:lnTo>
                    <a:pt x="418" y="324"/>
                  </a:lnTo>
                  <a:lnTo>
                    <a:pt x="428" y="333"/>
                  </a:lnTo>
                  <a:lnTo>
                    <a:pt x="437" y="341"/>
                  </a:lnTo>
                  <a:lnTo>
                    <a:pt x="445" y="348"/>
                  </a:lnTo>
                  <a:lnTo>
                    <a:pt x="454" y="353"/>
                  </a:lnTo>
                  <a:lnTo>
                    <a:pt x="462" y="359"/>
                  </a:lnTo>
                  <a:lnTo>
                    <a:pt x="471" y="362"/>
                  </a:lnTo>
                  <a:lnTo>
                    <a:pt x="478" y="365"/>
                  </a:lnTo>
                  <a:lnTo>
                    <a:pt x="486" y="366"/>
                  </a:lnTo>
                  <a:lnTo>
                    <a:pt x="494" y="367"/>
                  </a:lnTo>
                  <a:lnTo>
                    <a:pt x="501" y="366"/>
                  </a:lnTo>
                  <a:lnTo>
                    <a:pt x="509" y="365"/>
                  </a:lnTo>
                  <a:lnTo>
                    <a:pt x="516" y="362"/>
                  </a:lnTo>
                  <a:lnTo>
                    <a:pt x="523" y="359"/>
                  </a:lnTo>
                  <a:lnTo>
                    <a:pt x="530" y="355"/>
                  </a:lnTo>
                  <a:lnTo>
                    <a:pt x="538" y="349"/>
                  </a:lnTo>
                  <a:lnTo>
                    <a:pt x="544" y="343"/>
                  </a:lnTo>
                  <a:lnTo>
                    <a:pt x="548" y="335"/>
                  </a:lnTo>
                  <a:lnTo>
                    <a:pt x="552" y="329"/>
                  </a:lnTo>
                  <a:lnTo>
                    <a:pt x="556" y="321"/>
                  </a:lnTo>
                  <a:lnTo>
                    <a:pt x="558" y="313"/>
                  </a:lnTo>
                  <a:lnTo>
                    <a:pt x="559" y="305"/>
                  </a:lnTo>
                  <a:lnTo>
                    <a:pt x="558" y="296"/>
                  </a:lnTo>
                  <a:lnTo>
                    <a:pt x="557" y="288"/>
                  </a:lnTo>
                  <a:lnTo>
                    <a:pt x="555" y="278"/>
                  </a:lnTo>
                  <a:lnTo>
                    <a:pt x="551" y="268"/>
                  </a:lnTo>
                  <a:lnTo>
                    <a:pt x="546" y="258"/>
                  </a:lnTo>
                  <a:lnTo>
                    <a:pt x="541" y="247"/>
                  </a:lnTo>
                  <a:lnTo>
                    <a:pt x="534" y="236"/>
                  </a:lnTo>
                  <a:lnTo>
                    <a:pt x="527" y="225"/>
                  </a:lnTo>
                  <a:lnTo>
                    <a:pt x="519" y="213"/>
                  </a:lnTo>
                  <a:lnTo>
                    <a:pt x="471" y="146"/>
                  </a:lnTo>
                  <a:lnTo>
                    <a:pt x="351" y="233"/>
                  </a:lnTo>
                  <a:lnTo>
                    <a:pt x="400" y="301"/>
                  </a:lnTo>
                  <a:close/>
                  <a:moveTo>
                    <a:pt x="589" y="156"/>
                  </a:moveTo>
                  <a:lnTo>
                    <a:pt x="606" y="180"/>
                  </a:lnTo>
                  <a:lnTo>
                    <a:pt x="619" y="203"/>
                  </a:lnTo>
                  <a:lnTo>
                    <a:pt x="631" y="225"/>
                  </a:lnTo>
                  <a:lnTo>
                    <a:pt x="641" y="247"/>
                  </a:lnTo>
                  <a:lnTo>
                    <a:pt x="648" y="267"/>
                  </a:lnTo>
                  <a:lnTo>
                    <a:pt x="653" y="288"/>
                  </a:lnTo>
                  <a:lnTo>
                    <a:pt x="656" y="308"/>
                  </a:lnTo>
                  <a:lnTo>
                    <a:pt x="657" y="327"/>
                  </a:lnTo>
                  <a:lnTo>
                    <a:pt x="657" y="343"/>
                  </a:lnTo>
                  <a:lnTo>
                    <a:pt x="654" y="359"/>
                  </a:lnTo>
                  <a:lnTo>
                    <a:pt x="650" y="375"/>
                  </a:lnTo>
                  <a:lnTo>
                    <a:pt x="645" y="390"/>
                  </a:lnTo>
                  <a:lnTo>
                    <a:pt x="642" y="397"/>
                  </a:lnTo>
                  <a:lnTo>
                    <a:pt x="637" y="405"/>
                  </a:lnTo>
                  <a:lnTo>
                    <a:pt x="633" y="412"/>
                  </a:lnTo>
                  <a:lnTo>
                    <a:pt x="629" y="418"/>
                  </a:lnTo>
                  <a:lnTo>
                    <a:pt x="623" y="426"/>
                  </a:lnTo>
                  <a:lnTo>
                    <a:pt x="617" y="432"/>
                  </a:lnTo>
                  <a:lnTo>
                    <a:pt x="610" y="438"/>
                  </a:lnTo>
                  <a:lnTo>
                    <a:pt x="603" y="444"/>
                  </a:lnTo>
                  <a:lnTo>
                    <a:pt x="595" y="449"/>
                  </a:lnTo>
                  <a:lnTo>
                    <a:pt x="586" y="453"/>
                  </a:lnTo>
                  <a:lnTo>
                    <a:pt x="578" y="457"/>
                  </a:lnTo>
                  <a:lnTo>
                    <a:pt x="569" y="460"/>
                  </a:lnTo>
                  <a:lnTo>
                    <a:pt x="561" y="462"/>
                  </a:lnTo>
                  <a:lnTo>
                    <a:pt x="551" y="464"/>
                  </a:lnTo>
                  <a:lnTo>
                    <a:pt x="543" y="465"/>
                  </a:lnTo>
                  <a:lnTo>
                    <a:pt x="533" y="465"/>
                  </a:lnTo>
                  <a:lnTo>
                    <a:pt x="524" y="465"/>
                  </a:lnTo>
                  <a:lnTo>
                    <a:pt x="514" y="464"/>
                  </a:lnTo>
                  <a:lnTo>
                    <a:pt x="505" y="462"/>
                  </a:lnTo>
                  <a:lnTo>
                    <a:pt x="495" y="460"/>
                  </a:lnTo>
                  <a:lnTo>
                    <a:pt x="476" y="453"/>
                  </a:lnTo>
                  <a:lnTo>
                    <a:pt x="458" y="445"/>
                  </a:lnTo>
                  <a:lnTo>
                    <a:pt x="461" y="466"/>
                  </a:lnTo>
                  <a:lnTo>
                    <a:pt x="463" y="488"/>
                  </a:lnTo>
                  <a:lnTo>
                    <a:pt x="463" y="499"/>
                  </a:lnTo>
                  <a:lnTo>
                    <a:pt x="462" y="511"/>
                  </a:lnTo>
                  <a:lnTo>
                    <a:pt x="461" y="522"/>
                  </a:lnTo>
                  <a:lnTo>
                    <a:pt x="459" y="533"/>
                  </a:lnTo>
                  <a:lnTo>
                    <a:pt x="457" y="544"/>
                  </a:lnTo>
                  <a:lnTo>
                    <a:pt x="454" y="556"/>
                  </a:lnTo>
                  <a:lnTo>
                    <a:pt x="449" y="566"/>
                  </a:lnTo>
                  <a:lnTo>
                    <a:pt x="444" y="577"/>
                  </a:lnTo>
                  <a:lnTo>
                    <a:pt x="438" y="586"/>
                  </a:lnTo>
                  <a:lnTo>
                    <a:pt x="431" y="597"/>
                  </a:lnTo>
                  <a:lnTo>
                    <a:pt x="423" y="606"/>
                  </a:lnTo>
                  <a:lnTo>
                    <a:pt x="414" y="615"/>
                  </a:lnTo>
                  <a:lnTo>
                    <a:pt x="411" y="618"/>
                  </a:lnTo>
                  <a:lnTo>
                    <a:pt x="407" y="622"/>
                  </a:lnTo>
                  <a:lnTo>
                    <a:pt x="403" y="625"/>
                  </a:lnTo>
                  <a:lnTo>
                    <a:pt x="395" y="630"/>
                  </a:lnTo>
                  <a:lnTo>
                    <a:pt x="379" y="638"/>
                  </a:lnTo>
                  <a:lnTo>
                    <a:pt x="364" y="643"/>
                  </a:lnTo>
                  <a:lnTo>
                    <a:pt x="348" y="646"/>
                  </a:lnTo>
                  <a:lnTo>
                    <a:pt x="332" y="648"/>
                  </a:lnTo>
                  <a:lnTo>
                    <a:pt x="316" y="647"/>
                  </a:lnTo>
                  <a:lnTo>
                    <a:pt x="300" y="646"/>
                  </a:lnTo>
                  <a:lnTo>
                    <a:pt x="286" y="643"/>
                  </a:lnTo>
                  <a:lnTo>
                    <a:pt x="271" y="638"/>
                  </a:lnTo>
                  <a:lnTo>
                    <a:pt x="260" y="634"/>
                  </a:lnTo>
                  <a:lnTo>
                    <a:pt x="250" y="631"/>
                  </a:lnTo>
                  <a:lnTo>
                    <a:pt x="241" y="626"/>
                  </a:lnTo>
                  <a:lnTo>
                    <a:pt x="231" y="622"/>
                  </a:lnTo>
                  <a:lnTo>
                    <a:pt x="212" y="610"/>
                  </a:lnTo>
                  <a:lnTo>
                    <a:pt x="193" y="595"/>
                  </a:lnTo>
                  <a:lnTo>
                    <a:pt x="175" y="579"/>
                  </a:lnTo>
                  <a:lnTo>
                    <a:pt x="156" y="559"/>
                  </a:lnTo>
                  <a:lnTo>
                    <a:pt x="138" y="536"/>
                  </a:lnTo>
                  <a:lnTo>
                    <a:pt x="119" y="512"/>
                  </a:lnTo>
                  <a:lnTo>
                    <a:pt x="0" y="347"/>
                  </a:lnTo>
                  <a:lnTo>
                    <a:pt x="476" y="0"/>
                  </a:lnTo>
                  <a:lnTo>
                    <a:pt x="589" y="15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5" name="Freeform 110"/>
            <p:cNvSpPr>
              <a:spLocks/>
            </p:cNvSpPr>
            <p:nvPr userDrawn="1"/>
          </p:nvSpPr>
          <p:spPr bwMode="auto">
            <a:xfrm>
              <a:off x="4590" y="3110"/>
              <a:ext cx="62" cy="60"/>
            </a:xfrm>
            <a:custGeom>
              <a:avLst/>
              <a:gdLst>
                <a:gd name="T0" fmla="*/ 624 w 624"/>
                <a:gd name="T1" fmla="*/ 252 h 599"/>
                <a:gd name="T2" fmla="*/ 486 w 624"/>
                <a:gd name="T3" fmla="*/ 214 h 599"/>
                <a:gd name="T4" fmla="*/ 454 w 624"/>
                <a:gd name="T5" fmla="*/ 175 h 599"/>
                <a:gd name="T6" fmla="*/ 419 w 624"/>
                <a:gd name="T7" fmla="*/ 145 h 599"/>
                <a:gd name="T8" fmla="*/ 381 w 624"/>
                <a:gd name="T9" fmla="*/ 124 h 599"/>
                <a:gd name="T10" fmla="*/ 363 w 624"/>
                <a:gd name="T11" fmla="*/ 116 h 599"/>
                <a:gd name="T12" fmla="*/ 343 w 624"/>
                <a:gd name="T13" fmla="*/ 110 h 599"/>
                <a:gd name="T14" fmla="*/ 324 w 624"/>
                <a:gd name="T15" fmla="*/ 107 h 599"/>
                <a:gd name="T16" fmla="*/ 304 w 624"/>
                <a:gd name="T17" fmla="*/ 106 h 599"/>
                <a:gd name="T18" fmla="*/ 284 w 624"/>
                <a:gd name="T19" fmla="*/ 107 h 599"/>
                <a:gd name="T20" fmla="*/ 263 w 624"/>
                <a:gd name="T21" fmla="*/ 110 h 599"/>
                <a:gd name="T22" fmla="*/ 243 w 624"/>
                <a:gd name="T23" fmla="*/ 117 h 599"/>
                <a:gd name="T24" fmla="*/ 223 w 624"/>
                <a:gd name="T25" fmla="*/ 124 h 599"/>
                <a:gd name="T26" fmla="*/ 183 w 624"/>
                <a:gd name="T27" fmla="*/ 147 h 599"/>
                <a:gd name="T28" fmla="*/ 150 w 624"/>
                <a:gd name="T29" fmla="*/ 178 h 599"/>
                <a:gd name="T30" fmla="*/ 136 w 624"/>
                <a:gd name="T31" fmla="*/ 194 h 599"/>
                <a:gd name="T32" fmla="*/ 124 w 624"/>
                <a:gd name="T33" fmla="*/ 212 h 599"/>
                <a:gd name="T34" fmla="*/ 115 w 624"/>
                <a:gd name="T35" fmla="*/ 231 h 599"/>
                <a:gd name="T36" fmla="*/ 107 w 624"/>
                <a:gd name="T37" fmla="*/ 250 h 599"/>
                <a:gd name="T38" fmla="*/ 103 w 624"/>
                <a:gd name="T39" fmla="*/ 269 h 599"/>
                <a:gd name="T40" fmla="*/ 100 w 624"/>
                <a:gd name="T41" fmla="*/ 288 h 599"/>
                <a:gd name="T42" fmla="*/ 99 w 624"/>
                <a:gd name="T43" fmla="*/ 308 h 599"/>
                <a:gd name="T44" fmla="*/ 100 w 624"/>
                <a:gd name="T45" fmla="*/ 328 h 599"/>
                <a:gd name="T46" fmla="*/ 109 w 624"/>
                <a:gd name="T47" fmla="*/ 370 h 599"/>
                <a:gd name="T48" fmla="*/ 127 w 624"/>
                <a:gd name="T49" fmla="*/ 412 h 599"/>
                <a:gd name="T50" fmla="*/ 154 w 624"/>
                <a:gd name="T51" fmla="*/ 455 h 599"/>
                <a:gd name="T52" fmla="*/ 272 w 624"/>
                <a:gd name="T53" fmla="*/ 383 h 599"/>
                <a:gd name="T54" fmla="*/ 271 w 624"/>
                <a:gd name="T55" fmla="*/ 220 h 599"/>
                <a:gd name="T56" fmla="*/ 338 w 624"/>
                <a:gd name="T57" fmla="*/ 459 h 599"/>
                <a:gd name="T58" fmla="*/ 146 w 624"/>
                <a:gd name="T59" fmla="*/ 599 h 599"/>
                <a:gd name="T60" fmla="*/ 71 w 624"/>
                <a:gd name="T61" fmla="*/ 493 h 599"/>
                <a:gd name="T62" fmla="*/ 51 w 624"/>
                <a:gd name="T63" fmla="*/ 461 h 599"/>
                <a:gd name="T64" fmla="*/ 35 w 624"/>
                <a:gd name="T65" fmla="*/ 429 h 599"/>
                <a:gd name="T66" fmla="*/ 21 w 624"/>
                <a:gd name="T67" fmla="*/ 398 h 599"/>
                <a:gd name="T68" fmla="*/ 11 w 624"/>
                <a:gd name="T69" fmla="*/ 366 h 599"/>
                <a:gd name="T70" fmla="*/ 5 w 624"/>
                <a:gd name="T71" fmla="*/ 335 h 599"/>
                <a:gd name="T72" fmla="*/ 1 w 624"/>
                <a:gd name="T73" fmla="*/ 303 h 599"/>
                <a:gd name="T74" fmla="*/ 1 w 624"/>
                <a:gd name="T75" fmla="*/ 273 h 599"/>
                <a:gd name="T76" fmla="*/ 3 w 624"/>
                <a:gd name="T77" fmla="*/ 243 h 599"/>
                <a:gd name="T78" fmla="*/ 8 w 624"/>
                <a:gd name="T79" fmla="*/ 215 h 599"/>
                <a:gd name="T80" fmla="*/ 17 w 624"/>
                <a:gd name="T81" fmla="*/ 186 h 599"/>
                <a:gd name="T82" fmla="*/ 28 w 624"/>
                <a:gd name="T83" fmla="*/ 159 h 599"/>
                <a:gd name="T84" fmla="*/ 42 w 624"/>
                <a:gd name="T85" fmla="*/ 134 h 599"/>
                <a:gd name="T86" fmla="*/ 59 w 624"/>
                <a:gd name="T87" fmla="*/ 109 h 599"/>
                <a:gd name="T88" fmla="*/ 80 w 624"/>
                <a:gd name="T89" fmla="*/ 86 h 599"/>
                <a:gd name="T90" fmla="*/ 102 w 624"/>
                <a:gd name="T91" fmla="*/ 65 h 599"/>
                <a:gd name="T92" fmla="*/ 128 w 624"/>
                <a:gd name="T93" fmla="*/ 45 h 599"/>
                <a:gd name="T94" fmla="*/ 156 w 624"/>
                <a:gd name="T95" fmla="*/ 31 h 599"/>
                <a:gd name="T96" fmla="*/ 184 w 624"/>
                <a:gd name="T97" fmla="*/ 18 h 599"/>
                <a:gd name="T98" fmla="*/ 212 w 624"/>
                <a:gd name="T99" fmla="*/ 9 h 599"/>
                <a:gd name="T100" fmla="*/ 242 w 624"/>
                <a:gd name="T101" fmla="*/ 3 h 599"/>
                <a:gd name="T102" fmla="*/ 271 w 624"/>
                <a:gd name="T103" fmla="*/ 1 h 599"/>
                <a:gd name="T104" fmla="*/ 301 w 624"/>
                <a:gd name="T105" fmla="*/ 1 h 599"/>
                <a:gd name="T106" fmla="*/ 329 w 624"/>
                <a:gd name="T107" fmla="*/ 4 h 599"/>
                <a:gd name="T108" fmla="*/ 359 w 624"/>
                <a:gd name="T109" fmla="*/ 11 h 599"/>
                <a:gd name="T110" fmla="*/ 388 w 624"/>
                <a:gd name="T111" fmla="*/ 21 h 599"/>
                <a:gd name="T112" fmla="*/ 417 w 624"/>
                <a:gd name="T113" fmla="*/ 34 h 599"/>
                <a:gd name="T114" fmla="*/ 444 w 624"/>
                <a:gd name="T115" fmla="*/ 51 h 599"/>
                <a:gd name="T116" fmla="*/ 471 w 624"/>
                <a:gd name="T117" fmla="*/ 70 h 599"/>
                <a:gd name="T118" fmla="*/ 497 w 624"/>
                <a:gd name="T119" fmla="*/ 92 h 599"/>
                <a:gd name="T120" fmla="*/ 523 w 624"/>
                <a:gd name="T121" fmla="*/ 118 h 599"/>
                <a:gd name="T122" fmla="*/ 547 w 624"/>
                <a:gd name="T123" fmla="*/ 14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9">
                  <a:moveTo>
                    <a:pt x="559" y="162"/>
                  </a:moveTo>
                  <a:lnTo>
                    <a:pt x="624" y="252"/>
                  </a:lnTo>
                  <a:lnTo>
                    <a:pt x="552" y="304"/>
                  </a:lnTo>
                  <a:lnTo>
                    <a:pt x="486" y="214"/>
                  </a:lnTo>
                  <a:lnTo>
                    <a:pt x="470" y="193"/>
                  </a:lnTo>
                  <a:lnTo>
                    <a:pt x="454" y="175"/>
                  </a:lnTo>
                  <a:lnTo>
                    <a:pt x="437" y="159"/>
                  </a:lnTo>
                  <a:lnTo>
                    <a:pt x="419" y="145"/>
                  </a:lnTo>
                  <a:lnTo>
                    <a:pt x="401" y="134"/>
                  </a:lnTo>
                  <a:lnTo>
                    <a:pt x="381" y="124"/>
                  </a:lnTo>
                  <a:lnTo>
                    <a:pt x="373" y="120"/>
                  </a:lnTo>
                  <a:lnTo>
                    <a:pt x="363" y="116"/>
                  </a:lnTo>
                  <a:lnTo>
                    <a:pt x="353" y="114"/>
                  </a:lnTo>
                  <a:lnTo>
                    <a:pt x="343" y="110"/>
                  </a:lnTo>
                  <a:lnTo>
                    <a:pt x="334" y="108"/>
                  </a:lnTo>
                  <a:lnTo>
                    <a:pt x="324" y="107"/>
                  </a:lnTo>
                  <a:lnTo>
                    <a:pt x="313" y="106"/>
                  </a:lnTo>
                  <a:lnTo>
                    <a:pt x="304" y="106"/>
                  </a:lnTo>
                  <a:lnTo>
                    <a:pt x="294" y="106"/>
                  </a:lnTo>
                  <a:lnTo>
                    <a:pt x="284" y="107"/>
                  </a:lnTo>
                  <a:lnTo>
                    <a:pt x="274" y="109"/>
                  </a:lnTo>
                  <a:lnTo>
                    <a:pt x="263" y="110"/>
                  </a:lnTo>
                  <a:lnTo>
                    <a:pt x="254" y="114"/>
                  </a:lnTo>
                  <a:lnTo>
                    <a:pt x="243" y="117"/>
                  </a:lnTo>
                  <a:lnTo>
                    <a:pt x="234" y="120"/>
                  </a:lnTo>
                  <a:lnTo>
                    <a:pt x="223" y="124"/>
                  </a:lnTo>
                  <a:lnTo>
                    <a:pt x="203" y="135"/>
                  </a:lnTo>
                  <a:lnTo>
                    <a:pt x="183" y="147"/>
                  </a:lnTo>
                  <a:lnTo>
                    <a:pt x="166" y="162"/>
                  </a:lnTo>
                  <a:lnTo>
                    <a:pt x="150" y="178"/>
                  </a:lnTo>
                  <a:lnTo>
                    <a:pt x="142" y="186"/>
                  </a:lnTo>
                  <a:lnTo>
                    <a:pt x="136" y="194"/>
                  </a:lnTo>
                  <a:lnTo>
                    <a:pt x="129" y="204"/>
                  </a:lnTo>
                  <a:lnTo>
                    <a:pt x="124" y="212"/>
                  </a:lnTo>
                  <a:lnTo>
                    <a:pt x="119" y="221"/>
                  </a:lnTo>
                  <a:lnTo>
                    <a:pt x="115" y="231"/>
                  </a:lnTo>
                  <a:lnTo>
                    <a:pt x="111" y="240"/>
                  </a:lnTo>
                  <a:lnTo>
                    <a:pt x="107" y="250"/>
                  </a:lnTo>
                  <a:lnTo>
                    <a:pt x="105" y="259"/>
                  </a:lnTo>
                  <a:lnTo>
                    <a:pt x="103" y="269"/>
                  </a:lnTo>
                  <a:lnTo>
                    <a:pt x="101" y="278"/>
                  </a:lnTo>
                  <a:lnTo>
                    <a:pt x="100" y="288"/>
                  </a:lnTo>
                  <a:lnTo>
                    <a:pt x="99" y="299"/>
                  </a:lnTo>
                  <a:lnTo>
                    <a:pt x="99" y="308"/>
                  </a:lnTo>
                  <a:lnTo>
                    <a:pt x="100" y="319"/>
                  </a:lnTo>
                  <a:lnTo>
                    <a:pt x="100" y="328"/>
                  </a:lnTo>
                  <a:lnTo>
                    <a:pt x="104" y="350"/>
                  </a:lnTo>
                  <a:lnTo>
                    <a:pt x="109" y="370"/>
                  </a:lnTo>
                  <a:lnTo>
                    <a:pt x="117" y="391"/>
                  </a:lnTo>
                  <a:lnTo>
                    <a:pt x="127" y="412"/>
                  </a:lnTo>
                  <a:lnTo>
                    <a:pt x="139" y="434"/>
                  </a:lnTo>
                  <a:lnTo>
                    <a:pt x="154" y="455"/>
                  </a:lnTo>
                  <a:lnTo>
                    <a:pt x="160" y="464"/>
                  </a:lnTo>
                  <a:lnTo>
                    <a:pt x="272" y="383"/>
                  </a:lnTo>
                  <a:lnTo>
                    <a:pt x="194" y="275"/>
                  </a:lnTo>
                  <a:lnTo>
                    <a:pt x="271" y="220"/>
                  </a:lnTo>
                  <a:lnTo>
                    <a:pt x="407" y="409"/>
                  </a:lnTo>
                  <a:lnTo>
                    <a:pt x="338" y="459"/>
                  </a:lnTo>
                  <a:lnTo>
                    <a:pt x="224" y="542"/>
                  </a:lnTo>
                  <a:lnTo>
                    <a:pt x="146" y="599"/>
                  </a:lnTo>
                  <a:lnTo>
                    <a:pt x="82" y="509"/>
                  </a:lnTo>
                  <a:lnTo>
                    <a:pt x="71" y="493"/>
                  </a:lnTo>
                  <a:lnTo>
                    <a:pt x="60" y="477"/>
                  </a:lnTo>
                  <a:lnTo>
                    <a:pt x="51" y="461"/>
                  </a:lnTo>
                  <a:lnTo>
                    <a:pt x="42" y="445"/>
                  </a:lnTo>
                  <a:lnTo>
                    <a:pt x="35" y="429"/>
                  </a:lnTo>
                  <a:lnTo>
                    <a:pt x="27" y="414"/>
                  </a:lnTo>
                  <a:lnTo>
                    <a:pt x="21" y="398"/>
                  </a:lnTo>
                  <a:lnTo>
                    <a:pt x="16" y="382"/>
                  </a:lnTo>
                  <a:lnTo>
                    <a:pt x="11" y="366"/>
                  </a:lnTo>
                  <a:lnTo>
                    <a:pt x="7" y="350"/>
                  </a:lnTo>
                  <a:lnTo>
                    <a:pt x="5" y="335"/>
                  </a:lnTo>
                  <a:lnTo>
                    <a:pt x="2" y="319"/>
                  </a:lnTo>
                  <a:lnTo>
                    <a:pt x="1" y="303"/>
                  </a:lnTo>
                  <a:lnTo>
                    <a:pt x="0" y="288"/>
                  </a:lnTo>
                  <a:lnTo>
                    <a:pt x="1" y="273"/>
                  </a:lnTo>
                  <a:lnTo>
                    <a:pt x="1" y="258"/>
                  </a:lnTo>
                  <a:lnTo>
                    <a:pt x="3" y="243"/>
                  </a:lnTo>
                  <a:lnTo>
                    <a:pt x="5" y="228"/>
                  </a:lnTo>
                  <a:lnTo>
                    <a:pt x="8" y="215"/>
                  </a:lnTo>
                  <a:lnTo>
                    <a:pt x="13" y="200"/>
                  </a:lnTo>
                  <a:lnTo>
                    <a:pt x="17" y="186"/>
                  </a:lnTo>
                  <a:lnTo>
                    <a:pt x="22" y="173"/>
                  </a:lnTo>
                  <a:lnTo>
                    <a:pt x="28" y="159"/>
                  </a:lnTo>
                  <a:lnTo>
                    <a:pt x="35" y="147"/>
                  </a:lnTo>
                  <a:lnTo>
                    <a:pt x="42" y="134"/>
                  </a:lnTo>
                  <a:lnTo>
                    <a:pt x="51" y="121"/>
                  </a:lnTo>
                  <a:lnTo>
                    <a:pt x="59" y="109"/>
                  </a:lnTo>
                  <a:lnTo>
                    <a:pt x="69" y="98"/>
                  </a:lnTo>
                  <a:lnTo>
                    <a:pt x="80" y="86"/>
                  </a:lnTo>
                  <a:lnTo>
                    <a:pt x="90" y="75"/>
                  </a:lnTo>
                  <a:lnTo>
                    <a:pt x="102" y="65"/>
                  </a:lnTo>
                  <a:lnTo>
                    <a:pt x="115" y="54"/>
                  </a:lnTo>
                  <a:lnTo>
                    <a:pt x="128" y="45"/>
                  </a:lnTo>
                  <a:lnTo>
                    <a:pt x="142" y="37"/>
                  </a:lnTo>
                  <a:lnTo>
                    <a:pt x="156" y="31"/>
                  </a:lnTo>
                  <a:lnTo>
                    <a:pt x="170" y="24"/>
                  </a:lnTo>
                  <a:lnTo>
                    <a:pt x="184" y="18"/>
                  </a:lnTo>
                  <a:lnTo>
                    <a:pt x="199" y="14"/>
                  </a:lnTo>
                  <a:lnTo>
                    <a:pt x="212" y="9"/>
                  </a:lnTo>
                  <a:lnTo>
                    <a:pt x="227" y="6"/>
                  </a:lnTo>
                  <a:lnTo>
                    <a:pt x="242" y="3"/>
                  </a:lnTo>
                  <a:lnTo>
                    <a:pt x="256" y="2"/>
                  </a:lnTo>
                  <a:lnTo>
                    <a:pt x="271" y="1"/>
                  </a:lnTo>
                  <a:lnTo>
                    <a:pt x="286" y="0"/>
                  </a:lnTo>
                  <a:lnTo>
                    <a:pt x="301" y="1"/>
                  </a:lnTo>
                  <a:lnTo>
                    <a:pt x="316" y="2"/>
                  </a:lnTo>
                  <a:lnTo>
                    <a:pt x="329" y="4"/>
                  </a:lnTo>
                  <a:lnTo>
                    <a:pt x="344" y="7"/>
                  </a:lnTo>
                  <a:lnTo>
                    <a:pt x="359" y="11"/>
                  </a:lnTo>
                  <a:lnTo>
                    <a:pt x="373" y="16"/>
                  </a:lnTo>
                  <a:lnTo>
                    <a:pt x="388" y="21"/>
                  </a:lnTo>
                  <a:lnTo>
                    <a:pt x="402" y="27"/>
                  </a:lnTo>
                  <a:lnTo>
                    <a:pt x="417" y="34"/>
                  </a:lnTo>
                  <a:lnTo>
                    <a:pt x="430" y="42"/>
                  </a:lnTo>
                  <a:lnTo>
                    <a:pt x="444" y="51"/>
                  </a:lnTo>
                  <a:lnTo>
                    <a:pt x="458" y="59"/>
                  </a:lnTo>
                  <a:lnTo>
                    <a:pt x="471" y="70"/>
                  </a:lnTo>
                  <a:lnTo>
                    <a:pt x="485" y="81"/>
                  </a:lnTo>
                  <a:lnTo>
                    <a:pt x="497" y="92"/>
                  </a:lnTo>
                  <a:lnTo>
                    <a:pt x="510" y="105"/>
                  </a:lnTo>
                  <a:lnTo>
                    <a:pt x="523" y="118"/>
                  </a:lnTo>
                  <a:lnTo>
                    <a:pt x="536" y="132"/>
                  </a:lnTo>
                  <a:lnTo>
                    <a:pt x="547" y="147"/>
                  </a:lnTo>
                  <a:lnTo>
                    <a:pt x="559" y="16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6" name="Freeform 111"/>
            <p:cNvSpPr>
              <a:spLocks noEditPoints="1"/>
            </p:cNvSpPr>
            <p:nvPr userDrawn="1"/>
          </p:nvSpPr>
          <p:spPr bwMode="auto">
            <a:xfrm>
              <a:off x="4516" y="3480"/>
              <a:ext cx="64" cy="65"/>
            </a:xfrm>
            <a:custGeom>
              <a:avLst/>
              <a:gdLst>
                <a:gd name="T0" fmla="*/ 471 w 646"/>
                <a:gd name="T1" fmla="*/ 455 h 658"/>
                <a:gd name="T2" fmla="*/ 503 w 646"/>
                <a:gd name="T3" fmla="*/ 425 h 658"/>
                <a:gd name="T4" fmla="*/ 525 w 646"/>
                <a:gd name="T5" fmla="*/ 397 h 658"/>
                <a:gd name="T6" fmla="*/ 535 w 646"/>
                <a:gd name="T7" fmla="*/ 368 h 658"/>
                <a:gd name="T8" fmla="*/ 532 w 646"/>
                <a:gd name="T9" fmla="*/ 341 h 658"/>
                <a:gd name="T10" fmla="*/ 519 w 646"/>
                <a:gd name="T11" fmla="*/ 313 h 658"/>
                <a:gd name="T12" fmla="*/ 499 w 646"/>
                <a:gd name="T13" fmla="*/ 295 h 658"/>
                <a:gd name="T14" fmla="*/ 476 w 646"/>
                <a:gd name="T15" fmla="*/ 285 h 658"/>
                <a:gd name="T16" fmla="*/ 446 w 646"/>
                <a:gd name="T17" fmla="*/ 285 h 658"/>
                <a:gd name="T18" fmla="*/ 412 w 646"/>
                <a:gd name="T19" fmla="*/ 295 h 658"/>
                <a:gd name="T20" fmla="*/ 374 w 646"/>
                <a:gd name="T21" fmla="*/ 316 h 658"/>
                <a:gd name="T22" fmla="*/ 385 w 646"/>
                <a:gd name="T23" fmla="*/ 516 h 658"/>
                <a:gd name="T24" fmla="*/ 322 w 646"/>
                <a:gd name="T25" fmla="*/ 239 h 658"/>
                <a:gd name="T26" fmla="*/ 346 w 646"/>
                <a:gd name="T27" fmla="*/ 212 h 658"/>
                <a:gd name="T28" fmla="*/ 360 w 646"/>
                <a:gd name="T29" fmla="*/ 187 h 658"/>
                <a:gd name="T30" fmla="*/ 366 w 646"/>
                <a:gd name="T31" fmla="*/ 163 h 658"/>
                <a:gd name="T32" fmla="*/ 361 w 646"/>
                <a:gd name="T33" fmla="*/ 141 h 658"/>
                <a:gd name="T34" fmla="*/ 347 w 646"/>
                <a:gd name="T35" fmla="*/ 120 h 658"/>
                <a:gd name="T36" fmla="*/ 327 w 646"/>
                <a:gd name="T37" fmla="*/ 104 h 658"/>
                <a:gd name="T38" fmla="*/ 303 w 646"/>
                <a:gd name="T39" fmla="*/ 98 h 658"/>
                <a:gd name="T40" fmla="*/ 276 w 646"/>
                <a:gd name="T41" fmla="*/ 103 h 658"/>
                <a:gd name="T42" fmla="*/ 245 w 646"/>
                <a:gd name="T43" fmla="*/ 115 h 658"/>
                <a:gd name="T44" fmla="*/ 211 w 646"/>
                <a:gd name="T45" fmla="*/ 138 h 658"/>
                <a:gd name="T46" fmla="*/ 300 w 646"/>
                <a:gd name="T47" fmla="*/ 256 h 658"/>
                <a:gd name="T48" fmla="*/ 202 w 646"/>
                <a:gd name="T49" fmla="*/ 37 h 658"/>
                <a:gd name="T50" fmla="*/ 266 w 646"/>
                <a:gd name="T51" fmla="*/ 9 h 658"/>
                <a:gd name="T52" fmla="*/ 325 w 646"/>
                <a:gd name="T53" fmla="*/ 0 h 658"/>
                <a:gd name="T54" fmla="*/ 373 w 646"/>
                <a:gd name="T55" fmla="*/ 6 h 658"/>
                <a:gd name="T56" fmla="*/ 404 w 646"/>
                <a:gd name="T57" fmla="*/ 18 h 658"/>
                <a:gd name="T58" fmla="*/ 424 w 646"/>
                <a:gd name="T59" fmla="*/ 33 h 658"/>
                <a:gd name="T60" fmla="*/ 442 w 646"/>
                <a:gd name="T61" fmla="*/ 54 h 658"/>
                <a:gd name="T62" fmla="*/ 456 w 646"/>
                <a:gd name="T63" fmla="*/ 79 h 658"/>
                <a:gd name="T64" fmla="*/ 462 w 646"/>
                <a:gd name="T65" fmla="*/ 106 h 658"/>
                <a:gd name="T66" fmla="*/ 463 w 646"/>
                <a:gd name="T67" fmla="*/ 133 h 658"/>
                <a:gd name="T68" fmla="*/ 458 w 646"/>
                <a:gd name="T69" fmla="*/ 162 h 658"/>
                <a:gd name="T70" fmla="*/ 464 w 646"/>
                <a:gd name="T71" fmla="*/ 196 h 658"/>
                <a:gd name="T72" fmla="*/ 509 w 646"/>
                <a:gd name="T73" fmla="*/ 194 h 658"/>
                <a:gd name="T74" fmla="*/ 542 w 646"/>
                <a:gd name="T75" fmla="*/ 200 h 658"/>
                <a:gd name="T76" fmla="*/ 575 w 646"/>
                <a:gd name="T77" fmla="*/ 213 h 658"/>
                <a:gd name="T78" fmla="*/ 605 w 646"/>
                <a:gd name="T79" fmla="*/ 233 h 658"/>
                <a:gd name="T80" fmla="*/ 620 w 646"/>
                <a:gd name="T81" fmla="*/ 250 h 658"/>
                <a:gd name="T82" fmla="*/ 636 w 646"/>
                <a:gd name="T83" fmla="*/ 277 h 658"/>
                <a:gd name="T84" fmla="*/ 646 w 646"/>
                <a:gd name="T85" fmla="*/ 325 h 658"/>
                <a:gd name="T86" fmla="*/ 641 w 646"/>
                <a:gd name="T87" fmla="*/ 372 h 658"/>
                <a:gd name="T88" fmla="*/ 629 w 646"/>
                <a:gd name="T89" fmla="*/ 407 h 658"/>
                <a:gd name="T90" fmla="*/ 608 w 646"/>
                <a:gd name="T91" fmla="*/ 445 h 658"/>
                <a:gd name="T92" fmla="*/ 558 w 646"/>
                <a:gd name="T93" fmla="*/ 500 h 658"/>
                <a:gd name="T94" fmla="*/ 346 w 646"/>
                <a:gd name="T9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8">
                  <a:moveTo>
                    <a:pt x="385" y="516"/>
                  </a:moveTo>
                  <a:lnTo>
                    <a:pt x="458" y="464"/>
                  </a:lnTo>
                  <a:lnTo>
                    <a:pt x="471" y="455"/>
                  </a:lnTo>
                  <a:lnTo>
                    <a:pt x="482" y="444"/>
                  </a:lnTo>
                  <a:lnTo>
                    <a:pt x="493" y="434"/>
                  </a:lnTo>
                  <a:lnTo>
                    <a:pt x="503" y="425"/>
                  </a:lnTo>
                  <a:lnTo>
                    <a:pt x="511" y="415"/>
                  </a:lnTo>
                  <a:lnTo>
                    <a:pt x="519" y="406"/>
                  </a:lnTo>
                  <a:lnTo>
                    <a:pt x="525" y="397"/>
                  </a:lnTo>
                  <a:lnTo>
                    <a:pt x="529" y="388"/>
                  </a:lnTo>
                  <a:lnTo>
                    <a:pt x="532" y="378"/>
                  </a:lnTo>
                  <a:lnTo>
                    <a:pt x="535" y="368"/>
                  </a:lnTo>
                  <a:lnTo>
                    <a:pt x="536" y="360"/>
                  </a:lnTo>
                  <a:lnTo>
                    <a:pt x="535" y="350"/>
                  </a:lnTo>
                  <a:lnTo>
                    <a:pt x="532" y="341"/>
                  </a:lnTo>
                  <a:lnTo>
                    <a:pt x="529" y="332"/>
                  </a:lnTo>
                  <a:lnTo>
                    <a:pt x="525" y="323"/>
                  </a:lnTo>
                  <a:lnTo>
                    <a:pt x="519" y="313"/>
                  </a:lnTo>
                  <a:lnTo>
                    <a:pt x="513" y="307"/>
                  </a:lnTo>
                  <a:lnTo>
                    <a:pt x="507" y="300"/>
                  </a:lnTo>
                  <a:lnTo>
                    <a:pt x="499" y="295"/>
                  </a:lnTo>
                  <a:lnTo>
                    <a:pt x="492" y="291"/>
                  </a:lnTo>
                  <a:lnTo>
                    <a:pt x="485" y="288"/>
                  </a:lnTo>
                  <a:lnTo>
                    <a:pt x="476" y="285"/>
                  </a:lnTo>
                  <a:lnTo>
                    <a:pt x="467" y="284"/>
                  </a:lnTo>
                  <a:lnTo>
                    <a:pt x="457" y="284"/>
                  </a:lnTo>
                  <a:lnTo>
                    <a:pt x="446" y="285"/>
                  </a:lnTo>
                  <a:lnTo>
                    <a:pt x="436" y="288"/>
                  </a:lnTo>
                  <a:lnTo>
                    <a:pt x="424" y="291"/>
                  </a:lnTo>
                  <a:lnTo>
                    <a:pt x="412" y="295"/>
                  </a:lnTo>
                  <a:lnTo>
                    <a:pt x="400" y="301"/>
                  </a:lnTo>
                  <a:lnTo>
                    <a:pt x="387" y="308"/>
                  </a:lnTo>
                  <a:lnTo>
                    <a:pt x="374" y="316"/>
                  </a:lnTo>
                  <a:lnTo>
                    <a:pt x="360" y="326"/>
                  </a:lnTo>
                  <a:lnTo>
                    <a:pt x="286" y="380"/>
                  </a:lnTo>
                  <a:lnTo>
                    <a:pt x="385" y="516"/>
                  </a:lnTo>
                  <a:close/>
                  <a:moveTo>
                    <a:pt x="300" y="256"/>
                  </a:moveTo>
                  <a:lnTo>
                    <a:pt x="311" y="247"/>
                  </a:lnTo>
                  <a:lnTo>
                    <a:pt x="322" y="239"/>
                  </a:lnTo>
                  <a:lnTo>
                    <a:pt x="332" y="229"/>
                  </a:lnTo>
                  <a:lnTo>
                    <a:pt x="339" y="221"/>
                  </a:lnTo>
                  <a:lnTo>
                    <a:pt x="346" y="212"/>
                  </a:lnTo>
                  <a:lnTo>
                    <a:pt x="352" y="204"/>
                  </a:lnTo>
                  <a:lnTo>
                    <a:pt x="357" y="195"/>
                  </a:lnTo>
                  <a:lnTo>
                    <a:pt x="360" y="187"/>
                  </a:lnTo>
                  <a:lnTo>
                    <a:pt x="363" y="178"/>
                  </a:lnTo>
                  <a:lnTo>
                    <a:pt x="364" y="171"/>
                  </a:lnTo>
                  <a:lnTo>
                    <a:pt x="366" y="163"/>
                  </a:lnTo>
                  <a:lnTo>
                    <a:pt x="364" y="156"/>
                  </a:lnTo>
                  <a:lnTo>
                    <a:pt x="363" y="148"/>
                  </a:lnTo>
                  <a:lnTo>
                    <a:pt x="361" y="141"/>
                  </a:lnTo>
                  <a:lnTo>
                    <a:pt x="357" y="133"/>
                  </a:lnTo>
                  <a:lnTo>
                    <a:pt x="353" y="127"/>
                  </a:lnTo>
                  <a:lnTo>
                    <a:pt x="347" y="120"/>
                  </a:lnTo>
                  <a:lnTo>
                    <a:pt x="341" y="113"/>
                  </a:lnTo>
                  <a:lnTo>
                    <a:pt x="334" y="108"/>
                  </a:lnTo>
                  <a:lnTo>
                    <a:pt x="327" y="104"/>
                  </a:lnTo>
                  <a:lnTo>
                    <a:pt x="320" y="101"/>
                  </a:lnTo>
                  <a:lnTo>
                    <a:pt x="311" y="99"/>
                  </a:lnTo>
                  <a:lnTo>
                    <a:pt x="303" y="98"/>
                  </a:lnTo>
                  <a:lnTo>
                    <a:pt x="294" y="99"/>
                  </a:lnTo>
                  <a:lnTo>
                    <a:pt x="286" y="100"/>
                  </a:lnTo>
                  <a:lnTo>
                    <a:pt x="276" y="103"/>
                  </a:lnTo>
                  <a:lnTo>
                    <a:pt x="267" y="106"/>
                  </a:lnTo>
                  <a:lnTo>
                    <a:pt x="256" y="110"/>
                  </a:lnTo>
                  <a:lnTo>
                    <a:pt x="245" y="115"/>
                  </a:lnTo>
                  <a:lnTo>
                    <a:pt x="235" y="122"/>
                  </a:lnTo>
                  <a:lnTo>
                    <a:pt x="223" y="129"/>
                  </a:lnTo>
                  <a:lnTo>
                    <a:pt x="211" y="138"/>
                  </a:lnTo>
                  <a:lnTo>
                    <a:pt x="144" y="187"/>
                  </a:lnTo>
                  <a:lnTo>
                    <a:pt x="232" y="306"/>
                  </a:lnTo>
                  <a:lnTo>
                    <a:pt x="300" y="256"/>
                  </a:lnTo>
                  <a:close/>
                  <a:moveTo>
                    <a:pt x="154" y="68"/>
                  </a:moveTo>
                  <a:lnTo>
                    <a:pt x="178" y="51"/>
                  </a:lnTo>
                  <a:lnTo>
                    <a:pt x="202" y="37"/>
                  </a:lnTo>
                  <a:lnTo>
                    <a:pt x="224" y="25"/>
                  </a:lnTo>
                  <a:lnTo>
                    <a:pt x="245" y="15"/>
                  </a:lnTo>
                  <a:lnTo>
                    <a:pt x="266" y="9"/>
                  </a:lnTo>
                  <a:lnTo>
                    <a:pt x="286" y="4"/>
                  </a:lnTo>
                  <a:lnTo>
                    <a:pt x="306" y="0"/>
                  </a:lnTo>
                  <a:lnTo>
                    <a:pt x="325" y="0"/>
                  </a:lnTo>
                  <a:lnTo>
                    <a:pt x="341" y="0"/>
                  </a:lnTo>
                  <a:lnTo>
                    <a:pt x="357" y="3"/>
                  </a:lnTo>
                  <a:lnTo>
                    <a:pt x="373" y="6"/>
                  </a:lnTo>
                  <a:lnTo>
                    <a:pt x="389" y="11"/>
                  </a:lnTo>
                  <a:lnTo>
                    <a:pt x="396" y="15"/>
                  </a:lnTo>
                  <a:lnTo>
                    <a:pt x="404" y="18"/>
                  </a:lnTo>
                  <a:lnTo>
                    <a:pt x="410" y="24"/>
                  </a:lnTo>
                  <a:lnTo>
                    <a:pt x="418" y="28"/>
                  </a:lnTo>
                  <a:lnTo>
                    <a:pt x="424" y="33"/>
                  </a:lnTo>
                  <a:lnTo>
                    <a:pt x="430" y="40"/>
                  </a:lnTo>
                  <a:lnTo>
                    <a:pt x="436" y="46"/>
                  </a:lnTo>
                  <a:lnTo>
                    <a:pt x="442" y="54"/>
                  </a:lnTo>
                  <a:lnTo>
                    <a:pt x="447" y="62"/>
                  </a:lnTo>
                  <a:lnTo>
                    <a:pt x="452" y="71"/>
                  </a:lnTo>
                  <a:lnTo>
                    <a:pt x="456" y="79"/>
                  </a:lnTo>
                  <a:lnTo>
                    <a:pt x="458" y="88"/>
                  </a:lnTo>
                  <a:lnTo>
                    <a:pt x="461" y="96"/>
                  </a:lnTo>
                  <a:lnTo>
                    <a:pt x="462" y="106"/>
                  </a:lnTo>
                  <a:lnTo>
                    <a:pt x="463" y="114"/>
                  </a:lnTo>
                  <a:lnTo>
                    <a:pt x="463" y="124"/>
                  </a:lnTo>
                  <a:lnTo>
                    <a:pt x="463" y="133"/>
                  </a:lnTo>
                  <a:lnTo>
                    <a:pt x="462" y="143"/>
                  </a:lnTo>
                  <a:lnTo>
                    <a:pt x="460" y="153"/>
                  </a:lnTo>
                  <a:lnTo>
                    <a:pt x="458" y="162"/>
                  </a:lnTo>
                  <a:lnTo>
                    <a:pt x="452" y="180"/>
                  </a:lnTo>
                  <a:lnTo>
                    <a:pt x="443" y="199"/>
                  </a:lnTo>
                  <a:lnTo>
                    <a:pt x="464" y="196"/>
                  </a:lnTo>
                  <a:lnTo>
                    <a:pt x="487" y="194"/>
                  </a:lnTo>
                  <a:lnTo>
                    <a:pt x="497" y="194"/>
                  </a:lnTo>
                  <a:lnTo>
                    <a:pt x="509" y="194"/>
                  </a:lnTo>
                  <a:lnTo>
                    <a:pt x="520" y="196"/>
                  </a:lnTo>
                  <a:lnTo>
                    <a:pt x="531" y="197"/>
                  </a:lnTo>
                  <a:lnTo>
                    <a:pt x="542" y="200"/>
                  </a:lnTo>
                  <a:lnTo>
                    <a:pt x="554" y="204"/>
                  </a:lnTo>
                  <a:lnTo>
                    <a:pt x="564" y="208"/>
                  </a:lnTo>
                  <a:lnTo>
                    <a:pt x="575" y="213"/>
                  </a:lnTo>
                  <a:lnTo>
                    <a:pt x="586" y="218"/>
                  </a:lnTo>
                  <a:lnTo>
                    <a:pt x="595" y="226"/>
                  </a:lnTo>
                  <a:lnTo>
                    <a:pt x="605" y="233"/>
                  </a:lnTo>
                  <a:lnTo>
                    <a:pt x="613" y="243"/>
                  </a:lnTo>
                  <a:lnTo>
                    <a:pt x="616" y="246"/>
                  </a:lnTo>
                  <a:lnTo>
                    <a:pt x="620" y="250"/>
                  </a:lnTo>
                  <a:lnTo>
                    <a:pt x="623" y="255"/>
                  </a:lnTo>
                  <a:lnTo>
                    <a:pt x="628" y="262"/>
                  </a:lnTo>
                  <a:lnTo>
                    <a:pt x="636" y="277"/>
                  </a:lnTo>
                  <a:lnTo>
                    <a:pt x="641" y="293"/>
                  </a:lnTo>
                  <a:lnTo>
                    <a:pt x="644" y="309"/>
                  </a:lnTo>
                  <a:lnTo>
                    <a:pt x="646" y="325"/>
                  </a:lnTo>
                  <a:lnTo>
                    <a:pt x="645" y="341"/>
                  </a:lnTo>
                  <a:lnTo>
                    <a:pt x="644" y="357"/>
                  </a:lnTo>
                  <a:lnTo>
                    <a:pt x="641" y="372"/>
                  </a:lnTo>
                  <a:lnTo>
                    <a:pt x="637" y="387"/>
                  </a:lnTo>
                  <a:lnTo>
                    <a:pt x="632" y="397"/>
                  </a:lnTo>
                  <a:lnTo>
                    <a:pt x="629" y="407"/>
                  </a:lnTo>
                  <a:lnTo>
                    <a:pt x="625" y="416"/>
                  </a:lnTo>
                  <a:lnTo>
                    <a:pt x="620" y="426"/>
                  </a:lnTo>
                  <a:lnTo>
                    <a:pt x="608" y="445"/>
                  </a:lnTo>
                  <a:lnTo>
                    <a:pt x="593" y="463"/>
                  </a:lnTo>
                  <a:lnTo>
                    <a:pt x="577" y="482"/>
                  </a:lnTo>
                  <a:lnTo>
                    <a:pt x="558" y="500"/>
                  </a:lnTo>
                  <a:lnTo>
                    <a:pt x="536" y="520"/>
                  </a:lnTo>
                  <a:lnTo>
                    <a:pt x="510" y="539"/>
                  </a:lnTo>
                  <a:lnTo>
                    <a:pt x="346" y="658"/>
                  </a:lnTo>
                  <a:lnTo>
                    <a:pt x="0" y="181"/>
                  </a:lnTo>
                  <a:lnTo>
                    <a:pt x="154" y="68"/>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7" name="Freeform 112"/>
            <p:cNvSpPr>
              <a:spLocks/>
            </p:cNvSpPr>
            <p:nvPr userDrawn="1"/>
          </p:nvSpPr>
          <p:spPr bwMode="auto">
            <a:xfrm>
              <a:off x="4568" y="3440"/>
              <a:ext cx="60" cy="63"/>
            </a:xfrm>
            <a:custGeom>
              <a:avLst/>
              <a:gdLst>
                <a:gd name="T0" fmla="*/ 251 w 597"/>
                <a:gd name="T1" fmla="*/ 0 h 623"/>
                <a:gd name="T2" fmla="*/ 213 w 597"/>
                <a:gd name="T3" fmla="*/ 138 h 623"/>
                <a:gd name="T4" fmla="*/ 174 w 597"/>
                <a:gd name="T5" fmla="*/ 170 h 623"/>
                <a:gd name="T6" fmla="*/ 145 w 597"/>
                <a:gd name="T7" fmla="*/ 205 h 623"/>
                <a:gd name="T8" fmla="*/ 123 w 597"/>
                <a:gd name="T9" fmla="*/ 241 h 623"/>
                <a:gd name="T10" fmla="*/ 116 w 597"/>
                <a:gd name="T11" fmla="*/ 261 h 623"/>
                <a:gd name="T12" fmla="*/ 111 w 597"/>
                <a:gd name="T13" fmla="*/ 280 h 623"/>
                <a:gd name="T14" fmla="*/ 106 w 597"/>
                <a:gd name="T15" fmla="*/ 300 h 623"/>
                <a:gd name="T16" fmla="*/ 105 w 597"/>
                <a:gd name="T17" fmla="*/ 320 h 623"/>
                <a:gd name="T18" fmla="*/ 106 w 597"/>
                <a:gd name="T19" fmla="*/ 340 h 623"/>
                <a:gd name="T20" fmla="*/ 111 w 597"/>
                <a:gd name="T21" fmla="*/ 361 h 623"/>
                <a:gd name="T22" fmla="*/ 116 w 597"/>
                <a:gd name="T23" fmla="*/ 381 h 623"/>
                <a:gd name="T24" fmla="*/ 123 w 597"/>
                <a:gd name="T25" fmla="*/ 401 h 623"/>
                <a:gd name="T26" fmla="*/ 146 w 597"/>
                <a:gd name="T27" fmla="*/ 440 h 623"/>
                <a:gd name="T28" fmla="*/ 177 w 597"/>
                <a:gd name="T29" fmla="*/ 474 h 623"/>
                <a:gd name="T30" fmla="*/ 195 w 597"/>
                <a:gd name="T31" fmla="*/ 488 h 623"/>
                <a:gd name="T32" fmla="*/ 212 w 597"/>
                <a:gd name="T33" fmla="*/ 500 h 623"/>
                <a:gd name="T34" fmla="*/ 230 w 597"/>
                <a:gd name="T35" fmla="*/ 509 h 623"/>
                <a:gd name="T36" fmla="*/ 249 w 597"/>
                <a:gd name="T37" fmla="*/ 516 h 623"/>
                <a:gd name="T38" fmla="*/ 268 w 597"/>
                <a:gd name="T39" fmla="*/ 521 h 623"/>
                <a:gd name="T40" fmla="*/ 287 w 597"/>
                <a:gd name="T41" fmla="*/ 524 h 623"/>
                <a:gd name="T42" fmla="*/ 307 w 597"/>
                <a:gd name="T43" fmla="*/ 525 h 623"/>
                <a:gd name="T44" fmla="*/ 327 w 597"/>
                <a:gd name="T45" fmla="*/ 523 h 623"/>
                <a:gd name="T46" fmla="*/ 370 w 597"/>
                <a:gd name="T47" fmla="*/ 515 h 623"/>
                <a:gd name="T48" fmla="*/ 411 w 597"/>
                <a:gd name="T49" fmla="*/ 497 h 623"/>
                <a:gd name="T50" fmla="*/ 454 w 597"/>
                <a:gd name="T51" fmla="*/ 470 h 623"/>
                <a:gd name="T52" fmla="*/ 382 w 597"/>
                <a:gd name="T53" fmla="*/ 351 h 623"/>
                <a:gd name="T54" fmla="*/ 220 w 597"/>
                <a:gd name="T55" fmla="*/ 353 h 623"/>
                <a:gd name="T56" fmla="*/ 459 w 597"/>
                <a:gd name="T57" fmla="*/ 286 h 623"/>
                <a:gd name="T58" fmla="*/ 597 w 597"/>
                <a:gd name="T59" fmla="*/ 477 h 623"/>
                <a:gd name="T60" fmla="*/ 492 w 597"/>
                <a:gd name="T61" fmla="*/ 553 h 623"/>
                <a:gd name="T62" fmla="*/ 460 w 597"/>
                <a:gd name="T63" fmla="*/ 572 h 623"/>
                <a:gd name="T64" fmla="*/ 428 w 597"/>
                <a:gd name="T65" fmla="*/ 589 h 623"/>
                <a:gd name="T66" fmla="*/ 397 w 597"/>
                <a:gd name="T67" fmla="*/ 602 h 623"/>
                <a:gd name="T68" fmla="*/ 365 w 597"/>
                <a:gd name="T69" fmla="*/ 613 h 623"/>
                <a:gd name="T70" fmla="*/ 334 w 597"/>
                <a:gd name="T71" fmla="*/ 619 h 623"/>
                <a:gd name="T72" fmla="*/ 303 w 597"/>
                <a:gd name="T73" fmla="*/ 623 h 623"/>
                <a:gd name="T74" fmla="*/ 272 w 597"/>
                <a:gd name="T75" fmla="*/ 623 h 623"/>
                <a:gd name="T76" fmla="*/ 242 w 597"/>
                <a:gd name="T77" fmla="*/ 621 h 623"/>
                <a:gd name="T78" fmla="*/ 214 w 597"/>
                <a:gd name="T79" fmla="*/ 616 h 623"/>
                <a:gd name="T80" fmla="*/ 186 w 597"/>
                <a:gd name="T81" fmla="*/ 607 h 623"/>
                <a:gd name="T82" fmla="*/ 158 w 597"/>
                <a:gd name="T83" fmla="*/ 596 h 623"/>
                <a:gd name="T84" fmla="*/ 133 w 597"/>
                <a:gd name="T85" fmla="*/ 582 h 623"/>
                <a:gd name="T86" fmla="*/ 108 w 597"/>
                <a:gd name="T87" fmla="*/ 565 h 623"/>
                <a:gd name="T88" fmla="*/ 85 w 597"/>
                <a:gd name="T89" fmla="*/ 545 h 623"/>
                <a:gd name="T90" fmla="*/ 64 w 597"/>
                <a:gd name="T91" fmla="*/ 521 h 623"/>
                <a:gd name="T92" fmla="*/ 45 w 597"/>
                <a:gd name="T93" fmla="*/ 496 h 623"/>
                <a:gd name="T94" fmla="*/ 30 w 597"/>
                <a:gd name="T95" fmla="*/ 468 h 623"/>
                <a:gd name="T96" fmla="*/ 17 w 597"/>
                <a:gd name="T97" fmla="*/ 439 h 623"/>
                <a:gd name="T98" fmla="*/ 8 w 597"/>
                <a:gd name="T99" fmla="*/ 411 h 623"/>
                <a:gd name="T100" fmla="*/ 2 w 597"/>
                <a:gd name="T101" fmla="*/ 382 h 623"/>
                <a:gd name="T102" fmla="*/ 0 w 597"/>
                <a:gd name="T103" fmla="*/ 353 h 623"/>
                <a:gd name="T104" fmla="*/ 0 w 597"/>
                <a:gd name="T105" fmla="*/ 323 h 623"/>
                <a:gd name="T106" fmla="*/ 4 w 597"/>
                <a:gd name="T107" fmla="*/ 294 h 623"/>
                <a:gd name="T108" fmla="*/ 11 w 597"/>
                <a:gd name="T109" fmla="*/ 265 h 623"/>
                <a:gd name="T110" fmla="*/ 20 w 597"/>
                <a:gd name="T111" fmla="*/ 236 h 623"/>
                <a:gd name="T112" fmla="*/ 34 w 597"/>
                <a:gd name="T113" fmla="*/ 207 h 623"/>
                <a:gd name="T114" fmla="*/ 50 w 597"/>
                <a:gd name="T115" fmla="*/ 180 h 623"/>
                <a:gd name="T116" fmla="*/ 69 w 597"/>
                <a:gd name="T117" fmla="*/ 152 h 623"/>
                <a:gd name="T118" fmla="*/ 91 w 597"/>
                <a:gd name="T119" fmla="*/ 127 h 623"/>
                <a:gd name="T120" fmla="*/ 117 w 597"/>
                <a:gd name="T121" fmla="*/ 101 h 623"/>
                <a:gd name="T122" fmla="*/ 146 w 597"/>
                <a:gd name="T123" fmla="*/ 7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3">
                  <a:moveTo>
                    <a:pt x="162" y="65"/>
                  </a:moveTo>
                  <a:lnTo>
                    <a:pt x="251" y="0"/>
                  </a:lnTo>
                  <a:lnTo>
                    <a:pt x="303" y="72"/>
                  </a:lnTo>
                  <a:lnTo>
                    <a:pt x="213" y="138"/>
                  </a:lnTo>
                  <a:lnTo>
                    <a:pt x="192" y="154"/>
                  </a:lnTo>
                  <a:lnTo>
                    <a:pt x="174" y="170"/>
                  </a:lnTo>
                  <a:lnTo>
                    <a:pt x="158" y="187"/>
                  </a:lnTo>
                  <a:lnTo>
                    <a:pt x="145" y="205"/>
                  </a:lnTo>
                  <a:lnTo>
                    <a:pt x="133" y="223"/>
                  </a:lnTo>
                  <a:lnTo>
                    <a:pt x="123" y="241"/>
                  </a:lnTo>
                  <a:lnTo>
                    <a:pt x="119" y="251"/>
                  </a:lnTo>
                  <a:lnTo>
                    <a:pt x="116" y="261"/>
                  </a:lnTo>
                  <a:lnTo>
                    <a:pt x="113" y="270"/>
                  </a:lnTo>
                  <a:lnTo>
                    <a:pt x="111" y="280"/>
                  </a:lnTo>
                  <a:lnTo>
                    <a:pt x="108" y="290"/>
                  </a:lnTo>
                  <a:lnTo>
                    <a:pt x="106" y="300"/>
                  </a:lnTo>
                  <a:lnTo>
                    <a:pt x="106" y="309"/>
                  </a:lnTo>
                  <a:lnTo>
                    <a:pt x="105" y="320"/>
                  </a:lnTo>
                  <a:lnTo>
                    <a:pt x="106" y="330"/>
                  </a:lnTo>
                  <a:lnTo>
                    <a:pt x="106" y="340"/>
                  </a:lnTo>
                  <a:lnTo>
                    <a:pt x="108" y="350"/>
                  </a:lnTo>
                  <a:lnTo>
                    <a:pt x="111" y="361"/>
                  </a:lnTo>
                  <a:lnTo>
                    <a:pt x="113" y="370"/>
                  </a:lnTo>
                  <a:lnTo>
                    <a:pt x="116" y="381"/>
                  </a:lnTo>
                  <a:lnTo>
                    <a:pt x="119" y="390"/>
                  </a:lnTo>
                  <a:lnTo>
                    <a:pt x="123" y="401"/>
                  </a:lnTo>
                  <a:lnTo>
                    <a:pt x="134" y="421"/>
                  </a:lnTo>
                  <a:lnTo>
                    <a:pt x="146" y="440"/>
                  </a:lnTo>
                  <a:lnTo>
                    <a:pt x="162" y="458"/>
                  </a:lnTo>
                  <a:lnTo>
                    <a:pt x="177" y="474"/>
                  </a:lnTo>
                  <a:lnTo>
                    <a:pt x="186" y="482"/>
                  </a:lnTo>
                  <a:lnTo>
                    <a:pt x="195" y="488"/>
                  </a:lnTo>
                  <a:lnTo>
                    <a:pt x="203" y="495"/>
                  </a:lnTo>
                  <a:lnTo>
                    <a:pt x="212" y="500"/>
                  </a:lnTo>
                  <a:lnTo>
                    <a:pt x="221" y="504"/>
                  </a:lnTo>
                  <a:lnTo>
                    <a:pt x="230" y="509"/>
                  </a:lnTo>
                  <a:lnTo>
                    <a:pt x="239" y="513"/>
                  </a:lnTo>
                  <a:lnTo>
                    <a:pt x="249" y="516"/>
                  </a:lnTo>
                  <a:lnTo>
                    <a:pt x="258" y="519"/>
                  </a:lnTo>
                  <a:lnTo>
                    <a:pt x="268" y="521"/>
                  </a:lnTo>
                  <a:lnTo>
                    <a:pt x="277" y="523"/>
                  </a:lnTo>
                  <a:lnTo>
                    <a:pt x="287" y="524"/>
                  </a:lnTo>
                  <a:lnTo>
                    <a:pt x="298" y="525"/>
                  </a:lnTo>
                  <a:lnTo>
                    <a:pt x="307" y="525"/>
                  </a:lnTo>
                  <a:lnTo>
                    <a:pt x="318" y="524"/>
                  </a:lnTo>
                  <a:lnTo>
                    <a:pt x="327" y="523"/>
                  </a:lnTo>
                  <a:lnTo>
                    <a:pt x="349" y="520"/>
                  </a:lnTo>
                  <a:lnTo>
                    <a:pt x="370" y="515"/>
                  </a:lnTo>
                  <a:lnTo>
                    <a:pt x="390" y="506"/>
                  </a:lnTo>
                  <a:lnTo>
                    <a:pt x="411" y="497"/>
                  </a:lnTo>
                  <a:lnTo>
                    <a:pt x="433" y="485"/>
                  </a:lnTo>
                  <a:lnTo>
                    <a:pt x="454" y="470"/>
                  </a:lnTo>
                  <a:lnTo>
                    <a:pt x="463" y="464"/>
                  </a:lnTo>
                  <a:lnTo>
                    <a:pt x="382" y="351"/>
                  </a:lnTo>
                  <a:lnTo>
                    <a:pt x="274" y="430"/>
                  </a:lnTo>
                  <a:lnTo>
                    <a:pt x="220" y="353"/>
                  </a:lnTo>
                  <a:lnTo>
                    <a:pt x="408" y="217"/>
                  </a:lnTo>
                  <a:lnTo>
                    <a:pt x="459" y="286"/>
                  </a:lnTo>
                  <a:lnTo>
                    <a:pt x="541" y="400"/>
                  </a:lnTo>
                  <a:lnTo>
                    <a:pt x="597" y="477"/>
                  </a:lnTo>
                  <a:lnTo>
                    <a:pt x="508" y="541"/>
                  </a:lnTo>
                  <a:lnTo>
                    <a:pt x="492" y="553"/>
                  </a:lnTo>
                  <a:lnTo>
                    <a:pt x="476" y="563"/>
                  </a:lnTo>
                  <a:lnTo>
                    <a:pt x="460" y="572"/>
                  </a:lnTo>
                  <a:lnTo>
                    <a:pt x="444" y="582"/>
                  </a:lnTo>
                  <a:lnTo>
                    <a:pt x="428" y="589"/>
                  </a:lnTo>
                  <a:lnTo>
                    <a:pt x="412" y="596"/>
                  </a:lnTo>
                  <a:lnTo>
                    <a:pt x="397" y="602"/>
                  </a:lnTo>
                  <a:lnTo>
                    <a:pt x="381" y="607"/>
                  </a:lnTo>
                  <a:lnTo>
                    <a:pt x="365" y="613"/>
                  </a:lnTo>
                  <a:lnTo>
                    <a:pt x="349" y="616"/>
                  </a:lnTo>
                  <a:lnTo>
                    <a:pt x="334" y="619"/>
                  </a:lnTo>
                  <a:lnTo>
                    <a:pt x="318" y="621"/>
                  </a:lnTo>
                  <a:lnTo>
                    <a:pt x="303" y="623"/>
                  </a:lnTo>
                  <a:lnTo>
                    <a:pt x="287" y="623"/>
                  </a:lnTo>
                  <a:lnTo>
                    <a:pt x="272" y="623"/>
                  </a:lnTo>
                  <a:lnTo>
                    <a:pt x="257" y="622"/>
                  </a:lnTo>
                  <a:lnTo>
                    <a:pt x="242" y="621"/>
                  </a:lnTo>
                  <a:lnTo>
                    <a:pt x="227" y="619"/>
                  </a:lnTo>
                  <a:lnTo>
                    <a:pt x="214" y="616"/>
                  </a:lnTo>
                  <a:lnTo>
                    <a:pt x="200" y="612"/>
                  </a:lnTo>
                  <a:lnTo>
                    <a:pt x="186" y="607"/>
                  </a:lnTo>
                  <a:lnTo>
                    <a:pt x="172" y="602"/>
                  </a:lnTo>
                  <a:lnTo>
                    <a:pt x="158" y="596"/>
                  </a:lnTo>
                  <a:lnTo>
                    <a:pt x="146" y="589"/>
                  </a:lnTo>
                  <a:lnTo>
                    <a:pt x="133" y="582"/>
                  </a:lnTo>
                  <a:lnTo>
                    <a:pt x="120" y="573"/>
                  </a:lnTo>
                  <a:lnTo>
                    <a:pt x="108" y="565"/>
                  </a:lnTo>
                  <a:lnTo>
                    <a:pt x="97" y="554"/>
                  </a:lnTo>
                  <a:lnTo>
                    <a:pt x="85" y="545"/>
                  </a:lnTo>
                  <a:lnTo>
                    <a:pt x="74" y="533"/>
                  </a:lnTo>
                  <a:lnTo>
                    <a:pt x="64" y="521"/>
                  </a:lnTo>
                  <a:lnTo>
                    <a:pt x="54" y="509"/>
                  </a:lnTo>
                  <a:lnTo>
                    <a:pt x="45" y="496"/>
                  </a:lnTo>
                  <a:lnTo>
                    <a:pt x="37" y="482"/>
                  </a:lnTo>
                  <a:lnTo>
                    <a:pt x="30" y="468"/>
                  </a:lnTo>
                  <a:lnTo>
                    <a:pt x="23" y="454"/>
                  </a:lnTo>
                  <a:lnTo>
                    <a:pt x="17" y="439"/>
                  </a:lnTo>
                  <a:lnTo>
                    <a:pt x="13" y="425"/>
                  </a:lnTo>
                  <a:lnTo>
                    <a:pt x="8" y="411"/>
                  </a:lnTo>
                  <a:lnTo>
                    <a:pt x="5" y="397"/>
                  </a:lnTo>
                  <a:lnTo>
                    <a:pt x="2" y="382"/>
                  </a:lnTo>
                  <a:lnTo>
                    <a:pt x="1" y="367"/>
                  </a:lnTo>
                  <a:lnTo>
                    <a:pt x="0" y="353"/>
                  </a:lnTo>
                  <a:lnTo>
                    <a:pt x="0" y="338"/>
                  </a:lnTo>
                  <a:lnTo>
                    <a:pt x="0" y="323"/>
                  </a:lnTo>
                  <a:lnTo>
                    <a:pt x="2" y="308"/>
                  </a:lnTo>
                  <a:lnTo>
                    <a:pt x="4" y="294"/>
                  </a:lnTo>
                  <a:lnTo>
                    <a:pt x="6" y="280"/>
                  </a:lnTo>
                  <a:lnTo>
                    <a:pt x="11" y="265"/>
                  </a:lnTo>
                  <a:lnTo>
                    <a:pt x="15" y="250"/>
                  </a:lnTo>
                  <a:lnTo>
                    <a:pt x="20" y="236"/>
                  </a:lnTo>
                  <a:lnTo>
                    <a:pt x="27" y="221"/>
                  </a:lnTo>
                  <a:lnTo>
                    <a:pt x="34" y="207"/>
                  </a:lnTo>
                  <a:lnTo>
                    <a:pt x="41" y="194"/>
                  </a:lnTo>
                  <a:lnTo>
                    <a:pt x="50" y="180"/>
                  </a:lnTo>
                  <a:lnTo>
                    <a:pt x="59" y="166"/>
                  </a:lnTo>
                  <a:lnTo>
                    <a:pt x="69" y="152"/>
                  </a:lnTo>
                  <a:lnTo>
                    <a:pt x="80" y="139"/>
                  </a:lnTo>
                  <a:lnTo>
                    <a:pt x="91" y="127"/>
                  </a:lnTo>
                  <a:lnTo>
                    <a:pt x="104" y="113"/>
                  </a:lnTo>
                  <a:lnTo>
                    <a:pt x="117" y="101"/>
                  </a:lnTo>
                  <a:lnTo>
                    <a:pt x="132" y="88"/>
                  </a:lnTo>
                  <a:lnTo>
                    <a:pt x="146" y="77"/>
                  </a:lnTo>
                  <a:lnTo>
                    <a:pt x="162" y="6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8" name="Freeform 113"/>
            <p:cNvSpPr>
              <a:spLocks noEditPoints="1"/>
            </p:cNvSpPr>
            <p:nvPr userDrawn="1"/>
          </p:nvSpPr>
          <p:spPr bwMode="auto">
            <a:xfrm>
              <a:off x="4728" y="3343"/>
              <a:ext cx="65" cy="65"/>
            </a:xfrm>
            <a:custGeom>
              <a:avLst/>
              <a:gdLst>
                <a:gd name="T0" fmla="*/ 175 w 646"/>
                <a:gd name="T1" fmla="*/ 205 h 658"/>
                <a:gd name="T2" fmla="*/ 144 w 646"/>
                <a:gd name="T3" fmla="*/ 233 h 658"/>
                <a:gd name="T4" fmla="*/ 121 w 646"/>
                <a:gd name="T5" fmla="*/ 262 h 658"/>
                <a:gd name="T6" fmla="*/ 112 w 646"/>
                <a:gd name="T7" fmla="*/ 290 h 658"/>
                <a:gd name="T8" fmla="*/ 113 w 646"/>
                <a:gd name="T9" fmla="*/ 317 h 658"/>
                <a:gd name="T10" fmla="*/ 128 w 646"/>
                <a:gd name="T11" fmla="*/ 345 h 658"/>
                <a:gd name="T12" fmla="*/ 146 w 646"/>
                <a:gd name="T13" fmla="*/ 363 h 658"/>
                <a:gd name="T14" fmla="*/ 170 w 646"/>
                <a:gd name="T15" fmla="*/ 373 h 658"/>
                <a:gd name="T16" fmla="*/ 200 w 646"/>
                <a:gd name="T17" fmla="*/ 373 h 658"/>
                <a:gd name="T18" fmla="*/ 234 w 646"/>
                <a:gd name="T19" fmla="*/ 363 h 658"/>
                <a:gd name="T20" fmla="*/ 272 w 646"/>
                <a:gd name="T21" fmla="*/ 342 h 658"/>
                <a:gd name="T22" fmla="*/ 262 w 646"/>
                <a:gd name="T23" fmla="*/ 142 h 658"/>
                <a:gd name="T24" fmla="*/ 324 w 646"/>
                <a:gd name="T25" fmla="*/ 421 h 658"/>
                <a:gd name="T26" fmla="*/ 300 w 646"/>
                <a:gd name="T27" fmla="*/ 446 h 658"/>
                <a:gd name="T28" fmla="*/ 285 w 646"/>
                <a:gd name="T29" fmla="*/ 472 h 658"/>
                <a:gd name="T30" fmla="*/ 281 w 646"/>
                <a:gd name="T31" fmla="*/ 495 h 658"/>
                <a:gd name="T32" fmla="*/ 285 w 646"/>
                <a:gd name="T33" fmla="*/ 517 h 658"/>
                <a:gd name="T34" fmla="*/ 299 w 646"/>
                <a:gd name="T35" fmla="*/ 539 h 658"/>
                <a:gd name="T36" fmla="*/ 319 w 646"/>
                <a:gd name="T37" fmla="*/ 555 h 658"/>
                <a:gd name="T38" fmla="*/ 342 w 646"/>
                <a:gd name="T39" fmla="*/ 560 h 658"/>
                <a:gd name="T40" fmla="*/ 370 w 646"/>
                <a:gd name="T41" fmla="*/ 556 h 658"/>
                <a:gd name="T42" fmla="*/ 401 w 646"/>
                <a:gd name="T43" fmla="*/ 543 h 658"/>
                <a:gd name="T44" fmla="*/ 435 w 646"/>
                <a:gd name="T45" fmla="*/ 521 h 658"/>
                <a:gd name="T46" fmla="*/ 347 w 646"/>
                <a:gd name="T47" fmla="*/ 402 h 658"/>
                <a:gd name="T48" fmla="*/ 444 w 646"/>
                <a:gd name="T49" fmla="*/ 622 h 658"/>
                <a:gd name="T50" fmla="*/ 381 w 646"/>
                <a:gd name="T51" fmla="*/ 649 h 658"/>
                <a:gd name="T52" fmla="*/ 320 w 646"/>
                <a:gd name="T53" fmla="*/ 658 h 658"/>
                <a:gd name="T54" fmla="*/ 273 w 646"/>
                <a:gd name="T55" fmla="*/ 652 h 658"/>
                <a:gd name="T56" fmla="*/ 242 w 646"/>
                <a:gd name="T57" fmla="*/ 640 h 658"/>
                <a:gd name="T58" fmla="*/ 222 w 646"/>
                <a:gd name="T59" fmla="*/ 625 h 658"/>
                <a:gd name="T60" fmla="*/ 204 w 646"/>
                <a:gd name="T61" fmla="*/ 605 h 658"/>
                <a:gd name="T62" fmla="*/ 190 w 646"/>
                <a:gd name="T63" fmla="*/ 580 h 658"/>
                <a:gd name="T64" fmla="*/ 184 w 646"/>
                <a:gd name="T65" fmla="*/ 554 h 658"/>
                <a:gd name="T66" fmla="*/ 183 w 646"/>
                <a:gd name="T67" fmla="*/ 525 h 658"/>
                <a:gd name="T68" fmla="*/ 188 w 646"/>
                <a:gd name="T69" fmla="*/ 497 h 658"/>
                <a:gd name="T70" fmla="*/ 182 w 646"/>
                <a:gd name="T71" fmla="*/ 463 h 658"/>
                <a:gd name="T72" fmla="*/ 137 w 646"/>
                <a:gd name="T73" fmla="*/ 464 h 658"/>
                <a:gd name="T74" fmla="*/ 103 w 646"/>
                <a:gd name="T75" fmla="*/ 458 h 658"/>
                <a:gd name="T76" fmla="*/ 71 w 646"/>
                <a:gd name="T77" fmla="*/ 445 h 658"/>
                <a:gd name="T78" fmla="*/ 42 w 646"/>
                <a:gd name="T79" fmla="*/ 425 h 658"/>
                <a:gd name="T80" fmla="*/ 26 w 646"/>
                <a:gd name="T81" fmla="*/ 408 h 658"/>
                <a:gd name="T82" fmla="*/ 11 w 646"/>
                <a:gd name="T83" fmla="*/ 381 h 658"/>
                <a:gd name="T84" fmla="*/ 0 w 646"/>
                <a:gd name="T85" fmla="*/ 333 h 658"/>
                <a:gd name="T86" fmla="*/ 5 w 646"/>
                <a:gd name="T87" fmla="*/ 287 h 658"/>
                <a:gd name="T88" fmla="*/ 17 w 646"/>
                <a:gd name="T89" fmla="*/ 251 h 658"/>
                <a:gd name="T90" fmla="*/ 38 w 646"/>
                <a:gd name="T91" fmla="*/ 213 h 658"/>
                <a:gd name="T92" fmla="*/ 88 w 646"/>
                <a:gd name="T93" fmla="*/ 158 h 658"/>
                <a:gd name="T94" fmla="*/ 300 w 646"/>
                <a:gd name="T9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8">
                  <a:moveTo>
                    <a:pt x="262" y="142"/>
                  </a:moveTo>
                  <a:lnTo>
                    <a:pt x="188" y="194"/>
                  </a:lnTo>
                  <a:lnTo>
                    <a:pt x="175" y="205"/>
                  </a:lnTo>
                  <a:lnTo>
                    <a:pt x="164" y="214"/>
                  </a:lnTo>
                  <a:lnTo>
                    <a:pt x="153" y="224"/>
                  </a:lnTo>
                  <a:lnTo>
                    <a:pt x="144" y="233"/>
                  </a:lnTo>
                  <a:lnTo>
                    <a:pt x="135" y="243"/>
                  </a:lnTo>
                  <a:lnTo>
                    <a:pt x="128" y="252"/>
                  </a:lnTo>
                  <a:lnTo>
                    <a:pt x="121" y="262"/>
                  </a:lnTo>
                  <a:lnTo>
                    <a:pt x="117" y="271"/>
                  </a:lnTo>
                  <a:lnTo>
                    <a:pt x="114" y="280"/>
                  </a:lnTo>
                  <a:lnTo>
                    <a:pt x="112" y="290"/>
                  </a:lnTo>
                  <a:lnTo>
                    <a:pt x="111" y="299"/>
                  </a:lnTo>
                  <a:lnTo>
                    <a:pt x="112" y="308"/>
                  </a:lnTo>
                  <a:lnTo>
                    <a:pt x="113" y="317"/>
                  </a:lnTo>
                  <a:lnTo>
                    <a:pt x="116" y="327"/>
                  </a:lnTo>
                  <a:lnTo>
                    <a:pt x="121" y="335"/>
                  </a:lnTo>
                  <a:lnTo>
                    <a:pt x="128" y="345"/>
                  </a:lnTo>
                  <a:lnTo>
                    <a:pt x="133" y="352"/>
                  </a:lnTo>
                  <a:lnTo>
                    <a:pt x="139" y="358"/>
                  </a:lnTo>
                  <a:lnTo>
                    <a:pt x="146" y="363"/>
                  </a:lnTo>
                  <a:lnTo>
                    <a:pt x="154" y="367"/>
                  </a:lnTo>
                  <a:lnTo>
                    <a:pt x="162" y="371"/>
                  </a:lnTo>
                  <a:lnTo>
                    <a:pt x="170" y="373"/>
                  </a:lnTo>
                  <a:lnTo>
                    <a:pt x="180" y="374"/>
                  </a:lnTo>
                  <a:lnTo>
                    <a:pt x="189" y="374"/>
                  </a:lnTo>
                  <a:lnTo>
                    <a:pt x="200" y="373"/>
                  </a:lnTo>
                  <a:lnTo>
                    <a:pt x="211" y="371"/>
                  </a:lnTo>
                  <a:lnTo>
                    <a:pt x="222" y="367"/>
                  </a:lnTo>
                  <a:lnTo>
                    <a:pt x="234" y="363"/>
                  </a:lnTo>
                  <a:lnTo>
                    <a:pt x="246" y="358"/>
                  </a:lnTo>
                  <a:lnTo>
                    <a:pt x="258" y="350"/>
                  </a:lnTo>
                  <a:lnTo>
                    <a:pt x="272" y="342"/>
                  </a:lnTo>
                  <a:lnTo>
                    <a:pt x="286" y="332"/>
                  </a:lnTo>
                  <a:lnTo>
                    <a:pt x="360" y="278"/>
                  </a:lnTo>
                  <a:lnTo>
                    <a:pt x="262" y="142"/>
                  </a:lnTo>
                  <a:close/>
                  <a:moveTo>
                    <a:pt x="347" y="402"/>
                  </a:moveTo>
                  <a:lnTo>
                    <a:pt x="335" y="411"/>
                  </a:lnTo>
                  <a:lnTo>
                    <a:pt x="324" y="421"/>
                  </a:lnTo>
                  <a:lnTo>
                    <a:pt x="315" y="429"/>
                  </a:lnTo>
                  <a:lnTo>
                    <a:pt x="306" y="438"/>
                  </a:lnTo>
                  <a:lnTo>
                    <a:pt x="300" y="446"/>
                  </a:lnTo>
                  <a:lnTo>
                    <a:pt x="293" y="455"/>
                  </a:lnTo>
                  <a:lnTo>
                    <a:pt x="289" y="463"/>
                  </a:lnTo>
                  <a:lnTo>
                    <a:pt x="285" y="472"/>
                  </a:lnTo>
                  <a:lnTo>
                    <a:pt x="283" y="480"/>
                  </a:lnTo>
                  <a:lnTo>
                    <a:pt x="282" y="488"/>
                  </a:lnTo>
                  <a:lnTo>
                    <a:pt x="281" y="495"/>
                  </a:lnTo>
                  <a:lnTo>
                    <a:pt x="282" y="504"/>
                  </a:lnTo>
                  <a:lnTo>
                    <a:pt x="283" y="510"/>
                  </a:lnTo>
                  <a:lnTo>
                    <a:pt x="285" y="517"/>
                  </a:lnTo>
                  <a:lnTo>
                    <a:pt x="288" y="525"/>
                  </a:lnTo>
                  <a:lnTo>
                    <a:pt x="292" y="531"/>
                  </a:lnTo>
                  <a:lnTo>
                    <a:pt x="299" y="539"/>
                  </a:lnTo>
                  <a:lnTo>
                    <a:pt x="305" y="545"/>
                  </a:lnTo>
                  <a:lnTo>
                    <a:pt x="312" y="550"/>
                  </a:lnTo>
                  <a:lnTo>
                    <a:pt x="319" y="555"/>
                  </a:lnTo>
                  <a:lnTo>
                    <a:pt x="326" y="557"/>
                  </a:lnTo>
                  <a:lnTo>
                    <a:pt x="335" y="559"/>
                  </a:lnTo>
                  <a:lnTo>
                    <a:pt x="342" y="560"/>
                  </a:lnTo>
                  <a:lnTo>
                    <a:pt x="351" y="560"/>
                  </a:lnTo>
                  <a:lnTo>
                    <a:pt x="360" y="558"/>
                  </a:lnTo>
                  <a:lnTo>
                    <a:pt x="370" y="556"/>
                  </a:lnTo>
                  <a:lnTo>
                    <a:pt x="380" y="552"/>
                  </a:lnTo>
                  <a:lnTo>
                    <a:pt x="390" y="548"/>
                  </a:lnTo>
                  <a:lnTo>
                    <a:pt x="401" y="543"/>
                  </a:lnTo>
                  <a:lnTo>
                    <a:pt x="412" y="536"/>
                  </a:lnTo>
                  <a:lnTo>
                    <a:pt x="423" y="529"/>
                  </a:lnTo>
                  <a:lnTo>
                    <a:pt x="435" y="521"/>
                  </a:lnTo>
                  <a:lnTo>
                    <a:pt x="501" y="473"/>
                  </a:lnTo>
                  <a:lnTo>
                    <a:pt x="415" y="352"/>
                  </a:lnTo>
                  <a:lnTo>
                    <a:pt x="347" y="402"/>
                  </a:lnTo>
                  <a:close/>
                  <a:moveTo>
                    <a:pt x="491" y="590"/>
                  </a:moveTo>
                  <a:lnTo>
                    <a:pt x="468" y="607"/>
                  </a:lnTo>
                  <a:lnTo>
                    <a:pt x="444" y="622"/>
                  </a:lnTo>
                  <a:lnTo>
                    <a:pt x="422" y="633"/>
                  </a:lnTo>
                  <a:lnTo>
                    <a:pt x="401" y="643"/>
                  </a:lnTo>
                  <a:lnTo>
                    <a:pt x="381" y="649"/>
                  </a:lnTo>
                  <a:lnTo>
                    <a:pt x="360" y="655"/>
                  </a:lnTo>
                  <a:lnTo>
                    <a:pt x="340" y="658"/>
                  </a:lnTo>
                  <a:lnTo>
                    <a:pt x="320" y="658"/>
                  </a:lnTo>
                  <a:lnTo>
                    <a:pt x="304" y="658"/>
                  </a:lnTo>
                  <a:lnTo>
                    <a:pt x="288" y="656"/>
                  </a:lnTo>
                  <a:lnTo>
                    <a:pt x="273" y="652"/>
                  </a:lnTo>
                  <a:lnTo>
                    <a:pt x="257" y="647"/>
                  </a:lnTo>
                  <a:lnTo>
                    <a:pt x="250" y="643"/>
                  </a:lnTo>
                  <a:lnTo>
                    <a:pt x="242" y="640"/>
                  </a:lnTo>
                  <a:lnTo>
                    <a:pt x="236" y="635"/>
                  </a:lnTo>
                  <a:lnTo>
                    <a:pt x="229" y="630"/>
                  </a:lnTo>
                  <a:lnTo>
                    <a:pt x="222" y="625"/>
                  </a:lnTo>
                  <a:lnTo>
                    <a:pt x="216" y="618"/>
                  </a:lnTo>
                  <a:lnTo>
                    <a:pt x="210" y="612"/>
                  </a:lnTo>
                  <a:lnTo>
                    <a:pt x="204" y="605"/>
                  </a:lnTo>
                  <a:lnTo>
                    <a:pt x="199" y="596"/>
                  </a:lnTo>
                  <a:lnTo>
                    <a:pt x="195" y="589"/>
                  </a:lnTo>
                  <a:lnTo>
                    <a:pt x="190" y="580"/>
                  </a:lnTo>
                  <a:lnTo>
                    <a:pt x="187" y="571"/>
                  </a:lnTo>
                  <a:lnTo>
                    <a:pt x="185" y="562"/>
                  </a:lnTo>
                  <a:lnTo>
                    <a:pt x="184" y="554"/>
                  </a:lnTo>
                  <a:lnTo>
                    <a:pt x="183" y="544"/>
                  </a:lnTo>
                  <a:lnTo>
                    <a:pt x="183" y="534"/>
                  </a:lnTo>
                  <a:lnTo>
                    <a:pt x="183" y="525"/>
                  </a:lnTo>
                  <a:lnTo>
                    <a:pt x="184" y="516"/>
                  </a:lnTo>
                  <a:lnTo>
                    <a:pt x="186" y="507"/>
                  </a:lnTo>
                  <a:lnTo>
                    <a:pt x="188" y="497"/>
                  </a:lnTo>
                  <a:lnTo>
                    <a:pt x="195" y="478"/>
                  </a:lnTo>
                  <a:lnTo>
                    <a:pt x="203" y="459"/>
                  </a:lnTo>
                  <a:lnTo>
                    <a:pt x="182" y="463"/>
                  </a:lnTo>
                  <a:lnTo>
                    <a:pt x="160" y="464"/>
                  </a:lnTo>
                  <a:lnTo>
                    <a:pt x="149" y="464"/>
                  </a:lnTo>
                  <a:lnTo>
                    <a:pt x="137" y="464"/>
                  </a:lnTo>
                  <a:lnTo>
                    <a:pt x="126" y="463"/>
                  </a:lnTo>
                  <a:lnTo>
                    <a:pt x="115" y="461"/>
                  </a:lnTo>
                  <a:lnTo>
                    <a:pt x="103" y="458"/>
                  </a:lnTo>
                  <a:lnTo>
                    <a:pt x="93" y="455"/>
                  </a:lnTo>
                  <a:lnTo>
                    <a:pt x="82" y="450"/>
                  </a:lnTo>
                  <a:lnTo>
                    <a:pt x="71" y="445"/>
                  </a:lnTo>
                  <a:lnTo>
                    <a:pt x="61" y="440"/>
                  </a:lnTo>
                  <a:lnTo>
                    <a:pt x="51" y="432"/>
                  </a:lnTo>
                  <a:lnTo>
                    <a:pt x="42" y="425"/>
                  </a:lnTo>
                  <a:lnTo>
                    <a:pt x="33" y="415"/>
                  </a:lnTo>
                  <a:lnTo>
                    <a:pt x="30" y="412"/>
                  </a:lnTo>
                  <a:lnTo>
                    <a:pt x="26" y="408"/>
                  </a:lnTo>
                  <a:lnTo>
                    <a:pt x="22" y="404"/>
                  </a:lnTo>
                  <a:lnTo>
                    <a:pt x="18" y="396"/>
                  </a:lnTo>
                  <a:lnTo>
                    <a:pt x="11" y="381"/>
                  </a:lnTo>
                  <a:lnTo>
                    <a:pt x="5" y="365"/>
                  </a:lnTo>
                  <a:lnTo>
                    <a:pt x="1" y="349"/>
                  </a:lnTo>
                  <a:lnTo>
                    <a:pt x="0" y="333"/>
                  </a:lnTo>
                  <a:lnTo>
                    <a:pt x="0" y="317"/>
                  </a:lnTo>
                  <a:lnTo>
                    <a:pt x="2" y="301"/>
                  </a:lnTo>
                  <a:lnTo>
                    <a:pt x="5" y="287"/>
                  </a:lnTo>
                  <a:lnTo>
                    <a:pt x="10" y="272"/>
                  </a:lnTo>
                  <a:lnTo>
                    <a:pt x="13" y="262"/>
                  </a:lnTo>
                  <a:lnTo>
                    <a:pt x="17" y="251"/>
                  </a:lnTo>
                  <a:lnTo>
                    <a:pt x="21" y="242"/>
                  </a:lnTo>
                  <a:lnTo>
                    <a:pt x="27" y="232"/>
                  </a:lnTo>
                  <a:lnTo>
                    <a:pt x="38" y="213"/>
                  </a:lnTo>
                  <a:lnTo>
                    <a:pt x="52" y="195"/>
                  </a:lnTo>
                  <a:lnTo>
                    <a:pt x="69" y="176"/>
                  </a:lnTo>
                  <a:lnTo>
                    <a:pt x="88" y="158"/>
                  </a:lnTo>
                  <a:lnTo>
                    <a:pt x="111" y="139"/>
                  </a:lnTo>
                  <a:lnTo>
                    <a:pt x="136" y="119"/>
                  </a:lnTo>
                  <a:lnTo>
                    <a:pt x="300" y="0"/>
                  </a:lnTo>
                  <a:lnTo>
                    <a:pt x="646" y="478"/>
                  </a:lnTo>
                  <a:lnTo>
                    <a:pt x="491" y="59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 name="Freeform 114"/>
            <p:cNvSpPr>
              <a:spLocks/>
            </p:cNvSpPr>
            <p:nvPr userDrawn="1"/>
          </p:nvSpPr>
          <p:spPr bwMode="auto">
            <a:xfrm>
              <a:off x="4681" y="3385"/>
              <a:ext cx="60" cy="63"/>
            </a:xfrm>
            <a:custGeom>
              <a:avLst/>
              <a:gdLst>
                <a:gd name="T0" fmla="*/ 346 w 597"/>
                <a:gd name="T1" fmla="*/ 623 h 623"/>
                <a:gd name="T2" fmla="*/ 385 w 597"/>
                <a:gd name="T3" fmla="*/ 485 h 623"/>
                <a:gd name="T4" fmla="*/ 423 w 597"/>
                <a:gd name="T5" fmla="*/ 453 h 623"/>
                <a:gd name="T6" fmla="*/ 453 w 597"/>
                <a:gd name="T7" fmla="*/ 418 h 623"/>
                <a:gd name="T8" fmla="*/ 474 w 597"/>
                <a:gd name="T9" fmla="*/ 382 h 623"/>
                <a:gd name="T10" fmla="*/ 481 w 597"/>
                <a:gd name="T11" fmla="*/ 363 h 623"/>
                <a:gd name="T12" fmla="*/ 487 w 597"/>
                <a:gd name="T13" fmla="*/ 343 h 623"/>
                <a:gd name="T14" fmla="*/ 490 w 597"/>
                <a:gd name="T15" fmla="*/ 323 h 623"/>
                <a:gd name="T16" fmla="*/ 491 w 597"/>
                <a:gd name="T17" fmla="*/ 303 h 623"/>
                <a:gd name="T18" fmla="*/ 490 w 597"/>
                <a:gd name="T19" fmla="*/ 284 h 623"/>
                <a:gd name="T20" fmla="*/ 487 w 597"/>
                <a:gd name="T21" fmla="*/ 264 h 623"/>
                <a:gd name="T22" fmla="*/ 481 w 597"/>
                <a:gd name="T23" fmla="*/ 243 h 623"/>
                <a:gd name="T24" fmla="*/ 474 w 597"/>
                <a:gd name="T25" fmla="*/ 223 h 623"/>
                <a:gd name="T26" fmla="*/ 451 w 597"/>
                <a:gd name="T27" fmla="*/ 183 h 623"/>
                <a:gd name="T28" fmla="*/ 420 w 597"/>
                <a:gd name="T29" fmla="*/ 149 h 623"/>
                <a:gd name="T30" fmla="*/ 403 w 597"/>
                <a:gd name="T31" fmla="*/ 135 h 623"/>
                <a:gd name="T32" fmla="*/ 386 w 597"/>
                <a:gd name="T33" fmla="*/ 123 h 623"/>
                <a:gd name="T34" fmla="*/ 368 w 597"/>
                <a:gd name="T35" fmla="*/ 115 h 623"/>
                <a:gd name="T36" fmla="*/ 349 w 597"/>
                <a:gd name="T37" fmla="*/ 107 h 623"/>
                <a:gd name="T38" fmla="*/ 329 w 597"/>
                <a:gd name="T39" fmla="*/ 102 h 623"/>
                <a:gd name="T40" fmla="*/ 309 w 597"/>
                <a:gd name="T41" fmla="*/ 99 h 623"/>
                <a:gd name="T42" fmla="*/ 290 w 597"/>
                <a:gd name="T43" fmla="*/ 99 h 623"/>
                <a:gd name="T44" fmla="*/ 269 w 597"/>
                <a:gd name="T45" fmla="*/ 100 h 623"/>
                <a:gd name="T46" fmla="*/ 227 w 597"/>
                <a:gd name="T47" fmla="*/ 108 h 623"/>
                <a:gd name="T48" fmla="*/ 186 w 597"/>
                <a:gd name="T49" fmla="*/ 126 h 623"/>
                <a:gd name="T50" fmla="*/ 143 w 597"/>
                <a:gd name="T51" fmla="*/ 153 h 623"/>
                <a:gd name="T52" fmla="*/ 216 w 597"/>
                <a:gd name="T53" fmla="*/ 272 h 623"/>
                <a:gd name="T54" fmla="*/ 377 w 597"/>
                <a:gd name="T55" fmla="*/ 270 h 623"/>
                <a:gd name="T56" fmla="*/ 138 w 597"/>
                <a:gd name="T57" fmla="*/ 337 h 623"/>
                <a:gd name="T58" fmla="*/ 0 w 597"/>
                <a:gd name="T59" fmla="*/ 147 h 623"/>
                <a:gd name="T60" fmla="*/ 105 w 597"/>
                <a:gd name="T61" fmla="*/ 70 h 623"/>
                <a:gd name="T62" fmla="*/ 137 w 597"/>
                <a:gd name="T63" fmla="*/ 51 h 623"/>
                <a:gd name="T64" fmla="*/ 169 w 597"/>
                <a:gd name="T65" fmla="*/ 34 h 623"/>
                <a:gd name="T66" fmla="*/ 201 w 597"/>
                <a:gd name="T67" fmla="*/ 21 h 623"/>
                <a:gd name="T68" fmla="*/ 233 w 597"/>
                <a:gd name="T69" fmla="*/ 10 h 623"/>
                <a:gd name="T70" fmla="*/ 263 w 597"/>
                <a:gd name="T71" fmla="*/ 4 h 623"/>
                <a:gd name="T72" fmla="*/ 294 w 597"/>
                <a:gd name="T73" fmla="*/ 0 h 623"/>
                <a:gd name="T74" fmla="*/ 325 w 597"/>
                <a:gd name="T75" fmla="*/ 0 h 623"/>
                <a:gd name="T76" fmla="*/ 355 w 597"/>
                <a:gd name="T77" fmla="*/ 2 h 623"/>
                <a:gd name="T78" fmla="*/ 384 w 597"/>
                <a:gd name="T79" fmla="*/ 7 h 623"/>
                <a:gd name="T80" fmla="*/ 411 w 597"/>
                <a:gd name="T81" fmla="*/ 16 h 623"/>
                <a:gd name="T82" fmla="*/ 439 w 597"/>
                <a:gd name="T83" fmla="*/ 28 h 623"/>
                <a:gd name="T84" fmla="*/ 464 w 597"/>
                <a:gd name="T85" fmla="*/ 41 h 623"/>
                <a:gd name="T86" fmla="*/ 489 w 597"/>
                <a:gd name="T87" fmla="*/ 59 h 623"/>
                <a:gd name="T88" fmla="*/ 511 w 597"/>
                <a:gd name="T89" fmla="*/ 79 h 623"/>
                <a:gd name="T90" fmla="*/ 534 w 597"/>
                <a:gd name="T91" fmla="*/ 102 h 623"/>
                <a:gd name="T92" fmla="*/ 553 w 597"/>
                <a:gd name="T93" fmla="*/ 128 h 623"/>
                <a:gd name="T94" fmla="*/ 568 w 597"/>
                <a:gd name="T95" fmla="*/ 155 h 623"/>
                <a:gd name="T96" fmla="*/ 579 w 597"/>
                <a:gd name="T97" fmla="*/ 184 h 623"/>
                <a:gd name="T98" fmla="*/ 589 w 597"/>
                <a:gd name="T99" fmla="*/ 213 h 623"/>
                <a:gd name="T100" fmla="*/ 594 w 597"/>
                <a:gd name="T101" fmla="*/ 241 h 623"/>
                <a:gd name="T102" fmla="*/ 597 w 597"/>
                <a:gd name="T103" fmla="*/ 271 h 623"/>
                <a:gd name="T104" fmla="*/ 597 w 597"/>
                <a:gd name="T105" fmla="*/ 300 h 623"/>
                <a:gd name="T106" fmla="*/ 593 w 597"/>
                <a:gd name="T107" fmla="*/ 330 h 623"/>
                <a:gd name="T108" fmla="*/ 587 w 597"/>
                <a:gd name="T109" fmla="*/ 358 h 623"/>
                <a:gd name="T110" fmla="*/ 576 w 597"/>
                <a:gd name="T111" fmla="*/ 387 h 623"/>
                <a:gd name="T112" fmla="*/ 563 w 597"/>
                <a:gd name="T113" fmla="*/ 416 h 623"/>
                <a:gd name="T114" fmla="*/ 547 w 597"/>
                <a:gd name="T115" fmla="*/ 443 h 623"/>
                <a:gd name="T116" fmla="*/ 528 w 597"/>
                <a:gd name="T117" fmla="*/ 471 h 623"/>
                <a:gd name="T118" fmla="*/ 506 w 597"/>
                <a:gd name="T119" fmla="*/ 498 h 623"/>
                <a:gd name="T120" fmla="*/ 479 w 597"/>
                <a:gd name="T121" fmla="*/ 523 h 623"/>
                <a:gd name="T122" fmla="*/ 451 w 597"/>
                <a:gd name="T123" fmla="*/ 54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3">
                  <a:moveTo>
                    <a:pt x="436" y="559"/>
                  </a:moveTo>
                  <a:lnTo>
                    <a:pt x="346" y="623"/>
                  </a:lnTo>
                  <a:lnTo>
                    <a:pt x="294" y="551"/>
                  </a:lnTo>
                  <a:lnTo>
                    <a:pt x="385" y="485"/>
                  </a:lnTo>
                  <a:lnTo>
                    <a:pt x="405" y="470"/>
                  </a:lnTo>
                  <a:lnTo>
                    <a:pt x="423" y="453"/>
                  </a:lnTo>
                  <a:lnTo>
                    <a:pt x="439" y="436"/>
                  </a:lnTo>
                  <a:lnTo>
                    <a:pt x="453" y="418"/>
                  </a:lnTo>
                  <a:lnTo>
                    <a:pt x="464" y="400"/>
                  </a:lnTo>
                  <a:lnTo>
                    <a:pt x="474" y="382"/>
                  </a:lnTo>
                  <a:lnTo>
                    <a:pt x="478" y="372"/>
                  </a:lnTo>
                  <a:lnTo>
                    <a:pt x="481" y="363"/>
                  </a:lnTo>
                  <a:lnTo>
                    <a:pt x="485" y="353"/>
                  </a:lnTo>
                  <a:lnTo>
                    <a:pt x="487" y="343"/>
                  </a:lnTo>
                  <a:lnTo>
                    <a:pt x="489" y="333"/>
                  </a:lnTo>
                  <a:lnTo>
                    <a:pt x="490" y="323"/>
                  </a:lnTo>
                  <a:lnTo>
                    <a:pt x="491" y="314"/>
                  </a:lnTo>
                  <a:lnTo>
                    <a:pt x="491" y="303"/>
                  </a:lnTo>
                  <a:lnTo>
                    <a:pt x="491" y="293"/>
                  </a:lnTo>
                  <a:lnTo>
                    <a:pt x="490" y="284"/>
                  </a:lnTo>
                  <a:lnTo>
                    <a:pt x="489" y="273"/>
                  </a:lnTo>
                  <a:lnTo>
                    <a:pt x="487" y="264"/>
                  </a:lnTo>
                  <a:lnTo>
                    <a:pt x="485" y="253"/>
                  </a:lnTo>
                  <a:lnTo>
                    <a:pt x="481" y="243"/>
                  </a:lnTo>
                  <a:lnTo>
                    <a:pt x="478" y="233"/>
                  </a:lnTo>
                  <a:lnTo>
                    <a:pt x="474" y="223"/>
                  </a:lnTo>
                  <a:lnTo>
                    <a:pt x="463" y="203"/>
                  </a:lnTo>
                  <a:lnTo>
                    <a:pt x="451" y="183"/>
                  </a:lnTo>
                  <a:lnTo>
                    <a:pt x="436" y="165"/>
                  </a:lnTo>
                  <a:lnTo>
                    <a:pt x="420" y="149"/>
                  </a:lnTo>
                  <a:lnTo>
                    <a:pt x="411" y="141"/>
                  </a:lnTo>
                  <a:lnTo>
                    <a:pt x="403" y="135"/>
                  </a:lnTo>
                  <a:lnTo>
                    <a:pt x="394" y="130"/>
                  </a:lnTo>
                  <a:lnTo>
                    <a:pt x="386" y="123"/>
                  </a:lnTo>
                  <a:lnTo>
                    <a:pt x="376" y="119"/>
                  </a:lnTo>
                  <a:lnTo>
                    <a:pt x="368" y="115"/>
                  </a:lnTo>
                  <a:lnTo>
                    <a:pt x="358" y="110"/>
                  </a:lnTo>
                  <a:lnTo>
                    <a:pt x="349" y="107"/>
                  </a:lnTo>
                  <a:lnTo>
                    <a:pt x="339" y="104"/>
                  </a:lnTo>
                  <a:lnTo>
                    <a:pt x="329" y="102"/>
                  </a:lnTo>
                  <a:lnTo>
                    <a:pt x="320" y="100"/>
                  </a:lnTo>
                  <a:lnTo>
                    <a:pt x="309" y="99"/>
                  </a:lnTo>
                  <a:lnTo>
                    <a:pt x="300" y="99"/>
                  </a:lnTo>
                  <a:lnTo>
                    <a:pt x="290" y="99"/>
                  </a:lnTo>
                  <a:lnTo>
                    <a:pt x="279" y="99"/>
                  </a:lnTo>
                  <a:lnTo>
                    <a:pt x="269" y="100"/>
                  </a:lnTo>
                  <a:lnTo>
                    <a:pt x="249" y="103"/>
                  </a:lnTo>
                  <a:lnTo>
                    <a:pt x="227" y="108"/>
                  </a:lnTo>
                  <a:lnTo>
                    <a:pt x="206" y="117"/>
                  </a:lnTo>
                  <a:lnTo>
                    <a:pt x="186" y="126"/>
                  </a:lnTo>
                  <a:lnTo>
                    <a:pt x="165" y="139"/>
                  </a:lnTo>
                  <a:lnTo>
                    <a:pt x="143" y="153"/>
                  </a:lnTo>
                  <a:lnTo>
                    <a:pt x="134" y="159"/>
                  </a:lnTo>
                  <a:lnTo>
                    <a:pt x="216" y="272"/>
                  </a:lnTo>
                  <a:lnTo>
                    <a:pt x="322" y="195"/>
                  </a:lnTo>
                  <a:lnTo>
                    <a:pt x="377" y="270"/>
                  </a:lnTo>
                  <a:lnTo>
                    <a:pt x="189" y="407"/>
                  </a:lnTo>
                  <a:lnTo>
                    <a:pt x="138" y="337"/>
                  </a:lnTo>
                  <a:lnTo>
                    <a:pt x="56" y="223"/>
                  </a:lnTo>
                  <a:lnTo>
                    <a:pt x="0" y="147"/>
                  </a:lnTo>
                  <a:lnTo>
                    <a:pt x="89" y="82"/>
                  </a:lnTo>
                  <a:lnTo>
                    <a:pt x="105" y="70"/>
                  </a:lnTo>
                  <a:lnTo>
                    <a:pt x="121" y="60"/>
                  </a:lnTo>
                  <a:lnTo>
                    <a:pt x="137" y="51"/>
                  </a:lnTo>
                  <a:lnTo>
                    <a:pt x="153" y="42"/>
                  </a:lnTo>
                  <a:lnTo>
                    <a:pt x="169" y="34"/>
                  </a:lnTo>
                  <a:lnTo>
                    <a:pt x="185" y="28"/>
                  </a:lnTo>
                  <a:lnTo>
                    <a:pt x="201" y="21"/>
                  </a:lnTo>
                  <a:lnTo>
                    <a:pt x="217" y="16"/>
                  </a:lnTo>
                  <a:lnTo>
                    <a:pt x="233" y="10"/>
                  </a:lnTo>
                  <a:lnTo>
                    <a:pt x="248" y="7"/>
                  </a:lnTo>
                  <a:lnTo>
                    <a:pt x="263" y="4"/>
                  </a:lnTo>
                  <a:lnTo>
                    <a:pt x="279" y="2"/>
                  </a:lnTo>
                  <a:lnTo>
                    <a:pt x="294" y="0"/>
                  </a:lnTo>
                  <a:lnTo>
                    <a:pt x="310" y="0"/>
                  </a:lnTo>
                  <a:lnTo>
                    <a:pt x="325" y="0"/>
                  </a:lnTo>
                  <a:lnTo>
                    <a:pt x="340" y="1"/>
                  </a:lnTo>
                  <a:lnTo>
                    <a:pt x="355" y="2"/>
                  </a:lnTo>
                  <a:lnTo>
                    <a:pt x="369" y="4"/>
                  </a:lnTo>
                  <a:lnTo>
                    <a:pt x="384" y="7"/>
                  </a:lnTo>
                  <a:lnTo>
                    <a:pt x="397" y="12"/>
                  </a:lnTo>
                  <a:lnTo>
                    <a:pt x="411" y="16"/>
                  </a:lnTo>
                  <a:lnTo>
                    <a:pt x="425" y="21"/>
                  </a:lnTo>
                  <a:lnTo>
                    <a:pt x="439" y="28"/>
                  </a:lnTo>
                  <a:lnTo>
                    <a:pt x="452" y="34"/>
                  </a:lnTo>
                  <a:lnTo>
                    <a:pt x="464" y="41"/>
                  </a:lnTo>
                  <a:lnTo>
                    <a:pt x="476" y="50"/>
                  </a:lnTo>
                  <a:lnTo>
                    <a:pt x="489" y="59"/>
                  </a:lnTo>
                  <a:lnTo>
                    <a:pt x="501" y="69"/>
                  </a:lnTo>
                  <a:lnTo>
                    <a:pt x="511" y="79"/>
                  </a:lnTo>
                  <a:lnTo>
                    <a:pt x="523" y="90"/>
                  </a:lnTo>
                  <a:lnTo>
                    <a:pt x="534" y="102"/>
                  </a:lnTo>
                  <a:lnTo>
                    <a:pt x="543" y="115"/>
                  </a:lnTo>
                  <a:lnTo>
                    <a:pt x="553" y="128"/>
                  </a:lnTo>
                  <a:lnTo>
                    <a:pt x="560" y="141"/>
                  </a:lnTo>
                  <a:lnTo>
                    <a:pt x="568" y="155"/>
                  </a:lnTo>
                  <a:lnTo>
                    <a:pt x="574" y="169"/>
                  </a:lnTo>
                  <a:lnTo>
                    <a:pt x="579" y="184"/>
                  </a:lnTo>
                  <a:lnTo>
                    <a:pt x="585" y="198"/>
                  </a:lnTo>
                  <a:lnTo>
                    <a:pt x="589" y="213"/>
                  </a:lnTo>
                  <a:lnTo>
                    <a:pt x="592" y="226"/>
                  </a:lnTo>
                  <a:lnTo>
                    <a:pt x="594" y="241"/>
                  </a:lnTo>
                  <a:lnTo>
                    <a:pt x="596" y="256"/>
                  </a:lnTo>
                  <a:lnTo>
                    <a:pt x="597" y="271"/>
                  </a:lnTo>
                  <a:lnTo>
                    <a:pt x="597" y="285"/>
                  </a:lnTo>
                  <a:lnTo>
                    <a:pt x="597" y="300"/>
                  </a:lnTo>
                  <a:lnTo>
                    <a:pt x="595" y="315"/>
                  </a:lnTo>
                  <a:lnTo>
                    <a:pt x="593" y="330"/>
                  </a:lnTo>
                  <a:lnTo>
                    <a:pt x="590" y="343"/>
                  </a:lnTo>
                  <a:lnTo>
                    <a:pt x="587" y="358"/>
                  </a:lnTo>
                  <a:lnTo>
                    <a:pt x="582" y="373"/>
                  </a:lnTo>
                  <a:lnTo>
                    <a:pt x="576" y="387"/>
                  </a:lnTo>
                  <a:lnTo>
                    <a:pt x="571" y="402"/>
                  </a:lnTo>
                  <a:lnTo>
                    <a:pt x="563" y="416"/>
                  </a:lnTo>
                  <a:lnTo>
                    <a:pt x="556" y="430"/>
                  </a:lnTo>
                  <a:lnTo>
                    <a:pt x="547" y="443"/>
                  </a:lnTo>
                  <a:lnTo>
                    <a:pt x="538" y="457"/>
                  </a:lnTo>
                  <a:lnTo>
                    <a:pt x="528" y="471"/>
                  </a:lnTo>
                  <a:lnTo>
                    <a:pt x="518" y="484"/>
                  </a:lnTo>
                  <a:lnTo>
                    <a:pt x="506" y="498"/>
                  </a:lnTo>
                  <a:lnTo>
                    <a:pt x="493" y="510"/>
                  </a:lnTo>
                  <a:lnTo>
                    <a:pt x="479" y="523"/>
                  </a:lnTo>
                  <a:lnTo>
                    <a:pt x="465" y="535"/>
                  </a:lnTo>
                  <a:lnTo>
                    <a:pt x="451" y="548"/>
                  </a:lnTo>
                  <a:lnTo>
                    <a:pt x="436" y="559"/>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0" name="Freeform 115"/>
            <p:cNvSpPr>
              <a:spLocks noEditPoints="1"/>
            </p:cNvSpPr>
            <p:nvPr userDrawn="1"/>
          </p:nvSpPr>
          <p:spPr bwMode="auto">
            <a:xfrm>
              <a:off x="4676" y="3503"/>
              <a:ext cx="65" cy="64"/>
            </a:xfrm>
            <a:custGeom>
              <a:avLst/>
              <a:gdLst>
                <a:gd name="T0" fmla="*/ 454 w 658"/>
                <a:gd name="T1" fmla="*/ 176 h 647"/>
                <a:gd name="T2" fmla="*/ 425 w 658"/>
                <a:gd name="T3" fmla="*/ 143 h 647"/>
                <a:gd name="T4" fmla="*/ 396 w 658"/>
                <a:gd name="T5" fmla="*/ 121 h 647"/>
                <a:gd name="T6" fmla="*/ 369 w 658"/>
                <a:gd name="T7" fmla="*/ 112 h 647"/>
                <a:gd name="T8" fmla="*/ 341 w 658"/>
                <a:gd name="T9" fmla="*/ 113 h 647"/>
                <a:gd name="T10" fmla="*/ 313 w 658"/>
                <a:gd name="T11" fmla="*/ 128 h 647"/>
                <a:gd name="T12" fmla="*/ 295 w 658"/>
                <a:gd name="T13" fmla="*/ 146 h 647"/>
                <a:gd name="T14" fmla="*/ 286 w 658"/>
                <a:gd name="T15" fmla="*/ 170 h 647"/>
                <a:gd name="T16" fmla="*/ 285 w 658"/>
                <a:gd name="T17" fmla="*/ 200 h 647"/>
                <a:gd name="T18" fmla="*/ 295 w 658"/>
                <a:gd name="T19" fmla="*/ 234 h 647"/>
                <a:gd name="T20" fmla="*/ 317 w 658"/>
                <a:gd name="T21" fmla="*/ 272 h 647"/>
                <a:gd name="T22" fmla="*/ 516 w 658"/>
                <a:gd name="T23" fmla="*/ 262 h 647"/>
                <a:gd name="T24" fmla="*/ 238 w 658"/>
                <a:gd name="T25" fmla="*/ 325 h 647"/>
                <a:gd name="T26" fmla="*/ 212 w 658"/>
                <a:gd name="T27" fmla="*/ 300 h 647"/>
                <a:gd name="T28" fmla="*/ 187 w 658"/>
                <a:gd name="T29" fmla="*/ 285 h 647"/>
                <a:gd name="T30" fmla="*/ 162 w 658"/>
                <a:gd name="T31" fmla="*/ 281 h 647"/>
                <a:gd name="T32" fmla="*/ 141 w 658"/>
                <a:gd name="T33" fmla="*/ 285 h 647"/>
                <a:gd name="T34" fmla="*/ 120 w 658"/>
                <a:gd name="T35" fmla="*/ 299 h 647"/>
                <a:gd name="T36" fmla="*/ 104 w 658"/>
                <a:gd name="T37" fmla="*/ 319 h 647"/>
                <a:gd name="T38" fmla="*/ 99 w 658"/>
                <a:gd name="T39" fmla="*/ 343 h 647"/>
                <a:gd name="T40" fmla="*/ 103 w 658"/>
                <a:gd name="T41" fmla="*/ 370 h 647"/>
                <a:gd name="T42" fmla="*/ 116 w 658"/>
                <a:gd name="T43" fmla="*/ 401 h 647"/>
                <a:gd name="T44" fmla="*/ 138 w 658"/>
                <a:gd name="T45" fmla="*/ 435 h 647"/>
                <a:gd name="T46" fmla="*/ 256 w 658"/>
                <a:gd name="T47" fmla="*/ 347 h 647"/>
                <a:gd name="T48" fmla="*/ 37 w 658"/>
                <a:gd name="T49" fmla="*/ 445 h 647"/>
                <a:gd name="T50" fmla="*/ 8 w 658"/>
                <a:gd name="T51" fmla="*/ 381 h 647"/>
                <a:gd name="T52" fmla="*/ 0 w 658"/>
                <a:gd name="T53" fmla="*/ 320 h 647"/>
                <a:gd name="T54" fmla="*/ 6 w 658"/>
                <a:gd name="T55" fmla="*/ 273 h 647"/>
                <a:gd name="T56" fmla="*/ 19 w 658"/>
                <a:gd name="T57" fmla="*/ 243 h 647"/>
                <a:gd name="T58" fmla="*/ 34 w 658"/>
                <a:gd name="T59" fmla="*/ 222 h 647"/>
                <a:gd name="T60" fmla="*/ 54 w 658"/>
                <a:gd name="T61" fmla="*/ 204 h 647"/>
                <a:gd name="T62" fmla="*/ 78 w 658"/>
                <a:gd name="T63" fmla="*/ 191 h 647"/>
                <a:gd name="T64" fmla="*/ 105 w 658"/>
                <a:gd name="T65" fmla="*/ 184 h 647"/>
                <a:gd name="T66" fmla="*/ 133 w 658"/>
                <a:gd name="T67" fmla="*/ 183 h 647"/>
                <a:gd name="T68" fmla="*/ 161 w 658"/>
                <a:gd name="T69" fmla="*/ 188 h 647"/>
                <a:gd name="T70" fmla="*/ 195 w 658"/>
                <a:gd name="T71" fmla="*/ 182 h 647"/>
                <a:gd name="T72" fmla="*/ 194 w 658"/>
                <a:gd name="T73" fmla="*/ 137 h 647"/>
                <a:gd name="T74" fmla="*/ 201 w 658"/>
                <a:gd name="T75" fmla="*/ 103 h 647"/>
                <a:gd name="T76" fmla="*/ 213 w 658"/>
                <a:gd name="T77" fmla="*/ 71 h 647"/>
                <a:gd name="T78" fmla="*/ 234 w 658"/>
                <a:gd name="T79" fmla="*/ 42 h 647"/>
                <a:gd name="T80" fmla="*/ 251 w 658"/>
                <a:gd name="T81" fmla="*/ 26 h 647"/>
                <a:gd name="T82" fmla="*/ 277 w 658"/>
                <a:gd name="T83" fmla="*/ 11 h 647"/>
                <a:gd name="T84" fmla="*/ 325 w 658"/>
                <a:gd name="T85" fmla="*/ 0 h 647"/>
                <a:gd name="T86" fmla="*/ 372 w 658"/>
                <a:gd name="T87" fmla="*/ 5 h 647"/>
                <a:gd name="T88" fmla="*/ 407 w 658"/>
                <a:gd name="T89" fmla="*/ 17 h 647"/>
                <a:gd name="T90" fmla="*/ 436 w 658"/>
                <a:gd name="T91" fmla="*/ 32 h 647"/>
                <a:gd name="T92" fmla="*/ 463 w 658"/>
                <a:gd name="T93" fmla="*/ 52 h 647"/>
                <a:gd name="T94" fmla="*/ 520 w 658"/>
                <a:gd name="T95" fmla="*/ 111 h 647"/>
                <a:gd name="T96" fmla="*/ 181 w 658"/>
                <a:gd name="T97"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8" h="647">
                  <a:moveTo>
                    <a:pt x="516" y="262"/>
                  </a:moveTo>
                  <a:lnTo>
                    <a:pt x="464" y="188"/>
                  </a:lnTo>
                  <a:lnTo>
                    <a:pt x="454" y="176"/>
                  </a:lnTo>
                  <a:lnTo>
                    <a:pt x="444" y="164"/>
                  </a:lnTo>
                  <a:lnTo>
                    <a:pt x="435" y="152"/>
                  </a:lnTo>
                  <a:lnTo>
                    <a:pt x="425" y="143"/>
                  </a:lnTo>
                  <a:lnTo>
                    <a:pt x="415" y="135"/>
                  </a:lnTo>
                  <a:lnTo>
                    <a:pt x="406" y="128"/>
                  </a:lnTo>
                  <a:lnTo>
                    <a:pt x="396" y="121"/>
                  </a:lnTo>
                  <a:lnTo>
                    <a:pt x="388" y="117"/>
                  </a:lnTo>
                  <a:lnTo>
                    <a:pt x="378" y="114"/>
                  </a:lnTo>
                  <a:lnTo>
                    <a:pt x="369" y="112"/>
                  </a:lnTo>
                  <a:lnTo>
                    <a:pt x="359" y="111"/>
                  </a:lnTo>
                  <a:lnTo>
                    <a:pt x="351" y="112"/>
                  </a:lnTo>
                  <a:lnTo>
                    <a:pt x="341" y="113"/>
                  </a:lnTo>
                  <a:lnTo>
                    <a:pt x="332" y="116"/>
                  </a:lnTo>
                  <a:lnTo>
                    <a:pt x="323" y="121"/>
                  </a:lnTo>
                  <a:lnTo>
                    <a:pt x="313" y="128"/>
                  </a:lnTo>
                  <a:lnTo>
                    <a:pt x="306" y="133"/>
                  </a:lnTo>
                  <a:lnTo>
                    <a:pt x="300" y="139"/>
                  </a:lnTo>
                  <a:lnTo>
                    <a:pt x="295" y="146"/>
                  </a:lnTo>
                  <a:lnTo>
                    <a:pt x="291" y="154"/>
                  </a:lnTo>
                  <a:lnTo>
                    <a:pt x="288" y="162"/>
                  </a:lnTo>
                  <a:lnTo>
                    <a:pt x="286" y="170"/>
                  </a:lnTo>
                  <a:lnTo>
                    <a:pt x="285" y="180"/>
                  </a:lnTo>
                  <a:lnTo>
                    <a:pt x="284" y="189"/>
                  </a:lnTo>
                  <a:lnTo>
                    <a:pt x="285" y="200"/>
                  </a:lnTo>
                  <a:lnTo>
                    <a:pt x="288" y="211"/>
                  </a:lnTo>
                  <a:lnTo>
                    <a:pt x="291" y="222"/>
                  </a:lnTo>
                  <a:lnTo>
                    <a:pt x="295" y="234"/>
                  </a:lnTo>
                  <a:lnTo>
                    <a:pt x="301" y="246"/>
                  </a:lnTo>
                  <a:lnTo>
                    <a:pt x="308" y="259"/>
                  </a:lnTo>
                  <a:lnTo>
                    <a:pt x="317" y="272"/>
                  </a:lnTo>
                  <a:lnTo>
                    <a:pt x="326" y="286"/>
                  </a:lnTo>
                  <a:lnTo>
                    <a:pt x="379" y="361"/>
                  </a:lnTo>
                  <a:lnTo>
                    <a:pt x="516" y="262"/>
                  </a:lnTo>
                  <a:close/>
                  <a:moveTo>
                    <a:pt x="256" y="347"/>
                  </a:moveTo>
                  <a:lnTo>
                    <a:pt x="248" y="335"/>
                  </a:lnTo>
                  <a:lnTo>
                    <a:pt x="238" y="325"/>
                  </a:lnTo>
                  <a:lnTo>
                    <a:pt x="229" y="315"/>
                  </a:lnTo>
                  <a:lnTo>
                    <a:pt x="221" y="306"/>
                  </a:lnTo>
                  <a:lnTo>
                    <a:pt x="212" y="300"/>
                  </a:lnTo>
                  <a:lnTo>
                    <a:pt x="204" y="294"/>
                  </a:lnTo>
                  <a:lnTo>
                    <a:pt x="195" y="289"/>
                  </a:lnTo>
                  <a:lnTo>
                    <a:pt x="187" y="285"/>
                  </a:lnTo>
                  <a:lnTo>
                    <a:pt x="178" y="283"/>
                  </a:lnTo>
                  <a:lnTo>
                    <a:pt x="171" y="282"/>
                  </a:lnTo>
                  <a:lnTo>
                    <a:pt x="162" y="281"/>
                  </a:lnTo>
                  <a:lnTo>
                    <a:pt x="155" y="282"/>
                  </a:lnTo>
                  <a:lnTo>
                    <a:pt x="148" y="283"/>
                  </a:lnTo>
                  <a:lnTo>
                    <a:pt x="141" y="285"/>
                  </a:lnTo>
                  <a:lnTo>
                    <a:pt x="134" y="288"/>
                  </a:lnTo>
                  <a:lnTo>
                    <a:pt x="127" y="293"/>
                  </a:lnTo>
                  <a:lnTo>
                    <a:pt x="120" y="299"/>
                  </a:lnTo>
                  <a:lnTo>
                    <a:pt x="114" y="305"/>
                  </a:lnTo>
                  <a:lnTo>
                    <a:pt x="108" y="312"/>
                  </a:lnTo>
                  <a:lnTo>
                    <a:pt x="104" y="319"/>
                  </a:lnTo>
                  <a:lnTo>
                    <a:pt x="101" y="327"/>
                  </a:lnTo>
                  <a:lnTo>
                    <a:pt x="100" y="335"/>
                  </a:lnTo>
                  <a:lnTo>
                    <a:pt x="99" y="343"/>
                  </a:lnTo>
                  <a:lnTo>
                    <a:pt x="99" y="351"/>
                  </a:lnTo>
                  <a:lnTo>
                    <a:pt x="101" y="361"/>
                  </a:lnTo>
                  <a:lnTo>
                    <a:pt x="103" y="370"/>
                  </a:lnTo>
                  <a:lnTo>
                    <a:pt x="106" y="380"/>
                  </a:lnTo>
                  <a:lnTo>
                    <a:pt x="110" y="391"/>
                  </a:lnTo>
                  <a:lnTo>
                    <a:pt x="116" y="401"/>
                  </a:lnTo>
                  <a:lnTo>
                    <a:pt x="122" y="412"/>
                  </a:lnTo>
                  <a:lnTo>
                    <a:pt x="130" y="423"/>
                  </a:lnTo>
                  <a:lnTo>
                    <a:pt x="138" y="435"/>
                  </a:lnTo>
                  <a:lnTo>
                    <a:pt x="186" y="501"/>
                  </a:lnTo>
                  <a:lnTo>
                    <a:pt x="306" y="415"/>
                  </a:lnTo>
                  <a:lnTo>
                    <a:pt x="256" y="347"/>
                  </a:lnTo>
                  <a:close/>
                  <a:moveTo>
                    <a:pt x="68" y="492"/>
                  </a:moveTo>
                  <a:lnTo>
                    <a:pt x="52" y="468"/>
                  </a:lnTo>
                  <a:lnTo>
                    <a:pt x="37" y="445"/>
                  </a:lnTo>
                  <a:lnTo>
                    <a:pt x="25" y="422"/>
                  </a:lnTo>
                  <a:lnTo>
                    <a:pt x="16" y="401"/>
                  </a:lnTo>
                  <a:lnTo>
                    <a:pt x="8" y="381"/>
                  </a:lnTo>
                  <a:lnTo>
                    <a:pt x="4" y="361"/>
                  </a:lnTo>
                  <a:lnTo>
                    <a:pt x="1" y="341"/>
                  </a:lnTo>
                  <a:lnTo>
                    <a:pt x="0" y="320"/>
                  </a:lnTo>
                  <a:lnTo>
                    <a:pt x="1" y="304"/>
                  </a:lnTo>
                  <a:lnTo>
                    <a:pt x="3" y="288"/>
                  </a:lnTo>
                  <a:lnTo>
                    <a:pt x="6" y="273"/>
                  </a:lnTo>
                  <a:lnTo>
                    <a:pt x="11" y="258"/>
                  </a:lnTo>
                  <a:lnTo>
                    <a:pt x="15" y="250"/>
                  </a:lnTo>
                  <a:lnTo>
                    <a:pt x="19" y="243"/>
                  </a:lnTo>
                  <a:lnTo>
                    <a:pt x="23" y="236"/>
                  </a:lnTo>
                  <a:lnTo>
                    <a:pt x="29" y="229"/>
                  </a:lnTo>
                  <a:lnTo>
                    <a:pt x="34" y="222"/>
                  </a:lnTo>
                  <a:lnTo>
                    <a:pt x="40" y="216"/>
                  </a:lnTo>
                  <a:lnTo>
                    <a:pt x="47" y="210"/>
                  </a:lnTo>
                  <a:lnTo>
                    <a:pt x="54" y="204"/>
                  </a:lnTo>
                  <a:lnTo>
                    <a:pt x="63" y="199"/>
                  </a:lnTo>
                  <a:lnTo>
                    <a:pt x="70" y="195"/>
                  </a:lnTo>
                  <a:lnTo>
                    <a:pt x="78" y="191"/>
                  </a:lnTo>
                  <a:lnTo>
                    <a:pt x="87" y="187"/>
                  </a:lnTo>
                  <a:lnTo>
                    <a:pt x="97" y="185"/>
                  </a:lnTo>
                  <a:lnTo>
                    <a:pt x="105" y="184"/>
                  </a:lnTo>
                  <a:lnTo>
                    <a:pt x="115" y="183"/>
                  </a:lnTo>
                  <a:lnTo>
                    <a:pt x="124" y="183"/>
                  </a:lnTo>
                  <a:lnTo>
                    <a:pt x="133" y="183"/>
                  </a:lnTo>
                  <a:lnTo>
                    <a:pt x="142" y="184"/>
                  </a:lnTo>
                  <a:lnTo>
                    <a:pt x="152" y="186"/>
                  </a:lnTo>
                  <a:lnTo>
                    <a:pt x="161" y="188"/>
                  </a:lnTo>
                  <a:lnTo>
                    <a:pt x="181" y="195"/>
                  </a:lnTo>
                  <a:lnTo>
                    <a:pt x="200" y="203"/>
                  </a:lnTo>
                  <a:lnTo>
                    <a:pt x="195" y="182"/>
                  </a:lnTo>
                  <a:lnTo>
                    <a:pt x="194" y="160"/>
                  </a:lnTo>
                  <a:lnTo>
                    <a:pt x="194" y="149"/>
                  </a:lnTo>
                  <a:lnTo>
                    <a:pt x="194" y="137"/>
                  </a:lnTo>
                  <a:lnTo>
                    <a:pt x="195" y="126"/>
                  </a:lnTo>
                  <a:lnTo>
                    <a:pt x="198" y="115"/>
                  </a:lnTo>
                  <a:lnTo>
                    <a:pt x="201" y="103"/>
                  </a:lnTo>
                  <a:lnTo>
                    <a:pt x="204" y="93"/>
                  </a:lnTo>
                  <a:lnTo>
                    <a:pt x="208" y="82"/>
                  </a:lnTo>
                  <a:lnTo>
                    <a:pt x="213" y="71"/>
                  </a:lnTo>
                  <a:lnTo>
                    <a:pt x="219" y="61"/>
                  </a:lnTo>
                  <a:lnTo>
                    <a:pt x="226" y="51"/>
                  </a:lnTo>
                  <a:lnTo>
                    <a:pt x="234" y="42"/>
                  </a:lnTo>
                  <a:lnTo>
                    <a:pt x="243" y="33"/>
                  </a:lnTo>
                  <a:lnTo>
                    <a:pt x="246" y="30"/>
                  </a:lnTo>
                  <a:lnTo>
                    <a:pt x="251" y="26"/>
                  </a:lnTo>
                  <a:lnTo>
                    <a:pt x="255" y="22"/>
                  </a:lnTo>
                  <a:lnTo>
                    <a:pt x="261" y="18"/>
                  </a:lnTo>
                  <a:lnTo>
                    <a:pt x="277" y="11"/>
                  </a:lnTo>
                  <a:lnTo>
                    <a:pt x="293" y="5"/>
                  </a:lnTo>
                  <a:lnTo>
                    <a:pt x="309" y="1"/>
                  </a:lnTo>
                  <a:lnTo>
                    <a:pt x="325" y="0"/>
                  </a:lnTo>
                  <a:lnTo>
                    <a:pt x="341" y="0"/>
                  </a:lnTo>
                  <a:lnTo>
                    <a:pt x="357" y="2"/>
                  </a:lnTo>
                  <a:lnTo>
                    <a:pt x="372" y="5"/>
                  </a:lnTo>
                  <a:lnTo>
                    <a:pt x="387" y="10"/>
                  </a:lnTo>
                  <a:lnTo>
                    <a:pt x="396" y="13"/>
                  </a:lnTo>
                  <a:lnTo>
                    <a:pt x="407" y="17"/>
                  </a:lnTo>
                  <a:lnTo>
                    <a:pt x="417" y="21"/>
                  </a:lnTo>
                  <a:lnTo>
                    <a:pt x="426" y="27"/>
                  </a:lnTo>
                  <a:lnTo>
                    <a:pt x="436" y="32"/>
                  </a:lnTo>
                  <a:lnTo>
                    <a:pt x="444" y="38"/>
                  </a:lnTo>
                  <a:lnTo>
                    <a:pt x="454" y="45"/>
                  </a:lnTo>
                  <a:lnTo>
                    <a:pt x="463" y="52"/>
                  </a:lnTo>
                  <a:lnTo>
                    <a:pt x="482" y="69"/>
                  </a:lnTo>
                  <a:lnTo>
                    <a:pt x="501" y="88"/>
                  </a:lnTo>
                  <a:lnTo>
                    <a:pt x="520" y="111"/>
                  </a:lnTo>
                  <a:lnTo>
                    <a:pt x="539" y="136"/>
                  </a:lnTo>
                  <a:lnTo>
                    <a:pt x="658" y="300"/>
                  </a:lnTo>
                  <a:lnTo>
                    <a:pt x="181" y="647"/>
                  </a:lnTo>
                  <a:lnTo>
                    <a:pt x="68" y="49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1" name="Freeform 116"/>
            <p:cNvSpPr>
              <a:spLocks/>
            </p:cNvSpPr>
            <p:nvPr userDrawn="1"/>
          </p:nvSpPr>
          <p:spPr bwMode="auto">
            <a:xfrm>
              <a:off x="4637" y="3455"/>
              <a:ext cx="62" cy="60"/>
            </a:xfrm>
            <a:custGeom>
              <a:avLst/>
              <a:gdLst>
                <a:gd name="T0" fmla="*/ 0 w 624"/>
                <a:gd name="T1" fmla="*/ 346 h 597"/>
                <a:gd name="T2" fmla="*/ 139 w 624"/>
                <a:gd name="T3" fmla="*/ 385 h 597"/>
                <a:gd name="T4" fmla="*/ 171 w 624"/>
                <a:gd name="T5" fmla="*/ 423 h 597"/>
                <a:gd name="T6" fmla="*/ 205 w 624"/>
                <a:gd name="T7" fmla="*/ 453 h 597"/>
                <a:gd name="T8" fmla="*/ 242 w 624"/>
                <a:gd name="T9" fmla="*/ 474 h 597"/>
                <a:gd name="T10" fmla="*/ 261 w 624"/>
                <a:gd name="T11" fmla="*/ 481 h 597"/>
                <a:gd name="T12" fmla="*/ 280 w 624"/>
                <a:gd name="T13" fmla="*/ 487 h 597"/>
                <a:gd name="T14" fmla="*/ 300 w 624"/>
                <a:gd name="T15" fmla="*/ 490 h 597"/>
                <a:gd name="T16" fmla="*/ 320 w 624"/>
                <a:gd name="T17" fmla="*/ 491 h 597"/>
                <a:gd name="T18" fmla="*/ 340 w 624"/>
                <a:gd name="T19" fmla="*/ 490 h 597"/>
                <a:gd name="T20" fmla="*/ 360 w 624"/>
                <a:gd name="T21" fmla="*/ 487 h 597"/>
                <a:gd name="T22" fmla="*/ 380 w 624"/>
                <a:gd name="T23" fmla="*/ 481 h 597"/>
                <a:gd name="T24" fmla="*/ 400 w 624"/>
                <a:gd name="T25" fmla="*/ 474 h 597"/>
                <a:gd name="T26" fmla="*/ 441 w 624"/>
                <a:gd name="T27" fmla="*/ 451 h 597"/>
                <a:gd name="T28" fmla="*/ 475 w 624"/>
                <a:gd name="T29" fmla="*/ 420 h 597"/>
                <a:gd name="T30" fmla="*/ 489 w 624"/>
                <a:gd name="T31" fmla="*/ 403 h 597"/>
                <a:gd name="T32" fmla="*/ 499 w 624"/>
                <a:gd name="T33" fmla="*/ 386 h 597"/>
                <a:gd name="T34" fmla="*/ 509 w 624"/>
                <a:gd name="T35" fmla="*/ 368 h 597"/>
                <a:gd name="T36" fmla="*/ 516 w 624"/>
                <a:gd name="T37" fmla="*/ 349 h 597"/>
                <a:gd name="T38" fmla="*/ 522 w 624"/>
                <a:gd name="T39" fmla="*/ 329 h 597"/>
                <a:gd name="T40" fmla="*/ 525 w 624"/>
                <a:gd name="T41" fmla="*/ 310 h 597"/>
                <a:gd name="T42" fmla="*/ 525 w 624"/>
                <a:gd name="T43" fmla="*/ 290 h 597"/>
                <a:gd name="T44" fmla="*/ 524 w 624"/>
                <a:gd name="T45" fmla="*/ 269 h 597"/>
                <a:gd name="T46" fmla="*/ 514 w 624"/>
                <a:gd name="T47" fmla="*/ 227 h 597"/>
                <a:gd name="T48" fmla="*/ 497 w 624"/>
                <a:gd name="T49" fmla="*/ 186 h 597"/>
                <a:gd name="T50" fmla="*/ 471 w 624"/>
                <a:gd name="T51" fmla="*/ 143 h 597"/>
                <a:gd name="T52" fmla="*/ 351 w 624"/>
                <a:gd name="T53" fmla="*/ 216 h 597"/>
                <a:gd name="T54" fmla="*/ 354 w 624"/>
                <a:gd name="T55" fmla="*/ 377 h 597"/>
                <a:gd name="T56" fmla="*/ 287 w 624"/>
                <a:gd name="T57" fmla="*/ 138 h 597"/>
                <a:gd name="T58" fmla="*/ 477 w 624"/>
                <a:gd name="T59" fmla="*/ 0 h 597"/>
                <a:gd name="T60" fmla="*/ 553 w 624"/>
                <a:gd name="T61" fmla="*/ 105 h 597"/>
                <a:gd name="T62" fmla="*/ 573 w 624"/>
                <a:gd name="T63" fmla="*/ 137 h 597"/>
                <a:gd name="T64" fmla="*/ 590 w 624"/>
                <a:gd name="T65" fmla="*/ 169 h 597"/>
                <a:gd name="T66" fmla="*/ 602 w 624"/>
                <a:gd name="T67" fmla="*/ 201 h 597"/>
                <a:gd name="T68" fmla="*/ 612 w 624"/>
                <a:gd name="T69" fmla="*/ 233 h 597"/>
                <a:gd name="T70" fmla="*/ 619 w 624"/>
                <a:gd name="T71" fmla="*/ 263 h 597"/>
                <a:gd name="T72" fmla="*/ 623 w 624"/>
                <a:gd name="T73" fmla="*/ 294 h 597"/>
                <a:gd name="T74" fmla="*/ 624 w 624"/>
                <a:gd name="T75" fmla="*/ 325 h 597"/>
                <a:gd name="T76" fmla="*/ 622 w 624"/>
                <a:gd name="T77" fmla="*/ 355 h 597"/>
                <a:gd name="T78" fmla="*/ 616 w 624"/>
                <a:gd name="T79" fmla="*/ 384 h 597"/>
                <a:gd name="T80" fmla="*/ 608 w 624"/>
                <a:gd name="T81" fmla="*/ 411 h 597"/>
                <a:gd name="T82" fmla="*/ 596 w 624"/>
                <a:gd name="T83" fmla="*/ 439 h 597"/>
                <a:gd name="T84" fmla="*/ 581 w 624"/>
                <a:gd name="T85" fmla="*/ 464 h 597"/>
                <a:gd name="T86" fmla="*/ 564 w 624"/>
                <a:gd name="T87" fmla="*/ 489 h 597"/>
                <a:gd name="T88" fmla="*/ 545 w 624"/>
                <a:gd name="T89" fmla="*/ 511 h 597"/>
                <a:gd name="T90" fmla="*/ 522 w 624"/>
                <a:gd name="T91" fmla="*/ 534 h 597"/>
                <a:gd name="T92" fmla="*/ 496 w 624"/>
                <a:gd name="T93" fmla="*/ 553 h 597"/>
                <a:gd name="T94" fmla="*/ 468 w 624"/>
                <a:gd name="T95" fmla="*/ 568 h 597"/>
                <a:gd name="T96" fmla="*/ 440 w 624"/>
                <a:gd name="T97" fmla="*/ 579 h 597"/>
                <a:gd name="T98" fmla="*/ 411 w 624"/>
                <a:gd name="T99" fmla="*/ 589 h 597"/>
                <a:gd name="T100" fmla="*/ 382 w 624"/>
                <a:gd name="T101" fmla="*/ 594 h 597"/>
                <a:gd name="T102" fmla="*/ 353 w 624"/>
                <a:gd name="T103" fmla="*/ 597 h 597"/>
                <a:gd name="T104" fmla="*/ 324 w 624"/>
                <a:gd name="T105" fmla="*/ 597 h 597"/>
                <a:gd name="T106" fmla="*/ 294 w 624"/>
                <a:gd name="T107" fmla="*/ 593 h 597"/>
                <a:gd name="T108" fmla="*/ 265 w 624"/>
                <a:gd name="T109" fmla="*/ 587 h 597"/>
                <a:gd name="T110" fmla="*/ 237 w 624"/>
                <a:gd name="T111" fmla="*/ 576 h 597"/>
                <a:gd name="T112" fmla="*/ 208 w 624"/>
                <a:gd name="T113" fmla="*/ 563 h 597"/>
                <a:gd name="T114" fmla="*/ 180 w 624"/>
                <a:gd name="T115" fmla="*/ 547 h 597"/>
                <a:gd name="T116" fmla="*/ 153 w 624"/>
                <a:gd name="T117" fmla="*/ 528 h 597"/>
                <a:gd name="T118" fmla="*/ 126 w 624"/>
                <a:gd name="T119" fmla="*/ 506 h 597"/>
                <a:gd name="T120" fmla="*/ 101 w 624"/>
                <a:gd name="T121" fmla="*/ 479 h 597"/>
                <a:gd name="T122" fmla="*/ 76 w 624"/>
                <a:gd name="T123" fmla="*/ 45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7">
                  <a:moveTo>
                    <a:pt x="64" y="436"/>
                  </a:moveTo>
                  <a:lnTo>
                    <a:pt x="0" y="346"/>
                  </a:lnTo>
                  <a:lnTo>
                    <a:pt x="73" y="293"/>
                  </a:lnTo>
                  <a:lnTo>
                    <a:pt x="139" y="385"/>
                  </a:lnTo>
                  <a:lnTo>
                    <a:pt x="154" y="405"/>
                  </a:lnTo>
                  <a:lnTo>
                    <a:pt x="171" y="423"/>
                  </a:lnTo>
                  <a:lnTo>
                    <a:pt x="188" y="439"/>
                  </a:lnTo>
                  <a:lnTo>
                    <a:pt x="205" y="453"/>
                  </a:lnTo>
                  <a:lnTo>
                    <a:pt x="224" y="464"/>
                  </a:lnTo>
                  <a:lnTo>
                    <a:pt x="242" y="474"/>
                  </a:lnTo>
                  <a:lnTo>
                    <a:pt x="252" y="478"/>
                  </a:lnTo>
                  <a:lnTo>
                    <a:pt x="261" y="481"/>
                  </a:lnTo>
                  <a:lnTo>
                    <a:pt x="271" y="485"/>
                  </a:lnTo>
                  <a:lnTo>
                    <a:pt x="280" y="487"/>
                  </a:lnTo>
                  <a:lnTo>
                    <a:pt x="290" y="489"/>
                  </a:lnTo>
                  <a:lnTo>
                    <a:pt x="300" y="490"/>
                  </a:lnTo>
                  <a:lnTo>
                    <a:pt x="310" y="491"/>
                  </a:lnTo>
                  <a:lnTo>
                    <a:pt x="320" y="491"/>
                  </a:lnTo>
                  <a:lnTo>
                    <a:pt x="330" y="491"/>
                  </a:lnTo>
                  <a:lnTo>
                    <a:pt x="340" y="490"/>
                  </a:lnTo>
                  <a:lnTo>
                    <a:pt x="350" y="489"/>
                  </a:lnTo>
                  <a:lnTo>
                    <a:pt x="360" y="487"/>
                  </a:lnTo>
                  <a:lnTo>
                    <a:pt x="371" y="485"/>
                  </a:lnTo>
                  <a:lnTo>
                    <a:pt x="380" y="481"/>
                  </a:lnTo>
                  <a:lnTo>
                    <a:pt x="391" y="478"/>
                  </a:lnTo>
                  <a:lnTo>
                    <a:pt x="400" y="474"/>
                  </a:lnTo>
                  <a:lnTo>
                    <a:pt x="421" y="463"/>
                  </a:lnTo>
                  <a:lnTo>
                    <a:pt x="441" y="451"/>
                  </a:lnTo>
                  <a:lnTo>
                    <a:pt x="459" y="436"/>
                  </a:lnTo>
                  <a:lnTo>
                    <a:pt x="475" y="420"/>
                  </a:lnTo>
                  <a:lnTo>
                    <a:pt x="481" y="411"/>
                  </a:lnTo>
                  <a:lnTo>
                    <a:pt x="489" y="403"/>
                  </a:lnTo>
                  <a:lnTo>
                    <a:pt x="494" y="394"/>
                  </a:lnTo>
                  <a:lnTo>
                    <a:pt x="499" y="386"/>
                  </a:lnTo>
                  <a:lnTo>
                    <a:pt x="505" y="376"/>
                  </a:lnTo>
                  <a:lnTo>
                    <a:pt x="509" y="368"/>
                  </a:lnTo>
                  <a:lnTo>
                    <a:pt x="513" y="358"/>
                  </a:lnTo>
                  <a:lnTo>
                    <a:pt x="516" y="349"/>
                  </a:lnTo>
                  <a:lnTo>
                    <a:pt x="519" y="339"/>
                  </a:lnTo>
                  <a:lnTo>
                    <a:pt x="522" y="329"/>
                  </a:lnTo>
                  <a:lnTo>
                    <a:pt x="524" y="320"/>
                  </a:lnTo>
                  <a:lnTo>
                    <a:pt x="525" y="310"/>
                  </a:lnTo>
                  <a:lnTo>
                    <a:pt x="525" y="300"/>
                  </a:lnTo>
                  <a:lnTo>
                    <a:pt x="525" y="290"/>
                  </a:lnTo>
                  <a:lnTo>
                    <a:pt x="525" y="279"/>
                  </a:lnTo>
                  <a:lnTo>
                    <a:pt x="524" y="269"/>
                  </a:lnTo>
                  <a:lnTo>
                    <a:pt x="521" y="249"/>
                  </a:lnTo>
                  <a:lnTo>
                    <a:pt x="514" y="227"/>
                  </a:lnTo>
                  <a:lnTo>
                    <a:pt x="507" y="206"/>
                  </a:lnTo>
                  <a:lnTo>
                    <a:pt x="497" y="186"/>
                  </a:lnTo>
                  <a:lnTo>
                    <a:pt x="484" y="164"/>
                  </a:lnTo>
                  <a:lnTo>
                    <a:pt x="471" y="143"/>
                  </a:lnTo>
                  <a:lnTo>
                    <a:pt x="464" y="134"/>
                  </a:lnTo>
                  <a:lnTo>
                    <a:pt x="351" y="216"/>
                  </a:lnTo>
                  <a:lnTo>
                    <a:pt x="429" y="322"/>
                  </a:lnTo>
                  <a:lnTo>
                    <a:pt x="354" y="377"/>
                  </a:lnTo>
                  <a:lnTo>
                    <a:pt x="216" y="189"/>
                  </a:lnTo>
                  <a:lnTo>
                    <a:pt x="287" y="138"/>
                  </a:lnTo>
                  <a:lnTo>
                    <a:pt x="400" y="56"/>
                  </a:lnTo>
                  <a:lnTo>
                    <a:pt x="477" y="0"/>
                  </a:lnTo>
                  <a:lnTo>
                    <a:pt x="542" y="89"/>
                  </a:lnTo>
                  <a:lnTo>
                    <a:pt x="553" y="105"/>
                  </a:lnTo>
                  <a:lnTo>
                    <a:pt x="563" y="121"/>
                  </a:lnTo>
                  <a:lnTo>
                    <a:pt x="573" y="137"/>
                  </a:lnTo>
                  <a:lnTo>
                    <a:pt x="581" y="153"/>
                  </a:lnTo>
                  <a:lnTo>
                    <a:pt x="590" y="169"/>
                  </a:lnTo>
                  <a:lnTo>
                    <a:pt x="596" y="185"/>
                  </a:lnTo>
                  <a:lnTo>
                    <a:pt x="602" y="201"/>
                  </a:lnTo>
                  <a:lnTo>
                    <a:pt x="608" y="217"/>
                  </a:lnTo>
                  <a:lnTo>
                    <a:pt x="612" y="233"/>
                  </a:lnTo>
                  <a:lnTo>
                    <a:pt x="616" y="247"/>
                  </a:lnTo>
                  <a:lnTo>
                    <a:pt x="619" y="263"/>
                  </a:lnTo>
                  <a:lnTo>
                    <a:pt x="622" y="279"/>
                  </a:lnTo>
                  <a:lnTo>
                    <a:pt x="623" y="294"/>
                  </a:lnTo>
                  <a:lnTo>
                    <a:pt x="624" y="310"/>
                  </a:lnTo>
                  <a:lnTo>
                    <a:pt x="624" y="325"/>
                  </a:lnTo>
                  <a:lnTo>
                    <a:pt x="623" y="340"/>
                  </a:lnTo>
                  <a:lnTo>
                    <a:pt x="622" y="355"/>
                  </a:lnTo>
                  <a:lnTo>
                    <a:pt x="618" y="369"/>
                  </a:lnTo>
                  <a:lnTo>
                    <a:pt x="616" y="384"/>
                  </a:lnTo>
                  <a:lnTo>
                    <a:pt x="612" y="397"/>
                  </a:lnTo>
                  <a:lnTo>
                    <a:pt x="608" y="411"/>
                  </a:lnTo>
                  <a:lnTo>
                    <a:pt x="602" y="425"/>
                  </a:lnTo>
                  <a:lnTo>
                    <a:pt x="596" y="439"/>
                  </a:lnTo>
                  <a:lnTo>
                    <a:pt x="590" y="452"/>
                  </a:lnTo>
                  <a:lnTo>
                    <a:pt x="581" y="464"/>
                  </a:lnTo>
                  <a:lnTo>
                    <a:pt x="574" y="476"/>
                  </a:lnTo>
                  <a:lnTo>
                    <a:pt x="564" y="489"/>
                  </a:lnTo>
                  <a:lnTo>
                    <a:pt x="555" y="501"/>
                  </a:lnTo>
                  <a:lnTo>
                    <a:pt x="545" y="511"/>
                  </a:lnTo>
                  <a:lnTo>
                    <a:pt x="533" y="523"/>
                  </a:lnTo>
                  <a:lnTo>
                    <a:pt x="522" y="534"/>
                  </a:lnTo>
                  <a:lnTo>
                    <a:pt x="509" y="543"/>
                  </a:lnTo>
                  <a:lnTo>
                    <a:pt x="496" y="553"/>
                  </a:lnTo>
                  <a:lnTo>
                    <a:pt x="482" y="560"/>
                  </a:lnTo>
                  <a:lnTo>
                    <a:pt x="468" y="568"/>
                  </a:lnTo>
                  <a:lnTo>
                    <a:pt x="454" y="574"/>
                  </a:lnTo>
                  <a:lnTo>
                    <a:pt x="440" y="579"/>
                  </a:lnTo>
                  <a:lnTo>
                    <a:pt x="426" y="585"/>
                  </a:lnTo>
                  <a:lnTo>
                    <a:pt x="411" y="589"/>
                  </a:lnTo>
                  <a:lnTo>
                    <a:pt x="397" y="592"/>
                  </a:lnTo>
                  <a:lnTo>
                    <a:pt x="382" y="594"/>
                  </a:lnTo>
                  <a:lnTo>
                    <a:pt x="367" y="596"/>
                  </a:lnTo>
                  <a:lnTo>
                    <a:pt x="353" y="597"/>
                  </a:lnTo>
                  <a:lnTo>
                    <a:pt x="339" y="597"/>
                  </a:lnTo>
                  <a:lnTo>
                    <a:pt x="324" y="597"/>
                  </a:lnTo>
                  <a:lnTo>
                    <a:pt x="309" y="595"/>
                  </a:lnTo>
                  <a:lnTo>
                    <a:pt x="294" y="593"/>
                  </a:lnTo>
                  <a:lnTo>
                    <a:pt x="279" y="590"/>
                  </a:lnTo>
                  <a:lnTo>
                    <a:pt x="265" y="587"/>
                  </a:lnTo>
                  <a:lnTo>
                    <a:pt x="250" y="583"/>
                  </a:lnTo>
                  <a:lnTo>
                    <a:pt x="237" y="576"/>
                  </a:lnTo>
                  <a:lnTo>
                    <a:pt x="222" y="571"/>
                  </a:lnTo>
                  <a:lnTo>
                    <a:pt x="208" y="563"/>
                  </a:lnTo>
                  <a:lnTo>
                    <a:pt x="194" y="556"/>
                  </a:lnTo>
                  <a:lnTo>
                    <a:pt x="180" y="547"/>
                  </a:lnTo>
                  <a:lnTo>
                    <a:pt x="166" y="538"/>
                  </a:lnTo>
                  <a:lnTo>
                    <a:pt x="153" y="528"/>
                  </a:lnTo>
                  <a:lnTo>
                    <a:pt x="140" y="518"/>
                  </a:lnTo>
                  <a:lnTo>
                    <a:pt x="126" y="506"/>
                  </a:lnTo>
                  <a:lnTo>
                    <a:pt x="113" y="493"/>
                  </a:lnTo>
                  <a:lnTo>
                    <a:pt x="101" y="479"/>
                  </a:lnTo>
                  <a:lnTo>
                    <a:pt x="89" y="466"/>
                  </a:lnTo>
                  <a:lnTo>
                    <a:pt x="76" y="451"/>
                  </a:lnTo>
                  <a:lnTo>
                    <a:pt x="64" y="43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2" name="Freeform 117"/>
            <p:cNvSpPr>
              <a:spLocks noEditPoints="1"/>
            </p:cNvSpPr>
            <p:nvPr userDrawn="1"/>
          </p:nvSpPr>
          <p:spPr bwMode="auto">
            <a:xfrm>
              <a:off x="4569" y="3320"/>
              <a:ext cx="66" cy="65"/>
            </a:xfrm>
            <a:custGeom>
              <a:avLst/>
              <a:gdLst>
                <a:gd name="T0" fmla="*/ 204 w 658"/>
                <a:gd name="T1" fmla="*/ 471 h 646"/>
                <a:gd name="T2" fmla="*/ 232 w 658"/>
                <a:gd name="T3" fmla="*/ 504 h 646"/>
                <a:gd name="T4" fmla="*/ 261 w 658"/>
                <a:gd name="T5" fmla="*/ 525 h 646"/>
                <a:gd name="T6" fmla="*/ 289 w 658"/>
                <a:gd name="T7" fmla="*/ 535 h 646"/>
                <a:gd name="T8" fmla="*/ 316 w 658"/>
                <a:gd name="T9" fmla="*/ 534 h 646"/>
                <a:gd name="T10" fmla="*/ 344 w 658"/>
                <a:gd name="T11" fmla="*/ 520 h 646"/>
                <a:gd name="T12" fmla="*/ 363 w 658"/>
                <a:gd name="T13" fmla="*/ 501 h 646"/>
                <a:gd name="T14" fmla="*/ 373 w 658"/>
                <a:gd name="T15" fmla="*/ 476 h 646"/>
                <a:gd name="T16" fmla="*/ 373 w 658"/>
                <a:gd name="T17" fmla="*/ 446 h 646"/>
                <a:gd name="T18" fmla="*/ 362 w 658"/>
                <a:gd name="T19" fmla="*/ 412 h 646"/>
                <a:gd name="T20" fmla="*/ 342 w 658"/>
                <a:gd name="T21" fmla="*/ 374 h 646"/>
                <a:gd name="T22" fmla="*/ 141 w 658"/>
                <a:gd name="T23" fmla="*/ 386 h 646"/>
                <a:gd name="T24" fmla="*/ 419 w 658"/>
                <a:gd name="T25" fmla="*/ 322 h 646"/>
                <a:gd name="T26" fmla="*/ 446 w 658"/>
                <a:gd name="T27" fmla="*/ 346 h 646"/>
                <a:gd name="T28" fmla="*/ 470 w 658"/>
                <a:gd name="T29" fmla="*/ 361 h 646"/>
                <a:gd name="T30" fmla="*/ 495 w 658"/>
                <a:gd name="T31" fmla="*/ 366 h 646"/>
                <a:gd name="T32" fmla="*/ 517 w 658"/>
                <a:gd name="T33" fmla="*/ 361 h 646"/>
                <a:gd name="T34" fmla="*/ 539 w 658"/>
                <a:gd name="T35" fmla="*/ 348 h 646"/>
                <a:gd name="T36" fmla="*/ 553 w 658"/>
                <a:gd name="T37" fmla="*/ 327 h 646"/>
                <a:gd name="T38" fmla="*/ 559 w 658"/>
                <a:gd name="T39" fmla="*/ 304 h 646"/>
                <a:gd name="T40" fmla="*/ 556 w 658"/>
                <a:gd name="T41" fmla="*/ 276 h 646"/>
                <a:gd name="T42" fmla="*/ 542 w 658"/>
                <a:gd name="T43" fmla="*/ 247 h 646"/>
                <a:gd name="T44" fmla="*/ 519 w 658"/>
                <a:gd name="T45" fmla="*/ 211 h 646"/>
                <a:gd name="T46" fmla="*/ 401 w 658"/>
                <a:gd name="T47" fmla="*/ 300 h 646"/>
                <a:gd name="T48" fmla="*/ 620 w 658"/>
                <a:gd name="T49" fmla="*/ 202 h 646"/>
                <a:gd name="T50" fmla="*/ 649 w 658"/>
                <a:gd name="T51" fmla="*/ 267 h 646"/>
                <a:gd name="T52" fmla="*/ 658 w 658"/>
                <a:gd name="T53" fmla="*/ 326 h 646"/>
                <a:gd name="T54" fmla="*/ 651 w 658"/>
                <a:gd name="T55" fmla="*/ 374 h 646"/>
                <a:gd name="T56" fmla="*/ 638 w 658"/>
                <a:gd name="T57" fmla="*/ 404 h 646"/>
                <a:gd name="T58" fmla="*/ 624 w 658"/>
                <a:gd name="T59" fmla="*/ 424 h 646"/>
                <a:gd name="T60" fmla="*/ 603 w 658"/>
                <a:gd name="T61" fmla="*/ 442 h 646"/>
                <a:gd name="T62" fmla="*/ 579 w 658"/>
                <a:gd name="T63" fmla="*/ 456 h 646"/>
                <a:gd name="T64" fmla="*/ 552 w 658"/>
                <a:gd name="T65" fmla="*/ 462 h 646"/>
                <a:gd name="T66" fmla="*/ 525 w 658"/>
                <a:gd name="T67" fmla="*/ 464 h 646"/>
                <a:gd name="T68" fmla="*/ 496 w 658"/>
                <a:gd name="T69" fmla="*/ 458 h 646"/>
                <a:gd name="T70" fmla="*/ 462 w 658"/>
                <a:gd name="T71" fmla="*/ 465 h 646"/>
                <a:gd name="T72" fmla="*/ 463 w 658"/>
                <a:gd name="T73" fmla="*/ 509 h 646"/>
                <a:gd name="T74" fmla="*/ 458 w 658"/>
                <a:gd name="T75" fmla="*/ 543 h 646"/>
                <a:gd name="T76" fmla="*/ 445 w 658"/>
                <a:gd name="T77" fmla="*/ 575 h 646"/>
                <a:gd name="T78" fmla="*/ 424 w 658"/>
                <a:gd name="T79" fmla="*/ 605 h 646"/>
                <a:gd name="T80" fmla="*/ 408 w 658"/>
                <a:gd name="T81" fmla="*/ 621 h 646"/>
                <a:gd name="T82" fmla="*/ 380 w 658"/>
                <a:gd name="T83" fmla="*/ 637 h 646"/>
                <a:gd name="T84" fmla="*/ 332 w 658"/>
                <a:gd name="T85" fmla="*/ 646 h 646"/>
                <a:gd name="T86" fmla="*/ 286 w 658"/>
                <a:gd name="T87" fmla="*/ 641 h 646"/>
                <a:gd name="T88" fmla="*/ 251 w 658"/>
                <a:gd name="T89" fmla="*/ 629 h 646"/>
                <a:gd name="T90" fmla="*/ 213 w 658"/>
                <a:gd name="T91" fmla="*/ 608 h 646"/>
                <a:gd name="T92" fmla="*/ 157 w 658"/>
                <a:gd name="T93" fmla="*/ 558 h 646"/>
                <a:gd name="T94" fmla="*/ 0 w 658"/>
                <a:gd name="T95" fmla="*/ 3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646">
                  <a:moveTo>
                    <a:pt x="141" y="386"/>
                  </a:moveTo>
                  <a:lnTo>
                    <a:pt x="194" y="458"/>
                  </a:lnTo>
                  <a:lnTo>
                    <a:pt x="204" y="471"/>
                  </a:lnTo>
                  <a:lnTo>
                    <a:pt x="213" y="484"/>
                  </a:lnTo>
                  <a:lnTo>
                    <a:pt x="223" y="494"/>
                  </a:lnTo>
                  <a:lnTo>
                    <a:pt x="232" y="504"/>
                  </a:lnTo>
                  <a:lnTo>
                    <a:pt x="242" y="512"/>
                  </a:lnTo>
                  <a:lnTo>
                    <a:pt x="251" y="519"/>
                  </a:lnTo>
                  <a:lnTo>
                    <a:pt x="261" y="525"/>
                  </a:lnTo>
                  <a:lnTo>
                    <a:pt x="271" y="529"/>
                  </a:lnTo>
                  <a:lnTo>
                    <a:pt x="280" y="533"/>
                  </a:lnTo>
                  <a:lnTo>
                    <a:pt x="289" y="535"/>
                  </a:lnTo>
                  <a:lnTo>
                    <a:pt x="298" y="536"/>
                  </a:lnTo>
                  <a:lnTo>
                    <a:pt x="308" y="536"/>
                  </a:lnTo>
                  <a:lnTo>
                    <a:pt x="316" y="534"/>
                  </a:lnTo>
                  <a:lnTo>
                    <a:pt x="326" y="531"/>
                  </a:lnTo>
                  <a:lnTo>
                    <a:pt x="335" y="525"/>
                  </a:lnTo>
                  <a:lnTo>
                    <a:pt x="344" y="520"/>
                  </a:lnTo>
                  <a:lnTo>
                    <a:pt x="351" y="514"/>
                  </a:lnTo>
                  <a:lnTo>
                    <a:pt x="358" y="507"/>
                  </a:lnTo>
                  <a:lnTo>
                    <a:pt x="363" y="501"/>
                  </a:lnTo>
                  <a:lnTo>
                    <a:pt x="367" y="493"/>
                  </a:lnTo>
                  <a:lnTo>
                    <a:pt x="371" y="485"/>
                  </a:lnTo>
                  <a:lnTo>
                    <a:pt x="373" y="476"/>
                  </a:lnTo>
                  <a:lnTo>
                    <a:pt x="374" y="467"/>
                  </a:lnTo>
                  <a:lnTo>
                    <a:pt x="374" y="457"/>
                  </a:lnTo>
                  <a:lnTo>
                    <a:pt x="373" y="446"/>
                  </a:lnTo>
                  <a:lnTo>
                    <a:pt x="371" y="436"/>
                  </a:lnTo>
                  <a:lnTo>
                    <a:pt x="367" y="425"/>
                  </a:lnTo>
                  <a:lnTo>
                    <a:pt x="362" y="412"/>
                  </a:lnTo>
                  <a:lnTo>
                    <a:pt x="357" y="401"/>
                  </a:lnTo>
                  <a:lnTo>
                    <a:pt x="350" y="388"/>
                  </a:lnTo>
                  <a:lnTo>
                    <a:pt x="342" y="374"/>
                  </a:lnTo>
                  <a:lnTo>
                    <a:pt x="332" y="360"/>
                  </a:lnTo>
                  <a:lnTo>
                    <a:pt x="278" y="286"/>
                  </a:lnTo>
                  <a:lnTo>
                    <a:pt x="141" y="386"/>
                  </a:lnTo>
                  <a:close/>
                  <a:moveTo>
                    <a:pt x="401" y="300"/>
                  </a:moveTo>
                  <a:lnTo>
                    <a:pt x="411" y="311"/>
                  </a:lnTo>
                  <a:lnTo>
                    <a:pt x="419" y="322"/>
                  </a:lnTo>
                  <a:lnTo>
                    <a:pt x="428" y="332"/>
                  </a:lnTo>
                  <a:lnTo>
                    <a:pt x="438" y="340"/>
                  </a:lnTo>
                  <a:lnTo>
                    <a:pt x="446" y="346"/>
                  </a:lnTo>
                  <a:lnTo>
                    <a:pt x="455" y="353"/>
                  </a:lnTo>
                  <a:lnTo>
                    <a:pt x="463" y="357"/>
                  </a:lnTo>
                  <a:lnTo>
                    <a:pt x="470" y="361"/>
                  </a:lnTo>
                  <a:lnTo>
                    <a:pt x="479" y="364"/>
                  </a:lnTo>
                  <a:lnTo>
                    <a:pt x="488" y="366"/>
                  </a:lnTo>
                  <a:lnTo>
                    <a:pt x="495" y="366"/>
                  </a:lnTo>
                  <a:lnTo>
                    <a:pt x="502" y="366"/>
                  </a:lnTo>
                  <a:lnTo>
                    <a:pt x="510" y="364"/>
                  </a:lnTo>
                  <a:lnTo>
                    <a:pt x="517" y="361"/>
                  </a:lnTo>
                  <a:lnTo>
                    <a:pt x="524" y="358"/>
                  </a:lnTo>
                  <a:lnTo>
                    <a:pt x="530" y="354"/>
                  </a:lnTo>
                  <a:lnTo>
                    <a:pt x="539" y="348"/>
                  </a:lnTo>
                  <a:lnTo>
                    <a:pt x="544" y="341"/>
                  </a:lnTo>
                  <a:lnTo>
                    <a:pt x="549" y="335"/>
                  </a:lnTo>
                  <a:lnTo>
                    <a:pt x="553" y="327"/>
                  </a:lnTo>
                  <a:lnTo>
                    <a:pt x="557" y="320"/>
                  </a:lnTo>
                  <a:lnTo>
                    <a:pt x="559" y="312"/>
                  </a:lnTo>
                  <a:lnTo>
                    <a:pt x="559" y="304"/>
                  </a:lnTo>
                  <a:lnTo>
                    <a:pt x="559" y="295"/>
                  </a:lnTo>
                  <a:lnTo>
                    <a:pt x="558" y="286"/>
                  </a:lnTo>
                  <a:lnTo>
                    <a:pt x="556" y="276"/>
                  </a:lnTo>
                  <a:lnTo>
                    <a:pt x="551" y="267"/>
                  </a:lnTo>
                  <a:lnTo>
                    <a:pt x="547" y="257"/>
                  </a:lnTo>
                  <a:lnTo>
                    <a:pt x="542" y="247"/>
                  </a:lnTo>
                  <a:lnTo>
                    <a:pt x="535" y="235"/>
                  </a:lnTo>
                  <a:lnTo>
                    <a:pt x="528" y="223"/>
                  </a:lnTo>
                  <a:lnTo>
                    <a:pt x="519" y="211"/>
                  </a:lnTo>
                  <a:lnTo>
                    <a:pt x="472" y="145"/>
                  </a:lnTo>
                  <a:lnTo>
                    <a:pt x="352" y="232"/>
                  </a:lnTo>
                  <a:lnTo>
                    <a:pt x="401" y="300"/>
                  </a:lnTo>
                  <a:close/>
                  <a:moveTo>
                    <a:pt x="590" y="155"/>
                  </a:moveTo>
                  <a:lnTo>
                    <a:pt x="607" y="178"/>
                  </a:lnTo>
                  <a:lnTo>
                    <a:pt x="620" y="202"/>
                  </a:lnTo>
                  <a:lnTo>
                    <a:pt x="632" y="224"/>
                  </a:lnTo>
                  <a:lnTo>
                    <a:pt x="642" y="245"/>
                  </a:lnTo>
                  <a:lnTo>
                    <a:pt x="649" y="267"/>
                  </a:lnTo>
                  <a:lnTo>
                    <a:pt x="654" y="287"/>
                  </a:lnTo>
                  <a:lnTo>
                    <a:pt x="657" y="306"/>
                  </a:lnTo>
                  <a:lnTo>
                    <a:pt x="658" y="326"/>
                  </a:lnTo>
                  <a:lnTo>
                    <a:pt x="658" y="342"/>
                  </a:lnTo>
                  <a:lnTo>
                    <a:pt x="655" y="358"/>
                  </a:lnTo>
                  <a:lnTo>
                    <a:pt x="651" y="374"/>
                  </a:lnTo>
                  <a:lnTo>
                    <a:pt x="646" y="389"/>
                  </a:lnTo>
                  <a:lnTo>
                    <a:pt x="643" y="396"/>
                  </a:lnTo>
                  <a:lnTo>
                    <a:pt x="638" y="404"/>
                  </a:lnTo>
                  <a:lnTo>
                    <a:pt x="634" y="410"/>
                  </a:lnTo>
                  <a:lnTo>
                    <a:pt x="629" y="418"/>
                  </a:lnTo>
                  <a:lnTo>
                    <a:pt x="624" y="424"/>
                  </a:lnTo>
                  <a:lnTo>
                    <a:pt x="618" y="431"/>
                  </a:lnTo>
                  <a:lnTo>
                    <a:pt x="611" y="437"/>
                  </a:lnTo>
                  <a:lnTo>
                    <a:pt x="603" y="442"/>
                  </a:lnTo>
                  <a:lnTo>
                    <a:pt x="596" y="448"/>
                  </a:lnTo>
                  <a:lnTo>
                    <a:pt x="587" y="452"/>
                  </a:lnTo>
                  <a:lnTo>
                    <a:pt x="579" y="456"/>
                  </a:lnTo>
                  <a:lnTo>
                    <a:pt x="570" y="459"/>
                  </a:lnTo>
                  <a:lnTo>
                    <a:pt x="562" y="461"/>
                  </a:lnTo>
                  <a:lnTo>
                    <a:pt x="552" y="462"/>
                  </a:lnTo>
                  <a:lnTo>
                    <a:pt x="543" y="464"/>
                  </a:lnTo>
                  <a:lnTo>
                    <a:pt x="534" y="464"/>
                  </a:lnTo>
                  <a:lnTo>
                    <a:pt x="525" y="464"/>
                  </a:lnTo>
                  <a:lnTo>
                    <a:pt x="515" y="462"/>
                  </a:lnTo>
                  <a:lnTo>
                    <a:pt x="506" y="461"/>
                  </a:lnTo>
                  <a:lnTo>
                    <a:pt x="496" y="458"/>
                  </a:lnTo>
                  <a:lnTo>
                    <a:pt x="477" y="453"/>
                  </a:lnTo>
                  <a:lnTo>
                    <a:pt x="459" y="444"/>
                  </a:lnTo>
                  <a:lnTo>
                    <a:pt x="462" y="465"/>
                  </a:lnTo>
                  <a:lnTo>
                    <a:pt x="464" y="487"/>
                  </a:lnTo>
                  <a:lnTo>
                    <a:pt x="464" y="498"/>
                  </a:lnTo>
                  <a:lnTo>
                    <a:pt x="463" y="509"/>
                  </a:lnTo>
                  <a:lnTo>
                    <a:pt x="462" y="521"/>
                  </a:lnTo>
                  <a:lnTo>
                    <a:pt x="460" y="532"/>
                  </a:lnTo>
                  <a:lnTo>
                    <a:pt x="458" y="543"/>
                  </a:lnTo>
                  <a:lnTo>
                    <a:pt x="455" y="554"/>
                  </a:lnTo>
                  <a:lnTo>
                    <a:pt x="450" y="565"/>
                  </a:lnTo>
                  <a:lnTo>
                    <a:pt x="445" y="575"/>
                  </a:lnTo>
                  <a:lnTo>
                    <a:pt x="439" y="586"/>
                  </a:lnTo>
                  <a:lnTo>
                    <a:pt x="432" y="595"/>
                  </a:lnTo>
                  <a:lnTo>
                    <a:pt x="424" y="605"/>
                  </a:lnTo>
                  <a:lnTo>
                    <a:pt x="415" y="613"/>
                  </a:lnTo>
                  <a:lnTo>
                    <a:pt x="412" y="618"/>
                  </a:lnTo>
                  <a:lnTo>
                    <a:pt x="408" y="621"/>
                  </a:lnTo>
                  <a:lnTo>
                    <a:pt x="402" y="624"/>
                  </a:lnTo>
                  <a:lnTo>
                    <a:pt x="396" y="629"/>
                  </a:lnTo>
                  <a:lnTo>
                    <a:pt x="380" y="637"/>
                  </a:lnTo>
                  <a:lnTo>
                    <a:pt x="364" y="642"/>
                  </a:lnTo>
                  <a:lnTo>
                    <a:pt x="348" y="645"/>
                  </a:lnTo>
                  <a:lnTo>
                    <a:pt x="332" y="646"/>
                  </a:lnTo>
                  <a:lnTo>
                    <a:pt x="317" y="646"/>
                  </a:lnTo>
                  <a:lnTo>
                    <a:pt x="301" y="644"/>
                  </a:lnTo>
                  <a:lnTo>
                    <a:pt x="286" y="641"/>
                  </a:lnTo>
                  <a:lnTo>
                    <a:pt x="271" y="637"/>
                  </a:lnTo>
                  <a:lnTo>
                    <a:pt x="261" y="634"/>
                  </a:lnTo>
                  <a:lnTo>
                    <a:pt x="251" y="629"/>
                  </a:lnTo>
                  <a:lnTo>
                    <a:pt x="242" y="625"/>
                  </a:lnTo>
                  <a:lnTo>
                    <a:pt x="232" y="620"/>
                  </a:lnTo>
                  <a:lnTo>
                    <a:pt x="213" y="608"/>
                  </a:lnTo>
                  <a:lnTo>
                    <a:pt x="194" y="594"/>
                  </a:lnTo>
                  <a:lnTo>
                    <a:pt x="176" y="577"/>
                  </a:lnTo>
                  <a:lnTo>
                    <a:pt x="157" y="558"/>
                  </a:lnTo>
                  <a:lnTo>
                    <a:pt x="139" y="536"/>
                  </a:lnTo>
                  <a:lnTo>
                    <a:pt x="120" y="510"/>
                  </a:lnTo>
                  <a:lnTo>
                    <a:pt x="0" y="346"/>
                  </a:lnTo>
                  <a:lnTo>
                    <a:pt x="477" y="0"/>
                  </a:lnTo>
                  <a:lnTo>
                    <a:pt x="590" y="15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3" name="Freeform 118"/>
            <p:cNvSpPr>
              <a:spLocks/>
            </p:cNvSpPr>
            <p:nvPr userDrawn="1"/>
          </p:nvSpPr>
          <p:spPr bwMode="auto">
            <a:xfrm>
              <a:off x="4612" y="3372"/>
              <a:ext cx="62" cy="60"/>
            </a:xfrm>
            <a:custGeom>
              <a:avLst/>
              <a:gdLst>
                <a:gd name="T0" fmla="*/ 624 w 624"/>
                <a:gd name="T1" fmla="*/ 251 h 598"/>
                <a:gd name="T2" fmla="*/ 486 w 624"/>
                <a:gd name="T3" fmla="*/ 214 h 598"/>
                <a:gd name="T4" fmla="*/ 454 w 624"/>
                <a:gd name="T5" fmla="*/ 176 h 598"/>
                <a:gd name="T6" fmla="*/ 419 w 624"/>
                <a:gd name="T7" fmla="*/ 145 h 598"/>
                <a:gd name="T8" fmla="*/ 381 w 624"/>
                <a:gd name="T9" fmla="*/ 124 h 598"/>
                <a:gd name="T10" fmla="*/ 362 w 624"/>
                <a:gd name="T11" fmla="*/ 116 h 598"/>
                <a:gd name="T12" fmla="*/ 343 w 624"/>
                <a:gd name="T13" fmla="*/ 111 h 598"/>
                <a:gd name="T14" fmla="*/ 324 w 624"/>
                <a:gd name="T15" fmla="*/ 108 h 598"/>
                <a:gd name="T16" fmla="*/ 304 w 624"/>
                <a:gd name="T17" fmla="*/ 107 h 598"/>
                <a:gd name="T18" fmla="*/ 284 w 624"/>
                <a:gd name="T19" fmla="*/ 108 h 598"/>
                <a:gd name="T20" fmla="*/ 263 w 624"/>
                <a:gd name="T21" fmla="*/ 111 h 598"/>
                <a:gd name="T22" fmla="*/ 243 w 624"/>
                <a:gd name="T23" fmla="*/ 116 h 598"/>
                <a:gd name="T24" fmla="*/ 223 w 624"/>
                <a:gd name="T25" fmla="*/ 125 h 598"/>
                <a:gd name="T26" fmla="*/ 183 w 624"/>
                <a:gd name="T27" fmla="*/ 147 h 598"/>
                <a:gd name="T28" fmla="*/ 150 w 624"/>
                <a:gd name="T29" fmla="*/ 178 h 598"/>
                <a:gd name="T30" fmla="*/ 136 w 624"/>
                <a:gd name="T31" fmla="*/ 195 h 598"/>
                <a:gd name="T32" fmla="*/ 124 w 624"/>
                <a:gd name="T33" fmla="*/ 212 h 598"/>
                <a:gd name="T34" fmla="*/ 115 w 624"/>
                <a:gd name="T35" fmla="*/ 230 h 598"/>
                <a:gd name="T36" fmla="*/ 107 w 624"/>
                <a:gd name="T37" fmla="*/ 249 h 598"/>
                <a:gd name="T38" fmla="*/ 103 w 624"/>
                <a:gd name="T39" fmla="*/ 268 h 598"/>
                <a:gd name="T40" fmla="*/ 100 w 624"/>
                <a:gd name="T41" fmla="*/ 288 h 598"/>
                <a:gd name="T42" fmla="*/ 99 w 624"/>
                <a:gd name="T43" fmla="*/ 309 h 598"/>
                <a:gd name="T44" fmla="*/ 100 w 624"/>
                <a:gd name="T45" fmla="*/ 329 h 598"/>
                <a:gd name="T46" fmla="*/ 109 w 624"/>
                <a:gd name="T47" fmla="*/ 370 h 598"/>
                <a:gd name="T48" fmla="*/ 127 w 624"/>
                <a:gd name="T49" fmla="*/ 413 h 598"/>
                <a:gd name="T50" fmla="*/ 153 w 624"/>
                <a:gd name="T51" fmla="*/ 454 h 598"/>
                <a:gd name="T52" fmla="*/ 272 w 624"/>
                <a:gd name="T53" fmla="*/ 382 h 598"/>
                <a:gd name="T54" fmla="*/ 270 w 624"/>
                <a:gd name="T55" fmla="*/ 220 h 598"/>
                <a:gd name="T56" fmla="*/ 337 w 624"/>
                <a:gd name="T57" fmla="*/ 460 h 598"/>
                <a:gd name="T58" fmla="*/ 146 w 624"/>
                <a:gd name="T59" fmla="*/ 598 h 598"/>
                <a:gd name="T60" fmla="*/ 71 w 624"/>
                <a:gd name="T61" fmla="*/ 494 h 598"/>
                <a:gd name="T62" fmla="*/ 51 w 624"/>
                <a:gd name="T63" fmla="*/ 462 h 598"/>
                <a:gd name="T64" fmla="*/ 35 w 624"/>
                <a:gd name="T65" fmla="*/ 429 h 598"/>
                <a:gd name="T66" fmla="*/ 21 w 624"/>
                <a:gd name="T67" fmla="*/ 397 h 598"/>
                <a:gd name="T68" fmla="*/ 11 w 624"/>
                <a:gd name="T69" fmla="*/ 366 h 598"/>
                <a:gd name="T70" fmla="*/ 4 w 624"/>
                <a:gd name="T71" fmla="*/ 334 h 598"/>
                <a:gd name="T72" fmla="*/ 1 w 624"/>
                <a:gd name="T73" fmla="*/ 303 h 598"/>
                <a:gd name="T74" fmla="*/ 0 w 624"/>
                <a:gd name="T75" fmla="*/ 272 h 598"/>
                <a:gd name="T76" fmla="*/ 3 w 624"/>
                <a:gd name="T77" fmla="*/ 243 h 598"/>
                <a:gd name="T78" fmla="*/ 8 w 624"/>
                <a:gd name="T79" fmla="*/ 214 h 598"/>
                <a:gd name="T80" fmla="*/ 17 w 624"/>
                <a:gd name="T81" fmla="*/ 186 h 598"/>
                <a:gd name="T82" fmla="*/ 27 w 624"/>
                <a:gd name="T83" fmla="*/ 160 h 598"/>
                <a:gd name="T84" fmla="*/ 42 w 624"/>
                <a:gd name="T85" fmla="*/ 133 h 598"/>
                <a:gd name="T86" fmla="*/ 59 w 624"/>
                <a:gd name="T87" fmla="*/ 109 h 598"/>
                <a:gd name="T88" fmla="*/ 80 w 624"/>
                <a:gd name="T89" fmla="*/ 86 h 598"/>
                <a:gd name="T90" fmla="*/ 102 w 624"/>
                <a:gd name="T91" fmla="*/ 64 h 598"/>
                <a:gd name="T92" fmla="*/ 128 w 624"/>
                <a:gd name="T93" fmla="*/ 46 h 598"/>
                <a:gd name="T94" fmla="*/ 156 w 624"/>
                <a:gd name="T95" fmla="*/ 30 h 598"/>
                <a:gd name="T96" fmla="*/ 184 w 624"/>
                <a:gd name="T97" fmla="*/ 18 h 598"/>
                <a:gd name="T98" fmla="*/ 212 w 624"/>
                <a:gd name="T99" fmla="*/ 9 h 598"/>
                <a:gd name="T100" fmla="*/ 242 w 624"/>
                <a:gd name="T101" fmla="*/ 3 h 598"/>
                <a:gd name="T102" fmla="*/ 271 w 624"/>
                <a:gd name="T103" fmla="*/ 0 h 598"/>
                <a:gd name="T104" fmla="*/ 301 w 624"/>
                <a:gd name="T105" fmla="*/ 1 h 598"/>
                <a:gd name="T106" fmla="*/ 329 w 624"/>
                <a:gd name="T107" fmla="*/ 4 h 598"/>
                <a:gd name="T108" fmla="*/ 359 w 624"/>
                <a:gd name="T109" fmla="*/ 11 h 598"/>
                <a:gd name="T110" fmla="*/ 388 w 624"/>
                <a:gd name="T111" fmla="*/ 21 h 598"/>
                <a:gd name="T112" fmla="*/ 415 w 624"/>
                <a:gd name="T113" fmla="*/ 34 h 598"/>
                <a:gd name="T114" fmla="*/ 444 w 624"/>
                <a:gd name="T115" fmla="*/ 50 h 598"/>
                <a:gd name="T116" fmla="*/ 471 w 624"/>
                <a:gd name="T117" fmla="*/ 69 h 598"/>
                <a:gd name="T118" fmla="*/ 497 w 624"/>
                <a:gd name="T119" fmla="*/ 93 h 598"/>
                <a:gd name="T120" fmla="*/ 523 w 624"/>
                <a:gd name="T121" fmla="*/ 118 h 598"/>
                <a:gd name="T122" fmla="*/ 547 w 624"/>
                <a:gd name="T123" fmla="*/ 147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8">
                  <a:moveTo>
                    <a:pt x="559" y="162"/>
                  </a:moveTo>
                  <a:lnTo>
                    <a:pt x="624" y="251"/>
                  </a:lnTo>
                  <a:lnTo>
                    <a:pt x="552" y="304"/>
                  </a:lnTo>
                  <a:lnTo>
                    <a:pt x="486" y="214"/>
                  </a:lnTo>
                  <a:lnTo>
                    <a:pt x="470" y="194"/>
                  </a:lnTo>
                  <a:lnTo>
                    <a:pt x="454" y="176"/>
                  </a:lnTo>
                  <a:lnTo>
                    <a:pt x="436" y="160"/>
                  </a:lnTo>
                  <a:lnTo>
                    <a:pt x="419" y="145"/>
                  </a:lnTo>
                  <a:lnTo>
                    <a:pt x="401" y="133"/>
                  </a:lnTo>
                  <a:lnTo>
                    <a:pt x="381" y="124"/>
                  </a:lnTo>
                  <a:lnTo>
                    <a:pt x="372" y="119"/>
                  </a:lnTo>
                  <a:lnTo>
                    <a:pt x="362" y="116"/>
                  </a:lnTo>
                  <a:lnTo>
                    <a:pt x="353" y="113"/>
                  </a:lnTo>
                  <a:lnTo>
                    <a:pt x="343" y="111"/>
                  </a:lnTo>
                  <a:lnTo>
                    <a:pt x="334" y="109"/>
                  </a:lnTo>
                  <a:lnTo>
                    <a:pt x="324" y="108"/>
                  </a:lnTo>
                  <a:lnTo>
                    <a:pt x="313" y="107"/>
                  </a:lnTo>
                  <a:lnTo>
                    <a:pt x="304" y="107"/>
                  </a:lnTo>
                  <a:lnTo>
                    <a:pt x="294" y="107"/>
                  </a:lnTo>
                  <a:lnTo>
                    <a:pt x="284" y="108"/>
                  </a:lnTo>
                  <a:lnTo>
                    <a:pt x="274" y="109"/>
                  </a:lnTo>
                  <a:lnTo>
                    <a:pt x="263" y="111"/>
                  </a:lnTo>
                  <a:lnTo>
                    <a:pt x="254" y="113"/>
                  </a:lnTo>
                  <a:lnTo>
                    <a:pt x="243" y="116"/>
                  </a:lnTo>
                  <a:lnTo>
                    <a:pt x="234" y="120"/>
                  </a:lnTo>
                  <a:lnTo>
                    <a:pt x="223" y="125"/>
                  </a:lnTo>
                  <a:lnTo>
                    <a:pt x="203" y="134"/>
                  </a:lnTo>
                  <a:lnTo>
                    <a:pt x="183" y="147"/>
                  </a:lnTo>
                  <a:lnTo>
                    <a:pt x="165" y="162"/>
                  </a:lnTo>
                  <a:lnTo>
                    <a:pt x="150" y="178"/>
                  </a:lnTo>
                  <a:lnTo>
                    <a:pt x="142" y="186"/>
                  </a:lnTo>
                  <a:lnTo>
                    <a:pt x="136" y="195"/>
                  </a:lnTo>
                  <a:lnTo>
                    <a:pt x="129" y="203"/>
                  </a:lnTo>
                  <a:lnTo>
                    <a:pt x="124" y="212"/>
                  </a:lnTo>
                  <a:lnTo>
                    <a:pt x="119" y="221"/>
                  </a:lnTo>
                  <a:lnTo>
                    <a:pt x="115" y="230"/>
                  </a:lnTo>
                  <a:lnTo>
                    <a:pt x="110" y="239"/>
                  </a:lnTo>
                  <a:lnTo>
                    <a:pt x="107" y="249"/>
                  </a:lnTo>
                  <a:lnTo>
                    <a:pt x="105" y="259"/>
                  </a:lnTo>
                  <a:lnTo>
                    <a:pt x="103" y="268"/>
                  </a:lnTo>
                  <a:lnTo>
                    <a:pt x="101" y="278"/>
                  </a:lnTo>
                  <a:lnTo>
                    <a:pt x="100" y="288"/>
                  </a:lnTo>
                  <a:lnTo>
                    <a:pt x="99" y="298"/>
                  </a:lnTo>
                  <a:lnTo>
                    <a:pt x="99" y="309"/>
                  </a:lnTo>
                  <a:lnTo>
                    <a:pt x="99" y="318"/>
                  </a:lnTo>
                  <a:lnTo>
                    <a:pt x="100" y="329"/>
                  </a:lnTo>
                  <a:lnTo>
                    <a:pt x="104" y="349"/>
                  </a:lnTo>
                  <a:lnTo>
                    <a:pt x="109" y="370"/>
                  </a:lnTo>
                  <a:lnTo>
                    <a:pt x="117" y="392"/>
                  </a:lnTo>
                  <a:lnTo>
                    <a:pt x="127" y="413"/>
                  </a:lnTo>
                  <a:lnTo>
                    <a:pt x="139" y="434"/>
                  </a:lnTo>
                  <a:lnTo>
                    <a:pt x="153" y="454"/>
                  </a:lnTo>
                  <a:lnTo>
                    <a:pt x="160" y="464"/>
                  </a:lnTo>
                  <a:lnTo>
                    <a:pt x="272" y="382"/>
                  </a:lnTo>
                  <a:lnTo>
                    <a:pt x="194" y="276"/>
                  </a:lnTo>
                  <a:lnTo>
                    <a:pt x="270" y="220"/>
                  </a:lnTo>
                  <a:lnTo>
                    <a:pt x="407" y="409"/>
                  </a:lnTo>
                  <a:lnTo>
                    <a:pt x="337" y="460"/>
                  </a:lnTo>
                  <a:lnTo>
                    <a:pt x="224" y="542"/>
                  </a:lnTo>
                  <a:lnTo>
                    <a:pt x="146" y="598"/>
                  </a:lnTo>
                  <a:lnTo>
                    <a:pt x="82" y="510"/>
                  </a:lnTo>
                  <a:lnTo>
                    <a:pt x="71" y="494"/>
                  </a:lnTo>
                  <a:lnTo>
                    <a:pt x="60" y="478"/>
                  </a:lnTo>
                  <a:lnTo>
                    <a:pt x="51" y="462"/>
                  </a:lnTo>
                  <a:lnTo>
                    <a:pt x="42" y="446"/>
                  </a:lnTo>
                  <a:lnTo>
                    <a:pt x="35" y="429"/>
                  </a:lnTo>
                  <a:lnTo>
                    <a:pt x="27" y="413"/>
                  </a:lnTo>
                  <a:lnTo>
                    <a:pt x="21" y="397"/>
                  </a:lnTo>
                  <a:lnTo>
                    <a:pt x="16" y="382"/>
                  </a:lnTo>
                  <a:lnTo>
                    <a:pt x="11" y="366"/>
                  </a:lnTo>
                  <a:lnTo>
                    <a:pt x="7" y="350"/>
                  </a:lnTo>
                  <a:lnTo>
                    <a:pt x="4" y="334"/>
                  </a:lnTo>
                  <a:lnTo>
                    <a:pt x="2" y="318"/>
                  </a:lnTo>
                  <a:lnTo>
                    <a:pt x="1" y="303"/>
                  </a:lnTo>
                  <a:lnTo>
                    <a:pt x="0" y="288"/>
                  </a:lnTo>
                  <a:lnTo>
                    <a:pt x="0" y="272"/>
                  </a:lnTo>
                  <a:lnTo>
                    <a:pt x="1" y="258"/>
                  </a:lnTo>
                  <a:lnTo>
                    <a:pt x="3" y="243"/>
                  </a:lnTo>
                  <a:lnTo>
                    <a:pt x="5" y="229"/>
                  </a:lnTo>
                  <a:lnTo>
                    <a:pt x="8" y="214"/>
                  </a:lnTo>
                  <a:lnTo>
                    <a:pt x="11" y="200"/>
                  </a:lnTo>
                  <a:lnTo>
                    <a:pt x="17" y="186"/>
                  </a:lnTo>
                  <a:lnTo>
                    <a:pt x="22" y="172"/>
                  </a:lnTo>
                  <a:lnTo>
                    <a:pt x="27" y="160"/>
                  </a:lnTo>
                  <a:lnTo>
                    <a:pt x="35" y="146"/>
                  </a:lnTo>
                  <a:lnTo>
                    <a:pt x="42" y="133"/>
                  </a:lnTo>
                  <a:lnTo>
                    <a:pt x="51" y="121"/>
                  </a:lnTo>
                  <a:lnTo>
                    <a:pt x="59" y="109"/>
                  </a:lnTo>
                  <a:lnTo>
                    <a:pt x="69" y="97"/>
                  </a:lnTo>
                  <a:lnTo>
                    <a:pt x="80" y="86"/>
                  </a:lnTo>
                  <a:lnTo>
                    <a:pt x="90" y="75"/>
                  </a:lnTo>
                  <a:lnTo>
                    <a:pt x="102" y="64"/>
                  </a:lnTo>
                  <a:lnTo>
                    <a:pt x="115" y="54"/>
                  </a:lnTo>
                  <a:lnTo>
                    <a:pt x="128" y="46"/>
                  </a:lnTo>
                  <a:lnTo>
                    <a:pt x="142" y="37"/>
                  </a:lnTo>
                  <a:lnTo>
                    <a:pt x="156" y="30"/>
                  </a:lnTo>
                  <a:lnTo>
                    <a:pt x="170" y="24"/>
                  </a:lnTo>
                  <a:lnTo>
                    <a:pt x="184" y="18"/>
                  </a:lnTo>
                  <a:lnTo>
                    <a:pt x="199" y="13"/>
                  </a:lnTo>
                  <a:lnTo>
                    <a:pt x="212" y="9"/>
                  </a:lnTo>
                  <a:lnTo>
                    <a:pt x="227" y="5"/>
                  </a:lnTo>
                  <a:lnTo>
                    <a:pt x="242" y="3"/>
                  </a:lnTo>
                  <a:lnTo>
                    <a:pt x="256" y="1"/>
                  </a:lnTo>
                  <a:lnTo>
                    <a:pt x="271" y="0"/>
                  </a:lnTo>
                  <a:lnTo>
                    <a:pt x="286" y="0"/>
                  </a:lnTo>
                  <a:lnTo>
                    <a:pt x="301" y="1"/>
                  </a:lnTo>
                  <a:lnTo>
                    <a:pt x="314" y="2"/>
                  </a:lnTo>
                  <a:lnTo>
                    <a:pt x="329" y="4"/>
                  </a:lnTo>
                  <a:lnTo>
                    <a:pt x="344" y="8"/>
                  </a:lnTo>
                  <a:lnTo>
                    <a:pt x="359" y="11"/>
                  </a:lnTo>
                  <a:lnTo>
                    <a:pt x="373" y="16"/>
                  </a:lnTo>
                  <a:lnTo>
                    <a:pt x="388" y="21"/>
                  </a:lnTo>
                  <a:lnTo>
                    <a:pt x="402" y="27"/>
                  </a:lnTo>
                  <a:lnTo>
                    <a:pt x="415" y="34"/>
                  </a:lnTo>
                  <a:lnTo>
                    <a:pt x="430" y="42"/>
                  </a:lnTo>
                  <a:lnTo>
                    <a:pt x="444" y="50"/>
                  </a:lnTo>
                  <a:lnTo>
                    <a:pt x="458" y="60"/>
                  </a:lnTo>
                  <a:lnTo>
                    <a:pt x="471" y="69"/>
                  </a:lnTo>
                  <a:lnTo>
                    <a:pt x="485" y="81"/>
                  </a:lnTo>
                  <a:lnTo>
                    <a:pt x="497" y="93"/>
                  </a:lnTo>
                  <a:lnTo>
                    <a:pt x="510" y="104"/>
                  </a:lnTo>
                  <a:lnTo>
                    <a:pt x="523" y="118"/>
                  </a:lnTo>
                  <a:lnTo>
                    <a:pt x="536" y="132"/>
                  </a:lnTo>
                  <a:lnTo>
                    <a:pt x="547" y="147"/>
                  </a:lnTo>
                  <a:lnTo>
                    <a:pt x="559" y="16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4" name="Freeform 119"/>
            <p:cNvSpPr>
              <a:spLocks noEditPoints="1"/>
            </p:cNvSpPr>
            <p:nvPr userDrawn="1"/>
          </p:nvSpPr>
          <p:spPr bwMode="auto">
            <a:xfrm>
              <a:off x="4706" y="3605"/>
              <a:ext cx="65" cy="66"/>
            </a:xfrm>
            <a:custGeom>
              <a:avLst/>
              <a:gdLst>
                <a:gd name="T0" fmla="*/ 175 w 648"/>
                <a:gd name="T1" fmla="*/ 205 h 659"/>
                <a:gd name="T2" fmla="*/ 144 w 648"/>
                <a:gd name="T3" fmla="*/ 235 h 659"/>
                <a:gd name="T4" fmla="*/ 121 w 648"/>
                <a:gd name="T5" fmla="*/ 262 h 659"/>
                <a:gd name="T6" fmla="*/ 112 w 648"/>
                <a:gd name="T7" fmla="*/ 290 h 659"/>
                <a:gd name="T8" fmla="*/ 114 w 648"/>
                <a:gd name="T9" fmla="*/ 317 h 659"/>
                <a:gd name="T10" fmla="*/ 128 w 648"/>
                <a:gd name="T11" fmla="*/ 346 h 659"/>
                <a:gd name="T12" fmla="*/ 147 w 648"/>
                <a:gd name="T13" fmla="*/ 364 h 659"/>
                <a:gd name="T14" fmla="*/ 170 w 648"/>
                <a:gd name="T15" fmla="*/ 374 h 659"/>
                <a:gd name="T16" fmla="*/ 200 w 648"/>
                <a:gd name="T17" fmla="*/ 374 h 659"/>
                <a:gd name="T18" fmla="*/ 234 w 648"/>
                <a:gd name="T19" fmla="*/ 364 h 659"/>
                <a:gd name="T20" fmla="*/ 272 w 648"/>
                <a:gd name="T21" fmla="*/ 343 h 659"/>
                <a:gd name="T22" fmla="*/ 262 w 648"/>
                <a:gd name="T23" fmla="*/ 142 h 659"/>
                <a:gd name="T24" fmla="*/ 324 w 648"/>
                <a:gd name="T25" fmla="*/ 421 h 659"/>
                <a:gd name="T26" fmla="*/ 300 w 648"/>
                <a:gd name="T27" fmla="*/ 447 h 659"/>
                <a:gd name="T28" fmla="*/ 286 w 648"/>
                <a:gd name="T29" fmla="*/ 473 h 659"/>
                <a:gd name="T30" fmla="*/ 281 w 648"/>
                <a:gd name="T31" fmla="*/ 496 h 659"/>
                <a:gd name="T32" fmla="*/ 285 w 648"/>
                <a:gd name="T33" fmla="*/ 519 h 659"/>
                <a:gd name="T34" fmla="*/ 299 w 648"/>
                <a:gd name="T35" fmla="*/ 540 h 659"/>
                <a:gd name="T36" fmla="*/ 319 w 648"/>
                <a:gd name="T37" fmla="*/ 555 h 659"/>
                <a:gd name="T38" fmla="*/ 343 w 648"/>
                <a:gd name="T39" fmla="*/ 561 h 659"/>
                <a:gd name="T40" fmla="*/ 370 w 648"/>
                <a:gd name="T41" fmla="*/ 557 h 659"/>
                <a:gd name="T42" fmla="*/ 401 w 648"/>
                <a:gd name="T43" fmla="*/ 543 h 659"/>
                <a:gd name="T44" fmla="*/ 435 w 648"/>
                <a:gd name="T45" fmla="*/ 522 h 659"/>
                <a:gd name="T46" fmla="*/ 347 w 648"/>
                <a:gd name="T47" fmla="*/ 403 h 659"/>
                <a:gd name="T48" fmla="*/ 444 w 648"/>
                <a:gd name="T49" fmla="*/ 622 h 659"/>
                <a:gd name="T50" fmla="*/ 381 w 648"/>
                <a:gd name="T51" fmla="*/ 650 h 659"/>
                <a:gd name="T52" fmla="*/ 321 w 648"/>
                <a:gd name="T53" fmla="*/ 659 h 659"/>
                <a:gd name="T54" fmla="*/ 273 w 648"/>
                <a:gd name="T55" fmla="*/ 653 h 659"/>
                <a:gd name="T56" fmla="*/ 244 w 648"/>
                <a:gd name="T57" fmla="*/ 640 h 659"/>
                <a:gd name="T58" fmla="*/ 222 w 648"/>
                <a:gd name="T59" fmla="*/ 625 h 659"/>
                <a:gd name="T60" fmla="*/ 204 w 648"/>
                <a:gd name="T61" fmla="*/ 605 h 659"/>
                <a:gd name="T62" fmla="*/ 190 w 648"/>
                <a:gd name="T63" fmla="*/ 580 h 659"/>
                <a:gd name="T64" fmla="*/ 184 w 648"/>
                <a:gd name="T65" fmla="*/ 554 h 659"/>
                <a:gd name="T66" fmla="*/ 183 w 648"/>
                <a:gd name="T67" fmla="*/ 526 h 659"/>
                <a:gd name="T68" fmla="*/ 188 w 648"/>
                <a:gd name="T69" fmla="*/ 497 h 659"/>
                <a:gd name="T70" fmla="*/ 182 w 648"/>
                <a:gd name="T71" fmla="*/ 463 h 659"/>
                <a:gd name="T72" fmla="*/ 137 w 648"/>
                <a:gd name="T73" fmla="*/ 464 h 659"/>
                <a:gd name="T74" fmla="*/ 104 w 648"/>
                <a:gd name="T75" fmla="*/ 459 h 659"/>
                <a:gd name="T76" fmla="*/ 71 w 648"/>
                <a:gd name="T77" fmla="*/ 446 h 659"/>
                <a:gd name="T78" fmla="*/ 42 w 648"/>
                <a:gd name="T79" fmla="*/ 425 h 659"/>
                <a:gd name="T80" fmla="*/ 27 w 648"/>
                <a:gd name="T81" fmla="*/ 409 h 659"/>
                <a:gd name="T82" fmla="*/ 11 w 648"/>
                <a:gd name="T83" fmla="*/ 381 h 659"/>
                <a:gd name="T84" fmla="*/ 0 w 648"/>
                <a:gd name="T85" fmla="*/ 335 h 659"/>
                <a:gd name="T86" fmla="*/ 5 w 648"/>
                <a:gd name="T87" fmla="*/ 288 h 659"/>
                <a:gd name="T88" fmla="*/ 17 w 648"/>
                <a:gd name="T89" fmla="*/ 253 h 659"/>
                <a:gd name="T90" fmla="*/ 38 w 648"/>
                <a:gd name="T91" fmla="*/ 214 h 659"/>
                <a:gd name="T92" fmla="*/ 88 w 648"/>
                <a:gd name="T93" fmla="*/ 158 h 659"/>
                <a:gd name="T94" fmla="*/ 300 w 648"/>
                <a:gd name="T95"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8" h="659">
                  <a:moveTo>
                    <a:pt x="262" y="142"/>
                  </a:moveTo>
                  <a:lnTo>
                    <a:pt x="188" y="195"/>
                  </a:lnTo>
                  <a:lnTo>
                    <a:pt x="175" y="205"/>
                  </a:lnTo>
                  <a:lnTo>
                    <a:pt x="164" y="214"/>
                  </a:lnTo>
                  <a:lnTo>
                    <a:pt x="153" y="225"/>
                  </a:lnTo>
                  <a:lnTo>
                    <a:pt x="144" y="235"/>
                  </a:lnTo>
                  <a:lnTo>
                    <a:pt x="135" y="243"/>
                  </a:lnTo>
                  <a:lnTo>
                    <a:pt x="128" y="253"/>
                  </a:lnTo>
                  <a:lnTo>
                    <a:pt x="121" y="262"/>
                  </a:lnTo>
                  <a:lnTo>
                    <a:pt x="117" y="272"/>
                  </a:lnTo>
                  <a:lnTo>
                    <a:pt x="114" y="281"/>
                  </a:lnTo>
                  <a:lnTo>
                    <a:pt x="112" y="290"/>
                  </a:lnTo>
                  <a:lnTo>
                    <a:pt x="111" y="299"/>
                  </a:lnTo>
                  <a:lnTo>
                    <a:pt x="112" y="309"/>
                  </a:lnTo>
                  <a:lnTo>
                    <a:pt x="114" y="317"/>
                  </a:lnTo>
                  <a:lnTo>
                    <a:pt x="117" y="327"/>
                  </a:lnTo>
                  <a:lnTo>
                    <a:pt x="121" y="337"/>
                  </a:lnTo>
                  <a:lnTo>
                    <a:pt x="128" y="346"/>
                  </a:lnTo>
                  <a:lnTo>
                    <a:pt x="133" y="353"/>
                  </a:lnTo>
                  <a:lnTo>
                    <a:pt x="139" y="359"/>
                  </a:lnTo>
                  <a:lnTo>
                    <a:pt x="147" y="364"/>
                  </a:lnTo>
                  <a:lnTo>
                    <a:pt x="154" y="369"/>
                  </a:lnTo>
                  <a:lnTo>
                    <a:pt x="162" y="372"/>
                  </a:lnTo>
                  <a:lnTo>
                    <a:pt x="170" y="374"/>
                  </a:lnTo>
                  <a:lnTo>
                    <a:pt x="180" y="375"/>
                  </a:lnTo>
                  <a:lnTo>
                    <a:pt x="189" y="375"/>
                  </a:lnTo>
                  <a:lnTo>
                    <a:pt x="200" y="374"/>
                  </a:lnTo>
                  <a:lnTo>
                    <a:pt x="211" y="372"/>
                  </a:lnTo>
                  <a:lnTo>
                    <a:pt x="222" y="369"/>
                  </a:lnTo>
                  <a:lnTo>
                    <a:pt x="234" y="364"/>
                  </a:lnTo>
                  <a:lnTo>
                    <a:pt x="247" y="358"/>
                  </a:lnTo>
                  <a:lnTo>
                    <a:pt x="259" y="352"/>
                  </a:lnTo>
                  <a:lnTo>
                    <a:pt x="272" y="343"/>
                  </a:lnTo>
                  <a:lnTo>
                    <a:pt x="286" y="333"/>
                  </a:lnTo>
                  <a:lnTo>
                    <a:pt x="360" y="279"/>
                  </a:lnTo>
                  <a:lnTo>
                    <a:pt x="262" y="142"/>
                  </a:lnTo>
                  <a:close/>
                  <a:moveTo>
                    <a:pt x="347" y="403"/>
                  </a:moveTo>
                  <a:lnTo>
                    <a:pt x="335" y="412"/>
                  </a:lnTo>
                  <a:lnTo>
                    <a:pt x="324" y="421"/>
                  </a:lnTo>
                  <a:lnTo>
                    <a:pt x="315" y="430"/>
                  </a:lnTo>
                  <a:lnTo>
                    <a:pt x="307" y="439"/>
                  </a:lnTo>
                  <a:lnTo>
                    <a:pt x="300" y="447"/>
                  </a:lnTo>
                  <a:lnTo>
                    <a:pt x="295" y="456"/>
                  </a:lnTo>
                  <a:lnTo>
                    <a:pt x="289" y="464"/>
                  </a:lnTo>
                  <a:lnTo>
                    <a:pt x="286" y="473"/>
                  </a:lnTo>
                  <a:lnTo>
                    <a:pt x="283" y="480"/>
                  </a:lnTo>
                  <a:lnTo>
                    <a:pt x="282" y="489"/>
                  </a:lnTo>
                  <a:lnTo>
                    <a:pt x="281" y="496"/>
                  </a:lnTo>
                  <a:lnTo>
                    <a:pt x="282" y="504"/>
                  </a:lnTo>
                  <a:lnTo>
                    <a:pt x="283" y="511"/>
                  </a:lnTo>
                  <a:lnTo>
                    <a:pt x="285" y="519"/>
                  </a:lnTo>
                  <a:lnTo>
                    <a:pt x="289" y="525"/>
                  </a:lnTo>
                  <a:lnTo>
                    <a:pt x="293" y="532"/>
                  </a:lnTo>
                  <a:lnTo>
                    <a:pt x="299" y="540"/>
                  </a:lnTo>
                  <a:lnTo>
                    <a:pt x="305" y="546"/>
                  </a:lnTo>
                  <a:lnTo>
                    <a:pt x="313" y="550"/>
                  </a:lnTo>
                  <a:lnTo>
                    <a:pt x="319" y="555"/>
                  </a:lnTo>
                  <a:lnTo>
                    <a:pt x="326" y="558"/>
                  </a:lnTo>
                  <a:lnTo>
                    <a:pt x="335" y="560"/>
                  </a:lnTo>
                  <a:lnTo>
                    <a:pt x="343" y="561"/>
                  </a:lnTo>
                  <a:lnTo>
                    <a:pt x="352" y="560"/>
                  </a:lnTo>
                  <a:lnTo>
                    <a:pt x="360" y="559"/>
                  </a:lnTo>
                  <a:lnTo>
                    <a:pt x="370" y="557"/>
                  </a:lnTo>
                  <a:lnTo>
                    <a:pt x="380" y="554"/>
                  </a:lnTo>
                  <a:lnTo>
                    <a:pt x="390" y="548"/>
                  </a:lnTo>
                  <a:lnTo>
                    <a:pt x="401" y="543"/>
                  </a:lnTo>
                  <a:lnTo>
                    <a:pt x="411" y="537"/>
                  </a:lnTo>
                  <a:lnTo>
                    <a:pt x="423" y="529"/>
                  </a:lnTo>
                  <a:lnTo>
                    <a:pt x="435" y="522"/>
                  </a:lnTo>
                  <a:lnTo>
                    <a:pt x="502" y="473"/>
                  </a:lnTo>
                  <a:lnTo>
                    <a:pt x="415" y="354"/>
                  </a:lnTo>
                  <a:lnTo>
                    <a:pt x="347" y="403"/>
                  </a:lnTo>
                  <a:close/>
                  <a:moveTo>
                    <a:pt x="492" y="591"/>
                  </a:moveTo>
                  <a:lnTo>
                    <a:pt x="468" y="608"/>
                  </a:lnTo>
                  <a:lnTo>
                    <a:pt x="444" y="622"/>
                  </a:lnTo>
                  <a:lnTo>
                    <a:pt x="422" y="633"/>
                  </a:lnTo>
                  <a:lnTo>
                    <a:pt x="401" y="643"/>
                  </a:lnTo>
                  <a:lnTo>
                    <a:pt x="381" y="650"/>
                  </a:lnTo>
                  <a:lnTo>
                    <a:pt x="360" y="656"/>
                  </a:lnTo>
                  <a:lnTo>
                    <a:pt x="340" y="658"/>
                  </a:lnTo>
                  <a:lnTo>
                    <a:pt x="321" y="659"/>
                  </a:lnTo>
                  <a:lnTo>
                    <a:pt x="305" y="659"/>
                  </a:lnTo>
                  <a:lnTo>
                    <a:pt x="289" y="657"/>
                  </a:lnTo>
                  <a:lnTo>
                    <a:pt x="273" y="653"/>
                  </a:lnTo>
                  <a:lnTo>
                    <a:pt x="257" y="647"/>
                  </a:lnTo>
                  <a:lnTo>
                    <a:pt x="250" y="644"/>
                  </a:lnTo>
                  <a:lnTo>
                    <a:pt x="244" y="640"/>
                  </a:lnTo>
                  <a:lnTo>
                    <a:pt x="236" y="636"/>
                  </a:lnTo>
                  <a:lnTo>
                    <a:pt x="229" y="631"/>
                  </a:lnTo>
                  <a:lnTo>
                    <a:pt x="222" y="625"/>
                  </a:lnTo>
                  <a:lnTo>
                    <a:pt x="216" y="620"/>
                  </a:lnTo>
                  <a:lnTo>
                    <a:pt x="211" y="612"/>
                  </a:lnTo>
                  <a:lnTo>
                    <a:pt x="204" y="605"/>
                  </a:lnTo>
                  <a:lnTo>
                    <a:pt x="199" y="597"/>
                  </a:lnTo>
                  <a:lnTo>
                    <a:pt x="195" y="589"/>
                  </a:lnTo>
                  <a:lnTo>
                    <a:pt x="190" y="580"/>
                  </a:lnTo>
                  <a:lnTo>
                    <a:pt x="188" y="572"/>
                  </a:lnTo>
                  <a:lnTo>
                    <a:pt x="185" y="563"/>
                  </a:lnTo>
                  <a:lnTo>
                    <a:pt x="184" y="554"/>
                  </a:lnTo>
                  <a:lnTo>
                    <a:pt x="183" y="545"/>
                  </a:lnTo>
                  <a:lnTo>
                    <a:pt x="183" y="536"/>
                  </a:lnTo>
                  <a:lnTo>
                    <a:pt x="183" y="526"/>
                  </a:lnTo>
                  <a:lnTo>
                    <a:pt x="184" y="516"/>
                  </a:lnTo>
                  <a:lnTo>
                    <a:pt x="186" y="507"/>
                  </a:lnTo>
                  <a:lnTo>
                    <a:pt x="188" y="497"/>
                  </a:lnTo>
                  <a:lnTo>
                    <a:pt x="195" y="478"/>
                  </a:lnTo>
                  <a:lnTo>
                    <a:pt x="203" y="460"/>
                  </a:lnTo>
                  <a:lnTo>
                    <a:pt x="182" y="463"/>
                  </a:lnTo>
                  <a:lnTo>
                    <a:pt x="160" y="465"/>
                  </a:lnTo>
                  <a:lnTo>
                    <a:pt x="149" y="465"/>
                  </a:lnTo>
                  <a:lnTo>
                    <a:pt x="137" y="464"/>
                  </a:lnTo>
                  <a:lnTo>
                    <a:pt x="127" y="463"/>
                  </a:lnTo>
                  <a:lnTo>
                    <a:pt x="115" y="461"/>
                  </a:lnTo>
                  <a:lnTo>
                    <a:pt x="104" y="459"/>
                  </a:lnTo>
                  <a:lnTo>
                    <a:pt x="93" y="456"/>
                  </a:lnTo>
                  <a:lnTo>
                    <a:pt x="82" y="452"/>
                  </a:lnTo>
                  <a:lnTo>
                    <a:pt x="71" y="446"/>
                  </a:lnTo>
                  <a:lnTo>
                    <a:pt x="61" y="440"/>
                  </a:lnTo>
                  <a:lnTo>
                    <a:pt x="51" y="433"/>
                  </a:lnTo>
                  <a:lnTo>
                    <a:pt x="42" y="425"/>
                  </a:lnTo>
                  <a:lnTo>
                    <a:pt x="33" y="416"/>
                  </a:lnTo>
                  <a:lnTo>
                    <a:pt x="30" y="413"/>
                  </a:lnTo>
                  <a:lnTo>
                    <a:pt x="27" y="409"/>
                  </a:lnTo>
                  <a:lnTo>
                    <a:pt x="23" y="404"/>
                  </a:lnTo>
                  <a:lnTo>
                    <a:pt x="18" y="397"/>
                  </a:lnTo>
                  <a:lnTo>
                    <a:pt x="11" y="381"/>
                  </a:lnTo>
                  <a:lnTo>
                    <a:pt x="5" y="365"/>
                  </a:lnTo>
                  <a:lnTo>
                    <a:pt x="2" y="350"/>
                  </a:lnTo>
                  <a:lnTo>
                    <a:pt x="0" y="335"/>
                  </a:lnTo>
                  <a:lnTo>
                    <a:pt x="1" y="319"/>
                  </a:lnTo>
                  <a:lnTo>
                    <a:pt x="2" y="303"/>
                  </a:lnTo>
                  <a:lnTo>
                    <a:pt x="5" y="288"/>
                  </a:lnTo>
                  <a:lnTo>
                    <a:pt x="10" y="273"/>
                  </a:lnTo>
                  <a:lnTo>
                    <a:pt x="14" y="262"/>
                  </a:lnTo>
                  <a:lnTo>
                    <a:pt x="17" y="253"/>
                  </a:lnTo>
                  <a:lnTo>
                    <a:pt x="21" y="243"/>
                  </a:lnTo>
                  <a:lnTo>
                    <a:pt x="27" y="233"/>
                  </a:lnTo>
                  <a:lnTo>
                    <a:pt x="38" y="214"/>
                  </a:lnTo>
                  <a:lnTo>
                    <a:pt x="53" y="195"/>
                  </a:lnTo>
                  <a:lnTo>
                    <a:pt x="69" y="177"/>
                  </a:lnTo>
                  <a:lnTo>
                    <a:pt x="88" y="158"/>
                  </a:lnTo>
                  <a:lnTo>
                    <a:pt x="111" y="140"/>
                  </a:lnTo>
                  <a:lnTo>
                    <a:pt x="136" y="121"/>
                  </a:lnTo>
                  <a:lnTo>
                    <a:pt x="300" y="0"/>
                  </a:lnTo>
                  <a:lnTo>
                    <a:pt x="648" y="478"/>
                  </a:lnTo>
                  <a:lnTo>
                    <a:pt x="492" y="591"/>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5" name="Freeform 120"/>
            <p:cNvSpPr>
              <a:spLocks/>
            </p:cNvSpPr>
            <p:nvPr userDrawn="1"/>
          </p:nvSpPr>
          <p:spPr bwMode="auto">
            <a:xfrm>
              <a:off x="4659" y="3647"/>
              <a:ext cx="60" cy="63"/>
            </a:xfrm>
            <a:custGeom>
              <a:avLst/>
              <a:gdLst>
                <a:gd name="T0" fmla="*/ 346 w 597"/>
                <a:gd name="T1" fmla="*/ 624 h 624"/>
                <a:gd name="T2" fmla="*/ 385 w 597"/>
                <a:gd name="T3" fmla="*/ 486 h 624"/>
                <a:gd name="T4" fmla="*/ 423 w 597"/>
                <a:gd name="T5" fmla="*/ 454 h 624"/>
                <a:gd name="T6" fmla="*/ 453 w 597"/>
                <a:gd name="T7" fmla="*/ 419 h 624"/>
                <a:gd name="T8" fmla="*/ 474 w 597"/>
                <a:gd name="T9" fmla="*/ 382 h 624"/>
                <a:gd name="T10" fmla="*/ 481 w 597"/>
                <a:gd name="T11" fmla="*/ 364 h 624"/>
                <a:gd name="T12" fmla="*/ 487 w 597"/>
                <a:gd name="T13" fmla="*/ 344 h 624"/>
                <a:gd name="T14" fmla="*/ 491 w 597"/>
                <a:gd name="T15" fmla="*/ 324 h 624"/>
                <a:gd name="T16" fmla="*/ 492 w 597"/>
                <a:gd name="T17" fmla="*/ 304 h 624"/>
                <a:gd name="T18" fmla="*/ 491 w 597"/>
                <a:gd name="T19" fmla="*/ 284 h 624"/>
                <a:gd name="T20" fmla="*/ 487 w 597"/>
                <a:gd name="T21" fmla="*/ 264 h 624"/>
                <a:gd name="T22" fmla="*/ 481 w 597"/>
                <a:gd name="T23" fmla="*/ 244 h 624"/>
                <a:gd name="T24" fmla="*/ 474 w 597"/>
                <a:gd name="T25" fmla="*/ 223 h 624"/>
                <a:gd name="T26" fmla="*/ 452 w 597"/>
                <a:gd name="T27" fmla="*/ 183 h 624"/>
                <a:gd name="T28" fmla="*/ 420 w 597"/>
                <a:gd name="T29" fmla="*/ 150 h 624"/>
                <a:gd name="T30" fmla="*/ 403 w 597"/>
                <a:gd name="T31" fmla="*/ 136 h 624"/>
                <a:gd name="T32" fmla="*/ 386 w 597"/>
                <a:gd name="T33" fmla="*/ 124 h 624"/>
                <a:gd name="T34" fmla="*/ 368 w 597"/>
                <a:gd name="T35" fmla="*/ 115 h 624"/>
                <a:gd name="T36" fmla="*/ 349 w 597"/>
                <a:gd name="T37" fmla="*/ 107 h 624"/>
                <a:gd name="T38" fmla="*/ 329 w 597"/>
                <a:gd name="T39" fmla="*/ 103 h 624"/>
                <a:gd name="T40" fmla="*/ 310 w 597"/>
                <a:gd name="T41" fmla="*/ 100 h 624"/>
                <a:gd name="T42" fmla="*/ 290 w 597"/>
                <a:gd name="T43" fmla="*/ 99 h 624"/>
                <a:gd name="T44" fmla="*/ 270 w 597"/>
                <a:gd name="T45" fmla="*/ 100 h 624"/>
                <a:gd name="T46" fmla="*/ 227 w 597"/>
                <a:gd name="T47" fmla="*/ 110 h 624"/>
                <a:gd name="T48" fmla="*/ 186 w 597"/>
                <a:gd name="T49" fmla="*/ 128 h 624"/>
                <a:gd name="T50" fmla="*/ 143 w 597"/>
                <a:gd name="T51" fmla="*/ 154 h 624"/>
                <a:gd name="T52" fmla="*/ 216 w 597"/>
                <a:gd name="T53" fmla="*/ 272 h 624"/>
                <a:gd name="T54" fmla="*/ 377 w 597"/>
                <a:gd name="T55" fmla="*/ 270 h 624"/>
                <a:gd name="T56" fmla="*/ 138 w 597"/>
                <a:gd name="T57" fmla="*/ 338 h 624"/>
                <a:gd name="T58" fmla="*/ 0 w 597"/>
                <a:gd name="T59" fmla="*/ 147 h 624"/>
                <a:gd name="T60" fmla="*/ 105 w 597"/>
                <a:gd name="T61" fmla="*/ 71 h 624"/>
                <a:gd name="T62" fmla="*/ 137 w 597"/>
                <a:gd name="T63" fmla="*/ 51 h 624"/>
                <a:gd name="T64" fmla="*/ 169 w 597"/>
                <a:gd name="T65" fmla="*/ 35 h 624"/>
                <a:gd name="T66" fmla="*/ 201 w 597"/>
                <a:gd name="T67" fmla="*/ 21 h 624"/>
                <a:gd name="T68" fmla="*/ 233 w 597"/>
                <a:gd name="T69" fmla="*/ 12 h 624"/>
                <a:gd name="T70" fmla="*/ 263 w 597"/>
                <a:gd name="T71" fmla="*/ 5 h 624"/>
                <a:gd name="T72" fmla="*/ 294 w 597"/>
                <a:gd name="T73" fmla="*/ 1 h 624"/>
                <a:gd name="T74" fmla="*/ 325 w 597"/>
                <a:gd name="T75" fmla="*/ 1 h 624"/>
                <a:gd name="T76" fmla="*/ 355 w 597"/>
                <a:gd name="T77" fmla="*/ 3 h 624"/>
                <a:gd name="T78" fmla="*/ 384 w 597"/>
                <a:gd name="T79" fmla="*/ 9 h 624"/>
                <a:gd name="T80" fmla="*/ 411 w 597"/>
                <a:gd name="T81" fmla="*/ 17 h 624"/>
                <a:gd name="T82" fmla="*/ 439 w 597"/>
                <a:gd name="T83" fmla="*/ 29 h 624"/>
                <a:gd name="T84" fmla="*/ 464 w 597"/>
                <a:gd name="T85" fmla="*/ 43 h 624"/>
                <a:gd name="T86" fmla="*/ 489 w 597"/>
                <a:gd name="T87" fmla="*/ 60 h 624"/>
                <a:gd name="T88" fmla="*/ 512 w 597"/>
                <a:gd name="T89" fmla="*/ 80 h 624"/>
                <a:gd name="T90" fmla="*/ 534 w 597"/>
                <a:gd name="T91" fmla="*/ 102 h 624"/>
                <a:gd name="T92" fmla="*/ 553 w 597"/>
                <a:gd name="T93" fmla="*/ 129 h 624"/>
                <a:gd name="T94" fmla="*/ 568 w 597"/>
                <a:gd name="T95" fmla="*/ 156 h 624"/>
                <a:gd name="T96" fmla="*/ 580 w 597"/>
                <a:gd name="T97" fmla="*/ 184 h 624"/>
                <a:gd name="T98" fmla="*/ 589 w 597"/>
                <a:gd name="T99" fmla="*/ 213 h 624"/>
                <a:gd name="T100" fmla="*/ 595 w 597"/>
                <a:gd name="T101" fmla="*/ 243 h 624"/>
                <a:gd name="T102" fmla="*/ 597 w 597"/>
                <a:gd name="T103" fmla="*/ 271 h 624"/>
                <a:gd name="T104" fmla="*/ 597 w 597"/>
                <a:gd name="T105" fmla="*/ 301 h 624"/>
                <a:gd name="T106" fmla="*/ 593 w 597"/>
                <a:gd name="T107" fmla="*/ 330 h 624"/>
                <a:gd name="T108" fmla="*/ 587 w 597"/>
                <a:gd name="T109" fmla="*/ 360 h 624"/>
                <a:gd name="T110" fmla="*/ 577 w 597"/>
                <a:gd name="T111" fmla="*/ 388 h 624"/>
                <a:gd name="T112" fmla="*/ 563 w 597"/>
                <a:gd name="T113" fmla="*/ 417 h 624"/>
                <a:gd name="T114" fmla="*/ 547 w 597"/>
                <a:gd name="T115" fmla="*/ 445 h 624"/>
                <a:gd name="T116" fmla="*/ 528 w 597"/>
                <a:gd name="T117" fmla="*/ 471 h 624"/>
                <a:gd name="T118" fmla="*/ 506 w 597"/>
                <a:gd name="T119" fmla="*/ 498 h 624"/>
                <a:gd name="T120" fmla="*/ 480 w 597"/>
                <a:gd name="T121" fmla="*/ 523 h 624"/>
                <a:gd name="T122" fmla="*/ 452 w 597"/>
                <a:gd name="T123" fmla="*/ 5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4">
                  <a:moveTo>
                    <a:pt x="436" y="560"/>
                  </a:moveTo>
                  <a:lnTo>
                    <a:pt x="346" y="624"/>
                  </a:lnTo>
                  <a:lnTo>
                    <a:pt x="294" y="552"/>
                  </a:lnTo>
                  <a:lnTo>
                    <a:pt x="385" y="486"/>
                  </a:lnTo>
                  <a:lnTo>
                    <a:pt x="405" y="470"/>
                  </a:lnTo>
                  <a:lnTo>
                    <a:pt x="423" y="454"/>
                  </a:lnTo>
                  <a:lnTo>
                    <a:pt x="439" y="437"/>
                  </a:lnTo>
                  <a:lnTo>
                    <a:pt x="453" y="419"/>
                  </a:lnTo>
                  <a:lnTo>
                    <a:pt x="464" y="401"/>
                  </a:lnTo>
                  <a:lnTo>
                    <a:pt x="474" y="382"/>
                  </a:lnTo>
                  <a:lnTo>
                    <a:pt x="478" y="373"/>
                  </a:lnTo>
                  <a:lnTo>
                    <a:pt x="481" y="364"/>
                  </a:lnTo>
                  <a:lnTo>
                    <a:pt x="485" y="353"/>
                  </a:lnTo>
                  <a:lnTo>
                    <a:pt x="487" y="344"/>
                  </a:lnTo>
                  <a:lnTo>
                    <a:pt x="489" y="334"/>
                  </a:lnTo>
                  <a:lnTo>
                    <a:pt x="491" y="324"/>
                  </a:lnTo>
                  <a:lnTo>
                    <a:pt x="491" y="314"/>
                  </a:lnTo>
                  <a:lnTo>
                    <a:pt x="492" y="304"/>
                  </a:lnTo>
                  <a:lnTo>
                    <a:pt x="491" y="295"/>
                  </a:lnTo>
                  <a:lnTo>
                    <a:pt x="491" y="284"/>
                  </a:lnTo>
                  <a:lnTo>
                    <a:pt x="489" y="274"/>
                  </a:lnTo>
                  <a:lnTo>
                    <a:pt x="487" y="264"/>
                  </a:lnTo>
                  <a:lnTo>
                    <a:pt x="485" y="254"/>
                  </a:lnTo>
                  <a:lnTo>
                    <a:pt x="481" y="244"/>
                  </a:lnTo>
                  <a:lnTo>
                    <a:pt x="478" y="234"/>
                  </a:lnTo>
                  <a:lnTo>
                    <a:pt x="474" y="223"/>
                  </a:lnTo>
                  <a:lnTo>
                    <a:pt x="463" y="203"/>
                  </a:lnTo>
                  <a:lnTo>
                    <a:pt x="452" y="183"/>
                  </a:lnTo>
                  <a:lnTo>
                    <a:pt x="436" y="166"/>
                  </a:lnTo>
                  <a:lnTo>
                    <a:pt x="420" y="150"/>
                  </a:lnTo>
                  <a:lnTo>
                    <a:pt x="411" y="143"/>
                  </a:lnTo>
                  <a:lnTo>
                    <a:pt x="403" y="136"/>
                  </a:lnTo>
                  <a:lnTo>
                    <a:pt x="394" y="130"/>
                  </a:lnTo>
                  <a:lnTo>
                    <a:pt x="386" y="124"/>
                  </a:lnTo>
                  <a:lnTo>
                    <a:pt x="376" y="119"/>
                  </a:lnTo>
                  <a:lnTo>
                    <a:pt x="368" y="115"/>
                  </a:lnTo>
                  <a:lnTo>
                    <a:pt x="358" y="112"/>
                  </a:lnTo>
                  <a:lnTo>
                    <a:pt x="349" y="107"/>
                  </a:lnTo>
                  <a:lnTo>
                    <a:pt x="339" y="105"/>
                  </a:lnTo>
                  <a:lnTo>
                    <a:pt x="329" y="103"/>
                  </a:lnTo>
                  <a:lnTo>
                    <a:pt x="320" y="101"/>
                  </a:lnTo>
                  <a:lnTo>
                    <a:pt x="310" y="100"/>
                  </a:lnTo>
                  <a:lnTo>
                    <a:pt x="300" y="99"/>
                  </a:lnTo>
                  <a:lnTo>
                    <a:pt x="290" y="99"/>
                  </a:lnTo>
                  <a:lnTo>
                    <a:pt x="279" y="100"/>
                  </a:lnTo>
                  <a:lnTo>
                    <a:pt x="270" y="100"/>
                  </a:lnTo>
                  <a:lnTo>
                    <a:pt x="249" y="104"/>
                  </a:lnTo>
                  <a:lnTo>
                    <a:pt x="227" y="110"/>
                  </a:lnTo>
                  <a:lnTo>
                    <a:pt x="207" y="117"/>
                  </a:lnTo>
                  <a:lnTo>
                    <a:pt x="186" y="128"/>
                  </a:lnTo>
                  <a:lnTo>
                    <a:pt x="165" y="139"/>
                  </a:lnTo>
                  <a:lnTo>
                    <a:pt x="143" y="154"/>
                  </a:lnTo>
                  <a:lnTo>
                    <a:pt x="134" y="161"/>
                  </a:lnTo>
                  <a:lnTo>
                    <a:pt x="216" y="272"/>
                  </a:lnTo>
                  <a:lnTo>
                    <a:pt x="323" y="195"/>
                  </a:lnTo>
                  <a:lnTo>
                    <a:pt x="377" y="270"/>
                  </a:lnTo>
                  <a:lnTo>
                    <a:pt x="189" y="407"/>
                  </a:lnTo>
                  <a:lnTo>
                    <a:pt x="138" y="338"/>
                  </a:lnTo>
                  <a:lnTo>
                    <a:pt x="56" y="224"/>
                  </a:lnTo>
                  <a:lnTo>
                    <a:pt x="0" y="147"/>
                  </a:lnTo>
                  <a:lnTo>
                    <a:pt x="89" y="82"/>
                  </a:lnTo>
                  <a:lnTo>
                    <a:pt x="105" y="71"/>
                  </a:lnTo>
                  <a:lnTo>
                    <a:pt x="121" y="61"/>
                  </a:lnTo>
                  <a:lnTo>
                    <a:pt x="137" y="51"/>
                  </a:lnTo>
                  <a:lnTo>
                    <a:pt x="153" y="43"/>
                  </a:lnTo>
                  <a:lnTo>
                    <a:pt x="169" y="35"/>
                  </a:lnTo>
                  <a:lnTo>
                    <a:pt x="185" y="28"/>
                  </a:lnTo>
                  <a:lnTo>
                    <a:pt x="201" y="21"/>
                  </a:lnTo>
                  <a:lnTo>
                    <a:pt x="217" y="16"/>
                  </a:lnTo>
                  <a:lnTo>
                    <a:pt x="233" y="12"/>
                  </a:lnTo>
                  <a:lnTo>
                    <a:pt x="249" y="7"/>
                  </a:lnTo>
                  <a:lnTo>
                    <a:pt x="263" y="5"/>
                  </a:lnTo>
                  <a:lnTo>
                    <a:pt x="279" y="2"/>
                  </a:lnTo>
                  <a:lnTo>
                    <a:pt x="294" y="1"/>
                  </a:lnTo>
                  <a:lnTo>
                    <a:pt x="310" y="0"/>
                  </a:lnTo>
                  <a:lnTo>
                    <a:pt x="325" y="1"/>
                  </a:lnTo>
                  <a:lnTo>
                    <a:pt x="340" y="1"/>
                  </a:lnTo>
                  <a:lnTo>
                    <a:pt x="355" y="3"/>
                  </a:lnTo>
                  <a:lnTo>
                    <a:pt x="370" y="5"/>
                  </a:lnTo>
                  <a:lnTo>
                    <a:pt x="384" y="9"/>
                  </a:lnTo>
                  <a:lnTo>
                    <a:pt x="397" y="13"/>
                  </a:lnTo>
                  <a:lnTo>
                    <a:pt x="411" y="17"/>
                  </a:lnTo>
                  <a:lnTo>
                    <a:pt x="425" y="22"/>
                  </a:lnTo>
                  <a:lnTo>
                    <a:pt x="439" y="29"/>
                  </a:lnTo>
                  <a:lnTo>
                    <a:pt x="452" y="35"/>
                  </a:lnTo>
                  <a:lnTo>
                    <a:pt x="464" y="43"/>
                  </a:lnTo>
                  <a:lnTo>
                    <a:pt x="477" y="51"/>
                  </a:lnTo>
                  <a:lnTo>
                    <a:pt x="489" y="60"/>
                  </a:lnTo>
                  <a:lnTo>
                    <a:pt x="501" y="69"/>
                  </a:lnTo>
                  <a:lnTo>
                    <a:pt x="512" y="80"/>
                  </a:lnTo>
                  <a:lnTo>
                    <a:pt x="523" y="90"/>
                  </a:lnTo>
                  <a:lnTo>
                    <a:pt x="534" y="102"/>
                  </a:lnTo>
                  <a:lnTo>
                    <a:pt x="543" y="115"/>
                  </a:lnTo>
                  <a:lnTo>
                    <a:pt x="553" y="129"/>
                  </a:lnTo>
                  <a:lnTo>
                    <a:pt x="560" y="143"/>
                  </a:lnTo>
                  <a:lnTo>
                    <a:pt x="568" y="156"/>
                  </a:lnTo>
                  <a:lnTo>
                    <a:pt x="574" y="170"/>
                  </a:lnTo>
                  <a:lnTo>
                    <a:pt x="580" y="184"/>
                  </a:lnTo>
                  <a:lnTo>
                    <a:pt x="585" y="199"/>
                  </a:lnTo>
                  <a:lnTo>
                    <a:pt x="589" y="213"/>
                  </a:lnTo>
                  <a:lnTo>
                    <a:pt x="592" y="228"/>
                  </a:lnTo>
                  <a:lnTo>
                    <a:pt x="595" y="243"/>
                  </a:lnTo>
                  <a:lnTo>
                    <a:pt x="596" y="256"/>
                  </a:lnTo>
                  <a:lnTo>
                    <a:pt x="597" y="271"/>
                  </a:lnTo>
                  <a:lnTo>
                    <a:pt x="597" y="286"/>
                  </a:lnTo>
                  <a:lnTo>
                    <a:pt x="597" y="301"/>
                  </a:lnTo>
                  <a:lnTo>
                    <a:pt x="595" y="316"/>
                  </a:lnTo>
                  <a:lnTo>
                    <a:pt x="593" y="330"/>
                  </a:lnTo>
                  <a:lnTo>
                    <a:pt x="591" y="345"/>
                  </a:lnTo>
                  <a:lnTo>
                    <a:pt x="587" y="360"/>
                  </a:lnTo>
                  <a:lnTo>
                    <a:pt x="582" y="373"/>
                  </a:lnTo>
                  <a:lnTo>
                    <a:pt x="577" y="388"/>
                  </a:lnTo>
                  <a:lnTo>
                    <a:pt x="571" y="402"/>
                  </a:lnTo>
                  <a:lnTo>
                    <a:pt x="563" y="417"/>
                  </a:lnTo>
                  <a:lnTo>
                    <a:pt x="556" y="431"/>
                  </a:lnTo>
                  <a:lnTo>
                    <a:pt x="547" y="445"/>
                  </a:lnTo>
                  <a:lnTo>
                    <a:pt x="538" y="458"/>
                  </a:lnTo>
                  <a:lnTo>
                    <a:pt x="528" y="471"/>
                  </a:lnTo>
                  <a:lnTo>
                    <a:pt x="518" y="485"/>
                  </a:lnTo>
                  <a:lnTo>
                    <a:pt x="506" y="498"/>
                  </a:lnTo>
                  <a:lnTo>
                    <a:pt x="493" y="511"/>
                  </a:lnTo>
                  <a:lnTo>
                    <a:pt x="480" y="523"/>
                  </a:lnTo>
                  <a:lnTo>
                    <a:pt x="465" y="536"/>
                  </a:lnTo>
                  <a:lnTo>
                    <a:pt x="452" y="548"/>
                  </a:lnTo>
                  <a:lnTo>
                    <a:pt x="436" y="56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6" name="Freeform 121"/>
            <p:cNvSpPr>
              <a:spLocks noEditPoints="1"/>
            </p:cNvSpPr>
            <p:nvPr userDrawn="1"/>
          </p:nvSpPr>
          <p:spPr bwMode="auto">
            <a:xfrm>
              <a:off x="4654" y="3765"/>
              <a:ext cx="66" cy="65"/>
            </a:xfrm>
            <a:custGeom>
              <a:avLst/>
              <a:gdLst>
                <a:gd name="T0" fmla="*/ 454 w 657"/>
                <a:gd name="T1" fmla="*/ 176 h 647"/>
                <a:gd name="T2" fmla="*/ 424 w 657"/>
                <a:gd name="T3" fmla="*/ 143 h 647"/>
                <a:gd name="T4" fmla="*/ 396 w 657"/>
                <a:gd name="T5" fmla="*/ 122 h 647"/>
                <a:gd name="T6" fmla="*/ 368 w 657"/>
                <a:gd name="T7" fmla="*/ 111 h 647"/>
                <a:gd name="T8" fmla="*/ 340 w 657"/>
                <a:gd name="T9" fmla="*/ 113 h 647"/>
                <a:gd name="T10" fmla="*/ 312 w 657"/>
                <a:gd name="T11" fmla="*/ 127 h 647"/>
                <a:gd name="T12" fmla="*/ 294 w 657"/>
                <a:gd name="T13" fmla="*/ 146 h 647"/>
                <a:gd name="T14" fmla="*/ 285 w 657"/>
                <a:gd name="T15" fmla="*/ 171 h 647"/>
                <a:gd name="T16" fmla="*/ 285 w 657"/>
                <a:gd name="T17" fmla="*/ 199 h 647"/>
                <a:gd name="T18" fmla="*/ 294 w 657"/>
                <a:gd name="T19" fmla="*/ 233 h 647"/>
                <a:gd name="T20" fmla="*/ 316 w 657"/>
                <a:gd name="T21" fmla="*/ 273 h 647"/>
                <a:gd name="T22" fmla="*/ 515 w 657"/>
                <a:gd name="T23" fmla="*/ 261 h 647"/>
                <a:gd name="T24" fmla="*/ 238 w 657"/>
                <a:gd name="T25" fmla="*/ 324 h 647"/>
                <a:gd name="T26" fmla="*/ 211 w 657"/>
                <a:gd name="T27" fmla="*/ 299 h 647"/>
                <a:gd name="T28" fmla="*/ 186 w 657"/>
                <a:gd name="T29" fmla="*/ 285 h 647"/>
                <a:gd name="T30" fmla="*/ 163 w 657"/>
                <a:gd name="T31" fmla="*/ 281 h 647"/>
                <a:gd name="T32" fmla="*/ 140 w 657"/>
                <a:gd name="T33" fmla="*/ 285 h 647"/>
                <a:gd name="T34" fmla="*/ 119 w 657"/>
                <a:gd name="T35" fmla="*/ 299 h 647"/>
                <a:gd name="T36" fmla="*/ 104 w 657"/>
                <a:gd name="T37" fmla="*/ 319 h 647"/>
                <a:gd name="T38" fmla="*/ 98 w 657"/>
                <a:gd name="T39" fmla="*/ 343 h 647"/>
                <a:gd name="T40" fmla="*/ 102 w 657"/>
                <a:gd name="T41" fmla="*/ 369 h 647"/>
                <a:gd name="T42" fmla="*/ 116 w 657"/>
                <a:gd name="T43" fmla="*/ 400 h 647"/>
                <a:gd name="T44" fmla="*/ 137 w 657"/>
                <a:gd name="T45" fmla="*/ 435 h 647"/>
                <a:gd name="T46" fmla="*/ 255 w 657"/>
                <a:gd name="T47" fmla="*/ 346 h 647"/>
                <a:gd name="T48" fmla="*/ 36 w 657"/>
                <a:gd name="T49" fmla="*/ 445 h 647"/>
                <a:gd name="T50" fmla="*/ 8 w 657"/>
                <a:gd name="T51" fmla="*/ 380 h 647"/>
                <a:gd name="T52" fmla="*/ 0 w 657"/>
                <a:gd name="T53" fmla="*/ 321 h 647"/>
                <a:gd name="T54" fmla="*/ 5 w 657"/>
                <a:gd name="T55" fmla="*/ 273 h 647"/>
                <a:gd name="T56" fmla="*/ 18 w 657"/>
                <a:gd name="T57" fmla="*/ 243 h 647"/>
                <a:gd name="T58" fmla="*/ 33 w 657"/>
                <a:gd name="T59" fmla="*/ 223 h 647"/>
                <a:gd name="T60" fmla="*/ 53 w 657"/>
                <a:gd name="T61" fmla="*/ 205 h 647"/>
                <a:gd name="T62" fmla="*/ 79 w 657"/>
                <a:gd name="T63" fmla="*/ 191 h 647"/>
                <a:gd name="T64" fmla="*/ 105 w 657"/>
                <a:gd name="T65" fmla="*/ 183 h 647"/>
                <a:gd name="T66" fmla="*/ 133 w 657"/>
                <a:gd name="T67" fmla="*/ 183 h 647"/>
                <a:gd name="T68" fmla="*/ 161 w 657"/>
                <a:gd name="T69" fmla="*/ 188 h 647"/>
                <a:gd name="T70" fmla="*/ 195 w 657"/>
                <a:gd name="T71" fmla="*/ 182 h 647"/>
                <a:gd name="T72" fmla="*/ 193 w 657"/>
                <a:gd name="T73" fmla="*/ 138 h 647"/>
                <a:gd name="T74" fmla="*/ 200 w 657"/>
                <a:gd name="T75" fmla="*/ 103 h 647"/>
                <a:gd name="T76" fmla="*/ 212 w 657"/>
                <a:gd name="T77" fmla="*/ 72 h 647"/>
                <a:gd name="T78" fmla="*/ 233 w 657"/>
                <a:gd name="T79" fmla="*/ 42 h 647"/>
                <a:gd name="T80" fmla="*/ 250 w 657"/>
                <a:gd name="T81" fmla="*/ 26 h 647"/>
                <a:gd name="T82" fmla="*/ 276 w 657"/>
                <a:gd name="T83" fmla="*/ 10 h 647"/>
                <a:gd name="T84" fmla="*/ 324 w 657"/>
                <a:gd name="T85" fmla="*/ 0 h 647"/>
                <a:gd name="T86" fmla="*/ 371 w 657"/>
                <a:gd name="T87" fmla="*/ 6 h 647"/>
                <a:gd name="T88" fmla="*/ 406 w 657"/>
                <a:gd name="T89" fmla="*/ 17 h 647"/>
                <a:gd name="T90" fmla="*/ 444 w 657"/>
                <a:gd name="T91" fmla="*/ 39 h 647"/>
                <a:gd name="T92" fmla="*/ 500 w 657"/>
                <a:gd name="T93" fmla="*/ 89 h 647"/>
                <a:gd name="T94" fmla="*/ 657 w 657"/>
                <a:gd name="T95" fmla="*/ 30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7" h="647">
                  <a:moveTo>
                    <a:pt x="515" y="261"/>
                  </a:moveTo>
                  <a:lnTo>
                    <a:pt x="463" y="189"/>
                  </a:lnTo>
                  <a:lnTo>
                    <a:pt x="454" y="176"/>
                  </a:lnTo>
                  <a:lnTo>
                    <a:pt x="443" y="163"/>
                  </a:lnTo>
                  <a:lnTo>
                    <a:pt x="434" y="152"/>
                  </a:lnTo>
                  <a:lnTo>
                    <a:pt x="424" y="143"/>
                  </a:lnTo>
                  <a:lnTo>
                    <a:pt x="414" y="134"/>
                  </a:lnTo>
                  <a:lnTo>
                    <a:pt x="405" y="127"/>
                  </a:lnTo>
                  <a:lnTo>
                    <a:pt x="396" y="122"/>
                  </a:lnTo>
                  <a:lnTo>
                    <a:pt x="387" y="117"/>
                  </a:lnTo>
                  <a:lnTo>
                    <a:pt x="377" y="113"/>
                  </a:lnTo>
                  <a:lnTo>
                    <a:pt x="368" y="111"/>
                  </a:lnTo>
                  <a:lnTo>
                    <a:pt x="359" y="111"/>
                  </a:lnTo>
                  <a:lnTo>
                    <a:pt x="350" y="111"/>
                  </a:lnTo>
                  <a:lnTo>
                    <a:pt x="340" y="113"/>
                  </a:lnTo>
                  <a:lnTo>
                    <a:pt x="332" y="116"/>
                  </a:lnTo>
                  <a:lnTo>
                    <a:pt x="322" y="121"/>
                  </a:lnTo>
                  <a:lnTo>
                    <a:pt x="312" y="127"/>
                  </a:lnTo>
                  <a:lnTo>
                    <a:pt x="306" y="133"/>
                  </a:lnTo>
                  <a:lnTo>
                    <a:pt x="300" y="140"/>
                  </a:lnTo>
                  <a:lnTo>
                    <a:pt x="294" y="146"/>
                  </a:lnTo>
                  <a:lnTo>
                    <a:pt x="290" y="153"/>
                  </a:lnTo>
                  <a:lnTo>
                    <a:pt x="287" y="162"/>
                  </a:lnTo>
                  <a:lnTo>
                    <a:pt x="285" y="171"/>
                  </a:lnTo>
                  <a:lnTo>
                    <a:pt x="284" y="180"/>
                  </a:lnTo>
                  <a:lnTo>
                    <a:pt x="284" y="190"/>
                  </a:lnTo>
                  <a:lnTo>
                    <a:pt x="285" y="199"/>
                  </a:lnTo>
                  <a:lnTo>
                    <a:pt x="287" y="211"/>
                  </a:lnTo>
                  <a:lnTo>
                    <a:pt x="290" y="222"/>
                  </a:lnTo>
                  <a:lnTo>
                    <a:pt x="294" y="233"/>
                  </a:lnTo>
                  <a:lnTo>
                    <a:pt x="301" y="246"/>
                  </a:lnTo>
                  <a:lnTo>
                    <a:pt x="307" y="259"/>
                  </a:lnTo>
                  <a:lnTo>
                    <a:pt x="316" y="273"/>
                  </a:lnTo>
                  <a:lnTo>
                    <a:pt x="325" y="286"/>
                  </a:lnTo>
                  <a:lnTo>
                    <a:pt x="379" y="361"/>
                  </a:lnTo>
                  <a:lnTo>
                    <a:pt x="515" y="261"/>
                  </a:lnTo>
                  <a:close/>
                  <a:moveTo>
                    <a:pt x="255" y="346"/>
                  </a:moveTo>
                  <a:lnTo>
                    <a:pt x="247" y="334"/>
                  </a:lnTo>
                  <a:lnTo>
                    <a:pt x="238" y="324"/>
                  </a:lnTo>
                  <a:lnTo>
                    <a:pt x="228" y="315"/>
                  </a:lnTo>
                  <a:lnTo>
                    <a:pt x="220" y="307"/>
                  </a:lnTo>
                  <a:lnTo>
                    <a:pt x="211" y="299"/>
                  </a:lnTo>
                  <a:lnTo>
                    <a:pt x="203" y="294"/>
                  </a:lnTo>
                  <a:lnTo>
                    <a:pt x="194" y="290"/>
                  </a:lnTo>
                  <a:lnTo>
                    <a:pt x="186" y="285"/>
                  </a:lnTo>
                  <a:lnTo>
                    <a:pt x="178" y="283"/>
                  </a:lnTo>
                  <a:lnTo>
                    <a:pt x="170" y="281"/>
                  </a:lnTo>
                  <a:lnTo>
                    <a:pt x="163" y="281"/>
                  </a:lnTo>
                  <a:lnTo>
                    <a:pt x="155" y="281"/>
                  </a:lnTo>
                  <a:lnTo>
                    <a:pt x="148" y="283"/>
                  </a:lnTo>
                  <a:lnTo>
                    <a:pt x="140" y="285"/>
                  </a:lnTo>
                  <a:lnTo>
                    <a:pt x="133" y="289"/>
                  </a:lnTo>
                  <a:lnTo>
                    <a:pt x="126" y="293"/>
                  </a:lnTo>
                  <a:lnTo>
                    <a:pt x="119" y="299"/>
                  </a:lnTo>
                  <a:lnTo>
                    <a:pt x="113" y="306"/>
                  </a:lnTo>
                  <a:lnTo>
                    <a:pt x="107" y="312"/>
                  </a:lnTo>
                  <a:lnTo>
                    <a:pt x="104" y="319"/>
                  </a:lnTo>
                  <a:lnTo>
                    <a:pt x="101" y="327"/>
                  </a:lnTo>
                  <a:lnTo>
                    <a:pt x="99" y="334"/>
                  </a:lnTo>
                  <a:lnTo>
                    <a:pt x="98" y="343"/>
                  </a:lnTo>
                  <a:lnTo>
                    <a:pt x="99" y="351"/>
                  </a:lnTo>
                  <a:lnTo>
                    <a:pt x="100" y="361"/>
                  </a:lnTo>
                  <a:lnTo>
                    <a:pt x="102" y="369"/>
                  </a:lnTo>
                  <a:lnTo>
                    <a:pt x="105" y="380"/>
                  </a:lnTo>
                  <a:lnTo>
                    <a:pt x="109" y="390"/>
                  </a:lnTo>
                  <a:lnTo>
                    <a:pt x="116" y="400"/>
                  </a:lnTo>
                  <a:lnTo>
                    <a:pt x="122" y="412"/>
                  </a:lnTo>
                  <a:lnTo>
                    <a:pt x="128" y="423"/>
                  </a:lnTo>
                  <a:lnTo>
                    <a:pt x="137" y="435"/>
                  </a:lnTo>
                  <a:lnTo>
                    <a:pt x="186" y="501"/>
                  </a:lnTo>
                  <a:lnTo>
                    <a:pt x="305" y="414"/>
                  </a:lnTo>
                  <a:lnTo>
                    <a:pt x="255" y="346"/>
                  </a:lnTo>
                  <a:close/>
                  <a:moveTo>
                    <a:pt x="68" y="492"/>
                  </a:moveTo>
                  <a:lnTo>
                    <a:pt x="51" y="467"/>
                  </a:lnTo>
                  <a:lnTo>
                    <a:pt x="36" y="445"/>
                  </a:lnTo>
                  <a:lnTo>
                    <a:pt x="24" y="423"/>
                  </a:lnTo>
                  <a:lnTo>
                    <a:pt x="15" y="401"/>
                  </a:lnTo>
                  <a:lnTo>
                    <a:pt x="8" y="380"/>
                  </a:lnTo>
                  <a:lnTo>
                    <a:pt x="3" y="360"/>
                  </a:lnTo>
                  <a:lnTo>
                    <a:pt x="0" y="341"/>
                  </a:lnTo>
                  <a:lnTo>
                    <a:pt x="0" y="321"/>
                  </a:lnTo>
                  <a:lnTo>
                    <a:pt x="0" y="305"/>
                  </a:lnTo>
                  <a:lnTo>
                    <a:pt x="2" y="289"/>
                  </a:lnTo>
                  <a:lnTo>
                    <a:pt x="5" y="273"/>
                  </a:lnTo>
                  <a:lnTo>
                    <a:pt x="12" y="258"/>
                  </a:lnTo>
                  <a:lnTo>
                    <a:pt x="15" y="250"/>
                  </a:lnTo>
                  <a:lnTo>
                    <a:pt x="18" y="243"/>
                  </a:lnTo>
                  <a:lnTo>
                    <a:pt x="23" y="235"/>
                  </a:lnTo>
                  <a:lnTo>
                    <a:pt x="27" y="229"/>
                  </a:lnTo>
                  <a:lnTo>
                    <a:pt x="33" y="223"/>
                  </a:lnTo>
                  <a:lnTo>
                    <a:pt x="39" y="216"/>
                  </a:lnTo>
                  <a:lnTo>
                    <a:pt x="46" y="210"/>
                  </a:lnTo>
                  <a:lnTo>
                    <a:pt x="53" y="205"/>
                  </a:lnTo>
                  <a:lnTo>
                    <a:pt x="62" y="199"/>
                  </a:lnTo>
                  <a:lnTo>
                    <a:pt x="70" y="194"/>
                  </a:lnTo>
                  <a:lnTo>
                    <a:pt x="79" y="191"/>
                  </a:lnTo>
                  <a:lnTo>
                    <a:pt x="87" y="188"/>
                  </a:lnTo>
                  <a:lnTo>
                    <a:pt x="96" y="185"/>
                  </a:lnTo>
                  <a:lnTo>
                    <a:pt x="105" y="183"/>
                  </a:lnTo>
                  <a:lnTo>
                    <a:pt x="114" y="183"/>
                  </a:lnTo>
                  <a:lnTo>
                    <a:pt x="123" y="182"/>
                  </a:lnTo>
                  <a:lnTo>
                    <a:pt x="133" y="183"/>
                  </a:lnTo>
                  <a:lnTo>
                    <a:pt x="142" y="184"/>
                  </a:lnTo>
                  <a:lnTo>
                    <a:pt x="152" y="185"/>
                  </a:lnTo>
                  <a:lnTo>
                    <a:pt x="161" y="188"/>
                  </a:lnTo>
                  <a:lnTo>
                    <a:pt x="180" y="194"/>
                  </a:lnTo>
                  <a:lnTo>
                    <a:pt x="199" y="202"/>
                  </a:lnTo>
                  <a:lnTo>
                    <a:pt x="195" y="182"/>
                  </a:lnTo>
                  <a:lnTo>
                    <a:pt x="193" y="160"/>
                  </a:lnTo>
                  <a:lnTo>
                    <a:pt x="193" y="148"/>
                  </a:lnTo>
                  <a:lnTo>
                    <a:pt x="193" y="138"/>
                  </a:lnTo>
                  <a:lnTo>
                    <a:pt x="195" y="126"/>
                  </a:lnTo>
                  <a:lnTo>
                    <a:pt x="197" y="115"/>
                  </a:lnTo>
                  <a:lnTo>
                    <a:pt x="200" y="103"/>
                  </a:lnTo>
                  <a:lnTo>
                    <a:pt x="203" y="93"/>
                  </a:lnTo>
                  <a:lnTo>
                    <a:pt x="207" y="81"/>
                  </a:lnTo>
                  <a:lnTo>
                    <a:pt x="212" y="72"/>
                  </a:lnTo>
                  <a:lnTo>
                    <a:pt x="219" y="61"/>
                  </a:lnTo>
                  <a:lnTo>
                    <a:pt x="225" y="51"/>
                  </a:lnTo>
                  <a:lnTo>
                    <a:pt x="233" y="42"/>
                  </a:lnTo>
                  <a:lnTo>
                    <a:pt x="242" y="32"/>
                  </a:lnTo>
                  <a:lnTo>
                    <a:pt x="245" y="29"/>
                  </a:lnTo>
                  <a:lnTo>
                    <a:pt x="250" y="26"/>
                  </a:lnTo>
                  <a:lnTo>
                    <a:pt x="254" y="23"/>
                  </a:lnTo>
                  <a:lnTo>
                    <a:pt x="261" y="17"/>
                  </a:lnTo>
                  <a:lnTo>
                    <a:pt x="276" y="10"/>
                  </a:lnTo>
                  <a:lnTo>
                    <a:pt x="292" y="5"/>
                  </a:lnTo>
                  <a:lnTo>
                    <a:pt x="308" y="1"/>
                  </a:lnTo>
                  <a:lnTo>
                    <a:pt x="324" y="0"/>
                  </a:lnTo>
                  <a:lnTo>
                    <a:pt x="340" y="0"/>
                  </a:lnTo>
                  <a:lnTo>
                    <a:pt x="356" y="2"/>
                  </a:lnTo>
                  <a:lnTo>
                    <a:pt x="371" y="6"/>
                  </a:lnTo>
                  <a:lnTo>
                    <a:pt x="386" y="10"/>
                  </a:lnTo>
                  <a:lnTo>
                    <a:pt x="396" y="13"/>
                  </a:lnTo>
                  <a:lnTo>
                    <a:pt x="406" y="17"/>
                  </a:lnTo>
                  <a:lnTo>
                    <a:pt x="416" y="22"/>
                  </a:lnTo>
                  <a:lnTo>
                    <a:pt x="425" y="27"/>
                  </a:lnTo>
                  <a:lnTo>
                    <a:pt x="444" y="39"/>
                  </a:lnTo>
                  <a:lnTo>
                    <a:pt x="462" y="52"/>
                  </a:lnTo>
                  <a:lnTo>
                    <a:pt x="481" y="69"/>
                  </a:lnTo>
                  <a:lnTo>
                    <a:pt x="500" y="89"/>
                  </a:lnTo>
                  <a:lnTo>
                    <a:pt x="519" y="111"/>
                  </a:lnTo>
                  <a:lnTo>
                    <a:pt x="538" y="135"/>
                  </a:lnTo>
                  <a:lnTo>
                    <a:pt x="657" y="300"/>
                  </a:lnTo>
                  <a:lnTo>
                    <a:pt x="181" y="647"/>
                  </a:lnTo>
                  <a:lnTo>
                    <a:pt x="68" y="49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7" name="Freeform 122"/>
            <p:cNvSpPr>
              <a:spLocks/>
            </p:cNvSpPr>
            <p:nvPr userDrawn="1"/>
          </p:nvSpPr>
          <p:spPr bwMode="auto">
            <a:xfrm>
              <a:off x="4615" y="3717"/>
              <a:ext cx="62" cy="60"/>
            </a:xfrm>
            <a:custGeom>
              <a:avLst/>
              <a:gdLst>
                <a:gd name="T0" fmla="*/ 0 w 623"/>
                <a:gd name="T1" fmla="*/ 347 h 598"/>
                <a:gd name="T2" fmla="*/ 138 w 623"/>
                <a:gd name="T3" fmla="*/ 384 h 598"/>
                <a:gd name="T4" fmla="*/ 170 w 623"/>
                <a:gd name="T5" fmla="*/ 422 h 598"/>
                <a:gd name="T6" fmla="*/ 205 w 623"/>
                <a:gd name="T7" fmla="*/ 452 h 598"/>
                <a:gd name="T8" fmla="*/ 241 w 623"/>
                <a:gd name="T9" fmla="*/ 474 h 598"/>
                <a:gd name="T10" fmla="*/ 260 w 623"/>
                <a:gd name="T11" fmla="*/ 482 h 598"/>
                <a:gd name="T12" fmla="*/ 280 w 623"/>
                <a:gd name="T13" fmla="*/ 487 h 598"/>
                <a:gd name="T14" fmla="*/ 299 w 623"/>
                <a:gd name="T15" fmla="*/ 490 h 598"/>
                <a:gd name="T16" fmla="*/ 320 w 623"/>
                <a:gd name="T17" fmla="*/ 491 h 598"/>
                <a:gd name="T18" fmla="*/ 340 w 623"/>
                <a:gd name="T19" fmla="*/ 490 h 598"/>
                <a:gd name="T20" fmla="*/ 360 w 623"/>
                <a:gd name="T21" fmla="*/ 487 h 598"/>
                <a:gd name="T22" fmla="*/ 380 w 623"/>
                <a:gd name="T23" fmla="*/ 482 h 598"/>
                <a:gd name="T24" fmla="*/ 400 w 623"/>
                <a:gd name="T25" fmla="*/ 473 h 598"/>
                <a:gd name="T26" fmla="*/ 440 w 623"/>
                <a:gd name="T27" fmla="*/ 451 h 598"/>
                <a:gd name="T28" fmla="*/ 474 w 623"/>
                <a:gd name="T29" fmla="*/ 420 h 598"/>
                <a:gd name="T30" fmla="*/ 488 w 623"/>
                <a:gd name="T31" fmla="*/ 403 h 598"/>
                <a:gd name="T32" fmla="*/ 499 w 623"/>
                <a:gd name="T33" fmla="*/ 385 h 598"/>
                <a:gd name="T34" fmla="*/ 509 w 623"/>
                <a:gd name="T35" fmla="*/ 367 h 598"/>
                <a:gd name="T36" fmla="*/ 515 w 623"/>
                <a:gd name="T37" fmla="*/ 349 h 598"/>
                <a:gd name="T38" fmla="*/ 521 w 623"/>
                <a:gd name="T39" fmla="*/ 330 h 598"/>
                <a:gd name="T40" fmla="*/ 524 w 623"/>
                <a:gd name="T41" fmla="*/ 309 h 598"/>
                <a:gd name="T42" fmla="*/ 525 w 623"/>
                <a:gd name="T43" fmla="*/ 289 h 598"/>
                <a:gd name="T44" fmla="*/ 523 w 623"/>
                <a:gd name="T45" fmla="*/ 269 h 598"/>
                <a:gd name="T46" fmla="*/ 514 w 623"/>
                <a:gd name="T47" fmla="*/ 227 h 598"/>
                <a:gd name="T48" fmla="*/ 496 w 623"/>
                <a:gd name="T49" fmla="*/ 185 h 598"/>
                <a:gd name="T50" fmla="*/ 470 w 623"/>
                <a:gd name="T51" fmla="*/ 142 h 598"/>
                <a:gd name="T52" fmla="*/ 352 w 623"/>
                <a:gd name="T53" fmla="*/ 215 h 598"/>
                <a:gd name="T54" fmla="*/ 353 w 623"/>
                <a:gd name="T55" fmla="*/ 377 h 598"/>
                <a:gd name="T56" fmla="*/ 286 w 623"/>
                <a:gd name="T57" fmla="*/ 138 h 598"/>
                <a:gd name="T58" fmla="*/ 477 w 623"/>
                <a:gd name="T59" fmla="*/ 0 h 598"/>
                <a:gd name="T60" fmla="*/ 552 w 623"/>
                <a:gd name="T61" fmla="*/ 104 h 598"/>
                <a:gd name="T62" fmla="*/ 572 w 623"/>
                <a:gd name="T63" fmla="*/ 136 h 598"/>
                <a:gd name="T64" fmla="*/ 589 w 623"/>
                <a:gd name="T65" fmla="*/ 168 h 598"/>
                <a:gd name="T66" fmla="*/ 601 w 623"/>
                <a:gd name="T67" fmla="*/ 200 h 598"/>
                <a:gd name="T68" fmla="*/ 612 w 623"/>
                <a:gd name="T69" fmla="*/ 232 h 598"/>
                <a:gd name="T70" fmla="*/ 618 w 623"/>
                <a:gd name="T71" fmla="*/ 264 h 598"/>
                <a:gd name="T72" fmla="*/ 623 w 623"/>
                <a:gd name="T73" fmla="*/ 294 h 598"/>
                <a:gd name="T74" fmla="*/ 623 w 623"/>
                <a:gd name="T75" fmla="*/ 324 h 598"/>
                <a:gd name="T76" fmla="*/ 620 w 623"/>
                <a:gd name="T77" fmla="*/ 354 h 598"/>
                <a:gd name="T78" fmla="*/ 615 w 623"/>
                <a:gd name="T79" fmla="*/ 384 h 598"/>
                <a:gd name="T80" fmla="*/ 607 w 623"/>
                <a:gd name="T81" fmla="*/ 411 h 598"/>
                <a:gd name="T82" fmla="*/ 595 w 623"/>
                <a:gd name="T83" fmla="*/ 438 h 598"/>
                <a:gd name="T84" fmla="*/ 581 w 623"/>
                <a:gd name="T85" fmla="*/ 464 h 598"/>
                <a:gd name="T86" fmla="*/ 564 w 623"/>
                <a:gd name="T87" fmla="*/ 488 h 598"/>
                <a:gd name="T88" fmla="*/ 544 w 623"/>
                <a:gd name="T89" fmla="*/ 511 h 598"/>
                <a:gd name="T90" fmla="*/ 521 w 623"/>
                <a:gd name="T91" fmla="*/ 533 h 598"/>
                <a:gd name="T92" fmla="*/ 495 w 623"/>
                <a:gd name="T93" fmla="*/ 552 h 598"/>
                <a:gd name="T94" fmla="*/ 467 w 623"/>
                <a:gd name="T95" fmla="*/ 568 h 598"/>
                <a:gd name="T96" fmla="*/ 439 w 623"/>
                <a:gd name="T97" fmla="*/ 580 h 598"/>
                <a:gd name="T98" fmla="*/ 410 w 623"/>
                <a:gd name="T99" fmla="*/ 589 h 598"/>
                <a:gd name="T100" fmla="*/ 381 w 623"/>
                <a:gd name="T101" fmla="*/ 594 h 598"/>
                <a:gd name="T102" fmla="*/ 353 w 623"/>
                <a:gd name="T103" fmla="*/ 598 h 598"/>
                <a:gd name="T104" fmla="*/ 323 w 623"/>
                <a:gd name="T105" fmla="*/ 597 h 598"/>
                <a:gd name="T106" fmla="*/ 294 w 623"/>
                <a:gd name="T107" fmla="*/ 593 h 598"/>
                <a:gd name="T108" fmla="*/ 264 w 623"/>
                <a:gd name="T109" fmla="*/ 586 h 598"/>
                <a:gd name="T110" fmla="*/ 236 w 623"/>
                <a:gd name="T111" fmla="*/ 576 h 598"/>
                <a:gd name="T112" fmla="*/ 207 w 623"/>
                <a:gd name="T113" fmla="*/ 564 h 598"/>
                <a:gd name="T114" fmla="*/ 179 w 623"/>
                <a:gd name="T115" fmla="*/ 548 h 598"/>
                <a:gd name="T116" fmla="*/ 152 w 623"/>
                <a:gd name="T117" fmla="*/ 527 h 598"/>
                <a:gd name="T118" fmla="*/ 126 w 623"/>
                <a:gd name="T119" fmla="*/ 505 h 598"/>
                <a:gd name="T120" fmla="*/ 101 w 623"/>
                <a:gd name="T121" fmla="*/ 480 h 598"/>
                <a:gd name="T122" fmla="*/ 76 w 623"/>
                <a:gd name="T123" fmla="*/ 451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3" h="598">
                  <a:moveTo>
                    <a:pt x="64" y="435"/>
                  </a:moveTo>
                  <a:lnTo>
                    <a:pt x="0" y="347"/>
                  </a:lnTo>
                  <a:lnTo>
                    <a:pt x="72" y="293"/>
                  </a:lnTo>
                  <a:lnTo>
                    <a:pt x="138" y="384"/>
                  </a:lnTo>
                  <a:lnTo>
                    <a:pt x="154" y="404"/>
                  </a:lnTo>
                  <a:lnTo>
                    <a:pt x="170" y="422"/>
                  </a:lnTo>
                  <a:lnTo>
                    <a:pt x="187" y="438"/>
                  </a:lnTo>
                  <a:lnTo>
                    <a:pt x="205" y="452"/>
                  </a:lnTo>
                  <a:lnTo>
                    <a:pt x="223" y="465"/>
                  </a:lnTo>
                  <a:lnTo>
                    <a:pt x="241" y="474"/>
                  </a:lnTo>
                  <a:lnTo>
                    <a:pt x="251" y="479"/>
                  </a:lnTo>
                  <a:lnTo>
                    <a:pt x="260" y="482"/>
                  </a:lnTo>
                  <a:lnTo>
                    <a:pt x="270" y="485"/>
                  </a:lnTo>
                  <a:lnTo>
                    <a:pt x="280" y="487"/>
                  </a:lnTo>
                  <a:lnTo>
                    <a:pt x="290" y="489"/>
                  </a:lnTo>
                  <a:lnTo>
                    <a:pt x="299" y="490"/>
                  </a:lnTo>
                  <a:lnTo>
                    <a:pt x="309" y="491"/>
                  </a:lnTo>
                  <a:lnTo>
                    <a:pt x="320" y="491"/>
                  </a:lnTo>
                  <a:lnTo>
                    <a:pt x="329" y="491"/>
                  </a:lnTo>
                  <a:lnTo>
                    <a:pt x="340" y="490"/>
                  </a:lnTo>
                  <a:lnTo>
                    <a:pt x="349" y="489"/>
                  </a:lnTo>
                  <a:lnTo>
                    <a:pt x="360" y="487"/>
                  </a:lnTo>
                  <a:lnTo>
                    <a:pt x="370" y="484"/>
                  </a:lnTo>
                  <a:lnTo>
                    <a:pt x="380" y="482"/>
                  </a:lnTo>
                  <a:lnTo>
                    <a:pt x="390" y="477"/>
                  </a:lnTo>
                  <a:lnTo>
                    <a:pt x="400" y="473"/>
                  </a:lnTo>
                  <a:lnTo>
                    <a:pt x="421" y="464"/>
                  </a:lnTo>
                  <a:lnTo>
                    <a:pt x="440" y="451"/>
                  </a:lnTo>
                  <a:lnTo>
                    <a:pt x="458" y="436"/>
                  </a:lnTo>
                  <a:lnTo>
                    <a:pt x="474" y="420"/>
                  </a:lnTo>
                  <a:lnTo>
                    <a:pt x="481" y="411"/>
                  </a:lnTo>
                  <a:lnTo>
                    <a:pt x="488" y="403"/>
                  </a:lnTo>
                  <a:lnTo>
                    <a:pt x="494" y="394"/>
                  </a:lnTo>
                  <a:lnTo>
                    <a:pt x="499" y="385"/>
                  </a:lnTo>
                  <a:lnTo>
                    <a:pt x="504" y="376"/>
                  </a:lnTo>
                  <a:lnTo>
                    <a:pt x="509" y="367"/>
                  </a:lnTo>
                  <a:lnTo>
                    <a:pt x="512" y="358"/>
                  </a:lnTo>
                  <a:lnTo>
                    <a:pt x="515" y="349"/>
                  </a:lnTo>
                  <a:lnTo>
                    <a:pt x="518" y="339"/>
                  </a:lnTo>
                  <a:lnTo>
                    <a:pt x="521" y="330"/>
                  </a:lnTo>
                  <a:lnTo>
                    <a:pt x="523" y="319"/>
                  </a:lnTo>
                  <a:lnTo>
                    <a:pt x="524" y="309"/>
                  </a:lnTo>
                  <a:lnTo>
                    <a:pt x="525" y="300"/>
                  </a:lnTo>
                  <a:lnTo>
                    <a:pt x="525" y="289"/>
                  </a:lnTo>
                  <a:lnTo>
                    <a:pt x="524" y="280"/>
                  </a:lnTo>
                  <a:lnTo>
                    <a:pt x="523" y="269"/>
                  </a:lnTo>
                  <a:lnTo>
                    <a:pt x="519" y="249"/>
                  </a:lnTo>
                  <a:lnTo>
                    <a:pt x="514" y="227"/>
                  </a:lnTo>
                  <a:lnTo>
                    <a:pt x="506" y="206"/>
                  </a:lnTo>
                  <a:lnTo>
                    <a:pt x="496" y="185"/>
                  </a:lnTo>
                  <a:lnTo>
                    <a:pt x="484" y="164"/>
                  </a:lnTo>
                  <a:lnTo>
                    <a:pt x="470" y="142"/>
                  </a:lnTo>
                  <a:lnTo>
                    <a:pt x="463" y="134"/>
                  </a:lnTo>
                  <a:lnTo>
                    <a:pt x="352" y="215"/>
                  </a:lnTo>
                  <a:lnTo>
                    <a:pt x="429" y="322"/>
                  </a:lnTo>
                  <a:lnTo>
                    <a:pt x="353" y="377"/>
                  </a:lnTo>
                  <a:lnTo>
                    <a:pt x="216" y="189"/>
                  </a:lnTo>
                  <a:lnTo>
                    <a:pt x="286" y="138"/>
                  </a:lnTo>
                  <a:lnTo>
                    <a:pt x="399" y="55"/>
                  </a:lnTo>
                  <a:lnTo>
                    <a:pt x="477" y="0"/>
                  </a:lnTo>
                  <a:lnTo>
                    <a:pt x="541" y="88"/>
                  </a:lnTo>
                  <a:lnTo>
                    <a:pt x="552" y="104"/>
                  </a:lnTo>
                  <a:lnTo>
                    <a:pt x="563" y="120"/>
                  </a:lnTo>
                  <a:lnTo>
                    <a:pt x="572" y="136"/>
                  </a:lnTo>
                  <a:lnTo>
                    <a:pt x="581" y="152"/>
                  </a:lnTo>
                  <a:lnTo>
                    <a:pt x="589" y="168"/>
                  </a:lnTo>
                  <a:lnTo>
                    <a:pt x="596" y="184"/>
                  </a:lnTo>
                  <a:lnTo>
                    <a:pt x="601" y="200"/>
                  </a:lnTo>
                  <a:lnTo>
                    <a:pt x="607" y="216"/>
                  </a:lnTo>
                  <a:lnTo>
                    <a:pt x="612" y="232"/>
                  </a:lnTo>
                  <a:lnTo>
                    <a:pt x="615" y="248"/>
                  </a:lnTo>
                  <a:lnTo>
                    <a:pt x="618" y="264"/>
                  </a:lnTo>
                  <a:lnTo>
                    <a:pt x="620" y="279"/>
                  </a:lnTo>
                  <a:lnTo>
                    <a:pt x="623" y="294"/>
                  </a:lnTo>
                  <a:lnTo>
                    <a:pt x="623" y="309"/>
                  </a:lnTo>
                  <a:lnTo>
                    <a:pt x="623" y="324"/>
                  </a:lnTo>
                  <a:lnTo>
                    <a:pt x="623" y="339"/>
                  </a:lnTo>
                  <a:lnTo>
                    <a:pt x="620" y="354"/>
                  </a:lnTo>
                  <a:lnTo>
                    <a:pt x="618" y="369"/>
                  </a:lnTo>
                  <a:lnTo>
                    <a:pt x="615" y="384"/>
                  </a:lnTo>
                  <a:lnTo>
                    <a:pt x="611" y="398"/>
                  </a:lnTo>
                  <a:lnTo>
                    <a:pt x="607" y="411"/>
                  </a:lnTo>
                  <a:lnTo>
                    <a:pt x="601" y="425"/>
                  </a:lnTo>
                  <a:lnTo>
                    <a:pt x="595" y="438"/>
                  </a:lnTo>
                  <a:lnTo>
                    <a:pt x="589" y="451"/>
                  </a:lnTo>
                  <a:lnTo>
                    <a:pt x="581" y="464"/>
                  </a:lnTo>
                  <a:lnTo>
                    <a:pt x="573" y="476"/>
                  </a:lnTo>
                  <a:lnTo>
                    <a:pt x="564" y="488"/>
                  </a:lnTo>
                  <a:lnTo>
                    <a:pt x="555" y="500"/>
                  </a:lnTo>
                  <a:lnTo>
                    <a:pt x="544" y="511"/>
                  </a:lnTo>
                  <a:lnTo>
                    <a:pt x="532" y="522"/>
                  </a:lnTo>
                  <a:lnTo>
                    <a:pt x="521" y="533"/>
                  </a:lnTo>
                  <a:lnTo>
                    <a:pt x="509" y="543"/>
                  </a:lnTo>
                  <a:lnTo>
                    <a:pt x="495" y="552"/>
                  </a:lnTo>
                  <a:lnTo>
                    <a:pt x="481" y="560"/>
                  </a:lnTo>
                  <a:lnTo>
                    <a:pt x="467" y="568"/>
                  </a:lnTo>
                  <a:lnTo>
                    <a:pt x="454" y="574"/>
                  </a:lnTo>
                  <a:lnTo>
                    <a:pt x="439" y="580"/>
                  </a:lnTo>
                  <a:lnTo>
                    <a:pt x="425" y="585"/>
                  </a:lnTo>
                  <a:lnTo>
                    <a:pt x="410" y="589"/>
                  </a:lnTo>
                  <a:lnTo>
                    <a:pt x="396" y="592"/>
                  </a:lnTo>
                  <a:lnTo>
                    <a:pt x="381" y="594"/>
                  </a:lnTo>
                  <a:lnTo>
                    <a:pt x="366" y="597"/>
                  </a:lnTo>
                  <a:lnTo>
                    <a:pt x="353" y="598"/>
                  </a:lnTo>
                  <a:lnTo>
                    <a:pt x="338" y="598"/>
                  </a:lnTo>
                  <a:lnTo>
                    <a:pt x="323" y="597"/>
                  </a:lnTo>
                  <a:lnTo>
                    <a:pt x="308" y="596"/>
                  </a:lnTo>
                  <a:lnTo>
                    <a:pt x="294" y="593"/>
                  </a:lnTo>
                  <a:lnTo>
                    <a:pt x="279" y="590"/>
                  </a:lnTo>
                  <a:lnTo>
                    <a:pt x="264" y="586"/>
                  </a:lnTo>
                  <a:lnTo>
                    <a:pt x="249" y="582"/>
                  </a:lnTo>
                  <a:lnTo>
                    <a:pt x="236" y="576"/>
                  </a:lnTo>
                  <a:lnTo>
                    <a:pt x="222" y="570"/>
                  </a:lnTo>
                  <a:lnTo>
                    <a:pt x="207" y="564"/>
                  </a:lnTo>
                  <a:lnTo>
                    <a:pt x="193" y="556"/>
                  </a:lnTo>
                  <a:lnTo>
                    <a:pt x="179" y="548"/>
                  </a:lnTo>
                  <a:lnTo>
                    <a:pt x="165" y="538"/>
                  </a:lnTo>
                  <a:lnTo>
                    <a:pt x="152" y="527"/>
                  </a:lnTo>
                  <a:lnTo>
                    <a:pt x="139" y="517"/>
                  </a:lnTo>
                  <a:lnTo>
                    <a:pt x="126" y="505"/>
                  </a:lnTo>
                  <a:lnTo>
                    <a:pt x="112" y="493"/>
                  </a:lnTo>
                  <a:lnTo>
                    <a:pt x="101" y="480"/>
                  </a:lnTo>
                  <a:lnTo>
                    <a:pt x="88" y="466"/>
                  </a:lnTo>
                  <a:lnTo>
                    <a:pt x="76" y="451"/>
                  </a:lnTo>
                  <a:lnTo>
                    <a:pt x="64" y="43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8" name="Freeform 123"/>
            <p:cNvSpPr>
              <a:spLocks noEditPoints="1"/>
            </p:cNvSpPr>
            <p:nvPr userDrawn="1"/>
          </p:nvSpPr>
          <p:spPr bwMode="auto">
            <a:xfrm>
              <a:off x="4547" y="3582"/>
              <a:ext cx="66" cy="65"/>
            </a:xfrm>
            <a:custGeom>
              <a:avLst/>
              <a:gdLst>
                <a:gd name="T0" fmla="*/ 203 w 657"/>
                <a:gd name="T1" fmla="*/ 472 h 648"/>
                <a:gd name="T2" fmla="*/ 232 w 657"/>
                <a:gd name="T3" fmla="*/ 504 h 648"/>
                <a:gd name="T4" fmla="*/ 260 w 657"/>
                <a:gd name="T5" fmla="*/ 525 h 648"/>
                <a:gd name="T6" fmla="*/ 288 w 657"/>
                <a:gd name="T7" fmla="*/ 536 h 648"/>
                <a:gd name="T8" fmla="*/ 316 w 657"/>
                <a:gd name="T9" fmla="*/ 534 h 648"/>
                <a:gd name="T10" fmla="*/ 344 w 657"/>
                <a:gd name="T11" fmla="*/ 520 h 648"/>
                <a:gd name="T12" fmla="*/ 362 w 657"/>
                <a:gd name="T13" fmla="*/ 501 h 648"/>
                <a:gd name="T14" fmla="*/ 372 w 657"/>
                <a:gd name="T15" fmla="*/ 476 h 648"/>
                <a:gd name="T16" fmla="*/ 372 w 657"/>
                <a:gd name="T17" fmla="*/ 448 h 648"/>
                <a:gd name="T18" fmla="*/ 362 w 657"/>
                <a:gd name="T19" fmla="*/ 414 h 648"/>
                <a:gd name="T20" fmla="*/ 341 w 657"/>
                <a:gd name="T21" fmla="*/ 375 h 648"/>
                <a:gd name="T22" fmla="*/ 140 w 657"/>
                <a:gd name="T23" fmla="*/ 386 h 648"/>
                <a:gd name="T24" fmla="*/ 418 w 657"/>
                <a:gd name="T25" fmla="*/ 323 h 648"/>
                <a:gd name="T26" fmla="*/ 445 w 657"/>
                <a:gd name="T27" fmla="*/ 348 h 648"/>
                <a:gd name="T28" fmla="*/ 471 w 657"/>
                <a:gd name="T29" fmla="*/ 362 h 648"/>
                <a:gd name="T30" fmla="*/ 494 w 657"/>
                <a:gd name="T31" fmla="*/ 367 h 648"/>
                <a:gd name="T32" fmla="*/ 516 w 657"/>
                <a:gd name="T33" fmla="*/ 363 h 648"/>
                <a:gd name="T34" fmla="*/ 538 w 657"/>
                <a:gd name="T35" fmla="*/ 349 h 648"/>
                <a:gd name="T36" fmla="*/ 552 w 657"/>
                <a:gd name="T37" fmla="*/ 329 h 648"/>
                <a:gd name="T38" fmla="*/ 559 w 657"/>
                <a:gd name="T39" fmla="*/ 304 h 648"/>
                <a:gd name="T40" fmla="*/ 555 w 657"/>
                <a:gd name="T41" fmla="*/ 277 h 648"/>
                <a:gd name="T42" fmla="*/ 541 w 657"/>
                <a:gd name="T43" fmla="*/ 247 h 648"/>
                <a:gd name="T44" fmla="*/ 519 w 657"/>
                <a:gd name="T45" fmla="*/ 213 h 648"/>
                <a:gd name="T46" fmla="*/ 400 w 657"/>
                <a:gd name="T47" fmla="*/ 301 h 648"/>
                <a:gd name="T48" fmla="*/ 619 w 657"/>
                <a:gd name="T49" fmla="*/ 203 h 648"/>
                <a:gd name="T50" fmla="*/ 648 w 657"/>
                <a:gd name="T51" fmla="*/ 267 h 648"/>
                <a:gd name="T52" fmla="*/ 657 w 657"/>
                <a:gd name="T53" fmla="*/ 326 h 648"/>
                <a:gd name="T54" fmla="*/ 650 w 657"/>
                <a:gd name="T55" fmla="*/ 374 h 648"/>
                <a:gd name="T56" fmla="*/ 637 w 657"/>
                <a:gd name="T57" fmla="*/ 404 h 648"/>
                <a:gd name="T58" fmla="*/ 623 w 657"/>
                <a:gd name="T59" fmla="*/ 425 h 648"/>
                <a:gd name="T60" fmla="*/ 603 w 657"/>
                <a:gd name="T61" fmla="*/ 443 h 648"/>
                <a:gd name="T62" fmla="*/ 578 w 657"/>
                <a:gd name="T63" fmla="*/ 457 h 648"/>
                <a:gd name="T64" fmla="*/ 551 w 657"/>
                <a:gd name="T65" fmla="*/ 464 h 648"/>
                <a:gd name="T66" fmla="*/ 524 w 657"/>
                <a:gd name="T67" fmla="*/ 465 h 648"/>
                <a:gd name="T68" fmla="*/ 495 w 657"/>
                <a:gd name="T69" fmla="*/ 459 h 648"/>
                <a:gd name="T70" fmla="*/ 461 w 657"/>
                <a:gd name="T71" fmla="*/ 466 h 648"/>
                <a:gd name="T72" fmla="*/ 462 w 657"/>
                <a:gd name="T73" fmla="*/ 510 h 648"/>
                <a:gd name="T74" fmla="*/ 457 w 657"/>
                <a:gd name="T75" fmla="*/ 543 h 648"/>
                <a:gd name="T76" fmla="*/ 444 w 657"/>
                <a:gd name="T77" fmla="*/ 576 h 648"/>
                <a:gd name="T78" fmla="*/ 423 w 657"/>
                <a:gd name="T79" fmla="*/ 606 h 648"/>
                <a:gd name="T80" fmla="*/ 407 w 657"/>
                <a:gd name="T81" fmla="*/ 621 h 648"/>
                <a:gd name="T82" fmla="*/ 379 w 657"/>
                <a:gd name="T83" fmla="*/ 637 h 648"/>
                <a:gd name="T84" fmla="*/ 332 w 657"/>
                <a:gd name="T85" fmla="*/ 648 h 648"/>
                <a:gd name="T86" fmla="*/ 286 w 657"/>
                <a:gd name="T87" fmla="*/ 642 h 648"/>
                <a:gd name="T88" fmla="*/ 250 w 657"/>
                <a:gd name="T89" fmla="*/ 631 h 648"/>
                <a:gd name="T90" fmla="*/ 212 w 657"/>
                <a:gd name="T91" fmla="*/ 609 h 648"/>
                <a:gd name="T92" fmla="*/ 156 w 657"/>
                <a:gd name="T93" fmla="*/ 558 h 648"/>
                <a:gd name="T94" fmla="*/ 0 w 657"/>
                <a:gd name="T95" fmla="*/ 3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7" h="648">
                  <a:moveTo>
                    <a:pt x="140" y="386"/>
                  </a:moveTo>
                  <a:lnTo>
                    <a:pt x="193" y="459"/>
                  </a:lnTo>
                  <a:lnTo>
                    <a:pt x="203" y="472"/>
                  </a:lnTo>
                  <a:lnTo>
                    <a:pt x="212" y="484"/>
                  </a:lnTo>
                  <a:lnTo>
                    <a:pt x="223" y="495"/>
                  </a:lnTo>
                  <a:lnTo>
                    <a:pt x="232" y="504"/>
                  </a:lnTo>
                  <a:lnTo>
                    <a:pt x="242" y="513"/>
                  </a:lnTo>
                  <a:lnTo>
                    <a:pt x="250" y="520"/>
                  </a:lnTo>
                  <a:lnTo>
                    <a:pt x="260" y="525"/>
                  </a:lnTo>
                  <a:lnTo>
                    <a:pt x="270" y="531"/>
                  </a:lnTo>
                  <a:lnTo>
                    <a:pt x="279" y="534"/>
                  </a:lnTo>
                  <a:lnTo>
                    <a:pt x="288" y="536"/>
                  </a:lnTo>
                  <a:lnTo>
                    <a:pt x="297" y="537"/>
                  </a:lnTo>
                  <a:lnTo>
                    <a:pt x="307" y="536"/>
                  </a:lnTo>
                  <a:lnTo>
                    <a:pt x="316" y="534"/>
                  </a:lnTo>
                  <a:lnTo>
                    <a:pt x="325" y="531"/>
                  </a:lnTo>
                  <a:lnTo>
                    <a:pt x="334" y="526"/>
                  </a:lnTo>
                  <a:lnTo>
                    <a:pt x="344" y="520"/>
                  </a:lnTo>
                  <a:lnTo>
                    <a:pt x="350" y="515"/>
                  </a:lnTo>
                  <a:lnTo>
                    <a:pt x="357" y="508"/>
                  </a:lnTo>
                  <a:lnTo>
                    <a:pt x="362" y="501"/>
                  </a:lnTo>
                  <a:lnTo>
                    <a:pt x="366" y="493"/>
                  </a:lnTo>
                  <a:lnTo>
                    <a:pt x="370" y="486"/>
                  </a:lnTo>
                  <a:lnTo>
                    <a:pt x="372" y="476"/>
                  </a:lnTo>
                  <a:lnTo>
                    <a:pt x="373" y="468"/>
                  </a:lnTo>
                  <a:lnTo>
                    <a:pt x="373" y="458"/>
                  </a:lnTo>
                  <a:lnTo>
                    <a:pt x="372" y="448"/>
                  </a:lnTo>
                  <a:lnTo>
                    <a:pt x="370" y="437"/>
                  </a:lnTo>
                  <a:lnTo>
                    <a:pt x="366" y="425"/>
                  </a:lnTo>
                  <a:lnTo>
                    <a:pt x="362" y="414"/>
                  </a:lnTo>
                  <a:lnTo>
                    <a:pt x="356" y="401"/>
                  </a:lnTo>
                  <a:lnTo>
                    <a:pt x="349" y="388"/>
                  </a:lnTo>
                  <a:lnTo>
                    <a:pt x="341" y="375"/>
                  </a:lnTo>
                  <a:lnTo>
                    <a:pt x="331" y="362"/>
                  </a:lnTo>
                  <a:lnTo>
                    <a:pt x="277" y="287"/>
                  </a:lnTo>
                  <a:lnTo>
                    <a:pt x="140" y="386"/>
                  </a:lnTo>
                  <a:close/>
                  <a:moveTo>
                    <a:pt x="400" y="301"/>
                  </a:moveTo>
                  <a:lnTo>
                    <a:pt x="410" y="313"/>
                  </a:lnTo>
                  <a:lnTo>
                    <a:pt x="418" y="323"/>
                  </a:lnTo>
                  <a:lnTo>
                    <a:pt x="428" y="333"/>
                  </a:lnTo>
                  <a:lnTo>
                    <a:pt x="437" y="340"/>
                  </a:lnTo>
                  <a:lnTo>
                    <a:pt x="445" y="348"/>
                  </a:lnTo>
                  <a:lnTo>
                    <a:pt x="454" y="353"/>
                  </a:lnTo>
                  <a:lnTo>
                    <a:pt x="462" y="358"/>
                  </a:lnTo>
                  <a:lnTo>
                    <a:pt x="471" y="362"/>
                  </a:lnTo>
                  <a:lnTo>
                    <a:pt x="478" y="365"/>
                  </a:lnTo>
                  <a:lnTo>
                    <a:pt x="486" y="366"/>
                  </a:lnTo>
                  <a:lnTo>
                    <a:pt x="494" y="367"/>
                  </a:lnTo>
                  <a:lnTo>
                    <a:pt x="501" y="366"/>
                  </a:lnTo>
                  <a:lnTo>
                    <a:pt x="509" y="365"/>
                  </a:lnTo>
                  <a:lnTo>
                    <a:pt x="516" y="363"/>
                  </a:lnTo>
                  <a:lnTo>
                    <a:pt x="523" y="358"/>
                  </a:lnTo>
                  <a:lnTo>
                    <a:pt x="530" y="354"/>
                  </a:lnTo>
                  <a:lnTo>
                    <a:pt x="538" y="349"/>
                  </a:lnTo>
                  <a:lnTo>
                    <a:pt x="544" y="342"/>
                  </a:lnTo>
                  <a:lnTo>
                    <a:pt x="549" y="335"/>
                  </a:lnTo>
                  <a:lnTo>
                    <a:pt x="552" y="329"/>
                  </a:lnTo>
                  <a:lnTo>
                    <a:pt x="556" y="321"/>
                  </a:lnTo>
                  <a:lnTo>
                    <a:pt x="558" y="313"/>
                  </a:lnTo>
                  <a:lnTo>
                    <a:pt x="559" y="304"/>
                  </a:lnTo>
                  <a:lnTo>
                    <a:pt x="558" y="296"/>
                  </a:lnTo>
                  <a:lnTo>
                    <a:pt x="557" y="287"/>
                  </a:lnTo>
                  <a:lnTo>
                    <a:pt x="555" y="277"/>
                  </a:lnTo>
                  <a:lnTo>
                    <a:pt x="551" y="268"/>
                  </a:lnTo>
                  <a:lnTo>
                    <a:pt x="546" y="257"/>
                  </a:lnTo>
                  <a:lnTo>
                    <a:pt x="541" y="247"/>
                  </a:lnTo>
                  <a:lnTo>
                    <a:pt x="534" y="236"/>
                  </a:lnTo>
                  <a:lnTo>
                    <a:pt x="527" y="224"/>
                  </a:lnTo>
                  <a:lnTo>
                    <a:pt x="519" y="213"/>
                  </a:lnTo>
                  <a:lnTo>
                    <a:pt x="471" y="146"/>
                  </a:lnTo>
                  <a:lnTo>
                    <a:pt x="351" y="233"/>
                  </a:lnTo>
                  <a:lnTo>
                    <a:pt x="400" y="301"/>
                  </a:lnTo>
                  <a:close/>
                  <a:moveTo>
                    <a:pt x="589" y="155"/>
                  </a:moveTo>
                  <a:lnTo>
                    <a:pt x="606" y="180"/>
                  </a:lnTo>
                  <a:lnTo>
                    <a:pt x="619" y="203"/>
                  </a:lnTo>
                  <a:lnTo>
                    <a:pt x="632" y="225"/>
                  </a:lnTo>
                  <a:lnTo>
                    <a:pt x="641" y="247"/>
                  </a:lnTo>
                  <a:lnTo>
                    <a:pt x="648" y="267"/>
                  </a:lnTo>
                  <a:lnTo>
                    <a:pt x="653" y="287"/>
                  </a:lnTo>
                  <a:lnTo>
                    <a:pt x="656" y="307"/>
                  </a:lnTo>
                  <a:lnTo>
                    <a:pt x="657" y="326"/>
                  </a:lnTo>
                  <a:lnTo>
                    <a:pt x="657" y="342"/>
                  </a:lnTo>
                  <a:lnTo>
                    <a:pt x="654" y="358"/>
                  </a:lnTo>
                  <a:lnTo>
                    <a:pt x="650" y="374"/>
                  </a:lnTo>
                  <a:lnTo>
                    <a:pt x="645" y="390"/>
                  </a:lnTo>
                  <a:lnTo>
                    <a:pt x="642" y="398"/>
                  </a:lnTo>
                  <a:lnTo>
                    <a:pt x="637" y="404"/>
                  </a:lnTo>
                  <a:lnTo>
                    <a:pt x="633" y="412"/>
                  </a:lnTo>
                  <a:lnTo>
                    <a:pt x="629" y="419"/>
                  </a:lnTo>
                  <a:lnTo>
                    <a:pt x="623" y="425"/>
                  </a:lnTo>
                  <a:lnTo>
                    <a:pt x="617" y="432"/>
                  </a:lnTo>
                  <a:lnTo>
                    <a:pt x="610" y="437"/>
                  </a:lnTo>
                  <a:lnTo>
                    <a:pt x="603" y="443"/>
                  </a:lnTo>
                  <a:lnTo>
                    <a:pt x="595" y="449"/>
                  </a:lnTo>
                  <a:lnTo>
                    <a:pt x="586" y="453"/>
                  </a:lnTo>
                  <a:lnTo>
                    <a:pt x="578" y="457"/>
                  </a:lnTo>
                  <a:lnTo>
                    <a:pt x="569" y="459"/>
                  </a:lnTo>
                  <a:lnTo>
                    <a:pt x="561" y="463"/>
                  </a:lnTo>
                  <a:lnTo>
                    <a:pt x="551" y="464"/>
                  </a:lnTo>
                  <a:lnTo>
                    <a:pt x="543" y="465"/>
                  </a:lnTo>
                  <a:lnTo>
                    <a:pt x="533" y="465"/>
                  </a:lnTo>
                  <a:lnTo>
                    <a:pt x="524" y="465"/>
                  </a:lnTo>
                  <a:lnTo>
                    <a:pt x="514" y="464"/>
                  </a:lnTo>
                  <a:lnTo>
                    <a:pt x="505" y="462"/>
                  </a:lnTo>
                  <a:lnTo>
                    <a:pt x="495" y="459"/>
                  </a:lnTo>
                  <a:lnTo>
                    <a:pt x="476" y="453"/>
                  </a:lnTo>
                  <a:lnTo>
                    <a:pt x="458" y="445"/>
                  </a:lnTo>
                  <a:lnTo>
                    <a:pt x="461" y="466"/>
                  </a:lnTo>
                  <a:lnTo>
                    <a:pt x="463" y="488"/>
                  </a:lnTo>
                  <a:lnTo>
                    <a:pt x="463" y="499"/>
                  </a:lnTo>
                  <a:lnTo>
                    <a:pt x="462" y="510"/>
                  </a:lnTo>
                  <a:lnTo>
                    <a:pt x="461" y="521"/>
                  </a:lnTo>
                  <a:lnTo>
                    <a:pt x="459" y="533"/>
                  </a:lnTo>
                  <a:lnTo>
                    <a:pt x="457" y="543"/>
                  </a:lnTo>
                  <a:lnTo>
                    <a:pt x="454" y="555"/>
                  </a:lnTo>
                  <a:lnTo>
                    <a:pt x="449" y="566"/>
                  </a:lnTo>
                  <a:lnTo>
                    <a:pt x="444" y="576"/>
                  </a:lnTo>
                  <a:lnTo>
                    <a:pt x="438" y="587"/>
                  </a:lnTo>
                  <a:lnTo>
                    <a:pt x="431" y="597"/>
                  </a:lnTo>
                  <a:lnTo>
                    <a:pt x="423" y="606"/>
                  </a:lnTo>
                  <a:lnTo>
                    <a:pt x="414" y="615"/>
                  </a:lnTo>
                  <a:lnTo>
                    <a:pt x="411" y="618"/>
                  </a:lnTo>
                  <a:lnTo>
                    <a:pt x="407" y="621"/>
                  </a:lnTo>
                  <a:lnTo>
                    <a:pt x="403" y="624"/>
                  </a:lnTo>
                  <a:lnTo>
                    <a:pt x="395" y="630"/>
                  </a:lnTo>
                  <a:lnTo>
                    <a:pt x="379" y="637"/>
                  </a:lnTo>
                  <a:lnTo>
                    <a:pt x="364" y="642"/>
                  </a:lnTo>
                  <a:lnTo>
                    <a:pt x="348" y="646"/>
                  </a:lnTo>
                  <a:lnTo>
                    <a:pt x="332" y="648"/>
                  </a:lnTo>
                  <a:lnTo>
                    <a:pt x="316" y="647"/>
                  </a:lnTo>
                  <a:lnTo>
                    <a:pt x="300" y="646"/>
                  </a:lnTo>
                  <a:lnTo>
                    <a:pt x="286" y="642"/>
                  </a:lnTo>
                  <a:lnTo>
                    <a:pt x="271" y="638"/>
                  </a:lnTo>
                  <a:lnTo>
                    <a:pt x="260" y="634"/>
                  </a:lnTo>
                  <a:lnTo>
                    <a:pt x="250" y="631"/>
                  </a:lnTo>
                  <a:lnTo>
                    <a:pt x="241" y="626"/>
                  </a:lnTo>
                  <a:lnTo>
                    <a:pt x="231" y="621"/>
                  </a:lnTo>
                  <a:lnTo>
                    <a:pt x="212" y="609"/>
                  </a:lnTo>
                  <a:lnTo>
                    <a:pt x="194" y="594"/>
                  </a:lnTo>
                  <a:lnTo>
                    <a:pt x="175" y="579"/>
                  </a:lnTo>
                  <a:lnTo>
                    <a:pt x="156" y="558"/>
                  </a:lnTo>
                  <a:lnTo>
                    <a:pt x="138" y="537"/>
                  </a:lnTo>
                  <a:lnTo>
                    <a:pt x="119" y="512"/>
                  </a:lnTo>
                  <a:lnTo>
                    <a:pt x="0" y="348"/>
                  </a:lnTo>
                  <a:lnTo>
                    <a:pt x="476" y="0"/>
                  </a:lnTo>
                  <a:lnTo>
                    <a:pt x="589" y="15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9" name="Freeform 124"/>
            <p:cNvSpPr>
              <a:spLocks/>
            </p:cNvSpPr>
            <p:nvPr userDrawn="1"/>
          </p:nvSpPr>
          <p:spPr bwMode="auto">
            <a:xfrm>
              <a:off x="4590" y="3635"/>
              <a:ext cx="62" cy="60"/>
            </a:xfrm>
            <a:custGeom>
              <a:avLst/>
              <a:gdLst>
                <a:gd name="T0" fmla="*/ 624 w 624"/>
                <a:gd name="T1" fmla="*/ 251 h 598"/>
                <a:gd name="T2" fmla="*/ 486 w 624"/>
                <a:gd name="T3" fmla="*/ 213 h 598"/>
                <a:gd name="T4" fmla="*/ 454 w 624"/>
                <a:gd name="T5" fmla="*/ 175 h 598"/>
                <a:gd name="T6" fmla="*/ 419 w 624"/>
                <a:gd name="T7" fmla="*/ 145 h 598"/>
                <a:gd name="T8" fmla="*/ 381 w 624"/>
                <a:gd name="T9" fmla="*/ 124 h 598"/>
                <a:gd name="T10" fmla="*/ 363 w 624"/>
                <a:gd name="T11" fmla="*/ 116 h 598"/>
                <a:gd name="T12" fmla="*/ 343 w 624"/>
                <a:gd name="T13" fmla="*/ 110 h 598"/>
                <a:gd name="T14" fmla="*/ 324 w 624"/>
                <a:gd name="T15" fmla="*/ 107 h 598"/>
                <a:gd name="T16" fmla="*/ 304 w 624"/>
                <a:gd name="T17" fmla="*/ 106 h 598"/>
                <a:gd name="T18" fmla="*/ 284 w 624"/>
                <a:gd name="T19" fmla="*/ 107 h 598"/>
                <a:gd name="T20" fmla="*/ 263 w 624"/>
                <a:gd name="T21" fmla="*/ 111 h 598"/>
                <a:gd name="T22" fmla="*/ 243 w 624"/>
                <a:gd name="T23" fmla="*/ 116 h 598"/>
                <a:gd name="T24" fmla="*/ 223 w 624"/>
                <a:gd name="T25" fmla="*/ 124 h 598"/>
                <a:gd name="T26" fmla="*/ 183 w 624"/>
                <a:gd name="T27" fmla="*/ 146 h 598"/>
                <a:gd name="T28" fmla="*/ 150 w 624"/>
                <a:gd name="T29" fmla="*/ 178 h 598"/>
                <a:gd name="T30" fmla="*/ 136 w 624"/>
                <a:gd name="T31" fmla="*/ 195 h 598"/>
                <a:gd name="T32" fmla="*/ 124 w 624"/>
                <a:gd name="T33" fmla="*/ 212 h 598"/>
                <a:gd name="T34" fmla="*/ 115 w 624"/>
                <a:gd name="T35" fmla="*/ 230 h 598"/>
                <a:gd name="T36" fmla="*/ 107 w 624"/>
                <a:gd name="T37" fmla="*/ 249 h 598"/>
                <a:gd name="T38" fmla="*/ 103 w 624"/>
                <a:gd name="T39" fmla="*/ 268 h 598"/>
                <a:gd name="T40" fmla="*/ 100 w 624"/>
                <a:gd name="T41" fmla="*/ 288 h 598"/>
                <a:gd name="T42" fmla="*/ 99 w 624"/>
                <a:gd name="T43" fmla="*/ 308 h 598"/>
                <a:gd name="T44" fmla="*/ 100 w 624"/>
                <a:gd name="T45" fmla="*/ 328 h 598"/>
                <a:gd name="T46" fmla="*/ 109 w 624"/>
                <a:gd name="T47" fmla="*/ 371 h 598"/>
                <a:gd name="T48" fmla="*/ 127 w 624"/>
                <a:gd name="T49" fmla="*/ 412 h 598"/>
                <a:gd name="T50" fmla="*/ 154 w 624"/>
                <a:gd name="T51" fmla="*/ 455 h 598"/>
                <a:gd name="T52" fmla="*/ 272 w 624"/>
                <a:gd name="T53" fmla="*/ 382 h 598"/>
                <a:gd name="T54" fmla="*/ 271 w 624"/>
                <a:gd name="T55" fmla="*/ 221 h 598"/>
                <a:gd name="T56" fmla="*/ 338 w 624"/>
                <a:gd name="T57" fmla="*/ 460 h 598"/>
                <a:gd name="T58" fmla="*/ 146 w 624"/>
                <a:gd name="T59" fmla="*/ 598 h 598"/>
                <a:gd name="T60" fmla="*/ 71 w 624"/>
                <a:gd name="T61" fmla="*/ 493 h 598"/>
                <a:gd name="T62" fmla="*/ 51 w 624"/>
                <a:gd name="T63" fmla="*/ 461 h 598"/>
                <a:gd name="T64" fmla="*/ 35 w 624"/>
                <a:gd name="T65" fmla="*/ 429 h 598"/>
                <a:gd name="T66" fmla="*/ 22 w 624"/>
                <a:gd name="T67" fmla="*/ 397 h 598"/>
                <a:gd name="T68" fmla="*/ 11 w 624"/>
                <a:gd name="T69" fmla="*/ 365 h 598"/>
                <a:gd name="T70" fmla="*/ 5 w 624"/>
                <a:gd name="T71" fmla="*/ 334 h 598"/>
                <a:gd name="T72" fmla="*/ 1 w 624"/>
                <a:gd name="T73" fmla="*/ 304 h 598"/>
                <a:gd name="T74" fmla="*/ 1 w 624"/>
                <a:gd name="T75" fmla="*/ 273 h 598"/>
                <a:gd name="T76" fmla="*/ 3 w 624"/>
                <a:gd name="T77" fmla="*/ 243 h 598"/>
                <a:gd name="T78" fmla="*/ 8 w 624"/>
                <a:gd name="T79" fmla="*/ 214 h 598"/>
                <a:gd name="T80" fmla="*/ 17 w 624"/>
                <a:gd name="T81" fmla="*/ 187 h 598"/>
                <a:gd name="T82" fmla="*/ 28 w 624"/>
                <a:gd name="T83" fmla="*/ 159 h 598"/>
                <a:gd name="T84" fmla="*/ 42 w 624"/>
                <a:gd name="T85" fmla="*/ 133 h 598"/>
                <a:gd name="T86" fmla="*/ 59 w 624"/>
                <a:gd name="T87" fmla="*/ 109 h 598"/>
                <a:gd name="T88" fmla="*/ 80 w 624"/>
                <a:gd name="T89" fmla="*/ 85 h 598"/>
                <a:gd name="T90" fmla="*/ 103 w 624"/>
                <a:gd name="T91" fmla="*/ 64 h 598"/>
                <a:gd name="T92" fmla="*/ 128 w 624"/>
                <a:gd name="T93" fmla="*/ 45 h 598"/>
                <a:gd name="T94" fmla="*/ 156 w 624"/>
                <a:gd name="T95" fmla="*/ 30 h 598"/>
                <a:gd name="T96" fmla="*/ 184 w 624"/>
                <a:gd name="T97" fmla="*/ 17 h 598"/>
                <a:gd name="T98" fmla="*/ 212 w 624"/>
                <a:gd name="T99" fmla="*/ 9 h 598"/>
                <a:gd name="T100" fmla="*/ 242 w 624"/>
                <a:gd name="T101" fmla="*/ 2 h 598"/>
                <a:gd name="T102" fmla="*/ 271 w 624"/>
                <a:gd name="T103" fmla="*/ 0 h 598"/>
                <a:gd name="T104" fmla="*/ 301 w 624"/>
                <a:gd name="T105" fmla="*/ 0 h 598"/>
                <a:gd name="T106" fmla="*/ 329 w 624"/>
                <a:gd name="T107" fmla="*/ 5 h 598"/>
                <a:gd name="T108" fmla="*/ 359 w 624"/>
                <a:gd name="T109" fmla="*/ 11 h 598"/>
                <a:gd name="T110" fmla="*/ 388 w 624"/>
                <a:gd name="T111" fmla="*/ 21 h 598"/>
                <a:gd name="T112" fmla="*/ 417 w 624"/>
                <a:gd name="T113" fmla="*/ 34 h 598"/>
                <a:gd name="T114" fmla="*/ 444 w 624"/>
                <a:gd name="T115" fmla="*/ 50 h 598"/>
                <a:gd name="T116" fmla="*/ 471 w 624"/>
                <a:gd name="T117" fmla="*/ 69 h 598"/>
                <a:gd name="T118" fmla="*/ 497 w 624"/>
                <a:gd name="T119" fmla="*/ 92 h 598"/>
                <a:gd name="T120" fmla="*/ 523 w 624"/>
                <a:gd name="T121" fmla="*/ 117 h 598"/>
                <a:gd name="T122" fmla="*/ 547 w 624"/>
                <a:gd name="T123" fmla="*/ 146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8">
                  <a:moveTo>
                    <a:pt x="559" y="162"/>
                  </a:moveTo>
                  <a:lnTo>
                    <a:pt x="624" y="251"/>
                  </a:lnTo>
                  <a:lnTo>
                    <a:pt x="552" y="304"/>
                  </a:lnTo>
                  <a:lnTo>
                    <a:pt x="486" y="213"/>
                  </a:lnTo>
                  <a:lnTo>
                    <a:pt x="470" y="193"/>
                  </a:lnTo>
                  <a:lnTo>
                    <a:pt x="454" y="175"/>
                  </a:lnTo>
                  <a:lnTo>
                    <a:pt x="437" y="159"/>
                  </a:lnTo>
                  <a:lnTo>
                    <a:pt x="419" y="145"/>
                  </a:lnTo>
                  <a:lnTo>
                    <a:pt x="401" y="133"/>
                  </a:lnTo>
                  <a:lnTo>
                    <a:pt x="381" y="124"/>
                  </a:lnTo>
                  <a:lnTo>
                    <a:pt x="373" y="119"/>
                  </a:lnTo>
                  <a:lnTo>
                    <a:pt x="363" y="116"/>
                  </a:lnTo>
                  <a:lnTo>
                    <a:pt x="353" y="113"/>
                  </a:lnTo>
                  <a:lnTo>
                    <a:pt x="343" y="110"/>
                  </a:lnTo>
                  <a:lnTo>
                    <a:pt x="334" y="109"/>
                  </a:lnTo>
                  <a:lnTo>
                    <a:pt x="324" y="107"/>
                  </a:lnTo>
                  <a:lnTo>
                    <a:pt x="314" y="107"/>
                  </a:lnTo>
                  <a:lnTo>
                    <a:pt x="304" y="106"/>
                  </a:lnTo>
                  <a:lnTo>
                    <a:pt x="294" y="107"/>
                  </a:lnTo>
                  <a:lnTo>
                    <a:pt x="284" y="107"/>
                  </a:lnTo>
                  <a:lnTo>
                    <a:pt x="274" y="109"/>
                  </a:lnTo>
                  <a:lnTo>
                    <a:pt x="263" y="111"/>
                  </a:lnTo>
                  <a:lnTo>
                    <a:pt x="254" y="113"/>
                  </a:lnTo>
                  <a:lnTo>
                    <a:pt x="243" y="116"/>
                  </a:lnTo>
                  <a:lnTo>
                    <a:pt x="234" y="119"/>
                  </a:lnTo>
                  <a:lnTo>
                    <a:pt x="223" y="124"/>
                  </a:lnTo>
                  <a:lnTo>
                    <a:pt x="203" y="134"/>
                  </a:lnTo>
                  <a:lnTo>
                    <a:pt x="183" y="146"/>
                  </a:lnTo>
                  <a:lnTo>
                    <a:pt x="166" y="162"/>
                  </a:lnTo>
                  <a:lnTo>
                    <a:pt x="150" y="178"/>
                  </a:lnTo>
                  <a:lnTo>
                    <a:pt x="142" y="187"/>
                  </a:lnTo>
                  <a:lnTo>
                    <a:pt x="136" y="195"/>
                  </a:lnTo>
                  <a:lnTo>
                    <a:pt x="129" y="204"/>
                  </a:lnTo>
                  <a:lnTo>
                    <a:pt x="124" y="212"/>
                  </a:lnTo>
                  <a:lnTo>
                    <a:pt x="119" y="221"/>
                  </a:lnTo>
                  <a:lnTo>
                    <a:pt x="115" y="230"/>
                  </a:lnTo>
                  <a:lnTo>
                    <a:pt x="111" y="240"/>
                  </a:lnTo>
                  <a:lnTo>
                    <a:pt x="107" y="249"/>
                  </a:lnTo>
                  <a:lnTo>
                    <a:pt x="105" y="259"/>
                  </a:lnTo>
                  <a:lnTo>
                    <a:pt x="103" y="268"/>
                  </a:lnTo>
                  <a:lnTo>
                    <a:pt x="101" y="278"/>
                  </a:lnTo>
                  <a:lnTo>
                    <a:pt x="100" y="288"/>
                  </a:lnTo>
                  <a:lnTo>
                    <a:pt x="99" y="298"/>
                  </a:lnTo>
                  <a:lnTo>
                    <a:pt x="99" y="308"/>
                  </a:lnTo>
                  <a:lnTo>
                    <a:pt x="100" y="318"/>
                  </a:lnTo>
                  <a:lnTo>
                    <a:pt x="100" y="328"/>
                  </a:lnTo>
                  <a:lnTo>
                    <a:pt x="104" y="349"/>
                  </a:lnTo>
                  <a:lnTo>
                    <a:pt x="109" y="371"/>
                  </a:lnTo>
                  <a:lnTo>
                    <a:pt x="117" y="391"/>
                  </a:lnTo>
                  <a:lnTo>
                    <a:pt x="127" y="412"/>
                  </a:lnTo>
                  <a:lnTo>
                    <a:pt x="139" y="433"/>
                  </a:lnTo>
                  <a:lnTo>
                    <a:pt x="154" y="455"/>
                  </a:lnTo>
                  <a:lnTo>
                    <a:pt x="160" y="464"/>
                  </a:lnTo>
                  <a:lnTo>
                    <a:pt x="272" y="382"/>
                  </a:lnTo>
                  <a:lnTo>
                    <a:pt x="194" y="275"/>
                  </a:lnTo>
                  <a:lnTo>
                    <a:pt x="271" y="221"/>
                  </a:lnTo>
                  <a:lnTo>
                    <a:pt x="407" y="409"/>
                  </a:lnTo>
                  <a:lnTo>
                    <a:pt x="338" y="460"/>
                  </a:lnTo>
                  <a:lnTo>
                    <a:pt x="224" y="542"/>
                  </a:lnTo>
                  <a:lnTo>
                    <a:pt x="146" y="598"/>
                  </a:lnTo>
                  <a:lnTo>
                    <a:pt x="82" y="509"/>
                  </a:lnTo>
                  <a:lnTo>
                    <a:pt x="71" y="493"/>
                  </a:lnTo>
                  <a:lnTo>
                    <a:pt x="60" y="477"/>
                  </a:lnTo>
                  <a:lnTo>
                    <a:pt x="51" y="461"/>
                  </a:lnTo>
                  <a:lnTo>
                    <a:pt x="42" y="445"/>
                  </a:lnTo>
                  <a:lnTo>
                    <a:pt x="35" y="429"/>
                  </a:lnTo>
                  <a:lnTo>
                    <a:pt x="27" y="413"/>
                  </a:lnTo>
                  <a:lnTo>
                    <a:pt x="22" y="397"/>
                  </a:lnTo>
                  <a:lnTo>
                    <a:pt x="16" y="381"/>
                  </a:lnTo>
                  <a:lnTo>
                    <a:pt x="11" y="365"/>
                  </a:lnTo>
                  <a:lnTo>
                    <a:pt x="7" y="349"/>
                  </a:lnTo>
                  <a:lnTo>
                    <a:pt x="5" y="334"/>
                  </a:lnTo>
                  <a:lnTo>
                    <a:pt x="3" y="318"/>
                  </a:lnTo>
                  <a:lnTo>
                    <a:pt x="1" y="304"/>
                  </a:lnTo>
                  <a:lnTo>
                    <a:pt x="0" y="288"/>
                  </a:lnTo>
                  <a:lnTo>
                    <a:pt x="1" y="273"/>
                  </a:lnTo>
                  <a:lnTo>
                    <a:pt x="1" y="258"/>
                  </a:lnTo>
                  <a:lnTo>
                    <a:pt x="3" y="243"/>
                  </a:lnTo>
                  <a:lnTo>
                    <a:pt x="5" y="228"/>
                  </a:lnTo>
                  <a:lnTo>
                    <a:pt x="8" y="214"/>
                  </a:lnTo>
                  <a:lnTo>
                    <a:pt x="13" y="200"/>
                  </a:lnTo>
                  <a:lnTo>
                    <a:pt x="17" y="187"/>
                  </a:lnTo>
                  <a:lnTo>
                    <a:pt x="22" y="173"/>
                  </a:lnTo>
                  <a:lnTo>
                    <a:pt x="28" y="159"/>
                  </a:lnTo>
                  <a:lnTo>
                    <a:pt x="35" y="146"/>
                  </a:lnTo>
                  <a:lnTo>
                    <a:pt x="42" y="133"/>
                  </a:lnTo>
                  <a:lnTo>
                    <a:pt x="51" y="121"/>
                  </a:lnTo>
                  <a:lnTo>
                    <a:pt x="59" y="109"/>
                  </a:lnTo>
                  <a:lnTo>
                    <a:pt x="69" y="97"/>
                  </a:lnTo>
                  <a:lnTo>
                    <a:pt x="80" y="85"/>
                  </a:lnTo>
                  <a:lnTo>
                    <a:pt x="90" y="75"/>
                  </a:lnTo>
                  <a:lnTo>
                    <a:pt x="103" y="64"/>
                  </a:lnTo>
                  <a:lnTo>
                    <a:pt x="115" y="55"/>
                  </a:lnTo>
                  <a:lnTo>
                    <a:pt x="128" y="45"/>
                  </a:lnTo>
                  <a:lnTo>
                    <a:pt x="142" y="38"/>
                  </a:lnTo>
                  <a:lnTo>
                    <a:pt x="156" y="30"/>
                  </a:lnTo>
                  <a:lnTo>
                    <a:pt x="170" y="24"/>
                  </a:lnTo>
                  <a:lnTo>
                    <a:pt x="184" y="17"/>
                  </a:lnTo>
                  <a:lnTo>
                    <a:pt x="199" y="13"/>
                  </a:lnTo>
                  <a:lnTo>
                    <a:pt x="212" y="9"/>
                  </a:lnTo>
                  <a:lnTo>
                    <a:pt x="227" y="6"/>
                  </a:lnTo>
                  <a:lnTo>
                    <a:pt x="242" y="2"/>
                  </a:lnTo>
                  <a:lnTo>
                    <a:pt x="256" y="1"/>
                  </a:lnTo>
                  <a:lnTo>
                    <a:pt x="271" y="0"/>
                  </a:lnTo>
                  <a:lnTo>
                    <a:pt x="286" y="0"/>
                  </a:lnTo>
                  <a:lnTo>
                    <a:pt x="301" y="0"/>
                  </a:lnTo>
                  <a:lnTo>
                    <a:pt x="316" y="2"/>
                  </a:lnTo>
                  <a:lnTo>
                    <a:pt x="329" y="5"/>
                  </a:lnTo>
                  <a:lnTo>
                    <a:pt x="344" y="7"/>
                  </a:lnTo>
                  <a:lnTo>
                    <a:pt x="359" y="11"/>
                  </a:lnTo>
                  <a:lnTo>
                    <a:pt x="373" y="15"/>
                  </a:lnTo>
                  <a:lnTo>
                    <a:pt x="388" y="21"/>
                  </a:lnTo>
                  <a:lnTo>
                    <a:pt x="402" y="27"/>
                  </a:lnTo>
                  <a:lnTo>
                    <a:pt x="417" y="34"/>
                  </a:lnTo>
                  <a:lnTo>
                    <a:pt x="430" y="42"/>
                  </a:lnTo>
                  <a:lnTo>
                    <a:pt x="444" y="50"/>
                  </a:lnTo>
                  <a:lnTo>
                    <a:pt x="458" y="60"/>
                  </a:lnTo>
                  <a:lnTo>
                    <a:pt x="471" y="69"/>
                  </a:lnTo>
                  <a:lnTo>
                    <a:pt x="485" y="80"/>
                  </a:lnTo>
                  <a:lnTo>
                    <a:pt x="497" y="92"/>
                  </a:lnTo>
                  <a:lnTo>
                    <a:pt x="510" y="105"/>
                  </a:lnTo>
                  <a:lnTo>
                    <a:pt x="523" y="117"/>
                  </a:lnTo>
                  <a:lnTo>
                    <a:pt x="536" y="132"/>
                  </a:lnTo>
                  <a:lnTo>
                    <a:pt x="547" y="146"/>
                  </a:lnTo>
                  <a:lnTo>
                    <a:pt x="559" y="16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0" name="Freeform 125"/>
            <p:cNvSpPr>
              <a:spLocks noEditPoints="1"/>
            </p:cNvSpPr>
            <p:nvPr userDrawn="1"/>
          </p:nvSpPr>
          <p:spPr bwMode="auto">
            <a:xfrm>
              <a:off x="4729" y="3866"/>
              <a:ext cx="64" cy="66"/>
            </a:xfrm>
            <a:custGeom>
              <a:avLst/>
              <a:gdLst>
                <a:gd name="T0" fmla="*/ 176 w 647"/>
                <a:gd name="T1" fmla="*/ 204 h 658"/>
                <a:gd name="T2" fmla="*/ 143 w 647"/>
                <a:gd name="T3" fmla="*/ 233 h 658"/>
                <a:gd name="T4" fmla="*/ 121 w 647"/>
                <a:gd name="T5" fmla="*/ 261 h 658"/>
                <a:gd name="T6" fmla="*/ 112 w 647"/>
                <a:gd name="T7" fmla="*/ 289 h 658"/>
                <a:gd name="T8" fmla="*/ 113 w 647"/>
                <a:gd name="T9" fmla="*/ 317 h 658"/>
                <a:gd name="T10" fmla="*/ 127 w 647"/>
                <a:gd name="T11" fmla="*/ 344 h 658"/>
                <a:gd name="T12" fmla="*/ 146 w 647"/>
                <a:gd name="T13" fmla="*/ 364 h 658"/>
                <a:gd name="T14" fmla="*/ 170 w 647"/>
                <a:gd name="T15" fmla="*/ 373 h 658"/>
                <a:gd name="T16" fmla="*/ 200 w 647"/>
                <a:gd name="T17" fmla="*/ 373 h 658"/>
                <a:gd name="T18" fmla="*/ 234 w 647"/>
                <a:gd name="T19" fmla="*/ 363 h 658"/>
                <a:gd name="T20" fmla="*/ 272 w 647"/>
                <a:gd name="T21" fmla="*/ 342 h 658"/>
                <a:gd name="T22" fmla="*/ 261 w 647"/>
                <a:gd name="T23" fmla="*/ 141 h 658"/>
                <a:gd name="T24" fmla="*/ 325 w 647"/>
                <a:gd name="T25" fmla="*/ 420 h 658"/>
                <a:gd name="T26" fmla="*/ 300 w 647"/>
                <a:gd name="T27" fmla="*/ 447 h 658"/>
                <a:gd name="T28" fmla="*/ 285 w 647"/>
                <a:gd name="T29" fmla="*/ 471 h 658"/>
                <a:gd name="T30" fmla="*/ 281 w 647"/>
                <a:gd name="T31" fmla="*/ 496 h 658"/>
                <a:gd name="T32" fmla="*/ 285 w 647"/>
                <a:gd name="T33" fmla="*/ 518 h 658"/>
                <a:gd name="T34" fmla="*/ 299 w 647"/>
                <a:gd name="T35" fmla="*/ 538 h 658"/>
                <a:gd name="T36" fmla="*/ 319 w 647"/>
                <a:gd name="T37" fmla="*/ 554 h 658"/>
                <a:gd name="T38" fmla="*/ 343 w 647"/>
                <a:gd name="T39" fmla="*/ 559 h 658"/>
                <a:gd name="T40" fmla="*/ 370 w 647"/>
                <a:gd name="T41" fmla="*/ 555 h 658"/>
                <a:gd name="T42" fmla="*/ 401 w 647"/>
                <a:gd name="T43" fmla="*/ 542 h 658"/>
                <a:gd name="T44" fmla="*/ 435 w 647"/>
                <a:gd name="T45" fmla="*/ 520 h 658"/>
                <a:gd name="T46" fmla="*/ 347 w 647"/>
                <a:gd name="T47" fmla="*/ 402 h 658"/>
                <a:gd name="T48" fmla="*/ 445 w 647"/>
                <a:gd name="T49" fmla="*/ 621 h 658"/>
                <a:gd name="T50" fmla="*/ 381 w 647"/>
                <a:gd name="T51" fmla="*/ 650 h 658"/>
                <a:gd name="T52" fmla="*/ 320 w 647"/>
                <a:gd name="T53" fmla="*/ 658 h 658"/>
                <a:gd name="T54" fmla="*/ 273 w 647"/>
                <a:gd name="T55" fmla="*/ 652 h 658"/>
                <a:gd name="T56" fmla="*/ 243 w 647"/>
                <a:gd name="T57" fmla="*/ 639 h 658"/>
                <a:gd name="T58" fmla="*/ 222 w 647"/>
                <a:gd name="T59" fmla="*/ 624 h 658"/>
                <a:gd name="T60" fmla="*/ 204 w 647"/>
                <a:gd name="T61" fmla="*/ 604 h 658"/>
                <a:gd name="T62" fmla="*/ 191 w 647"/>
                <a:gd name="T63" fmla="*/ 580 h 658"/>
                <a:gd name="T64" fmla="*/ 184 w 647"/>
                <a:gd name="T65" fmla="*/ 553 h 658"/>
                <a:gd name="T66" fmla="*/ 183 w 647"/>
                <a:gd name="T67" fmla="*/ 525 h 658"/>
                <a:gd name="T68" fmla="*/ 188 w 647"/>
                <a:gd name="T69" fmla="*/ 497 h 658"/>
                <a:gd name="T70" fmla="*/ 182 w 647"/>
                <a:gd name="T71" fmla="*/ 463 h 658"/>
                <a:gd name="T72" fmla="*/ 137 w 647"/>
                <a:gd name="T73" fmla="*/ 464 h 658"/>
                <a:gd name="T74" fmla="*/ 103 w 647"/>
                <a:gd name="T75" fmla="*/ 458 h 658"/>
                <a:gd name="T76" fmla="*/ 71 w 647"/>
                <a:gd name="T77" fmla="*/ 446 h 658"/>
                <a:gd name="T78" fmla="*/ 42 w 647"/>
                <a:gd name="T79" fmla="*/ 424 h 658"/>
                <a:gd name="T80" fmla="*/ 26 w 647"/>
                <a:gd name="T81" fmla="*/ 408 h 658"/>
                <a:gd name="T82" fmla="*/ 11 w 647"/>
                <a:gd name="T83" fmla="*/ 381 h 658"/>
                <a:gd name="T84" fmla="*/ 0 w 647"/>
                <a:gd name="T85" fmla="*/ 333 h 658"/>
                <a:gd name="T86" fmla="*/ 6 w 647"/>
                <a:gd name="T87" fmla="*/ 286 h 658"/>
                <a:gd name="T88" fmla="*/ 17 w 647"/>
                <a:gd name="T89" fmla="*/ 252 h 658"/>
                <a:gd name="T90" fmla="*/ 39 w 647"/>
                <a:gd name="T91" fmla="*/ 214 h 658"/>
                <a:gd name="T92" fmla="*/ 88 w 647"/>
                <a:gd name="T93" fmla="*/ 157 h 658"/>
                <a:gd name="T94" fmla="*/ 300 w 647"/>
                <a:gd name="T9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7" h="658">
                  <a:moveTo>
                    <a:pt x="261" y="141"/>
                  </a:moveTo>
                  <a:lnTo>
                    <a:pt x="188" y="194"/>
                  </a:lnTo>
                  <a:lnTo>
                    <a:pt x="176" y="204"/>
                  </a:lnTo>
                  <a:lnTo>
                    <a:pt x="164" y="214"/>
                  </a:lnTo>
                  <a:lnTo>
                    <a:pt x="152" y="223"/>
                  </a:lnTo>
                  <a:lnTo>
                    <a:pt x="143" y="233"/>
                  </a:lnTo>
                  <a:lnTo>
                    <a:pt x="135" y="242"/>
                  </a:lnTo>
                  <a:lnTo>
                    <a:pt x="128" y="252"/>
                  </a:lnTo>
                  <a:lnTo>
                    <a:pt x="121" y="261"/>
                  </a:lnTo>
                  <a:lnTo>
                    <a:pt x="117" y="271"/>
                  </a:lnTo>
                  <a:lnTo>
                    <a:pt x="114" y="280"/>
                  </a:lnTo>
                  <a:lnTo>
                    <a:pt x="112" y="289"/>
                  </a:lnTo>
                  <a:lnTo>
                    <a:pt x="111" y="299"/>
                  </a:lnTo>
                  <a:lnTo>
                    <a:pt x="112" y="308"/>
                  </a:lnTo>
                  <a:lnTo>
                    <a:pt x="113" y="317"/>
                  </a:lnTo>
                  <a:lnTo>
                    <a:pt x="116" y="326"/>
                  </a:lnTo>
                  <a:lnTo>
                    <a:pt x="121" y="336"/>
                  </a:lnTo>
                  <a:lnTo>
                    <a:pt x="127" y="344"/>
                  </a:lnTo>
                  <a:lnTo>
                    <a:pt x="133" y="352"/>
                  </a:lnTo>
                  <a:lnTo>
                    <a:pt x="140" y="358"/>
                  </a:lnTo>
                  <a:lnTo>
                    <a:pt x="146" y="364"/>
                  </a:lnTo>
                  <a:lnTo>
                    <a:pt x="154" y="368"/>
                  </a:lnTo>
                  <a:lnTo>
                    <a:pt x="162" y="371"/>
                  </a:lnTo>
                  <a:lnTo>
                    <a:pt x="170" y="373"/>
                  </a:lnTo>
                  <a:lnTo>
                    <a:pt x="180" y="374"/>
                  </a:lnTo>
                  <a:lnTo>
                    <a:pt x="189" y="374"/>
                  </a:lnTo>
                  <a:lnTo>
                    <a:pt x="200" y="373"/>
                  </a:lnTo>
                  <a:lnTo>
                    <a:pt x="211" y="371"/>
                  </a:lnTo>
                  <a:lnTo>
                    <a:pt x="222" y="368"/>
                  </a:lnTo>
                  <a:lnTo>
                    <a:pt x="234" y="363"/>
                  </a:lnTo>
                  <a:lnTo>
                    <a:pt x="246" y="357"/>
                  </a:lnTo>
                  <a:lnTo>
                    <a:pt x="259" y="350"/>
                  </a:lnTo>
                  <a:lnTo>
                    <a:pt x="272" y="342"/>
                  </a:lnTo>
                  <a:lnTo>
                    <a:pt x="286" y="333"/>
                  </a:lnTo>
                  <a:lnTo>
                    <a:pt x="361" y="279"/>
                  </a:lnTo>
                  <a:lnTo>
                    <a:pt x="261" y="141"/>
                  </a:lnTo>
                  <a:close/>
                  <a:moveTo>
                    <a:pt x="347" y="402"/>
                  </a:moveTo>
                  <a:lnTo>
                    <a:pt x="335" y="411"/>
                  </a:lnTo>
                  <a:lnTo>
                    <a:pt x="325" y="420"/>
                  </a:lnTo>
                  <a:lnTo>
                    <a:pt x="315" y="429"/>
                  </a:lnTo>
                  <a:lnTo>
                    <a:pt x="306" y="437"/>
                  </a:lnTo>
                  <a:lnTo>
                    <a:pt x="300" y="447"/>
                  </a:lnTo>
                  <a:lnTo>
                    <a:pt x="294" y="455"/>
                  </a:lnTo>
                  <a:lnTo>
                    <a:pt x="289" y="464"/>
                  </a:lnTo>
                  <a:lnTo>
                    <a:pt x="285" y="471"/>
                  </a:lnTo>
                  <a:lnTo>
                    <a:pt x="283" y="480"/>
                  </a:lnTo>
                  <a:lnTo>
                    <a:pt x="282" y="487"/>
                  </a:lnTo>
                  <a:lnTo>
                    <a:pt x="281" y="496"/>
                  </a:lnTo>
                  <a:lnTo>
                    <a:pt x="281" y="503"/>
                  </a:lnTo>
                  <a:lnTo>
                    <a:pt x="283" y="510"/>
                  </a:lnTo>
                  <a:lnTo>
                    <a:pt x="285" y="518"/>
                  </a:lnTo>
                  <a:lnTo>
                    <a:pt x="288" y="524"/>
                  </a:lnTo>
                  <a:lnTo>
                    <a:pt x="293" y="531"/>
                  </a:lnTo>
                  <a:lnTo>
                    <a:pt x="299" y="538"/>
                  </a:lnTo>
                  <a:lnTo>
                    <a:pt x="305" y="544"/>
                  </a:lnTo>
                  <a:lnTo>
                    <a:pt x="312" y="550"/>
                  </a:lnTo>
                  <a:lnTo>
                    <a:pt x="319" y="554"/>
                  </a:lnTo>
                  <a:lnTo>
                    <a:pt x="327" y="557"/>
                  </a:lnTo>
                  <a:lnTo>
                    <a:pt x="335" y="559"/>
                  </a:lnTo>
                  <a:lnTo>
                    <a:pt x="343" y="559"/>
                  </a:lnTo>
                  <a:lnTo>
                    <a:pt x="351" y="559"/>
                  </a:lnTo>
                  <a:lnTo>
                    <a:pt x="361" y="558"/>
                  </a:lnTo>
                  <a:lnTo>
                    <a:pt x="370" y="555"/>
                  </a:lnTo>
                  <a:lnTo>
                    <a:pt x="380" y="552"/>
                  </a:lnTo>
                  <a:lnTo>
                    <a:pt x="390" y="548"/>
                  </a:lnTo>
                  <a:lnTo>
                    <a:pt x="401" y="542"/>
                  </a:lnTo>
                  <a:lnTo>
                    <a:pt x="412" y="536"/>
                  </a:lnTo>
                  <a:lnTo>
                    <a:pt x="423" y="528"/>
                  </a:lnTo>
                  <a:lnTo>
                    <a:pt x="435" y="520"/>
                  </a:lnTo>
                  <a:lnTo>
                    <a:pt x="501" y="472"/>
                  </a:lnTo>
                  <a:lnTo>
                    <a:pt x="415" y="353"/>
                  </a:lnTo>
                  <a:lnTo>
                    <a:pt x="347" y="402"/>
                  </a:lnTo>
                  <a:close/>
                  <a:moveTo>
                    <a:pt x="491" y="590"/>
                  </a:moveTo>
                  <a:lnTo>
                    <a:pt x="468" y="607"/>
                  </a:lnTo>
                  <a:lnTo>
                    <a:pt x="445" y="621"/>
                  </a:lnTo>
                  <a:lnTo>
                    <a:pt x="422" y="633"/>
                  </a:lnTo>
                  <a:lnTo>
                    <a:pt x="401" y="642"/>
                  </a:lnTo>
                  <a:lnTo>
                    <a:pt x="381" y="650"/>
                  </a:lnTo>
                  <a:lnTo>
                    <a:pt x="361" y="655"/>
                  </a:lnTo>
                  <a:lnTo>
                    <a:pt x="340" y="657"/>
                  </a:lnTo>
                  <a:lnTo>
                    <a:pt x="320" y="658"/>
                  </a:lnTo>
                  <a:lnTo>
                    <a:pt x="304" y="657"/>
                  </a:lnTo>
                  <a:lnTo>
                    <a:pt x="288" y="656"/>
                  </a:lnTo>
                  <a:lnTo>
                    <a:pt x="273" y="652"/>
                  </a:lnTo>
                  <a:lnTo>
                    <a:pt x="258" y="647"/>
                  </a:lnTo>
                  <a:lnTo>
                    <a:pt x="250" y="643"/>
                  </a:lnTo>
                  <a:lnTo>
                    <a:pt x="243" y="639"/>
                  </a:lnTo>
                  <a:lnTo>
                    <a:pt x="236" y="635"/>
                  </a:lnTo>
                  <a:lnTo>
                    <a:pt x="229" y="630"/>
                  </a:lnTo>
                  <a:lnTo>
                    <a:pt x="222" y="624"/>
                  </a:lnTo>
                  <a:lnTo>
                    <a:pt x="216" y="618"/>
                  </a:lnTo>
                  <a:lnTo>
                    <a:pt x="210" y="611"/>
                  </a:lnTo>
                  <a:lnTo>
                    <a:pt x="204" y="604"/>
                  </a:lnTo>
                  <a:lnTo>
                    <a:pt x="199" y="597"/>
                  </a:lnTo>
                  <a:lnTo>
                    <a:pt x="195" y="588"/>
                  </a:lnTo>
                  <a:lnTo>
                    <a:pt x="191" y="580"/>
                  </a:lnTo>
                  <a:lnTo>
                    <a:pt x="187" y="571"/>
                  </a:lnTo>
                  <a:lnTo>
                    <a:pt x="185" y="561"/>
                  </a:lnTo>
                  <a:lnTo>
                    <a:pt x="184" y="553"/>
                  </a:lnTo>
                  <a:lnTo>
                    <a:pt x="183" y="543"/>
                  </a:lnTo>
                  <a:lnTo>
                    <a:pt x="183" y="535"/>
                  </a:lnTo>
                  <a:lnTo>
                    <a:pt x="183" y="525"/>
                  </a:lnTo>
                  <a:lnTo>
                    <a:pt x="184" y="516"/>
                  </a:lnTo>
                  <a:lnTo>
                    <a:pt x="186" y="506"/>
                  </a:lnTo>
                  <a:lnTo>
                    <a:pt x="188" y="497"/>
                  </a:lnTo>
                  <a:lnTo>
                    <a:pt x="195" y="477"/>
                  </a:lnTo>
                  <a:lnTo>
                    <a:pt x="202" y="458"/>
                  </a:lnTo>
                  <a:lnTo>
                    <a:pt x="182" y="463"/>
                  </a:lnTo>
                  <a:lnTo>
                    <a:pt x="160" y="465"/>
                  </a:lnTo>
                  <a:lnTo>
                    <a:pt x="149" y="465"/>
                  </a:lnTo>
                  <a:lnTo>
                    <a:pt x="137" y="464"/>
                  </a:lnTo>
                  <a:lnTo>
                    <a:pt x="126" y="463"/>
                  </a:lnTo>
                  <a:lnTo>
                    <a:pt x="115" y="460"/>
                  </a:lnTo>
                  <a:lnTo>
                    <a:pt x="103" y="458"/>
                  </a:lnTo>
                  <a:lnTo>
                    <a:pt x="93" y="454"/>
                  </a:lnTo>
                  <a:lnTo>
                    <a:pt x="82" y="450"/>
                  </a:lnTo>
                  <a:lnTo>
                    <a:pt x="71" y="446"/>
                  </a:lnTo>
                  <a:lnTo>
                    <a:pt x="61" y="439"/>
                  </a:lnTo>
                  <a:lnTo>
                    <a:pt x="51" y="433"/>
                  </a:lnTo>
                  <a:lnTo>
                    <a:pt x="42" y="424"/>
                  </a:lnTo>
                  <a:lnTo>
                    <a:pt x="33" y="416"/>
                  </a:lnTo>
                  <a:lnTo>
                    <a:pt x="30" y="411"/>
                  </a:lnTo>
                  <a:lnTo>
                    <a:pt x="26" y="408"/>
                  </a:lnTo>
                  <a:lnTo>
                    <a:pt x="23" y="403"/>
                  </a:lnTo>
                  <a:lnTo>
                    <a:pt x="18" y="397"/>
                  </a:lnTo>
                  <a:lnTo>
                    <a:pt x="11" y="381"/>
                  </a:lnTo>
                  <a:lnTo>
                    <a:pt x="6" y="365"/>
                  </a:lnTo>
                  <a:lnTo>
                    <a:pt x="1" y="349"/>
                  </a:lnTo>
                  <a:lnTo>
                    <a:pt x="0" y="333"/>
                  </a:lnTo>
                  <a:lnTo>
                    <a:pt x="0" y="317"/>
                  </a:lnTo>
                  <a:lnTo>
                    <a:pt x="2" y="302"/>
                  </a:lnTo>
                  <a:lnTo>
                    <a:pt x="6" y="286"/>
                  </a:lnTo>
                  <a:lnTo>
                    <a:pt x="10" y="271"/>
                  </a:lnTo>
                  <a:lnTo>
                    <a:pt x="13" y="261"/>
                  </a:lnTo>
                  <a:lnTo>
                    <a:pt x="17" y="252"/>
                  </a:lnTo>
                  <a:lnTo>
                    <a:pt x="22" y="242"/>
                  </a:lnTo>
                  <a:lnTo>
                    <a:pt x="27" y="233"/>
                  </a:lnTo>
                  <a:lnTo>
                    <a:pt x="39" y="214"/>
                  </a:lnTo>
                  <a:lnTo>
                    <a:pt x="52" y="194"/>
                  </a:lnTo>
                  <a:lnTo>
                    <a:pt x="69" y="176"/>
                  </a:lnTo>
                  <a:lnTo>
                    <a:pt x="88" y="157"/>
                  </a:lnTo>
                  <a:lnTo>
                    <a:pt x="111" y="138"/>
                  </a:lnTo>
                  <a:lnTo>
                    <a:pt x="136" y="119"/>
                  </a:lnTo>
                  <a:lnTo>
                    <a:pt x="300" y="0"/>
                  </a:lnTo>
                  <a:lnTo>
                    <a:pt x="647" y="477"/>
                  </a:lnTo>
                  <a:lnTo>
                    <a:pt x="491" y="59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1" name="Freeform 126"/>
            <p:cNvSpPr>
              <a:spLocks/>
            </p:cNvSpPr>
            <p:nvPr userDrawn="1"/>
          </p:nvSpPr>
          <p:spPr bwMode="auto">
            <a:xfrm>
              <a:off x="4681" y="3908"/>
              <a:ext cx="60" cy="63"/>
            </a:xfrm>
            <a:custGeom>
              <a:avLst/>
              <a:gdLst>
                <a:gd name="T0" fmla="*/ 347 w 598"/>
                <a:gd name="T1" fmla="*/ 625 h 625"/>
                <a:gd name="T2" fmla="*/ 385 w 598"/>
                <a:gd name="T3" fmla="*/ 486 h 625"/>
                <a:gd name="T4" fmla="*/ 423 w 598"/>
                <a:gd name="T5" fmla="*/ 453 h 625"/>
                <a:gd name="T6" fmla="*/ 453 w 598"/>
                <a:gd name="T7" fmla="*/ 419 h 625"/>
                <a:gd name="T8" fmla="*/ 474 w 598"/>
                <a:gd name="T9" fmla="*/ 382 h 625"/>
                <a:gd name="T10" fmla="*/ 482 w 598"/>
                <a:gd name="T11" fmla="*/ 363 h 625"/>
                <a:gd name="T12" fmla="*/ 487 w 598"/>
                <a:gd name="T13" fmla="*/ 344 h 625"/>
                <a:gd name="T14" fmla="*/ 490 w 598"/>
                <a:gd name="T15" fmla="*/ 325 h 625"/>
                <a:gd name="T16" fmla="*/ 491 w 598"/>
                <a:gd name="T17" fmla="*/ 305 h 625"/>
                <a:gd name="T18" fmla="*/ 490 w 598"/>
                <a:gd name="T19" fmla="*/ 284 h 625"/>
                <a:gd name="T20" fmla="*/ 487 w 598"/>
                <a:gd name="T21" fmla="*/ 264 h 625"/>
                <a:gd name="T22" fmla="*/ 482 w 598"/>
                <a:gd name="T23" fmla="*/ 244 h 625"/>
                <a:gd name="T24" fmla="*/ 474 w 598"/>
                <a:gd name="T25" fmla="*/ 224 h 625"/>
                <a:gd name="T26" fmla="*/ 451 w 598"/>
                <a:gd name="T27" fmla="*/ 183 h 625"/>
                <a:gd name="T28" fmla="*/ 420 w 598"/>
                <a:gd name="T29" fmla="*/ 149 h 625"/>
                <a:gd name="T30" fmla="*/ 403 w 598"/>
                <a:gd name="T31" fmla="*/ 136 h 625"/>
                <a:gd name="T32" fmla="*/ 386 w 598"/>
                <a:gd name="T33" fmla="*/ 125 h 625"/>
                <a:gd name="T34" fmla="*/ 368 w 598"/>
                <a:gd name="T35" fmla="*/ 115 h 625"/>
                <a:gd name="T36" fmla="*/ 349 w 598"/>
                <a:gd name="T37" fmla="*/ 108 h 625"/>
                <a:gd name="T38" fmla="*/ 330 w 598"/>
                <a:gd name="T39" fmla="*/ 102 h 625"/>
                <a:gd name="T40" fmla="*/ 309 w 598"/>
                <a:gd name="T41" fmla="*/ 100 h 625"/>
                <a:gd name="T42" fmla="*/ 290 w 598"/>
                <a:gd name="T43" fmla="*/ 99 h 625"/>
                <a:gd name="T44" fmla="*/ 269 w 598"/>
                <a:gd name="T45" fmla="*/ 100 h 625"/>
                <a:gd name="T46" fmla="*/ 228 w 598"/>
                <a:gd name="T47" fmla="*/ 110 h 625"/>
                <a:gd name="T48" fmla="*/ 186 w 598"/>
                <a:gd name="T49" fmla="*/ 128 h 625"/>
                <a:gd name="T50" fmla="*/ 144 w 598"/>
                <a:gd name="T51" fmla="*/ 153 h 625"/>
                <a:gd name="T52" fmla="*/ 216 w 598"/>
                <a:gd name="T53" fmla="*/ 273 h 625"/>
                <a:gd name="T54" fmla="*/ 377 w 598"/>
                <a:gd name="T55" fmla="*/ 271 h 625"/>
                <a:gd name="T56" fmla="*/ 138 w 598"/>
                <a:gd name="T57" fmla="*/ 338 h 625"/>
                <a:gd name="T58" fmla="*/ 0 w 598"/>
                <a:gd name="T59" fmla="*/ 147 h 625"/>
                <a:gd name="T60" fmla="*/ 105 w 598"/>
                <a:gd name="T61" fmla="*/ 72 h 625"/>
                <a:gd name="T62" fmla="*/ 137 w 598"/>
                <a:gd name="T63" fmla="*/ 51 h 625"/>
                <a:gd name="T64" fmla="*/ 169 w 598"/>
                <a:gd name="T65" fmla="*/ 35 h 625"/>
                <a:gd name="T66" fmla="*/ 201 w 598"/>
                <a:gd name="T67" fmla="*/ 22 h 625"/>
                <a:gd name="T68" fmla="*/ 233 w 598"/>
                <a:gd name="T69" fmla="*/ 12 h 625"/>
                <a:gd name="T70" fmla="*/ 264 w 598"/>
                <a:gd name="T71" fmla="*/ 5 h 625"/>
                <a:gd name="T72" fmla="*/ 295 w 598"/>
                <a:gd name="T73" fmla="*/ 1 h 625"/>
                <a:gd name="T74" fmla="*/ 325 w 598"/>
                <a:gd name="T75" fmla="*/ 0 h 625"/>
                <a:gd name="T76" fmla="*/ 355 w 598"/>
                <a:gd name="T77" fmla="*/ 4 h 625"/>
                <a:gd name="T78" fmla="*/ 384 w 598"/>
                <a:gd name="T79" fmla="*/ 9 h 625"/>
                <a:gd name="T80" fmla="*/ 411 w 598"/>
                <a:gd name="T81" fmla="*/ 17 h 625"/>
                <a:gd name="T82" fmla="*/ 438 w 598"/>
                <a:gd name="T83" fmla="*/ 28 h 625"/>
                <a:gd name="T84" fmla="*/ 465 w 598"/>
                <a:gd name="T85" fmla="*/ 43 h 625"/>
                <a:gd name="T86" fmla="*/ 489 w 598"/>
                <a:gd name="T87" fmla="*/ 60 h 625"/>
                <a:gd name="T88" fmla="*/ 511 w 598"/>
                <a:gd name="T89" fmla="*/ 80 h 625"/>
                <a:gd name="T90" fmla="*/ 534 w 598"/>
                <a:gd name="T91" fmla="*/ 102 h 625"/>
                <a:gd name="T92" fmla="*/ 553 w 598"/>
                <a:gd name="T93" fmla="*/ 129 h 625"/>
                <a:gd name="T94" fmla="*/ 568 w 598"/>
                <a:gd name="T95" fmla="*/ 157 h 625"/>
                <a:gd name="T96" fmla="*/ 579 w 598"/>
                <a:gd name="T97" fmla="*/ 184 h 625"/>
                <a:gd name="T98" fmla="*/ 589 w 598"/>
                <a:gd name="T99" fmla="*/ 213 h 625"/>
                <a:gd name="T100" fmla="*/ 594 w 598"/>
                <a:gd name="T101" fmla="*/ 242 h 625"/>
                <a:gd name="T102" fmla="*/ 598 w 598"/>
                <a:gd name="T103" fmla="*/ 272 h 625"/>
                <a:gd name="T104" fmla="*/ 598 w 598"/>
                <a:gd name="T105" fmla="*/ 301 h 625"/>
                <a:gd name="T106" fmla="*/ 593 w 598"/>
                <a:gd name="T107" fmla="*/ 330 h 625"/>
                <a:gd name="T108" fmla="*/ 587 w 598"/>
                <a:gd name="T109" fmla="*/ 359 h 625"/>
                <a:gd name="T110" fmla="*/ 576 w 598"/>
                <a:gd name="T111" fmla="*/ 389 h 625"/>
                <a:gd name="T112" fmla="*/ 563 w 598"/>
                <a:gd name="T113" fmla="*/ 416 h 625"/>
                <a:gd name="T114" fmla="*/ 548 w 598"/>
                <a:gd name="T115" fmla="*/ 445 h 625"/>
                <a:gd name="T116" fmla="*/ 528 w 598"/>
                <a:gd name="T117" fmla="*/ 472 h 625"/>
                <a:gd name="T118" fmla="*/ 506 w 598"/>
                <a:gd name="T119" fmla="*/ 498 h 625"/>
                <a:gd name="T120" fmla="*/ 480 w 598"/>
                <a:gd name="T121" fmla="*/ 524 h 625"/>
                <a:gd name="T122" fmla="*/ 451 w 598"/>
                <a:gd name="T123" fmla="*/ 54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625">
                  <a:moveTo>
                    <a:pt x="436" y="560"/>
                  </a:moveTo>
                  <a:lnTo>
                    <a:pt x="347" y="625"/>
                  </a:lnTo>
                  <a:lnTo>
                    <a:pt x="293" y="551"/>
                  </a:lnTo>
                  <a:lnTo>
                    <a:pt x="385" y="486"/>
                  </a:lnTo>
                  <a:lnTo>
                    <a:pt x="404" y="470"/>
                  </a:lnTo>
                  <a:lnTo>
                    <a:pt x="423" y="453"/>
                  </a:lnTo>
                  <a:lnTo>
                    <a:pt x="439" y="436"/>
                  </a:lnTo>
                  <a:lnTo>
                    <a:pt x="453" y="419"/>
                  </a:lnTo>
                  <a:lnTo>
                    <a:pt x="465" y="401"/>
                  </a:lnTo>
                  <a:lnTo>
                    <a:pt x="474" y="382"/>
                  </a:lnTo>
                  <a:lnTo>
                    <a:pt x="478" y="373"/>
                  </a:lnTo>
                  <a:lnTo>
                    <a:pt x="482" y="363"/>
                  </a:lnTo>
                  <a:lnTo>
                    <a:pt x="485" y="353"/>
                  </a:lnTo>
                  <a:lnTo>
                    <a:pt x="487" y="344"/>
                  </a:lnTo>
                  <a:lnTo>
                    <a:pt x="489" y="334"/>
                  </a:lnTo>
                  <a:lnTo>
                    <a:pt x="490" y="325"/>
                  </a:lnTo>
                  <a:lnTo>
                    <a:pt x="491" y="314"/>
                  </a:lnTo>
                  <a:lnTo>
                    <a:pt x="491" y="305"/>
                  </a:lnTo>
                  <a:lnTo>
                    <a:pt x="491" y="294"/>
                  </a:lnTo>
                  <a:lnTo>
                    <a:pt x="490" y="284"/>
                  </a:lnTo>
                  <a:lnTo>
                    <a:pt x="489" y="274"/>
                  </a:lnTo>
                  <a:lnTo>
                    <a:pt x="487" y="264"/>
                  </a:lnTo>
                  <a:lnTo>
                    <a:pt x="485" y="253"/>
                  </a:lnTo>
                  <a:lnTo>
                    <a:pt x="482" y="244"/>
                  </a:lnTo>
                  <a:lnTo>
                    <a:pt x="478" y="233"/>
                  </a:lnTo>
                  <a:lnTo>
                    <a:pt x="474" y="224"/>
                  </a:lnTo>
                  <a:lnTo>
                    <a:pt x="464" y="203"/>
                  </a:lnTo>
                  <a:lnTo>
                    <a:pt x="451" y="183"/>
                  </a:lnTo>
                  <a:lnTo>
                    <a:pt x="436" y="165"/>
                  </a:lnTo>
                  <a:lnTo>
                    <a:pt x="420" y="149"/>
                  </a:lnTo>
                  <a:lnTo>
                    <a:pt x="411" y="143"/>
                  </a:lnTo>
                  <a:lnTo>
                    <a:pt x="403" y="136"/>
                  </a:lnTo>
                  <a:lnTo>
                    <a:pt x="394" y="130"/>
                  </a:lnTo>
                  <a:lnTo>
                    <a:pt x="386" y="125"/>
                  </a:lnTo>
                  <a:lnTo>
                    <a:pt x="376" y="119"/>
                  </a:lnTo>
                  <a:lnTo>
                    <a:pt x="368" y="115"/>
                  </a:lnTo>
                  <a:lnTo>
                    <a:pt x="358" y="111"/>
                  </a:lnTo>
                  <a:lnTo>
                    <a:pt x="349" y="108"/>
                  </a:lnTo>
                  <a:lnTo>
                    <a:pt x="339" y="106"/>
                  </a:lnTo>
                  <a:lnTo>
                    <a:pt x="330" y="102"/>
                  </a:lnTo>
                  <a:lnTo>
                    <a:pt x="320" y="101"/>
                  </a:lnTo>
                  <a:lnTo>
                    <a:pt x="309" y="100"/>
                  </a:lnTo>
                  <a:lnTo>
                    <a:pt x="300" y="99"/>
                  </a:lnTo>
                  <a:lnTo>
                    <a:pt x="290" y="99"/>
                  </a:lnTo>
                  <a:lnTo>
                    <a:pt x="280" y="99"/>
                  </a:lnTo>
                  <a:lnTo>
                    <a:pt x="269" y="100"/>
                  </a:lnTo>
                  <a:lnTo>
                    <a:pt x="249" y="103"/>
                  </a:lnTo>
                  <a:lnTo>
                    <a:pt x="228" y="110"/>
                  </a:lnTo>
                  <a:lnTo>
                    <a:pt x="206" y="117"/>
                  </a:lnTo>
                  <a:lnTo>
                    <a:pt x="186" y="128"/>
                  </a:lnTo>
                  <a:lnTo>
                    <a:pt x="165" y="140"/>
                  </a:lnTo>
                  <a:lnTo>
                    <a:pt x="144" y="153"/>
                  </a:lnTo>
                  <a:lnTo>
                    <a:pt x="134" y="161"/>
                  </a:lnTo>
                  <a:lnTo>
                    <a:pt x="216" y="273"/>
                  </a:lnTo>
                  <a:lnTo>
                    <a:pt x="322" y="195"/>
                  </a:lnTo>
                  <a:lnTo>
                    <a:pt x="377" y="271"/>
                  </a:lnTo>
                  <a:lnTo>
                    <a:pt x="189" y="408"/>
                  </a:lnTo>
                  <a:lnTo>
                    <a:pt x="138" y="338"/>
                  </a:lnTo>
                  <a:lnTo>
                    <a:pt x="56" y="225"/>
                  </a:lnTo>
                  <a:lnTo>
                    <a:pt x="0" y="147"/>
                  </a:lnTo>
                  <a:lnTo>
                    <a:pt x="89" y="82"/>
                  </a:lnTo>
                  <a:lnTo>
                    <a:pt x="105" y="72"/>
                  </a:lnTo>
                  <a:lnTo>
                    <a:pt x="121" y="61"/>
                  </a:lnTo>
                  <a:lnTo>
                    <a:pt x="137" y="51"/>
                  </a:lnTo>
                  <a:lnTo>
                    <a:pt x="153" y="43"/>
                  </a:lnTo>
                  <a:lnTo>
                    <a:pt x="169" y="35"/>
                  </a:lnTo>
                  <a:lnTo>
                    <a:pt x="185" y="28"/>
                  </a:lnTo>
                  <a:lnTo>
                    <a:pt x="201" y="22"/>
                  </a:lnTo>
                  <a:lnTo>
                    <a:pt x="217" y="16"/>
                  </a:lnTo>
                  <a:lnTo>
                    <a:pt x="233" y="12"/>
                  </a:lnTo>
                  <a:lnTo>
                    <a:pt x="248" y="8"/>
                  </a:lnTo>
                  <a:lnTo>
                    <a:pt x="264" y="5"/>
                  </a:lnTo>
                  <a:lnTo>
                    <a:pt x="280" y="2"/>
                  </a:lnTo>
                  <a:lnTo>
                    <a:pt x="295" y="1"/>
                  </a:lnTo>
                  <a:lnTo>
                    <a:pt x="310" y="0"/>
                  </a:lnTo>
                  <a:lnTo>
                    <a:pt x="325" y="0"/>
                  </a:lnTo>
                  <a:lnTo>
                    <a:pt x="340" y="1"/>
                  </a:lnTo>
                  <a:lnTo>
                    <a:pt x="355" y="4"/>
                  </a:lnTo>
                  <a:lnTo>
                    <a:pt x="369" y="6"/>
                  </a:lnTo>
                  <a:lnTo>
                    <a:pt x="384" y="9"/>
                  </a:lnTo>
                  <a:lnTo>
                    <a:pt x="398" y="12"/>
                  </a:lnTo>
                  <a:lnTo>
                    <a:pt x="411" y="17"/>
                  </a:lnTo>
                  <a:lnTo>
                    <a:pt x="425" y="23"/>
                  </a:lnTo>
                  <a:lnTo>
                    <a:pt x="438" y="28"/>
                  </a:lnTo>
                  <a:lnTo>
                    <a:pt x="452" y="35"/>
                  </a:lnTo>
                  <a:lnTo>
                    <a:pt x="465" y="43"/>
                  </a:lnTo>
                  <a:lnTo>
                    <a:pt x="476" y="51"/>
                  </a:lnTo>
                  <a:lnTo>
                    <a:pt x="489" y="60"/>
                  </a:lnTo>
                  <a:lnTo>
                    <a:pt x="501" y="69"/>
                  </a:lnTo>
                  <a:lnTo>
                    <a:pt x="511" y="80"/>
                  </a:lnTo>
                  <a:lnTo>
                    <a:pt x="523" y="91"/>
                  </a:lnTo>
                  <a:lnTo>
                    <a:pt x="534" y="102"/>
                  </a:lnTo>
                  <a:lnTo>
                    <a:pt x="543" y="115"/>
                  </a:lnTo>
                  <a:lnTo>
                    <a:pt x="553" y="129"/>
                  </a:lnTo>
                  <a:lnTo>
                    <a:pt x="560" y="143"/>
                  </a:lnTo>
                  <a:lnTo>
                    <a:pt x="568" y="157"/>
                  </a:lnTo>
                  <a:lnTo>
                    <a:pt x="574" y="171"/>
                  </a:lnTo>
                  <a:lnTo>
                    <a:pt x="579" y="184"/>
                  </a:lnTo>
                  <a:lnTo>
                    <a:pt x="585" y="199"/>
                  </a:lnTo>
                  <a:lnTo>
                    <a:pt x="589" y="213"/>
                  </a:lnTo>
                  <a:lnTo>
                    <a:pt x="592" y="228"/>
                  </a:lnTo>
                  <a:lnTo>
                    <a:pt x="594" y="242"/>
                  </a:lnTo>
                  <a:lnTo>
                    <a:pt x="596" y="257"/>
                  </a:lnTo>
                  <a:lnTo>
                    <a:pt x="598" y="272"/>
                  </a:lnTo>
                  <a:lnTo>
                    <a:pt x="598" y="286"/>
                  </a:lnTo>
                  <a:lnTo>
                    <a:pt x="598" y="301"/>
                  </a:lnTo>
                  <a:lnTo>
                    <a:pt x="595" y="315"/>
                  </a:lnTo>
                  <a:lnTo>
                    <a:pt x="593" y="330"/>
                  </a:lnTo>
                  <a:lnTo>
                    <a:pt x="590" y="345"/>
                  </a:lnTo>
                  <a:lnTo>
                    <a:pt x="587" y="359"/>
                  </a:lnTo>
                  <a:lnTo>
                    <a:pt x="583" y="374"/>
                  </a:lnTo>
                  <a:lnTo>
                    <a:pt x="576" y="389"/>
                  </a:lnTo>
                  <a:lnTo>
                    <a:pt x="571" y="402"/>
                  </a:lnTo>
                  <a:lnTo>
                    <a:pt x="563" y="416"/>
                  </a:lnTo>
                  <a:lnTo>
                    <a:pt x="556" y="431"/>
                  </a:lnTo>
                  <a:lnTo>
                    <a:pt x="548" y="445"/>
                  </a:lnTo>
                  <a:lnTo>
                    <a:pt x="538" y="458"/>
                  </a:lnTo>
                  <a:lnTo>
                    <a:pt x="528" y="472"/>
                  </a:lnTo>
                  <a:lnTo>
                    <a:pt x="518" y="485"/>
                  </a:lnTo>
                  <a:lnTo>
                    <a:pt x="506" y="498"/>
                  </a:lnTo>
                  <a:lnTo>
                    <a:pt x="493" y="511"/>
                  </a:lnTo>
                  <a:lnTo>
                    <a:pt x="480" y="524"/>
                  </a:lnTo>
                  <a:lnTo>
                    <a:pt x="466" y="536"/>
                  </a:lnTo>
                  <a:lnTo>
                    <a:pt x="451" y="548"/>
                  </a:lnTo>
                  <a:lnTo>
                    <a:pt x="436" y="56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2" name="Freeform 127"/>
            <p:cNvSpPr>
              <a:spLocks noEditPoints="1"/>
            </p:cNvSpPr>
            <p:nvPr userDrawn="1"/>
          </p:nvSpPr>
          <p:spPr bwMode="auto">
            <a:xfrm>
              <a:off x="4676" y="4026"/>
              <a:ext cx="66" cy="64"/>
            </a:xfrm>
            <a:custGeom>
              <a:avLst/>
              <a:gdLst>
                <a:gd name="T0" fmla="*/ 454 w 657"/>
                <a:gd name="T1" fmla="*/ 175 h 647"/>
                <a:gd name="T2" fmla="*/ 424 w 657"/>
                <a:gd name="T3" fmla="*/ 143 h 647"/>
                <a:gd name="T4" fmla="*/ 397 w 657"/>
                <a:gd name="T5" fmla="*/ 122 h 647"/>
                <a:gd name="T6" fmla="*/ 368 w 657"/>
                <a:gd name="T7" fmla="*/ 111 h 647"/>
                <a:gd name="T8" fmla="*/ 340 w 657"/>
                <a:gd name="T9" fmla="*/ 113 h 647"/>
                <a:gd name="T10" fmla="*/ 313 w 657"/>
                <a:gd name="T11" fmla="*/ 127 h 647"/>
                <a:gd name="T12" fmla="*/ 295 w 657"/>
                <a:gd name="T13" fmla="*/ 146 h 647"/>
                <a:gd name="T14" fmla="*/ 285 w 657"/>
                <a:gd name="T15" fmla="*/ 171 h 647"/>
                <a:gd name="T16" fmla="*/ 285 w 657"/>
                <a:gd name="T17" fmla="*/ 200 h 647"/>
                <a:gd name="T18" fmla="*/ 295 w 657"/>
                <a:gd name="T19" fmla="*/ 234 h 647"/>
                <a:gd name="T20" fmla="*/ 316 w 657"/>
                <a:gd name="T21" fmla="*/ 272 h 647"/>
                <a:gd name="T22" fmla="*/ 516 w 657"/>
                <a:gd name="T23" fmla="*/ 261 h 647"/>
                <a:gd name="T24" fmla="*/ 238 w 657"/>
                <a:gd name="T25" fmla="*/ 324 h 647"/>
                <a:gd name="T26" fmla="*/ 212 w 657"/>
                <a:gd name="T27" fmla="*/ 300 h 647"/>
                <a:gd name="T28" fmla="*/ 186 w 657"/>
                <a:gd name="T29" fmla="*/ 286 h 647"/>
                <a:gd name="T30" fmla="*/ 163 w 657"/>
                <a:gd name="T31" fmla="*/ 280 h 647"/>
                <a:gd name="T32" fmla="*/ 140 w 657"/>
                <a:gd name="T33" fmla="*/ 286 h 647"/>
                <a:gd name="T34" fmla="*/ 119 w 657"/>
                <a:gd name="T35" fmla="*/ 298 h 647"/>
                <a:gd name="T36" fmla="*/ 103 w 657"/>
                <a:gd name="T37" fmla="*/ 320 h 647"/>
                <a:gd name="T38" fmla="*/ 98 w 657"/>
                <a:gd name="T39" fmla="*/ 343 h 647"/>
                <a:gd name="T40" fmla="*/ 102 w 657"/>
                <a:gd name="T41" fmla="*/ 370 h 647"/>
                <a:gd name="T42" fmla="*/ 115 w 657"/>
                <a:gd name="T43" fmla="*/ 401 h 647"/>
                <a:gd name="T44" fmla="*/ 137 w 657"/>
                <a:gd name="T45" fmla="*/ 435 h 647"/>
                <a:gd name="T46" fmla="*/ 255 w 657"/>
                <a:gd name="T47" fmla="*/ 346 h 647"/>
                <a:gd name="T48" fmla="*/ 36 w 657"/>
                <a:gd name="T49" fmla="*/ 444 h 647"/>
                <a:gd name="T50" fmla="*/ 9 w 657"/>
                <a:gd name="T51" fmla="*/ 380 h 647"/>
                <a:gd name="T52" fmla="*/ 0 w 657"/>
                <a:gd name="T53" fmla="*/ 321 h 647"/>
                <a:gd name="T54" fmla="*/ 5 w 657"/>
                <a:gd name="T55" fmla="*/ 273 h 647"/>
                <a:gd name="T56" fmla="*/ 18 w 657"/>
                <a:gd name="T57" fmla="*/ 243 h 647"/>
                <a:gd name="T58" fmla="*/ 33 w 657"/>
                <a:gd name="T59" fmla="*/ 222 h 647"/>
                <a:gd name="T60" fmla="*/ 53 w 657"/>
                <a:gd name="T61" fmla="*/ 204 h 647"/>
                <a:gd name="T62" fmla="*/ 79 w 657"/>
                <a:gd name="T63" fmla="*/ 191 h 647"/>
                <a:gd name="T64" fmla="*/ 105 w 657"/>
                <a:gd name="T65" fmla="*/ 184 h 647"/>
                <a:gd name="T66" fmla="*/ 133 w 657"/>
                <a:gd name="T67" fmla="*/ 183 h 647"/>
                <a:gd name="T68" fmla="*/ 162 w 657"/>
                <a:gd name="T69" fmla="*/ 188 h 647"/>
                <a:gd name="T70" fmla="*/ 196 w 657"/>
                <a:gd name="T71" fmla="*/ 181 h 647"/>
                <a:gd name="T72" fmla="*/ 194 w 657"/>
                <a:gd name="T73" fmla="*/ 137 h 647"/>
                <a:gd name="T74" fmla="*/ 200 w 657"/>
                <a:gd name="T75" fmla="*/ 104 h 647"/>
                <a:gd name="T76" fmla="*/ 213 w 657"/>
                <a:gd name="T77" fmla="*/ 71 h 647"/>
                <a:gd name="T78" fmla="*/ 233 w 657"/>
                <a:gd name="T79" fmla="*/ 42 h 647"/>
                <a:gd name="T80" fmla="*/ 250 w 657"/>
                <a:gd name="T81" fmla="*/ 26 h 647"/>
                <a:gd name="T82" fmla="*/ 276 w 657"/>
                <a:gd name="T83" fmla="*/ 10 h 647"/>
                <a:gd name="T84" fmla="*/ 324 w 657"/>
                <a:gd name="T85" fmla="*/ 0 h 647"/>
                <a:gd name="T86" fmla="*/ 371 w 657"/>
                <a:gd name="T87" fmla="*/ 5 h 647"/>
                <a:gd name="T88" fmla="*/ 406 w 657"/>
                <a:gd name="T89" fmla="*/ 17 h 647"/>
                <a:gd name="T90" fmla="*/ 435 w 657"/>
                <a:gd name="T91" fmla="*/ 33 h 647"/>
                <a:gd name="T92" fmla="*/ 463 w 657"/>
                <a:gd name="T93" fmla="*/ 53 h 647"/>
                <a:gd name="T94" fmla="*/ 519 w 657"/>
                <a:gd name="T95" fmla="*/ 111 h 647"/>
                <a:gd name="T96" fmla="*/ 181 w 657"/>
                <a:gd name="T97"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7" h="647">
                  <a:moveTo>
                    <a:pt x="516" y="261"/>
                  </a:moveTo>
                  <a:lnTo>
                    <a:pt x="464" y="189"/>
                  </a:lnTo>
                  <a:lnTo>
                    <a:pt x="454" y="175"/>
                  </a:lnTo>
                  <a:lnTo>
                    <a:pt x="443" y="163"/>
                  </a:lnTo>
                  <a:lnTo>
                    <a:pt x="434" y="153"/>
                  </a:lnTo>
                  <a:lnTo>
                    <a:pt x="424" y="143"/>
                  </a:lnTo>
                  <a:lnTo>
                    <a:pt x="415" y="135"/>
                  </a:lnTo>
                  <a:lnTo>
                    <a:pt x="405" y="127"/>
                  </a:lnTo>
                  <a:lnTo>
                    <a:pt x="397" y="122"/>
                  </a:lnTo>
                  <a:lnTo>
                    <a:pt x="387" y="117"/>
                  </a:lnTo>
                  <a:lnTo>
                    <a:pt x="377" y="113"/>
                  </a:lnTo>
                  <a:lnTo>
                    <a:pt x="368" y="111"/>
                  </a:lnTo>
                  <a:lnTo>
                    <a:pt x="359" y="110"/>
                  </a:lnTo>
                  <a:lnTo>
                    <a:pt x="350" y="111"/>
                  </a:lnTo>
                  <a:lnTo>
                    <a:pt x="340" y="113"/>
                  </a:lnTo>
                  <a:lnTo>
                    <a:pt x="332" y="117"/>
                  </a:lnTo>
                  <a:lnTo>
                    <a:pt x="322" y="121"/>
                  </a:lnTo>
                  <a:lnTo>
                    <a:pt x="313" y="127"/>
                  </a:lnTo>
                  <a:lnTo>
                    <a:pt x="306" y="133"/>
                  </a:lnTo>
                  <a:lnTo>
                    <a:pt x="300" y="139"/>
                  </a:lnTo>
                  <a:lnTo>
                    <a:pt x="295" y="146"/>
                  </a:lnTo>
                  <a:lnTo>
                    <a:pt x="290" y="154"/>
                  </a:lnTo>
                  <a:lnTo>
                    <a:pt x="287" y="162"/>
                  </a:lnTo>
                  <a:lnTo>
                    <a:pt x="285" y="171"/>
                  </a:lnTo>
                  <a:lnTo>
                    <a:pt x="284" y="179"/>
                  </a:lnTo>
                  <a:lnTo>
                    <a:pt x="284" y="190"/>
                  </a:lnTo>
                  <a:lnTo>
                    <a:pt x="285" y="200"/>
                  </a:lnTo>
                  <a:lnTo>
                    <a:pt x="287" y="210"/>
                  </a:lnTo>
                  <a:lnTo>
                    <a:pt x="290" y="222"/>
                  </a:lnTo>
                  <a:lnTo>
                    <a:pt x="295" y="234"/>
                  </a:lnTo>
                  <a:lnTo>
                    <a:pt x="301" y="246"/>
                  </a:lnTo>
                  <a:lnTo>
                    <a:pt x="307" y="259"/>
                  </a:lnTo>
                  <a:lnTo>
                    <a:pt x="316" y="272"/>
                  </a:lnTo>
                  <a:lnTo>
                    <a:pt x="325" y="286"/>
                  </a:lnTo>
                  <a:lnTo>
                    <a:pt x="380" y="360"/>
                  </a:lnTo>
                  <a:lnTo>
                    <a:pt x="516" y="261"/>
                  </a:lnTo>
                  <a:close/>
                  <a:moveTo>
                    <a:pt x="255" y="346"/>
                  </a:moveTo>
                  <a:lnTo>
                    <a:pt x="247" y="335"/>
                  </a:lnTo>
                  <a:lnTo>
                    <a:pt x="238" y="324"/>
                  </a:lnTo>
                  <a:lnTo>
                    <a:pt x="229" y="314"/>
                  </a:lnTo>
                  <a:lnTo>
                    <a:pt x="220" y="307"/>
                  </a:lnTo>
                  <a:lnTo>
                    <a:pt x="212" y="300"/>
                  </a:lnTo>
                  <a:lnTo>
                    <a:pt x="203" y="294"/>
                  </a:lnTo>
                  <a:lnTo>
                    <a:pt x="195" y="289"/>
                  </a:lnTo>
                  <a:lnTo>
                    <a:pt x="186" y="286"/>
                  </a:lnTo>
                  <a:lnTo>
                    <a:pt x="179" y="283"/>
                  </a:lnTo>
                  <a:lnTo>
                    <a:pt x="170" y="281"/>
                  </a:lnTo>
                  <a:lnTo>
                    <a:pt x="163" y="280"/>
                  </a:lnTo>
                  <a:lnTo>
                    <a:pt x="155" y="281"/>
                  </a:lnTo>
                  <a:lnTo>
                    <a:pt x="148" y="283"/>
                  </a:lnTo>
                  <a:lnTo>
                    <a:pt x="140" y="286"/>
                  </a:lnTo>
                  <a:lnTo>
                    <a:pt x="133" y="289"/>
                  </a:lnTo>
                  <a:lnTo>
                    <a:pt x="127" y="293"/>
                  </a:lnTo>
                  <a:lnTo>
                    <a:pt x="119" y="298"/>
                  </a:lnTo>
                  <a:lnTo>
                    <a:pt x="113" y="305"/>
                  </a:lnTo>
                  <a:lnTo>
                    <a:pt x="107" y="312"/>
                  </a:lnTo>
                  <a:lnTo>
                    <a:pt x="103" y="320"/>
                  </a:lnTo>
                  <a:lnTo>
                    <a:pt x="101" y="327"/>
                  </a:lnTo>
                  <a:lnTo>
                    <a:pt x="99" y="335"/>
                  </a:lnTo>
                  <a:lnTo>
                    <a:pt x="98" y="343"/>
                  </a:lnTo>
                  <a:lnTo>
                    <a:pt x="99" y="352"/>
                  </a:lnTo>
                  <a:lnTo>
                    <a:pt x="100" y="360"/>
                  </a:lnTo>
                  <a:lnTo>
                    <a:pt x="102" y="370"/>
                  </a:lnTo>
                  <a:lnTo>
                    <a:pt x="105" y="379"/>
                  </a:lnTo>
                  <a:lnTo>
                    <a:pt x="110" y="390"/>
                  </a:lnTo>
                  <a:lnTo>
                    <a:pt x="115" y="401"/>
                  </a:lnTo>
                  <a:lnTo>
                    <a:pt x="121" y="411"/>
                  </a:lnTo>
                  <a:lnTo>
                    <a:pt x="129" y="423"/>
                  </a:lnTo>
                  <a:lnTo>
                    <a:pt x="137" y="435"/>
                  </a:lnTo>
                  <a:lnTo>
                    <a:pt x="186" y="502"/>
                  </a:lnTo>
                  <a:lnTo>
                    <a:pt x="305" y="414"/>
                  </a:lnTo>
                  <a:lnTo>
                    <a:pt x="255" y="346"/>
                  </a:lnTo>
                  <a:close/>
                  <a:moveTo>
                    <a:pt x="68" y="492"/>
                  </a:moveTo>
                  <a:lnTo>
                    <a:pt x="51" y="468"/>
                  </a:lnTo>
                  <a:lnTo>
                    <a:pt x="36" y="444"/>
                  </a:lnTo>
                  <a:lnTo>
                    <a:pt x="25" y="422"/>
                  </a:lnTo>
                  <a:lnTo>
                    <a:pt x="15" y="401"/>
                  </a:lnTo>
                  <a:lnTo>
                    <a:pt x="9" y="380"/>
                  </a:lnTo>
                  <a:lnTo>
                    <a:pt x="3" y="360"/>
                  </a:lnTo>
                  <a:lnTo>
                    <a:pt x="0" y="340"/>
                  </a:lnTo>
                  <a:lnTo>
                    <a:pt x="0" y="321"/>
                  </a:lnTo>
                  <a:lnTo>
                    <a:pt x="0" y="305"/>
                  </a:lnTo>
                  <a:lnTo>
                    <a:pt x="2" y="289"/>
                  </a:lnTo>
                  <a:lnTo>
                    <a:pt x="5" y="273"/>
                  </a:lnTo>
                  <a:lnTo>
                    <a:pt x="11" y="258"/>
                  </a:lnTo>
                  <a:lnTo>
                    <a:pt x="15" y="251"/>
                  </a:lnTo>
                  <a:lnTo>
                    <a:pt x="18" y="243"/>
                  </a:lnTo>
                  <a:lnTo>
                    <a:pt x="23" y="236"/>
                  </a:lnTo>
                  <a:lnTo>
                    <a:pt x="28" y="229"/>
                  </a:lnTo>
                  <a:lnTo>
                    <a:pt x="33" y="222"/>
                  </a:lnTo>
                  <a:lnTo>
                    <a:pt x="39" y="216"/>
                  </a:lnTo>
                  <a:lnTo>
                    <a:pt x="46" y="210"/>
                  </a:lnTo>
                  <a:lnTo>
                    <a:pt x="53" y="204"/>
                  </a:lnTo>
                  <a:lnTo>
                    <a:pt x="62" y="198"/>
                  </a:lnTo>
                  <a:lnTo>
                    <a:pt x="70" y="194"/>
                  </a:lnTo>
                  <a:lnTo>
                    <a:pt x="79" y="191"/>
                  </a:lnTo>
                  <a:lnTo>
                    <a:pt x="87" y="188"/>
                  </a:lnTo>
                  <a:lnTo>
                    <a:pt x="96" y="186"/>
                  </a:lnTo>
                  <a:lnTo>
                    <a:pt x="105" y="184"/>
                  </a:lnTo>
                  <a:lnTo>
                    <a:pt x="114" y="183"/>
                  </a:lnTo>
                  <a:lnTo>
                    <a:pt x="123" y="183"/>
                  </a:lnTo>
                  <a:lnTo>
                    <a:pt x="133" y="183"/>
                  </a:lnTo>
                  <a:lnTo>
                    <a:pt x="143" y="184"/>
                  </a:lnTo>
                  <a:lnTo>
                    <a:pt x="152" y="186"/>
                  </a:lnTo>
                  <a:lnTo>
                    <a:pt x="162" y="188"/>
                  </a:lnTo>
                  <a:lnTo>
                    <a:pt x="180" y="194"/>
                  </a:lnTo>
                  <a:lnTo>
                    <a:pt x="199" y="203"/>
                  </a:lnTo>
                  <a:lnTo>
                    <a:pt x="196" y="181"/>
                  </a:lnTo>
                  <a:lnTo>
                    <a:pt x="194" y="160"/>
                  </a:lnTo>
                  <a:lnTo>
                    <a:pt x="194" y="148"/>
                  </a:lnTo>
                  <a:lnTo>
                    <a:pt x="194" y="137"/>
                  </a:lnTo>
                  <a:lnTo>
                    <a:pt x="196" y="126"/>
                  </a:lnTo>
                  <a:lnTo>
                    <a:pt x="197" y="114"/>
                  </a:lnTo>
                  <a:lnTo>
                    <a:pt x="200" y="104"/>
                  </a:lnTo>
                  <a:lnTo>
                    <a:pt x="203" y="92"/>
                  </a:lnTo>
                  <a:lnTo>
                    <a:pt x="207" y="81"/>
                  </a:lnTo>
                  <a:lnTo>
                    <a:pt x="213" y="71"/>
                  </a:lnTo>
                  <a:lnTo>
                    <a:pt x="218" y="61"/>
                  </a:lnTo>
                  <a:lnTo>
                    <a:pt x="225" y="51"/>
                  </a:lnTo>
                  <a:lnTo>
                    <a:pt x="233" y="42"/>
                  </a:lnTo>
                  <a:lnTo>
                    <a:pt x="242" y="33"/>
                  </a:lnTo>
                  <a:lnTo>
                    <a:pt x="246" y="29"/>
                  </a:lnTo>
                  <a:lnTo>
                    <a:pt x="250" y="26"/>
                  </a:lnTo>
                  <a:lnTo>
                    <a:pt x="254" y="23"/>
                  </a:lnTo>
                  <a:lnTo>
                    <a:pt x="262" y="18"/>
                  </a:lnTo>
                  <a:lnTo>
                    <a:pt x="276" y="10"/>
                  </a:lnTo>
                  <a:lnTo>
                    <a:pt x="292" y="5"/>
                  </a:lnTo>
                  <a:lnTo>
                    <a:pt x="308" y="2"/>
                  </a:lnTo>
                  <a:lnTo>
                    <a:pt x="324" y="0"/>
                  </a:lnTo>
                  <a:lnTo>
                    <a:pt x="340" y="1"/>
                  </a:lnTo>
                  <a:lnTo>
                    <a:pt x="356" y="2"/>
                  </a:lnTo>
                  <a:lnTo>
                    <a:pt x="371" y="5"/>
                  </a:lnTo>
                  <a:lnTo>
                    <a:pt x="386" y="10"/>
                  </a:lnTo>
                  <a:lnTo>
                    <a:pt x="397" y="13"/>
                  </a:lnTo>
                  <a:lnTo>
                    <a:pt x="406" y="17"/>
                  </a:lnTo>
                  <a:lnTo>
                    <a:pt x="416" y="22"/>
                  </a:lnTo>
                  <a:lnTo>
                    <a:pt x="425" y="26"/>
                  </a:lnTo>
                  <a:lnTo>
                    <a:pt x="435" y="33"/>
                  </a:lnTo>
                  <a:lnTo>
                    <a:pt x="444" y="38"/>
                  </a:lnTo>
                  <a:lnTo>
                    <a:pt x="454" y="45"/>
                  </a:lnTo>
                  <a:lnTo>
                    <a:pt x="463" y="53"/>
                  </a:lnTo>
                  <a:lnTo>
                    <a:pt x="482" y="69"/>
                  </a:lnTo>
                  <a:lnTo>
                    <a:pt x="500" y="89"/>
                  </a:lnTo>
                  <a:lnTo>
                    <a:pt x="519" y="111"/>
                  </a:lnTo>
                  <a:lnTo>
                    <a:pt x="538" y="136"/>
                  </a:lnTo>
                  <a:lnTo>
                    <a:pt x="657" y="301"/>
                  </a:lnTo>
                  <a:lnTo>
                    <a:pt x="181" y="647"/>
                  </a:lnTo>
                  <a:lnTo>
                    <a:pt x="68" y="49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3" name="Freeform 128"/>
            <p:cNvSpPr>
              <a:spLocks/>
            </p:cNvSpPr>
            <p:nvPr userDrawn="1"/>
          </p:nvSpPr>
          <p:spPr bwMode="auto">
            <a:xfrm>
              <a:off x="4637" y="3978"/>
              <a:ext cx="62" cy="60"/>
            </a:xfrm>
            <a:custGeom>
              <a:avLst/>
              <a:gdLst>
                <a:gd name="T0" fmla="*/ 0 w 623"/>
                <a:gd name="T1" fmla="*/ 347 h 599"/>
                <a:gd name="T2" fmla="*/ 138 w 623"/>
                <a:gd name="T3" fmla="*/ 385 h 599"/>
                <a:gd name="T4" fmla="*/ 170 w 623"/>
                <a:gd name="T5" fmla="*/ 423 h 599"/>
                <a:gd name="T6" fmla="*/ 205 w 623"/>
                <a:gd name="T7" fmla="*/ 453 h 599"/>
                <a:gd name="T8" fmla="*/ 241 w 623"/>
                <a:gd name="T9" fmla="*/ 475 h 599"/>
                <a:gd name="T10" fmla="*/ 260 w 623"/>
                <a:gd name="T11" fmla="*/ 483 h 599"/>
                <a:gd name="T12" fmla="*/ 279 w 623"/>
                <a:gd name="T13" fmla="*/ 488 h 599"/>
                <a:gd name="T14" fmla="*/ 300 w 623"/>
                <a:gd name="T15" fmla="*/ 492 h 599"/>
                <a:gd name="T16" fmla="*/ 320 w 623"/>
                <a:gd name="T17" fmla="*/ 493 h 599"/>
                <a:gd name="T18" fmla="*/ 340 w 623"/>
                <a:gd name="T19" fmla="*/ 492 h 599"/>
                <a:gd name="T20" fmla="*/ 360 w 623"/>
                <a:gd name="T21" fmla="*/ 488 h 599"/>
                <a:gd name="T22" fmla="*/ 380 w 623"/>
                <a:gd name="T23" fmla="*/ 482 h 599"/>
                <a:gd name="T24" fmla="*/ 401 w 623"/>
                <a:gd name="T25" fmla="*/ 475 h 599"/>
                <a:gd name="T26" fmla="*/ 440 w 623"/>
                <a:gd name="T27" fmla="*/ 452 h 599"/>
                <a:gd name="T28" fmla="*/ 474 w 623"/>
                <a:gd name="T29" fmla="*/ 420 h 599"/>
                <a:gd name="T30" fmla="*/ 488 w 623"/>
                <a:gd name="T31" fmla="*/ 404 h 599"/>
                <a:gd name="T32" fmla="*/ 499 w 623"/>
                <a:gd name="T33" fmla="*/ 386 h 599"/>
                <a:gd name="T34" fmla="*/ 509 w 623"/>
                <a:gd name="T35" fmla="*/ 368 h 599"/>
                <a:gd name="T36" fmla="*/ 515 w 623"/>
                <a:gd name="T37" fmla="*/ 349 h 599"/>
                <a:gd name="T38" fmla="*/ 521 w 623"/>
                <a:gd name="T39" fmla="*/ 330 h 599"/>
                <a:gd name="T40" fmla="*/ 524 w 623"/>
                <a:gd name="T41" fmla="*/ 311 h 599"/>
                <a:gd name="T42" fmla="*/ 525 w 623"/>
                <a:gd name="T43" fmla="*/ 290 h 599"/>
                <a:gd name="T44" fmla="*/ 523 w 623"/>
                <a:gd name="T45" fmla="*/ 270 h 599"/>
                <a:gd name="T46" fmla="*/ 514 w 623"/>
                <a:gd name="T47" fmla="*/ 229 h 599"/>
                <a:gd name="T48" fmla="*/ 496 w 623"/>
                <a:gd name="T49" fmla="*/ 186 h 599"/>
                <a:gd name="T50" fmla="*/ 470 w 623"/>
                <a:gd name="T51" fmla="*/ 144 h 599"/>
                <a:gd name="T52" fmla="*/ 351 w 623"/>
                <a:gd name="T53" fmla="*/ 216 h 599"/>
                <a:gd name="T54" fmla="*/ 353 w 623"/>
                <a:gd name="T55" fmla="*/ 379 h 599"/>
                <a:gd name="T56" fmla="*/ 286 w 623"/>
                <a:gd name="T57" fmla="*/ 139 h 599"/>
                <a:gd name="T58" fmla="*/ 476 w 623"/>
                <a:gd name="T59" fmla="*/ 0 h 599"/>
                <a:gd name="T60" fmla="*/ 553 w 623"/>
                <a:gd name="T61" fmla="*/ 105 h 599"/>
                <a:gd name="T62" fmla="*/ 572 w 623"/>
                <a:gd name="T63" fmla="*/ 137 h 599"/>
                <a:gd name="T64" fmla="*/ 589 w 623"/>
                <a:gd name="T65" fmla="*/ 169 h 599"/>
                <a:gd name="T66" fmla="*/ 602 w 623"/>
                <a:gd name="T67" fmla="*/ 201 h 599"/>
                <a:gd name="T68" fmla="*/ 612 w 623"/>
                <a:gd name="T69" fmla="*/ 233 h 599"/>
                <a:gd name="T70" fmla="*/ 619 w 623"/>
                <a:gd name="T71" fmla="*/ 264 h 599"/>
                <a:gd name="T72" fmla="*/ 623 w 623"/>
                <a:gd name="T73" fmla="*/ 296 h 599"/>
                <a:gd name="T74" fmla="*/ 623 w 623"/>
                <a:gd name="T75" fmla="*/ 326 h 599"/>
                <a:gd name="T76" fmla="*/ 621 w 623"/>
                <a:gd name="T77" fmla="*/ 355 h 599"/>
                <a:gd name="T78" fmla="*/ 615 w 623"/>
                <a:gd name="T79" fmla="*/ 384 h 599"/>
                <a:gd name="T80" fmla="*/ 607 w 623"/>
                <a:gd name="T81" fmla="*/ 413 h 599"/>
                <a:gd name="T82" fmla="*/ 595 w 623"/>
                <a:gd name="T83" fmla="*/ 439 h 599"/>
                <a:gd name="T84" fmla="*/ 581 w 623"/>
                <a:gd name="T85" fmla="*/ 465 h 599"/>
                <a:gd name="T86" fmla="*/ 564 w 623"/>
                <a:gd name="T87" fmla="*/ 489 h 599"/>
                <a:gd name="T88" fmla="*/ 544 w 623"/>
                <a:gd name="T89" fmla="*/ 513 h 599"/>
                <a:gd name="T90" fmla="*/ 521 w 623"/>
                <a:gd name="T91" fmla="*/ 534 h 599"/>
                <a:gd name="T92" fmla="*/ 495 w 623"/>
                <a:gd name="T93" fmla="*/ 553 h 599"/>
                <a:gd name="T94" fmla="*/ 468 w 623"/>
                <a:gd name="T95" fmla="*/ 568 h 599"/>
                <a:gd name="T96" fmla="*/ 439 w 623"/>
                <a:gd name="T97" fmla="*/ 581 h 599"/>
                <a:gd name="T98" fmla="*/ 410 w 623"/>
                <a:gd name="T99" fmla="*/ 589 h 599"/>
                <a:gd name="T100" fmla="*/ 381 w 623"/>
                <a:gd name="T101" fmla="*/ 596 h 599"/>
                <a:gd name="T102" fmla="*/ 353 w 623"/>
                <a:gd name="T103" fmla="*/ 598 h 599"/>
                <a:gd name="T104" fmla="*/ 323 w 623"/>
                <a:gd name="T105" fmla="*/ 598 h 599"/>
                <a:gd name="T106" fmla="*/ 293 w 623"/>
                <a:gd name="T107" fmla="*/ 595 h 599"/>
                <a:gd name="T108" fmla="*/ 265 w 623"/>
                <a:gd name="T109" fmla="*/ 587 h 599"/>
                <a:gd name="T110" fmla="*/ 236 w 623"/>
                <a:gd name="T111" fmla="*/ 578 h 599"/>
                <a:gd name="T112" fmla="*/ 207 w 623"/>
                <a:gd name="T113" fmla="*/ 565 h 599"/>
                <a:gd name="T114" fmla="*/ 179 w 623"/>
                <a:gd name="T115" fmla="*/ 548 h 599"/>
                <a:gd name="T116" fmla="*/ 152 w 623"/>
                <a:gd name="T117" fmla="*/ 529 h 599"/>
                <a:gd name="T118" fmla="*/ 126 w 623"/>
                <a:gd name="T119" fmla="*/ 506 h 599"/>
                <a:gd name="T120" fmla="*/ 101 w 623"/>
                <a:gd name="T121" fmla="*/ 481 h 599"/>
                <a:gd name="T122" fmla="*/ 76 w 623"/>
                <a:gd name="T123" fmla="*/ 452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3" h="599">
                  <a:moveTo>
                    <a:pt x="65" y="436"/>
                  </a:moveTo>
                  <a:lnTo>
                    <a:pt x="0" y="347"/>
                  </a:lnTo>
                  <a:lnTo>
                    <a:pt x="72" y="295"/>
                  </a:lnTo>
                  <a:lnTo>
                    <a:pt x="138" y="385"/>
                  </a:lnTo>
                  <a:lnTo>
                    <a:pt x="154" y="405"/>
                  </a:lnTo>
                  <a:lnTo>
                    <a:pt x="170" y="423"/>
                  </a:lnTo>
                  <a:lnTo>
                    <a:pt x="187" y="439"/>
                  </a:lnTo>
                  <a:lnTo>
                    <a:pt x="205" y="453"/>
                  </a:lnTo>
                  <a:lnTo>
                    <a:pt x="223" y="465"/>
                  </a:lnTo>
                  <a:lnTo>
                    <a:pt x="241" y="475"/>
                  </a:lnTo>
                  <a:lnTo>
                    <a:pt x="251" y="479"/>
                  </a:lnTo>
                  <a:lnTo>
                    <a:pt x="260" y="483"/>
                  </a:lnTo>
                  <a:lnTo>
                    <a:pt x="270" y="485"/>
                  </a:lnTo>
                  <a:lnTo>
                    <a:pt x="279" y="488"/>
                  </a:lnTo>
                  <a:lnTo>
                    <a:pt x="290" y="489"/>
                  </a:lnTo>
                  <a:lnTo>
                    <a:pt x="300" y="492"/>
                  </a:lnTo>
                  <a:lnTo>
                    <a:pt x="309" y="493"/>
                  </a:lnTo>
                  <a:lnTo>
                    <a:pt x="320" y="493"/>
                  </a:lnTo>
                  <a:lnTo>
                    <a:pt x="329" y="493"/>
                  </a:lnTo>
                  <a:lnTo>
                    <a:pt x="340" y="492"/>
                  </a:lnTo>
                  <a:lnTo>
                    <a:pt x="350" y="489"/>
                  </a:lnTo>
                  <a:lnTo>
                    <a:pt x="360" y="488"/>
                  </a:lnTo>
                  <a:lnTo>
                    <a:pt x="370" y="485"/>
                  </a:lnTo>
                  <a:lnTo>
                    <a:pt x="380" y="482"/>
                  </a:lnTo>
                  <a:lnTo>
                    <a:pt x="390" y="479"/>
                  </a:lnTo>
                  <a:lnTo>
                    <a:pt x="401" y="475"/>
                  </a:lnTo>
                  <a:lnTo>
                    <a:pt x="421" y="464"/>
                  </a:lnTo>
                  <a:lnTo>
                    <a:pt x="440" y="452"/>
                  </a:lnTo>
                  <a:lnTo>
                    <a:pt x="458" y="436"/>
                  </a:lnTo>
                  <a:lnTo>
                    <a:pt x="474" y="420"/>
                  </a:lnTo>
                  <a:lnTo>
                    <a:pt x="481" y="413"/>
                  </a:lnTo>
                  <a:lnTo>
                    <a:pt x="488" y="404"/>
                  </a:lnTo>
                  <a:lnTo>
                    <a:pt x="494" y="395"/>
                  </a:lnTo>
                  <a:lnTo>
                    <a:pt x="499" y="386"/>
                  </a:lnTo>
                  <a:lnTo>
                    <a:pt x="504" y="378"/>
                  </a:lnTo>
                  <a:lnTo>
                    <a:pt x="509" y="368"/>
                  </a:lnTo>
                  <a:lnTo>
                    <a:pt x="512" y="359"/>
                  </a:lnTo>
                  <a:lnTo>
                    <a:pt x="515" y="349"/>
                  </a:lnTo>
                  <a:lnTo>
                    <a:pt x="519" y="339"/>
                  </a:lnTo>
                  <a:lnTo>
                    <a:pt x="521" y="330"/>
                  </a:lnTo>
                  <a:lnTo>
                    <a:pt x="523" y="320"/>
                  </a:lnTo>
                  <a:lnTo>
                    <a:pt x="524" y="311"/>
                  </a:lnTo>
                  <a:lnTo>
                    <a:pt x="525" y="300"/>
                  </a:lnTo>
                  <a:lnTo>
                    <a:pt x="525" y="290"/>
                  </a:lnTo>
                  <a:lnTo>
                    <a:pt x="524" y="280"/>
                  </a:lnTo>
                  <a:lnTo>
                    <a:pt x="523" y="270"/>
                  </a:lnTo>
                  <a:lnTo>
                    <a:pt x="520" y="249"/>
                  </a:lnTo>
                  <a:lnTo>
                    <a:pt x="514" y="229"/>
                  </a:lnTo>
                  <a:lnTo>
                    <a:pt x="506" y="208"/>
                  </a:lnTo>
                  <a:lnTo>
                    <a:pt x="496" y="186"/>
                  </a:lnTo>
                  <a:lnTo>
                    <a:pt x="485" y="165"/>
                  </a:lnTo>
                  <a:lnTo>
                    <a:pt x="470" y="144"/>
                  </a:lnTo>
                  <a:lnTo>
                    <a:pt x="463" y="135"/>
                  </a:lnTo>
                  <a:lnTo>
                    <a:pt x="351" y="216"/>
                  </a:lnTo>
                  <a:lnTo>
                    <a:pt x="429" y="323"/>
                  </a:lnTo>
                  <a:lnTo>
                    <a:pt x="353" y="379"/>
                  </a:lnTo>
                  <a:lnTo>
                    <a:pt x="217" y="189"/>
                  </a:lnTo>
                  <a:lnTo>
                    <a:pt x="286" y="139"/>
                  </a:lnTo>
                  <a:lnTo>
                    <a:pt x="400" y="56"/>
                  </a:lnTo>
                  <a:lnTo>
                    <a:pt x="476" y="0"/>
                  </a:lnTo>
                  <a:lnTo>
                    <a:pt x="541" y="89"/>
                  </a:lnTo>
                  <a:lnTo>
                    <a:pt x="553" y="105"/>
                  </a:lnTo>
                  <a:lnTo>
                    <a:pt x="562" y="121"/>
                  </a:lnTo>
                  <a:lnTo>
                    <a:pt x="572" y="137"/>
                  </a:lnTo>
                  <a:lnTo>
                    <a:pt x="581" y="153"/>
                  </a:lnTo>
                  <a:lnTo>
                    <a:pt x="589" y="169"/>
                  </a:lnTo>
                  <a:lnTo>
                    <a:pt x="595" y="185"/>
                  </a:lnTo>
                  <a:lnTo>
                    <a:pt x="602" y="201"/>
                  </a:lnTo>
                  <a:lnTo>
                    <a:pt x="607" y="217"/>
                  </a:lnTo>
                  <a:lnTo>
                    <a:pt x="612" y="233"/>
                  </a:lnTo>
                  <a:lnTo>
                    <a:pt x="615" y="249"/>
                  </a:lnTo>
                  <a:lnTo>
                    <a:pt x="619" y="264"/>
                  </a:lnTo>
                  <a:lnTo>
                    <a:pt x="621" y="280"/>
                  </a:lnTo>
                  <a:lnTo>
                    <a:pt x="623" y="296"/>
                  </a:lnTo>
                  <a:lnTo>
                    <a:pt x="623" y="311"/>
                  </a:lnTo>
                  <a:lnTo>
                    <a:pt x="623" y="326"/>
                  </a:lnTo>
                  <a:lnTo>
                    <a:pt x="622" y="340"/>
                  </a:lnTo>
                  <a:lnTo>
                    <a:pt x="621" y="355"/>
                  </a:lnTo>
                  <a:lnTo>
                    <a:pt x="619" y="370"/>
                  </a:lnTo>
                  <a:lnTo>
                    <a:pt x="615" y="384"/>
                  </a:lnTo>
                  <a:lnTo>
                    <a:pt x="611" y="399"/>
                  </a:lnTo>
                  <a:lnTo>
                    <a:pt x="607" y="413"/>
                  </a:lnTo>
                  <a:lnTo>
                    <a:pt x="602" y="426"/>
                  </a:lnTo>
                  <a:lnTo>
                    <a:pt x="595" y="439"/>
                  </a:lnTo>
                  <a:lnTo>
                    <a:pt x="589" y="452"/>
                  </a:lnTo>
                  <a:lnTo>
                    <a:pt x="581" y="465"/>
                  </a:lnTo>
                  <a:lnTo>
                    <a:pt x="573" y="478"/>
                  </a:lnTo>
                  <a:lnTo>
                    <a:pt x="564" y="489"/>
                  </a:lnTo>
                  <a:lnTo>
                    <a:pt x="555" y="501"/>
                  </a:lnTo>
                  <a:lnTo>
                    <a:pt x="544" y="513"/>
                  </a:lnTo>
                  <a:lnTo>
                    <a:pt x="532" y="523"/>
                  </a:lnTo>
                  <a:lnTo>
                    <a:pt x="521" y="534"/>
                  </a:lnTo>
                  <a:lnTo>
                    <a:pt x="509" y="545"/>
                  </a:lnTo>
                  <a:lnTo>
                    <a:pt x="495" y="553"/>
                  </a:lnTo>
                  <a:lnTo>
                    <a:pt x="481" y="562"/>
                  </a:lnTo>
                  <a:lnTo>
                    <a:pt x="468" y="568"/>
                  </a:lnTo>
                  <a:lnTo>
                    <a:pt x="454" y="574"/>
                  </a:lnTo>
                  <a:lnTo>
                    <a:pt x="439" y="581"/>
                  </a:lnTo>
                  <a:lnTo>
                    <a:pt x="425" y="585"/>
                  </a:lnTo>
                  <a:lnTo>
                    <a:pt x="410" y="589"/>
                  </a:lnTo>
                  <a:lnTo>
                    <a:pt x="396" y="593"/>
                  </a:lnTo>
                  <a:lnTo>
                    <a:pt x="381" y="596"/>
                  </a:lnTo>
                  <a:lnTo>
                    <a:pt x="367" y="597"/>
                  </a:lnTo>
                  <a:lnTo>
                    <a:pt x="353" y="598"/>
                  </a:lnTo>
                  <a:lnTo>
                    <a:pt x="338" y="599"/>
                  </a:lnTo>
                  <a:lnTo>
                    <a:pt x="323" y="598"/>
                  </a:lnTo>
                  <a:lnTo>
                    <a:pt x="308" y="597"/>
                  </a:lnTo>
                  <a:lnTo>
                    <a:pt x="293" y="595"/>
                  </a:lnTo>
                  <a:lnTo>
                    <a:pt x="279" y="592"/>
                  </a:lnTo>
                  <a:lnTo>
                    <a:pt x="265" y="587"/>
                  </a:lnTo>
                  <a:lnTo>
                    <a:pt x="250" y="583"/>
                  </a:lnTo>
                  <a:lnTo>
                    <a:pt x="236" y="578"/>
                  </a:lnTo>
                  <a:lnTo>
                    <a:pt x="222" y="571"/>
                  </a:lnTo>
                  <a:lnTo>
                    <a:pt x="207" y="565"/>
                  </a:lnTo>
                  <a:lnTo>
                    <a:pt x="193" y="556"/>
                  </a:lnTo>
                  <a:lnTo>
                    <a:pt x="179" y="548"/>
                  </a:lnTo>
                  <a:lnTo>
                    <a:pt x="166" y="539"/>
                  </a:lnTo>
                  <a:lnTo>
                    <a:pt x="152" y="529"/>
                  </a:lnTo>
                  <a:lnTo>
                    <a:pt x="139" y="518"/>
                  </a:lnTo>
                  <a:lnTo>
                    <a:pt x="126" y="506"/>
                  </a:lnTo>
                  <a:lnTo>
                    <a:pt x="113" y="494"/>
                  </a:lnTo>
                  <a:lnTo>
                    <a:pt x="101" y="481"/>
                  </a:lnTo>
                  <a:lnTo>
                    <a:pt x="88" y="467"/>
                  </a:lnTo>
                  <a:lnTo>
                    <a:pt x="76" y="452"/>
                  </a:lnTo>
                  <a:lnTo>
                    <a:pt x="65" y="43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4" name="Freeform 129"/>
            <p:cNvSpPr>
              <a:spLocks noEditPoints="1"/>
            </p:cNvSpPr>
            <p:nvPr userDrawn="1"/>
          </p:nvSpPr>
          <p:spPr bwMode="auto">
            <a:xfrm>
              <a:off x="4704" y="4127"/>
              <a:ext cx="65" cy="66"/>
            </a:xfrm>
            <a:custGeom>
              <a:avLst/>
              <a:gdLst>
                <a:gd name="T0" fmla="*/ 174 w 646"/>
                <a:gd name="T1" fmla="*/ 203 h 657"/>
                <a:gd name="T2" fmla="*/ 142 w 646"/>
                <a:gd name="T3" fmla="*/ 233 h 657"/>
                <a:gd name="T4" fmla="*/ 121 w 646"/>
                <a:gd name="T5" fmla="*/ 260 h 657"/>
                <a:gd name="T6" fmla="*/ 110 w 646"/>
                <a:gd name="T7" fmla="*/ 289 h 657"/>
                <a:gd name="T8" fmla="*/ 112 w 646"/>
                <a:gd name="T9" fmla="*/ 317 h 657"/>
                <a:gd name="T10" fmla="*/ 126 w 646"/>
                <a:gd name="T11" fmla="*/ 344 h 657"/>
                <a:gd name="T12" fmla="*/ 145 w 646"/>
                <a:gd name="T13" fmla="*/ 362 h 657"/>
                <a:gd name="T14" fmla="*/ 170 w 646"/>
                <a:gd name="T15" fmla="*/ 372 h 657"/>
                <a:gd name="T16" fmla="*/ 198 w 646"/>
                <a:gd name="T17" fmla="*/ 372 h 657"/>
                <a:gd name="T18" fmla="*/ 232 w 646"/>
                <a:gd name="T19" fmla="*/ 362 h 657"/>
                <a:gd name="T20" fmla="*/ 272 w 646"/>
                <a:gd name="T21" fmla="*/ 341 h 657"/>
                <a:gd name="T22" fmla="*/ 260 w 646"/>
                <a:gd name="T23" fmla="*/ 141 h 657"/>
                <a:gd name="T24" fmla="*/ 323 w 646"/>
                <a:gd name="T25" fmla="*/ 419 h 657"/>
                <a:gd name="T26" fmla="*/ 298 w 646"/>
                <a:gd name="T27" fmla="*/ 445 h 657"/>
                <a:gd name="T28" fmla="*/ 285 w 646"/>
                <a:gd name="T29" fmla="*/ 471 h 657"/>
                <a:gd name="T30" fmla="*/ 280 w 646"/>
                <a:gd name="T31" fmla="*/ 494 h 657"/>
                <a:gd name="T32" fmla="*/ 285 w 646"/>
                <a:gd name="T33" fmla="*/ 517 h 657"/>
                <a:gd name="T34" fmla="*/ 298 w 646"/>
                <a:gd name="T35" fmla="*/ 538 h 657"/>
                <a:gd name="T36" fmla="*/ 319 w 646"/>
                <a:gd name="T37" fmla="*/ 554 h 657"/>
                <a:gd name="T38" fmla="*/ 342 w 646"/>
                <a:gd name="T39" fmla="*/ 559 h 657"/>
                <a:gd name="T40" fmla="*/ 369 w 646"/>
                <a:gd name="T41" fmla="*/ 555 h 657"/>
                <a:gd name="T42" fmla="*/ 399 w 646"/>
                <a:gd name="T43" fmla="*/ 542 h 657"/>
                <a:gd name="T44" fmla="*/ 433 w 646"/>
                <a:gd name="T45" fmla="*/ 520 h 657"/>
                <a:gd name="T46" fmla="*/ 345 w 646"/>
                <a:gd name="T47" fmla="*/ 402 h 657"/>
                <a:gd name="T48" fmla="*/ 444 w 646"/>
                <a:gd name="T49" fmla="*/ 621 h 657"/>
                <a:gd name="T50" fmla="*/ 379 w 646"/>
                <a:gd name="T51" fmla="*/ 648 h 657"/>
                <a:gd name="T52" fmla="*/ 320 w 646"/>
                <a:gd name="T53" fmla="*/ 657 h 657"/>
                <a:gd name="T54" fmla="*/ 272 w 646"/>
                <a:gd name="T55" fmla="*/ 652 h 657"/>
                <a:gd name="T56" fmla="*/ 242 w 646"/>
                <a:gd name="T57" fmla="*/ 639 h 657"/>
                <a:gd name="T58" fmla="*/ 222 w 646"/>
                <a:gd name="T59" fmla="*/ 624 h 657"/>
                <a:gd name="T60" fmla="*/ 204 w 646"/>
                <a:gd name="T61" fmla="*/ 604 h 657"/>
                <a:gd name="T62" fmla="*/ 190 w 646"/>
                <a:gd name="T63" fmla="*/ 578 h 657"/>
                <a:gd name="T64" fmla="*/ 183 w 646"/>
                <a:gd name="T65" fmla="*/ 552 h 657"/>
                <a:gd name="T66" fmla="*/ 183 w 646"/>
                <a:gd name="T67" fmla="*/ 524 h 657"/>
                <a:gd name="T68" fmla="*/ 187 w 646"/>
                <a:gd name="T69" fmla="*/ 495 h 657"/>
                <a:gd name="T70" fmla="*/ 181 w 646"/>
                <a:gd name="T71" fmla="*/ 461 h 657"/>
                <a:gd name="T72" fmla="*/ 137 w 646"/>
                <a:gd name="T73" fmla="*/ 463 h 657"/>
                <a:gd name="T74" fmla="*/ 103 w 646"/>
                <a:gd name="T75" fmla="*/ 457 h 657"/>
                <a:gd name="T76" fmla="*/ 71 w 646"/>
                <a:gd name="T77" fmla="*/ 444 h 657"/>
                <a:gd name="T78" fmla="*/ 41 w 646"/>
                <a:gd name="T79" fmla="*/ 424 h 657"/>
                <a:gd name="T80" fmla="*/ 25 w 646"/>
                <a:gd name="T81" fmla="*/ 407 h 657"/>
                <a:gd name="T82" fmla="*/ 9 w 646"/>
                <a:gd name="T83" fmla="*/ 380 h 657"/>
                <a:gd name="T84" fmla="*/ 0 w 646"/>
                <a:gd name="T85" fmla="*/ 333 h 657"/>
                <a:gd name="T86" fmla="*/ 5 w 646"/>
                <a:gd name="T87" fmla="*/ 286 h 657"/>
                <a:gd name="T88" fmla="*/ 17 w 646"/>
                <a:gd name="T89" fmla="*/ 251 h 657"/>
                <a:gd name="T90" fmla="*/ 38 w 646"/>
                <a:gd name="T91" fmla="*/ 212 h 657"/>
                <a:gd name="T92" fmla="*/ 88 w 646"/>
                <a:gd name="T93" fmla="*/ 157 h 657"/>
                <a:gd name="T94" fmla="*/ 299 w 646"/>
                <a:gd name="T95"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7">
                  <a:moveTo>
                    <a:pt x="260" y="141"/>
                  </a:moveTo>
                  <a:lnTo>
                    <a:pt x="188" y="193"/>
                  </a:lnTo>
                  <a:lnTo>
                    <a:pt x="174" y="203"/>
                  </a:lnTo>
                  <a:lnTo>
                    <a:pt x="162" y="213"/>
                  </a:lnTo>
                  <a:lnTo>
                    <a:pt x="152" y="223"/>
                  </a:lnTo>
                  <a:lnTo>
                    <a:pt x="142" y="233"/>
                  </a:lnTo>
                  <a:lnTo>
                    <a:pt x="134" y="242"/>
                  </a:lnTo>
                  <a:lnTo>
                    <a:pt x="126" y="252"/>
                  </a:lnTo>
                  <a:lnTo>
                    <a:pt x="121" y="260"/>
                  </a:lnTo>
                  <a:lnTo>
                    <a:pt x="117" y="270"/>
                  </a:lnTo>
                  <a:lnTo>
                    <a:pt x="112" y="279"/>
                  </a:lnTo>
                  <a:lnTo>
                    <a:pt x="110" y="289"/>
                  </a:lnTo>
                  <a:lnTo>
                    <a:pt x="110" y="297"/>
                  </a:lnTo>
                  <a:lnTo>
                    <a:pt x="110" y="307"/>
                  </a:lnTo>
                  <a:lnTo>
                    <a:pt x="112" y="317"/>
                  </a:lnTo>
                  <a:lnTo>
                    <a:pt x="116" y="325"/>
                  </a:lnTo>
                  <a:lnTo>
                    <a:pt x="120" y="335"/>
                  </a:lnTo>
                  <a:lnTo>
                    <a:pt x="126" y="344"/>
                  </a:lnTo>
                  <a:lnTo>
                    <a:pt x="133" y="351"/>
                  </a:lnTo>
                  <a:lnTo>
                    <a:pt x="139" y="357"/>
                  </a:lnTo>
                  <a:lnTo>
                    <a:pt x="145" y="362"/>
                  </a:lnTo>
                  <a:lnTo>
                    <a:pt x="153" y="367"/>
                  </a:lnTo>
                  <a:lnTo>
                    <a:pt x="161" y="370"/>
                  </a:lnTo>
                  <a:lnTo>
                    <a:pt x="170" y="372"/>
                  </a:lnTo>
                  <a:lnTo>
                    <a:pt x="179" y="373"/>
                  </a:lnTo>
                  <a:lnTo>
                    <a:pt x="189" y="373"/>
                  </a:lnTo>
                  <a:lnTo>
                    <a:pt x="198" y="372"/>
                  </a:lnTo>
                  <a:lnTo>
                    <a:pt x="210" y="370"/>
                  </a:lnTo>
                  <a:lnTo>
                    <a:pt x="221" y="367"/>
                  </a:lnTo>
                  <a:lnTo>
                    <a:pt x="232" y="362"/>
                  </a:lnTo>
                  <a:lnTo>
                    <a:pt x="245" y="356"/>
                  </a:lnTo>
                  <a:lnTo>
                    <a:pt x="258" y="350"/>
                  </a:lnTo>
                  <a:lnTo>
                    <a:pt x="272" y="341"/>
                  </a:lnTo>
                  <a:lnTo>
                    <a:pt x="286" y="331"/>
                  </a:lnTo>
                  <a:lnTo>
                    <a:pt x="360" y="277"/>
                  </a:lnTo>
                  <a:lnTo>
                    <a:pt x="260" y="141"/>
                  </a:lnTo>
                  <a:close/>
                  <a:moveTo>
                    <a:pt x="345" y="402"/>
                  </a:moveTo>
                  <a:lnTo>
                    <a:pt x="333" y="410"/>
                  </a:lnTo>
                  <a:lnTo>
                    <a:pt x="323" y="419"/>
                  </a:lnTo>
                  <a:lnTo>
                    <a:pt x="314" y="428"/>
                  </a:lnTo>
                  <a:lnTo>
                    <a:pt x="306" y="437"/>
                  </a:lnTo>
                  <a:lnTo>
                    <a:pt x="298" y="445"/>
                  </a:lnTo>
                  <a:lnTo>
                    <a:pt x="293" y="454"/>
                  </a:lnTo>
                  <a:lnTo>
                    <a:pt x="288" y="462"/>
                  </a:lnTo>
                  <a:lnTo>
                    <a:pt x="285" y="471"/>
                  </a:lnTo>
                  <a:lnTo>
                    <a:pt x="282" y="478"/>
                  </a:lnTo>
                  <a:lnTo>
                    <a:pt x="280" y="487"/>
                  </a:lnTo>
                  <a:lnTo>
                    <a:pt x="280" y="494"/>
                  </a:lnTo>
                  <a:lnTo>
                    <a:pt x="280" y="502"/>
                  </a:lnTo>
                  <a:lnTo>
                    <a:pt x="281" y="509"/>
                  </a:lnTo>
                  <a:lnTo>
                    <a:pt x="285" y="517"/>
                  </a:lnTo>
                  <a:lnTo>
                    <a:pt x="288" y="524"/>
                  </a:lnTo>
                  <a:lnTo>
                    <a:pt x="292" y="530"/>
                  </a:lnTo>
                  <a:lnTo>
                    <a:pt x="298" y="538"/>
                  </a:lnTo>
                  <a:lnTo>
                    <a:pt x="305" y="544"/>
                  </a:lnTo>
                  <a:lnTo>
                    <a:pt x="311" y="550"/>
                  </a:lnTo>
                  <a:lnTo>
                    <a:pt x="319" y="554"/>
                  </a:lnTo>
                  <a:lnTo>
                    <a:pt x="326" y="556"/>
                  </a:lnTo>
                  <a:lnTo>
                    <a:pt x="333" y="558"/>
                  </a:lnTo>
                  <a:lnTo>
                    <a:pt x="342" y="559"/>
                  </a:lnTo>
                  <a:lnTo>
                    <a:pt x="351" y="558"/>
                  </a:lnTo>
                  <a:lnTo>
                    <a:pt x="360" y="557"/>
                  </a:lnTo>
                  <a:lnTo>
                    <a:pt x="369" y="555"/>
                  </a:lnTo>
                  <a:lnTo>
                    <a:pt x="379" y="552"/>
                  </a:lnTo>
                  <a:lnTo>
                    <a:pt x="389" y="547"/>
                  </a:lnTo>
                  <a:lnTo>
                    <a:pt x="399" y="542"/>
                  </a:lnTo>
                  <a:lnTo>
                    <a:pt x="411" y="536"/>
                  </a:lnTo>
                  <a:lnTo>
                    <a:pt x="422" y="528"/>
                  </a:lnTo>
                  <a:lnTo>
                    <a:pt x="433" y="520"/>
                  </a:lnTo>
                  <a:lnTo>
                    <a:pt x="500" y="471"/>
                  </a:lnTo>
                  <a:lnTo>
                    <a:pt x="413" y="352"/>
                  </a:lnTo>
                  <a:lnTo>
                    <a:pt x="345" y="402"/>
                  </a:lnTo>
                  <a:close/>
                  <a:moveTo>
                    <a:pt x="491" y="589"/>
                  </a:moveTo>
                  <a:lnTo>
                    <a:pt x="466" y="606"/>
                  </a:lnTo>
                  <a:lnTo>
                    <a:pt x="444" y="621"/>
                  </a:lnTo>
                  <a:lnTo>
                    <a:pt x="422" y="633"/>
                  </a:lnTo>
                  <a:lnTo>
                    <a:pt x="400" y="642"/>
                  </a:lnTo>
                  <a:lnTo>
                    <a:pt x="379" y="648"/>
                  </a:lnTo>
                  <a:lnTo>
                    <a:pt x="359" y="654"/>
                  </a:lnTo>
                  <a:lnTo>
                    <a:pt x="340" y="657"/>
                  </a:lnTo>
                  <a:lnTo>
                    <a:pt x="320" y="657"/>
                  </a:lnTo>
                  <a:lnTo>
                    <a:pt x="304" y="657"/>
                  </a:lnTo>
                  <a:lnTo>
                    <a:pt x="288" y="655"/>
                  </a:lnTo>
                  <a:lnTo>
                    <a:pt x="272" y="652"/>
                  </a:lnTo>
                  <a:lnTo>
                    <a:pt x="257" y="646"/>
                  </a:lnTo>
                  <a:lnTo>
                    <a:pt x="250" y="642"/>
                  </a:lnTo>
                  <a:lnTo>
                    <a:pt x="242" y="639"/>
                  </a:lnTo>
                  <a:lnTo>
                    <a:pt x="235" y="634"/>
                  </a:lnTo>
                  <a:lnTo>
                    <a:pt x="228" y="629"/>
                  </a:lnTo>
                  <a:lnTo>
                    <a:pt x="222" y="624"/>
                  </a:lnTo>
                  <a:lnTo>
                    <a:pt x="215" y="618"/>
                  </a:lnTo>
                  <a:lnTo>
                    <a:pt x="209" y="611"/>
                  </a:lnTo>
                  <a:lnTo>
                    <a:pt x="204" y="604"/>
                  </a:lnTo>
                  <a:lnTo>
                    <a:pt x="198" y="595"/>
                  </a:lnTo>
                  <a:lnTo>
                    <a:pt x="193" y="587"/>
                  </a:lnTo>
                  <a:lnTo>
                    <a:pt x="190" y="578"/>
                  </a:lnTo>
                  <a:lnTo>
                    <a:pt x="187" y="570"/>
                  </a:lnTo>
                  <a:lnTo>
                    <a:pt x="185" y="561"/>
                  </a:lnTo>
                  <a:lnTo>
                    <a:pt x="183" y="552"/>
                  </a:lnTo>
                  <a:lnTo>
                    <a:pt x="183" y="543"/>
                  </a:lnTo>
                  <a:lnTo>
                    <a:pt x="181" y="534"/>
                  </a:lnTo>
                  <a:lnTo>
                    <a:pt x="183" y="524"/>
                  </a:lnTo>
                  <a:lnTo>
                    <a:pt x="184" y="514"/>
                  </a:lnTo>
                  <a:lnTo>
                    <a:pt x="185" y="505"/>
                  </a:lnTo>
                  <a:lnTo>
                    <a:pt x="187" y="495"/>
                  </a:lnTo>
                  <a:lnTo>
                    <a:pt x="193" y="477"/>
                  </a:lnTo>
                  <a:lnTo>
                    <a:pt x="202" y="458"/>
                  </a:lnTo>
                  <a:lnTo>
                    <a:pt x="181" y="461"/>
                  </a:lnTo>
                  <a:lnTo>
                    <a:pt x="159" y="463"/>
                  </a:lnTo>
                  <a:lnTo>
                    <a:pt x="147" y="463"/>
                  </a:lnTo>
                  <a:lnTo>
                    <a:pt x="137" y="463"/>
                  </a:lnTo>
                  <a:lnTo>
                    <a:pt x="125" y="461"/>
                  </a:lnTo>
                  <a:lnTo>
                    <a:pt x="114" y="460"/>
                  </a:lnTo>
                  <a:lnTo>
                    <a:pt x="103" y="457"/>
                  </a:lnTo>
                  <a:lnTo>
                    <a:pt x="92" y="454"/>
                  </a:lnTo>
                  <a:lnTo>
                    <a:pt x="80" y="450"/>
                  </a:lnTo>
                  <a:lnTo>
                    <a:pt x="71" y="444"/>
                  </a:lnTo>
                  <a:lnTo>
                    <a:pt x="60" y="439"/>
                  </a:lnTo>
                  <a:lnTo>
                    <a:pt x="51" y="431"/>
                  </a:lnTo>
                  <a:lnTo>
                    <a:pt x="41" y="424"/>
                  </a:lnTo>
                  <a:lnTo>
                    <a:pt x="32" y="414"/>
                  </a:lnTo>
                  <a:lnTo>
                    <a:pt x="28" y="411"/>
                  </a:lnTo>
                  <a:lnTo>
                    <a:pt x="25" y="407"/>
                  </a:lnTo>
                  <a:lnTo>
                    <a:pt x="22" y="403"/>
                  </a:lnTo>
                  <a:lnTo>
                    <a:pt x="17" y="395"/>
                  </a:lnTo>
                  <a:lnTo>
                    <a:pt x="9" y="380"/>
                  </a:lnTo>
                  <a:lnTo>
                    <a:pt x="4" y="364"/>
                  </a:lnTo>
                  <a:lnTo>
                    <a:pt x="1" y="348"/>
                  </a:lnTo>
                  <a:lnTo>
                    <a:pt x="0" y="333"/>
                  </a:lnTo>
                  <a:lnTo>
                    <a:pt x="0" y="317"/>
                  </a:lnTo>
                  <a:lnTo>
                    <a:pt x="2" y="301"/>
                  </a:lnTo>
                  <a:lnTo>
                    <a:pt x="5" y="286"/>
                  </a:lnTo>
                  <a:lnTo>
                    <a:pt x="9" y="271"/>
                  </a:lnTo>
                  <a:lnTo>
                    <a:pt x="12" y="260"/>
                  </a:lnTo>
                  <a:lnTo>
                    <a:pt x="17" y="251"/>
                  </a:lnTo>
                  <a:lnTo>
                    <a:pt x="21" y="241"/>
                  </a:lnTo>
                  <a:lnTo>
                    <a:pt x="26" y="231"/>
                  </a:lnTo>
                  <a:lnTo>
                    <a:pt x="38" y="212"/>
                  </a:lnTo>
                  <a:lnTo>
                    <a:pt x="52" y="194"/>
                  </a:lnTo>
                  <a:lnTo>
                    <a:pt x="69" y="175"/>
                  </a:lnTo>
                  <a:lnTo>
                    <a:pt x="88" y="157"/>
                  </a:lnTo>
                  <a:lnTo>
                    <a:pt x="110" y="138"/>
                  </a:lnTo>
                  <a:lnTo>
                    <a:pt x="135" y="119"/>
                  </a:lnTo>
                  <a:lnTo>
                    <a:pt x="299" y="0"/>
                  </a:lnTo>
                  <a:lnTo>
                    <a:pt x="646" y="476"/>
                  </a:lnTo>
                  <a:lnTo>
                    <a:pt x="491" y="589"/>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5" name="Freeform 130"/>
            <p:cNvSpPr>
              <a:spLocks noEditPoints="1"/>
            </p:cNvSpPr>
            <p:nvPr userDrawn="1"/>
          </p:nvSpPr>
          <p:spPr bwMode="auto">
            <a:xfrm>
              <a:off x="4516" y="2954"/>
              <a:ext cx="64" cy="66"/>
            </a:xfrm>
            <a:custGeom>
              <a:avLst/>
              <a:gdLst>
                <a:gd name="T0" fmla="*/ 471 w 646"/>
                <a:gd name="T1" fmla="*/ 453 h 657"/>
                <a:gd name="T2" fmla="*/ 503 w 646"/>
                <a:gd name="T3" fmla="*/ 424 h 657"/>
                <a:gd name="T4" fmla="*/ 525 w 646"/>
                <a:gd name="T5" fmla="*/ 395 h 657"/>
                <a:gd name="T6" fmla="*/ 535 w 646"/>
                <a:gd name="T7" fmla="*/ 368 h 657"/>
                <a:gd name="T8" fmla="*/ 532 w 646"/>
                <a:gd name="T9" fmla="*/ 340 h 657"/>
                <a:gd name="T10" fmla="*/ 519 w 646"/>
                <a:gd name="T11" fmla="*/ 312 h 657"/>
                <a:gd name="T12" fmla="*/ 499 w 646"/>
                <a:gd name="T13" fmla="*/ 294 h 657"/>
                <a:gd name="T14" fmla="*/ 476 w 646"/>
                <a:gd name="T15" fmla="*/ 285 h 657"/>
                <a:gd name="T16" fmla="*/ 446 w 646"/>
                <a:gd name="T17" fmla="*/ 285 h 657"/>
                <a:gd name="T18" fmla="*/ 412 w 646"/>
                <a:gd name="T19" fmla="*/ 294 h 657"/>
                <a:gd name="T20" fmla="*/ 374 w 646"/>
                <a:gd name="T21" fmla="*/ 316 h 657"/>
                <a:gd name="T22" fmla="*/ 385 w 646"/>
                <a:gd name="T23" fmla="*/ 516 h 657"/>
                <a:gd name="T24" fmla="*/ 322 w 646"/>
                <a:gd name="T25" fmla="*/ 237 h 657"/>
                <a:gd name="T26" fmla="*/ 346 w 646"/>
                <a:gd name="T27" fmla="*/ 211 h 657"/>
                <a:gd name="T28" fmla="*/ 360 w 646"/>
                <a:gd name="T29" fmla="*/ 186 h 657"/>
                <a:gd name="T30" fmla="*/ 366 w 646"/>
                <a:gd name="T31" fmla="*/ 162 h 657"/>
                <a:gd name="T32" fmla="*/ 361 w 646"/>
                <a:gd name="T33" fmla="*/ 140 h 657"/>
                <a:gd name="T34" fmla="*/ 347 w 646"/>
                <a:gd name="T35" fmla="*/ 119 h 657"/>
                <a:gd name="T36" fmla="*/ 327 w 646"/>
                <a:gd name="T37" fmla="*/ 103 h 657"/>
                <a:gd name="T38" fmla="*/ 303 w 646"/>
                <a:gd name="T39" fmla="*/ 98 h 657"/>
                <a:gd name="T40" fmla="*/ 276 w 646"/>
                <a:gd name="T41" fmla="*/ 102 h 657"/>
                <a:gd name="T42" fmla="*/ 245 w 646"/>
                <a:gd name="T43" fmla="*/ 115 h 657"/>
                <a:gd name="T44" fmla="*/ 211 w 646"/>
                <a:gd name="T45" fmla="*/ 137 h 657"/>
                <a:gd name="T46" fmla="*/ 300 w 646"/>
                <a:gd name="T47" fmla="*/ 255 h 657"/>
                <a:gd name="T48" fmla="*/ 202 w 646"/>
                <a:gd name="T49" fmla="*/ 36 h 657"/>
                <a:gd name="T50" fmla="*/ 266 w 646"/>
                <a:gd name="T51" fmla="*/ 8 h 657"/>
                <a:gd name="T52" fmla="*/ 325 w 646"/>
                <a:gd name="T53" fmla="*/ 0 h 657"/>
                <a:gd name="T54" fmla="*/ 373 w 646"/>
                <a:gd name="T55" fmla="*/ 5 h 657"/>
                <a:gd name="T56" fmla="*/ 404 w 646"/>
                <a:gd name="T57" fmla="*/ 18 h 657"/>
                <a:gd name="T58" fmla="*/ 424 w 646"/>
                <a:gd name="T59" fmla="*/ 33 h 657"/>
                <a:gd name="T60" fmla="*/ 442 w 646"/>
                <a:gd name="T61" fmla="*/ 53 h 657"/>
                <a:gd name="T62" fmla="*/ 456 w 646"/>
                <a:gd name="T63" fmla="*/ 77 h 657"/>
                <a:gd name="T64" fmla="*/ 462 w 646"/>
                <a:gd name="T65" fmla="*/ 104 h 657"/>
                <a:gd name="T66" fmla="*/ 463 w 646"/>
                <a:gd name="T67" fmla="*/ 133 h 657"/>
                <a:gd name="T68" fmla="*/ 458 w 646"/>
                <a:gd name="T69" fmla="*/ 160 h 657"/>
                <a:gd name="T70" fmla="*/ 464 w 646"/>
                <a:gd name="T71" fmla="*/ 195 h 657"/>
                <a:gd name="T72" fmla="*/ 509 w 646"/>
                <a:gd name="T73" fmla="*/ 193 h 657"/>
                <a:gd name="T74" fmla="*/ 542 w 646"/>
                <a:gd name="T75" fmla="*/ 200 h 657"/>
                <a:gd name="T76" fmla="*/ 575 w 646"/>
                <a:gd name="T77" fmla="*/ 212 h 657"/>
                <a:gd name="T78" fmla="*/ 605 w 646"/>
                <a:gd name="T79" fmla="*/ 233 h 657"/>
                <a:gd name="T80" fmla="*/ 620 w 646"/>
                <a:gd name="T81" fmla="*/ 250 h 657"/>
                <a:gd name="T82" fmla="*/ 636 w 646"/>
                <a:gd name="T83" fmla="*/ 276 h 657"/>
                <a:gd name="T84" fmla="*/ 646 w 646"/>
                <a:gd name="T85" fmla="*/ 324 h 657"/>
                <a:gd name="T86" fmla="*/ 641 w 646"/>
                <a:gd name="T87" fmla="*/ 371 h 657"/>
                <a:gd name="T88" fmla="*/ 629 w 646"/>
                <a:gd name="T89" fmla="*/ 406 h 657"/>
                <a:gd name="T90" fmla="*/ 608 w 646"/>
                <a:gd name="T91" fmla="*/ 444 h 657"/>
                <a:gd name="T92" fmla="*/ 558 w 646"/>
                <a:gd name="T93" fmla="*/ 500 h 657"/>
                <a:gd name="T94" fmla="*/ 346 w 646"/>
                <a:gd name="T95" fmla="*/ 65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7">
                  <a:moveTo>
                    <a:pt x="385" y="516"/>
                  </a:moveTo>
                  <a:lnTo>
                    <a:pt x="458" y="463"/>
                  </a:lnTo>
                  <a:lnTo>
                    <a:pt x="471" y="453"/>
                  </a:lnTo>
                  <a:lnTo>
                    <a:pt x="482" y="443"/>
                  </a:lnTo>
                  <a:lnTo>
                    <a:pt x="493" y="434"/>
                  </a:lnTo>
                  <a:lnTo>
                    <a:pt x="503" y="424"/>
                  </a:lnTo>
                  <a:lnTo>
                    <a:pt x="511" y="415"/>
                  </a:lnTo>
                  <a:lnTo>
                    <a:pt x="519" y="405"/>
                  </a:lnTo>
                  <a:lnTo>
                    <a:pt x="525" y="395"/>
                  </a:lnTo>
                  <a:lnTo>
                    <a:pt x="529" y="387"/>
                  </a:lnTo>
                  <a:lnTo>
                    <a:pt x="532" y="377"/>
                  </a:lnTo>
                  <a:lnTo>
                    <a:pt x="535" y="368"/>
                  </a:lnTo>
                  <a:lnTo>
                    <a:pt x="536" y="359"/>
                  </a:lnTo>
                  <a:lnTo>
                    <a:pt x="535" y="350"/>
                  </a:lnTo>
                  <a:lnTo>
                    <a:pt x="532" y="340"/>
                  </a:lnTo>
                  <a:lnTo>
                    <a:pt x="529" y="332"/>
                  </a:lnTo>
                  <a:lnTo>
                    <a:pt x="525" y="322"/>
                  </a:lnTo>
                  <a:lnTo>
                    <a:pt x="519" y="312"/>
                  </a:lnTo>
                  <a:lnTo>
                    <a:pt x="513" y="305"/>
                  </a:lnTo>
                  <a:lnTo>
                    <a:pt x="507" y="300"/>
                  </a:lnTo>
                  <a:lnTo>
                    <a:pt x="499" y="294"/>
                  </a:lnTo>
                  <a:lnTo>
                    <a:pt x="492" y="290"/>
                  </a:lnTo>
                  <a:lnTo>
                    <a:pt x="485" y="287"/>
                  </a:lnTo>
                  <a:lnTo>
                    <a:pt x="476" y="285"/>
                  </a:lnTo>
                  <a:lnTo>
                    <a:pt x="467" y="284"/>
                  </a:lnTo>
                  <a:lnTo>
                    <a:pt x="457" y="284"/>
                  </a:lnTo>
                  <a:lnTo>
                    <a:pt x="446" y="285"/>
                  </a:lnTo>
                  <a:lnTo>
                    <a:pt x="436" y="287"/>
                  </a:lnTo>
                  <a:lnTo>
                    <a:pt x="424" y="290"/>
                  </a:lnTo>
                  <a:lnTo>
                    <a:pt x="412" y="294"/>
                  </a:lnTo>
                  <a:lnTo>
                    <a:pt x="400" y="301"/>
                  </a:lnTo>
                  <a:lnTo>
                    <a:pt x="387" y="307"/>
                  </a:lnTo>
                  <a:lnTo>
                    <a:pt x="374" y="316"/>
                  </a:lnTo>
                  <a:lnTo>
                    <a:pt x="360" y="325"/>
                  </a:lnTo>
                  <a:lnTo>
                    <a:pt x="286" y="379"/>
                  </a:lnTo>
                  <a:lnTo>
                    <a:pt x="385" y="516"/>
                  </a:lnTo>
                  <a:close/>
                  <a:moveTo>
                    <a:pt x="300" y="255"/>
                  </a:moveTo>
                  <a:lnTo>
                    <a:pt x="311" y="246"/>
                  </a:lnTo>
                  <a:lnTo>
                    <a:pt x="322" y="237"/>
                  </a:lnTo>
                  <a:lnTo>
                    <a:pt x="332" y="228"/>
                  </a:lnTo>
                  <a:lnTo>
                    <a:pt x="339" y="220"/>
                  </a:lnTo>
                  <a:lnTo>
                    <a:pt x="346" y="211"/>
                  </a:lnTo>
                  <a:lnTo>
                    <a:pt x="352" y="203"/>
                  </a:lnTo>
                  <a:lnTo>
                    <a:pt x="357" y="194"/>
                  </a:lnTo>
                  <a:lnTo>
                    <a:pt x="360" y="186"/>
                  </a:lnTo>
                  <a:lnTo>
                    <a:pt x="363" y="177"/>
                  </a:lnTo>
                  <a:lnTo>
                    <a:pt x="364" y="170"/>
                  </a:lnTo>
                  <a:lnTo>
                    <a:pt x="366" y="162"/>
                  </a:lnTo>
                  <a:lnTo>
                    <a:pt x="364" y="154"/>
                  </a:lnTo>
                  <a:lnTo>
                    <a:pt x="363" y="148"/>
                  </a:lnTo>
                  <a:lnTo>
                    <a:pt x="361" y="140"/>
                  </a:lnTo>
                  <a:lnTo>
                    <a:pt x="357" y="133"/>
                  </a:lnTo>
                  <a:lnTo>
                    <a:pt x="353" y="126"/>
                  </a:lnTo>
                  <a:lnTo>
                    <a:pt x="347" y="119"/>
                  </a:lnTo>
                  <a:lnTo>
                    <a:pt x="341" y="112"/>
                  </a:lnTo>
                  <a:lnTo>
                    <a:pt x="334" y="107"/>
                  </a:lnTo>
                  <a:lnTo>
                    <a:pt x="327" y="103"/>
                  </a:lnTo>
                  <a:lnTo>
                    <a:pt x="320" y="101"/>
                  </a:lnTo>
                  <a:lnTo>
                    <a:pt x="311" y="99"/>
                  </a:lnTo>
                  <a:lnTo>
                    <a:pt x="303" y="98"/>
                  </a:lnTo>
                  <a:lnTo>
                    <a:pt x="294" y="98"/>
                  </a:lnTo>
                  <a:lnTo>
                    <a:pt x="286" y="100"/>
                  </a:lnTo>
                  <a:lnTo>
                    <a:pt x="276" y="102"/>
                  </a:lnTo>
                  <a:lnTo>
                    <a:pt x="267" y="105"/>
                  </a:lnTo>
                  <a:lnTo>
                    <a:pt x="256" y="109"/>
                  </a:lnTo>
                  <a:lnTo>
                    <a:pt x="245" y="115"/>
                  </a:lnTo>
                  <a:lnTo>
                    <a:pt x="235" y="121"/>
                  </a:lnTo>
                  <a:lnTo>
                    <a:pt x="223" y="128"/>
                  </a:lnTo>
                  <a:lnTo>
                    <a:pt x="211" y="137"/>
                  </a:lnTo>
                  <a:lnTo>
                    <a:pt x="144" y="185"/>
                  </a:lnTo>
                  <a:lnTo>
                    <a:pt x="232" y="305"/>
                  </a:lnTo>
                  <a:lnTo>
                    <a:pt x="300" y="255"/>
                  </a:lnTo>
                  <a:close/>
                  <a:moveTo>
                    <a:pt x="154" y="68"/>
                  </a:moveTo>
                  <a:lnTo>
                    <a:pt x="178" y="51"/>
                  </a:lnTo>
                  <a:lnTo>
                    <a:pt x="202" y="36"/>
                  </a:lnTo>
                  <a:lnTo>
                    <a:pt x="224" y="24"/>
                  </a:lnTo>
                  <a:lnTo>
                    <a:pt x="245" y="15"/>
                  </a:lnTo>
                  <a:lnTo>
                    <a:pt x="266" y="8"/>
                  </a:lnTo>
                  <a:lnTo>
                    <a:pt x="286" y="3"/>
                  </a:lnTo>
                  <a:lnTo>
                    <a:pt x="306" y="0"/>
                  </a:lnTo>
                  <a:lnTo>
                    <a:pt x="325" y="0"/>
                  </a:lnTo>
                  <a:lnTo>
                    <a:pt x="341" y="0"/>
                  </a:lnTo>
                  <a:lnTo>
                    <a:pt x="357" y="2"/>
                  </a:lnTo>
                  <a:lnTo>
                    <a:pt x="373" y="5"/>
                  </a:lnTo>
                  <a:lnTo>
                    <a:pt x="389" y="10"/>
                  </a:lnTo>
                  <a:lnTo>
                    <a:pt x="396" y="15"/>
                  </a:lnTo>
                  <a:lnTo>
                    <a:pt x="404" y="18"/>
                  </a:lnTo>
                  <a:lnTo>
                    <a:pt x="410" y="22"/>
                  </a:lnTo>
                  <a:lnTo>
                    <a:pt x="418" y="27"/>
                  </a:lnTo>
                  <a:lnTo>
                    <a:pt x="424" y="33"/>
                  </a:lnTo>
                  <a:lnTo>
                    <a:pt x="430" y="39"/>
                  </a:lnTo>
                  <a:lnTo>
                    <a:pt x="436" y="45"/>
                  </a:lnTo>
                  <a:lnTo>
                    <a:pt x="442" y="53"/>
                  </a:lnTo>
                  <a:lnTo>
                    <a:pt x="447" y="61"/>
                  </a:lnTo>
                  <a:lnTo>
                    <a:pt x="452" y="69"/>
                  </a:lnTo>
                  <a:lnTo>
                    <a:pt x="456" y="77"/>
                  </a:lnTo>
                  <a:lnTo>
                    <a:pt x="458" y="87"/>
                  </a:lnTo>
                  <a:lnTo>
                    <a:pt x="461" y="95"/>
                  </a:lnTo>
                  <a:lnTo>
                    <a:pt x="462" y="104"/>
                  </a:lnTo>
                  <a:lnTo>
                    <a:pt x="463" y="113"/>
                  </a:lnTo>
                  <a:lnTo>
                    <a:pt x="463" y="123"/>
                  </a:lnTo>
                  <a:lnTo>
                    <a:pt x="463" y="133"/>
                  </a:lnTo>
                  <a:lnTo>
                    <a:pt x="462" y="142"/>
                  </a:lnTo>
                  <a:lnTo>
                    <a:pt x="460" y="151"/>
                  </a:lnTo>
                  <a:lnTo>
                    <a:pt x="458" y="160"/>
                  </a:lnTo>
                  <a:lnTo>
                    <a:pt x="452" y="179"/>
                  </a:lnTo>
                  <a:lnTo>
                    <a:pt x="443" y="199"/>
                  </a:lnTo>
                  <a:lnTo>
                    <a:pt x="464" y="195"/>
                  </a:lnTo>
                  <a:lnTo>
                    <a:pt x="487" y="193"/>
                  </a:lnTo>
                  <a:lnTo>
                    <a:pt x="497" y="193"/>
                  </a:lnTo>
                  <a:lnTo>
                    <a:pt x="509" y="193"/>
                  </a:lnTo>
                  <a:lnTo>
                    <a:pt x="520" y="194"/>
                  </a:lnTo>
                  <a:lnTo>
                    <a:pt x="531" y="196"/>
                  </a:lnTo>
                  <a:lnTo>
                    <a:pt x="542" y="200"/>
                  </a:lnTo>
                  <a:lnTo>
                    <a:pt x="554" y="203"/>
                  </a:lnTo>
                  <a:lnTo>
                    <a:pt x="564" y="207"/>
                  </a:lnTo>
                  <a:lnTo>
                    <a:pt x="575" y="212"/>
                  </a:lnTo>
                  <a:lnTo>
                    <a:pt x="586" y="218"/>
                  </a:lnTo>
                  <a:lnTo>
                    <a:pt x="595" y="225"/>
                  </a:lnTo>
                  <a:lnTo>
                    <a:pt x="605" y="233"/>
                  </a:lnTo>
                  <a:lnTo>
                    <a:pt x="613" y="242"/>
                  </a:lnTo>
                  <a:lnTo>
                    <a:pt x="616" y="245"/>
                  </a:lnTo>
                  <a:lnTo>
                    <a:pt x="620" y="250"/>
                  </a:lnTo>
                  <a:lnTo>
                    <a:pt x="623" y="254"/>
                  </a:lnTo>
                  <a:lnTo>
                    <a:pt x="628" y="261"/>
                  </a:lnTo>
                  <a:lnTo>
                    <a:pt x="636" y="276"/>
                  </a:lnTo>
                  <a:lnTo>
                    <a:pt x="641" y="292"/>
                  </a:lnTo>
                  <a:lnTo>
                    <a:pt x="644" y="308"/>
                  </a:lnTo>
                  <a:lnTo>
                    <a:pt x="646" y="324"/>
                  </a:lnTo>
                  <a:lnTo>
                    <a:pt x="645" y="340"/>
                  </a:lnTo>
                  <a:lnTo>
                    <a:pt x="644" y="356"/>
                  </a:lnTo>
                  <a:lnTo>
                    <a:pt x="641" y="371"/>
                  </a:lnTo>
                  <a:lnTo>
                    <a:pt x="637" y="386"/>
                  </a:lnTo>
                  <a:lnTo>
                    <a:pt x="632" y="395"/>
                  </a:lnTo>
                  <a:lnTo>
                    <a:pt x="629" y="406"/>
                  </a:lnTo>
                  <a:lnTo>
                    <a:pt x="625" y="416"/>
                  </a:lnTo>
                  <a:lnTo>
                    <a:pt x="620" y="425"/>
                  </a:lnTo>
                  <a:lnTo>
                    <a:pt x="608" y="444"/>
                  </a:lnTo>
                  <a:lnTo>
                    <a:pt x="593" y="462"/>
                  </a:lnTo>
                  <a:lnTo>
                    <a:pt x="577" y="482"/>
                  </a:lnTo>
                  <a:lnTo>
                    <a:pt x="558" y="500"/>
                  </a:lnTo>
                  <a:lnTo>
                    <a:pt x="536" y="519"/>
                  </a:lnTo>
                  <a:lnTo>
                    <a:pt x="510" y="538"/>
                  </a:lnTo>
                  <a:lnTo>
                    <a:pt x="346" y="657"/>
                  </a:lnTo>
                  <a:lnTo>
                    <a:pt x="0" y="181"/>
                  </a:lnTo>
                  <a:lnTo>
                    <a:pt x="154" y="68"/>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6" name="Freeform 131"/>
            <p:cNvSpPr>
              <a:spLocks/>
            </p:cNvSpPr>
            <p:nvPr userDrawn="1"/>
          </p:nvSpPr>
          <p:spPr bwMode="auto">
            <a:xfrm>
              <a:off x="4568" y="2915"/>
              <a:ext cx="60" cy="63"/>
            </a:xfrm>
            <a:custGeom>
              <a:avLst/>
              <a:gdLst>
                <a:gd name="T0" fmla="*/ 251 w 597"/>
                <a:gd name="T1" fmla="*/ 0 h 624"/>
                <a:gd name="T2" fmla="*/ 213 w 597"/>
                <a:gd name="T3" fmla="*/ 138 h 624"/>
                <a:gd name="T4" fmla="*/ 174 w 597"/>
                <a:gd name="T5" fmla="*/ 170 h 624"/>
                <a:gd name="T6" fmla="*/ 145 w 597"/>
                <a:gd name="T7" fmla="*/ 206 h 624"/>
                <a:gd name="T8" fmla="*/ 123 w 597"/>
                <a:gd name="T9" fmla="*/ 242 h 624"/>
                <a:gd name="T10" fmla="*/ 116 w 597"/>
                <a:gd name="T11" fmla="*/ 261 h 624"/>
                <a:gd name="T12" fmla="*/ 111 w 597"/>
                <a:gd name="T13" fmla="*/ 280 h 624"/>
                <a:gd name="T14" fmla="*/ 106 w 597"/>
                <a:gd name="T15" fmla="*/ 300 h 624"/>
                <a:gd name="T16" fmla="*/ 105 w 597"/>
                <a:gd name="T17" fmla="*/ 320 h 624"/>
                <a:gd name="T18" fmla="*/ 106 w 597"/>
                <a:gd name="T19" fmla="*/ 340 h 624"/>
                <a:gd name="T20" fmla="*/ 111 w 597"/>
                <a:gd name="T21" fmla="*/ 360 h 624"/>
                <a:gd name="T22" fmla="*/ 116 w 597"/>
                <a:gd name="T23" fmla="*/ 380 h 624"/>
                <a:gd name="T24" fmla="*/ 123 w 597"/>
                <a:gd name="T25" fmla="*/ 400 h 624"/>
                <a:gd name="T26" fmla="*/ 146 w 597"/>
                <a:gd name="T27" fmla="*/ 441 h 624"/>
                <a:gd name="T28" fmla="*/ 177 w 597"/>
                <a:gd name="T29" fmla="*/ 475 h 624"/>
                <a:gd name="T30" fmla="*/ 195 w 597"/>
                <a:gd name="T31" fmla="*/ 488 h 624"/>
                <a:gd name="T32" fmla="*/ 212 w 597"/>
                <a:gd name="T33" fmla="*/ 500 h 624"/>
                <a:gd name="T34" fmla="*/ 230 w 597"/>
                <a:gd name="T35" fmla="*/ 509 h 624"/>
                <a:gd name="T36" fmla="*/ 249 w 597"/>
                <a:gd name="T37" fmla="*/ 516 h 624"/>
                <a:gd name="T38" fmla="*/ 268 w 597"/>
                <a:gd name="T39" fmla="*/ 521 h 624"/>
                <a:gd name="T40" fmla="*/ 287 w 597"/>
                <a:gd name="T41" fmla="*/ 525 h 624"/>
                <a:gd name="T42" fmla="*/ 307 w 597"/>
                <a:gd name="T43" fmla="*/ 526 h 624"/>
                <a:gd name="T44" fmla="*/ 327 w 597"/>
                <a:gd name="T45" fmla="*/ 524 h 624"/>
                <a:gd name="T46" fmla="*/ 370 w 597"/>
                <a:gd name="T47" fmla="*/ 515 h 624"/>
                <a:gd name="T48" fmla="*/ 411 w 597"/>
                <a:gd name="T49" fmla="*/ 497 h 624"/>
                <a:gd name="T50" fmla="*/ 454 w 597"/>
                <a:gd name="T51" fmla="*/ 470 h 624"/>
                <a:gd name="T52" fmla="*/ 382 w 597"/>
                <a:gd name="T53" fmla="*/ 351 h 624"/>
                <a:gd name="T54" fmla="*/ 220 w 597"/>
                <a:gd name="T55" fmla="*/ 353 h 624"/>
                <a:gd name="T56" fmla="*/ 459 w 597"/>
                <a:gd name="T57" fmla="*/ 286 h 624"/>
                <a:gd name="T58" fmla="*/ 597 w 597"/>
                <a:gd name="T59" fmla="*/ 477 h 624"/>
                <a:gd name="T60" fmla="*/ 492 w 597"/>
                <a:gd name="T61" fmla="*/ 553 h 624"/>
                <a:gd name="T62" fmla="*/ 460 w 597"/>
                <a:gd name="T63" fmla="*/ 573 h 624"/>
                <a:gd name="T64" fmla="*/ 428 w 597"/>
                <a:gd name="T65" fmla="*/ 590 h 624"/>
                <a:gd name="T66" fmla="*/ 397 w 597"/>
                <a:gd name="T67" fmla="*/ 602 h 624"/>
                <a:gd name="T68" fmla="*/ 365 w 597"/>
                <a:gd name="T69" fmla="*/ 613 h 624"/>
                <a:gd name="T70" fmla="*/ 334 w 597"/>
                <a:gd name="T71" fmla="*/ 619 h 624"/>
                <a:gd name="T72" fmla="*/ 303 w 597"/>
                <a:gd name="T73" fmla="*/ 624 h 624"/>
                <a:gd name="T74" fmla="*/ 272 w 597"/>
                <a:gd name="T75" fmla="*/ 624 h 624"/>
                <a:gd name="T76" fmla="*/ 242 w 597"/>
                <a:gd name="T77" fmla="*/ 621 h 624"/>
                <a:gd name="T78" fmla="*/ 214 w 597"/>
                <a:gd name="T79" fmla="*/ 616 h 624"/>
                <a:gd name="T80" fmla="*/ 186 w 597"/>
                <a:gd name="T81" fmla="*/ 608 h 624"/>
                <a:gd name="T82" fmla="*/ 158 w 597"/>
                <a:gd name="T83" fmla="*/ 596 h 624"/>
                <a:gd name="T84" fmla="*/ 133 w 597"/>
                <a:gd name="T85" fmla="*/ 582 h 624"/>
                <a:gd name="T86" fmla="*/ 108 w 597"/>
                <a:gd name="T87" fmla="*/ 564 h 624"/>
                <a:gd name="T88" fmla="*/ 85 w 597"/>
                <a:gd name="T89" fmla="*/ 545 h 624"/>
                <a:gd name="T90" fmla="*/ 64 w 597"/>
                <a:gd name="T91" fmla="*/ 521 h 624"/>
                <a:gd name="T92" fmla="*/ 45 w 597"/>
                <a:gd name="T93" fmla="*/ 496 h 624"/>
                <a:gd name="T94" fmla="*/ 30 w 597"/>
                <a:gd name="T95" fmla="*/ 468 h 624"/>
                <a:gd name="T96" fmla="*/ 17 w 597"/>
                <a:gd name="T97" fmla="*/ 440 h 624"/>
                <a:gd name="T98" fmla="*/ 8 w 597"/>
                <a:gd name="T99" fmla="*/ 411 h 624"/>
                <a:gd name="T100" fmla="*/ 2 w 597"/>
                <a:gd name="T101" fmla="*/ 382 h 624"/>
                <a:gd name="T102" fmla="*/ 0 w 597"/>
                <a:gd name="T103" fmla="*/ 353 h 624"/>
                <a:gd name="T104" fmla="*/ 0 w 597"/>
                <a:gd name="T105" fmla="*/ 324 h 624"/>
                <a:gd name="T106" fmla="*/ 4 w 597"/>
                <a:gd name="T107" fmla="*/ 294 h 624"/>
                <a:gd name="T108" fmla="*/ 11 w 597"/>
                <a:gd name="T109" fmla="*/ 265 h 624"/>
                <a:gd name="T110" fmla="*/ 20 w 597"/>
                <a:gd name="T111" fmla="*/ 236 h 624"/>
                <a:gd name="T112" fmla="*/ 34 w 597"/>
                <a:gd name="T113" fmla="*/ 208 h 624"/>
                <a:gd name="T114" fmla="*/ 50 w 597"/>
                <a:gd name="T115" fmla="*/ 180 h 624"/>
                <a:gd name="T116" fmla="*/ 69 w 597"/>
                <a:gd name="T117" fmla="*/ 152 h 624"/>
                <a:gd name="T118" fmla="*/ 91 w 597"/>
                <a:gd name="T119" fmla="*/ 126 h 624"/>
                <a:gd name="T120" fmla="*/ 117 w 597"/>
                <a:gd name="T121" fmla="*/ 100 h 624"/>
                <a:gd name="T122" fmla="*/ 146 w 597"/>
                <a:gd name="T123" fmla="*/ 7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4">
                  <a:moveTo>
                    <a:pt x="162" y="64"/>
                  </a:moveTo>
                  <a:lnTo>
                    <a:pt x="251" y="0"/>
                  </a:lnTo>
                  <a:lnTo>
                    <a:pt x="303" y="73"/>
                  </a:lnTo>
                  <a:lnTo>
                    <a:pt x="213" y="138"/>
                  </a:lnTo>
                  <a:lnTo>
                    <a:pt x="192" y="154"/>
                  </a:lnTo>
                  <a:lnTo>
                    <a:pt x="174" y="170"/>
                  </a:lnTo>
                  <a:lnTo>
                    <a:pt x="158" y="187"/>
                  </a:lnTo>
                  <a:lnTo>
                    <a:pt x="145" y="206"/>
                  </a:lnTo>
                  <a:lnTo>
                    <a:pt x="133" y="224"/>
                  </a:lnTo>
                  <a:lnTo>
                    <a:pt x="123" y="242"/>
                  </a:lnTo>
                  <a:lnTo>
                    <a:pt x="119" y="251"/>
                  </a:lnTo>
                  <a:lnTo>
                    <a:pt x="116" y="261"/>
                  </a:lnTo>
                  <a:lnTo>
                    <a:pt x="113" y="270"/>
                  </a:lnTo>
                  <a:lnTo>
                    <a:pt x="111" y="280"/>
                  </a:lnTo>
                  <a:lnTo>
                    <a:pt x="108" y="291"/>
                  </a:lnTo>
                  <a:lnTo>
                    <a:pt x="106" y="300"/>
                  </a:lnTo>
                  <a:lnTo>
                    <a:pt x="106" y="310"/>
                  </a:lnTo>
                  <a:lnTo>
                    <a:pt x="105" y="320"/>
                  </a:lnTo>
                  <a:lnTo>
                    <a:pt x="106" y="330"/>
                  </a:lnTo>
                  <a:lnTo>
                    <a:pt x="106" y="340"/>
                  </a:lnTo>
                  <a:lnTo>
                    <a:pt x="108" y="350"/>
                  </a:lnTo>
                  <a:lnTo>
                    <a:pt x="111" y="360"/>
                  </a:lnTo>
                  <a:lnTo>
                    <a:pt x="113" y="370"/>
                  </a:lnTo>
                  <a:lnTo>
                    <a:pt x="116" y="380"/>
                  </a:lnTo>
                  <a:lnTo>
                    <a:pt x="119" y="391"/>
                  </a:lnTo>
                  <a:lnTo>
                    <a:pt x="123" y="400"/>
                  </a:lnTo>
                  <a:lnTo>
                    <a:pt x="134" y="420"/>
                  </a:lnTo>
                  <a:lnTo>
                    <a:pt x="146" y="441"/>
                  </a:lnTo>
                  <a:lnTo>
                    <a:pt x="162" y="459"/>
                  </a:lnTo>
                  <a:lnTo>
                    <a:pt x="177" y="475"/>
                  </a:lnTo>
                  <a:lnTo>
                    <a:pt x="186" y="482"/>
                  </a:lnTo>
                  <a:lnTo>
                    <a:pt x="195" y="488"/>
                  </a:lnTo>
                  <a:lnTo>
                    <a:pt x="203" y="494"/>
                  </a:lnTo>
                  <a:lnTo>
                    <a:pt x="212" y="500"/>
                  </a:lnTo>
                  <a:lnTo>
                    <a:pt x="221" y="504"/>
                  </a:lnTo>
                  <a:lnTo>
                    <a:pt x="230" y="509"/>
                  </a:lnTo>
                  <a:lnTo>
                    <a:pt x="239" y="513"/>
                  </a:lnTo>
                  <a:lnTo>
                    <a:pt x="249" y="516"/>
                  </a:lnTo>
                  <a:lnTo>
                    <a:pt x="258" y="519"/>
                  </a:lnTo>
                  <a:lnTo>
                    <a:pt x="268" y="521"/>
                  </a:lnTo>
                  <a:lnTo>
                    <a:pt x="277" y="524"/>
                  </a:lnTo>
                  <a:lnTo>
                    <a:pt x="287" y="525"/>
                  </a:lnTo>
                  <a:lnTo>
                    <a:pt x="298" y="525"/>
                  </a:lnTo>
                  <a:lnTo>
                    <a:pt x="307" y="526"/>
                  </a:lnTo>
                  <a:lnTo>
                    <a:pt x="318" y="525"/>
                  </a:lnTo>
                  <a:lnTo>
                    <a:pt x="327" y="524"/>
                  </a:lnTo>
                  <a:lnTo>
                    <a:pt x="349" y="520"/>
                  </a:lnTo>
                  <a:lnTo>
                    <a:pt x="370" y="515"/>
                  </a:lnTo>
                  <a:lnTo>
                    <a:pt x="390" y="507"/>
                  </a:lnTo>
                  <a:lnTo>
                    <a:pt x="411" y="497"/>
                  </a:lnTo>
                  <a:lnTo>
                    <a:pt x="433" y="484"/>
                  </a:lnTo>
                  <a:lnTo>
                    <a:pt x="454" y="470"/>
                  </a:lnTo>
                  <a:lnTo>
                    <a:pt x="463" y="464"/>
                  </a:lnTo>
                  <a:lnTo>
                    <a:pt x="382" y="351"/>
                  </a:lnTo>
                  <a:lnTo>
                    <a:pt x="274" y="429"/>
                  </a:lnTo>
                  <a:lnTo>
                    <a:pt x="220" y="353"/>
                  </a:lnTo>
                  <a:lnTo>
                    <a:pt x="408" y="216"/>
                  </a:lnTo>
                  <a:lnTo>
                    <a:pt x="459" y="286"/>
                  </a:lnTo>
                  <a:lnTo>
                    <a:pt x="541" y="400"/>
                  </a:lnTo>
                  <a:lnTo>
                    <a:pt x="597" y="477"/>
                  </a:lnTo>
                  <a:lnTo>
                    <a:pt x="508" y="542"/>
                  </a:lnTo>
                  <a:lnTo>
                    <a:pt x="492" y="553"/>
                  </a:lnTo>
                  <a:lnTo>
                    <a:pt x="476" y="563"/>
                  </a:lnTo>
                  <a:lnTo>
                    <a:pt x="460" y="573"/>
                  </a:lnTo>
                  <a:lnTo>
                    <a:pt x="444" y="581"/>
                  </a:lnTo>
                  <a:lnTo>
                    <a:pt x="428" y="590"/>
                  </a:lnTo>
                  <a:lnTo>
                    <a:pt x="412" y="596"/>
                  </a:lnTo>
                  <a:lnTo>
                    <a:pt x="397" y="602"/>
                  </a:lnTo>
                  <a:lnTo>
                    <a:pt x="381" y="608"/>
                  </a:lnTo>
                  <a:lnTo>
                    <a:pt x="365" y="613"/>
                  </a:lnTo>
                  <a:lnTo>
                    <a:pt x="349" y="616"/>
                  </a:lnTo>
                  <a:lnTo>
                    <a:pt x="334" y="619"/>
                  </a:lnTo>
                  <a:lnTo>
                    <a:pt x="318" y="621"/>
                  </a:lnTo>
                  <a:lnTo>
                    <a:pt x="303" y="624"/>
                  </a:lnTo>
                  <a:lnTo>
                    <a:pt x="287" y="624"/>
                  </a:lnTo>
                  <a:lnTo>
                    <a:pt x="272" y="624"/>
                  </a:lnTo>
                  <a:lnTo>
                    <a:pt x="257" y="623"/>
                  </a:lnTo>
                  <a:lnTo>
                    <a:pt x="242" y="621"/>
                  </a:lnTo>
                  <a:lnTo>
                    <a:pt x="227" y="619"/>
                  </a:lnTo>
                  <a:lnTo>
                    <a:pt x="214" y="616"/>
                  </a:lnTo>
                  <a:lnTo>
                    <a:pt x="200" y="612"/>
                  </a:lnTo>
                  <a:lnTo>
                    <a:pt x="186" y="608"/>
                  </a:lnTo>
                  <a:lnTo>
                    <a:pt x="172" y="602"/>
                  </a:lnTo>
                  <a:lnTo>
                    <a:pt x="158" y="596"/>
                  </a:lnTo>
                  <a:lnTo>
                    <a:pt x="146" y="590"/>
                  </a:lnTo>
                  <a:lnTo>
                    <a:pt x="133" y="582"/>
                  </a:lnTo>
                  <a:lnTo>
                    <a:pt x="120" y="574"/>
                  </a:lnTo>
                  <a:lnTo>
                    <a:pt x="108" y="564"/>
                  </a:lnTo>
                  <a:lnTo>
                    <a:pt x="97" y="554"/>
                  </a:lnTo>
                  <a:lnTo>
                    <a:pt x="85" y="545"/>
                  </a:lnTo>
                  <a:lnTo>
                    <a:pt x="74" y="533"/>
                  </a:lnTo>
                  <a:lnTo>
                    <a:pt x="64" y="521"/>
                  </a:lnTo>
                  <a:lnTo>
                    <a:pt x="54" y="510"/>
                  </a:lnTo>
                  <a:lnTo>
                    <a:pt x="45" y="496"/>
                  </a:lnTo>
                  <a:lnTo>
                    <a:pt x="37" y="482"/>
                  </a:lnTo>
                  <a:lnTo>
                    <a:pt x="30" y="468"/>
                  </a:lnTo>
                  <a:lnTo>
                    <a:pt x="23" y="454"/>
                  </a:lnTo>
                  <a:lnTo>
                    <a:pt x="17" y="440"/>
                  </a:lnTo>
                  <a:lnTo>
                    <a:pt x="13" y="426"/>
                  </a:lnTo>
                  <a:lnTo>
                    <a:pt x="8" y="411"/>
                  </a:lnTo>
                  <a:lnTo>
                    <a:pt x="5" y="397"/>
                  </a:lnTo>
                  <a:lnTo>
                    <a:pt x="2" y="382"/>
                  </a:lnTo>
                  <a:lnTo>
                    <a:pt x="1" y="367"/>
                  </a:lnTo>
                  <a:lnTo>
                    <a:pt x="0" y="353"/>
                  </a:lnTo>
                  <a:lnTo>
                    <a:pt x="0" y="338"/>
                  </a:lnTo>
                  <a:lnTo>
                    <a:pt x="0" y="324"/>
                  </a:lnTo>
                  <a:lnTo>
                    <a:pt x="2" y="309"/>
                  </a:lnTo>
                  <a:lnTo>
                    <a:pt x="4" y="294"/>
                  </a:lnTo>
                  <a:lnTo>
                    <a:pt x="6" y="280"/>
                  </a:lnTo>
                  <a:lnTo>
                    <a:pt x="11" y="265"/>
                  </a:lnTo>
                  <a:lnTo>
                    <a:pt x="15" y="250"/>
                  </a:lnTo>
                  <a:lnTo>
                    <a:pt x="20" y="236"/>
                  </a:lnTo>
                  <a:lnTo>
                    <a:pt x="27" y="221"/>
                  </a:lnTo>
                  <a:lnTo>
                    <a:pt x="34" y="208"/>
                  </a:lnTo>
                  <a:lnTo>
                    <a:pt x="41" y="194"/>
                  </a:lnTo>
                  <a:lnTo>
                    <a:pt x="50" y="180"/>
                  </a:lnTo>
                  <a:lnTo>
                    <a:pt x="59" y="166"/>
                  </a:lnTo>
                  <a:lnTo>
                    <a:pt x="69" y="152"/>
                  </a:lnTo>
                  <a:lnTo>
                    <a:pt x="80" y="140"/>
                  </a:lnTo>
                  <a:lnTo>
                    <a:pt x="91" y="126"/>
                  </a:lnTo>
                  <a:lnTo>
                    <a:pt x="104" y="113"/>
                  </a:lnTo>
                  <a:lnTo>
                    <a:pt x="117" y="100"/>
                  </a:lnTo>
                  <a:lnTo>
                    <a:pt x="132" y="88"/>
                  </a:lnTo>
                  <a:lnTo>
                    <a:pt x="146" y="77"/>
                  </a:lnTo>
                  <a:lnTo>
                    <a:pt x="162" y="64"/>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7" name="Freeform 132"/>
            <p:cNvSpPr>
              <a:spLocks noEditPoints="1"/>
            </p:cNvSpPr>
            <p:nvPr userDrawn="1"/>
          </p:nvSpPr>
          <p:spPr bwMode="auto">
            <a:xfrm>
              <a:off x="4728" y="2818"/>
              <a:ext cx="65" cy="65"/>
            </a:xfrm>
            <a:custGeom>
              <a:avLst/>
              <a:gdLst>
                <a:gd name="T0" fmla="*/ 175 w 646"/>
                <a:gd name="T1" fmla="*/ 204 h 657"/>
                <a:gd name="T2" fmla="*/ 143 w 646"/>
                <a:gd name="T3" fmla="*/ 233 h 657"/>
                <a:gd name="T4" fmla="*/ 121 w 646"/>
                <a:gd name="T5" fmla="*/ 260 h 657"/>
                <a:gd name="T6" fmla="*/ 111 w 646"/>
                <a:gd name="T7" fmla="*/ 289 h 657"/>
                <a:gd name="T8" fmla="*/ 113 w 646"/>
                <a:gd name="T9" fmla="*/ 317 h 657"/>
                <a:gd name="T10" fmla="*/ 127 w 646"/>
                <a:gd name="T11" fmla="*/ 344 h 657"/>
                <a:gd name="T12" fmla="*/ 146 w 646"/>
                <a:gd name="T13" fmla="*/ 362 h 657"/>
                <a:gd name="T14" fmla="*/ 170 w 646"/>
                <a:gd name="T15" fmla="*/ 372 h 657"/>
                <a:gd name="T16" fmla="*/ 199 w 646"/>
                <a:gd name="T17" fmla="*/ 372 h 657"/>
                <a:gd name="T18" fmla="*/ 233 w 646"/>
                <a:gd name="T19" fmla="*/ 362 h 657"/>
                <a:gd name="T20" fmla="*/ 272 w 646"/>
                <a:gd name="T21" fmla="*/ 341 h 657"/>
                <a:gd name="T22" fmla="*/ 261 w 646"/>
                <a:gd name="T23" fmla="*/ 141 h 657"/>
                <a:gd name="T24" fmla="*/ 323 w 646"/>
                <a:gd name="T25" fmla="*/ 419 h 657"/>
                <a:gd name="T26" fmla="*/ 299 w 646"/>
                <a:gd name="T27" fmla="*/ 445 h 657"/>
                <a:gd name="T28" fmla="*/ 285 w 646"/>
                <a:gd name="T29" fmla="*/ 471 h 657"/>
                <a:gd name="T30" fmla="*/ 281 w 646"/>
                <a:gd name="T31" fmla="*/ 494 h 657"/>
                <a:gd name="T32" fmla="*/ 285 w 646"/>
                <a:gd name="T33" fmla="*/ 517 h 657"/>
                <a:gd name="T34" fmla="*/ 299 w 646"/>
                <a:gd name="T35" fmla="*/ 538 h 657"/>
                <a:gd name="T36" fmla="*/ 319 w 646"/>
                <a:gd name="T37" fmla="*/ 554 h 657"/>
                <a:gd name="T38" fmla="*/ 342 w 646"/>
                <a:gd name="T39" fmla="*/ 559 h 657"/>
                <a:gd name="T40" fmla="*/ 369 w 646"/>
                <a:gd name="T41" fmla="*/ 555 h 657"/>
                <a:gd name="T42" fmla="*/ 400 w 646"/>
                <a:gd name="T43" fmla="*/ 542 h 657"/>
                <a:gd name="T44" fmla="*/ 434 w 646"/>
                <a:gd name="T45" fmla="*/ 520 h 657"/>
                <a:gd name="T46" fmla="*/ 346 w 646"/>
                <a:gd name="T47" fmla="*/ 402 h 657"/>
                <a:gd name="T48" fmla="*/ 444 w 646"/>
                <a:gd name="T49" fmla="*/ 621 h 657"/>
                <a:gd name="T50" fmla="*/ 380 w 646"/>
                <a:gd name="T51" fmla="*/ 649 h 657"/>
                <a:gd name="T52" fmla="*/ 320 w 646"/>
                <a:gd name="T53" fmla="*/ 657 h 657"/>
                <a:gd name="T54" fmla="*/ 272 w 646"/>
                <a:gd name="T55" fmla="*/ 652 h 657"/>
                <a:gd name="T56" fmla="*/ 242 w 646"/>
                <a:gd name="T57" fmla="*/ 639 h 657"/>
                <a:gd name="T58" fmla="*/ 222 w 646"/>
                <a:gd name="T59" fmla="*/ 624 h 657"/>
                <a:gd name="T60" fmla="*/ 204 w 646"/>
                <a:gd name="T61" fmla="*/ 604 h 657"/>
                <a:gd name="T62" fmla="*/ 190 w 646"/>
                <a:gd name="T63" fmla="*/ 579 h 657"/>
                <a:gd name="T64" fmla="*/ 183 w 646"/>
                <a:gd name="T65" fmla="*/ 553 h 657"/>
                <a:gd name="T66" fmla="*/ 183 w 646"/>
                <a:gd name="T67" fmla="*/ 524 h 657"/>
                <a:gd name="T68" fmla="*/ 187 w 646"/>
                <a:gd name="T69" fmla="*/ 496 h 657"/>
                <a:gd name="T70" fmla="*/ 181 w 646"/>
                <a:gd name="T71" fmla="*/ 461 h 657"/>
                <a:gd name="T72" fmla="*/ 137 w 646"/>
                <a:gd name="T73" fmla="*/ 463 h 657"/>
                <a:gd name="T74" fmla="*/ 103 w 646"/>
                <a:gd name="T75" fmla="*/ 457 h 657"/>
                <a:gd name="T76" fmla="*/ 71 w 646"/>
                <a:gd name="T77" fmla="*/ 444 h 657"/>
                <a:gd name="T78" fmla="*/ 42 w 646"/>
                <a:gd name="T79" fmla="*/ 424 h 657"/>
                <a:gd name="T80" fmla="*/ 26 w 646"/>
                <a:gd name="T81" fmla="*/ 407 h 657"/>
                <a:gd name="T82" fmla="*/ 10 w 646"/>
                <a:gd name="T83" fmla="*/ 380 h 657"/>
                <a:gd name="T84" fmla="*/ 0 w 646"/>
                <a:gd name="T85" fmla="*/ 333 h 657"/>
                <a:gd name="T86" fmla="*/ 5 w 646"/>
                <a:gd name="T87" fmla="*/ 286 h 657"/>
                <a:gd name="T88" fmla="*/ 17 w 646"/>
                <a:gd name="T89" fmla="*/ 251 h 657"/>
                <a:gd name="T90" fmla="*/ 38 w 646"/>
                <a:gd name="T91" fmla="*/ 212 h 657"/>
                <a:gd name="T92" fmla="*/ 88 w 646"/>
                <a:gd name="T93" fmla="*/ 157 h 657"/>
                <a:gd name="T94" fmla="*/ 300 w 646"/>
                <a:gd name="T95"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7">
                  <a:moveTo>
                    <a:pt x="261" y="141"/>
                  </a:moveTo>
                  <a:lnTo>
                    <a:pt x="188" y="193"/>
                  </a:lnTo>
                  <a:lnTo>
                    <a:pt x="175" y="204"/>
                  </a:lnTo>
                  <a:lnTo>
                    <a:pt x="163" y="213"/>
                  </a:lnTo>
                  <a:lnTo>
                    <a:pt x="152" y="223"/>
                  </a:lnTo>
                  <a:lnTo>
                    <a:pt x="143" y="233"/>
                  </a:lnTo>
                  <a:lnTo>
                    <a:pt x="134" y="242"/>
                  </a:lnTo>
                  <a:lnTo>
                    <a:pt x="127" y="252"/>
                  </a:lnTo>
                  <a:lnTo>
                    <a:pt x="121" y="260"/>
                  </a:lnTo>
                  <a:lnTo>
                    <a:pt x="117" y="270"/>
                  </a:lnTo>
                  <a:lnTo>
                    <a:pt x="113" y="279"/>
                  </a:lnTo>
                  <a:lnTo>
                    <a:pt x="111" y="289"/>
                  </a:lnTo>
                  <a:lnTo>
                    <a:pt x="111" y="297"/>
                  </a:lnTo>
                  <a:lnTo>
                    <a:pt x="111" y="307"/>
                  </a:lnTo>
                  <a:lnTo>
                    <a:pt x="113" y="317"/>
                  </a:lnTo>
                  <a:lnTo>
                    <a:pt x="116" y="325"/>
                  </a:lnTo>
                  <a:lnTo>
                    <a:pt x="120" y="335"/>
                  </a:lnTo>
                  <a:lnTo>
                    <a:pt x="127" y="344"/>
                  </a:lnTo>
                  <a:lnTo>
                    <a:pt x="133" y="352"/>
                  </a:lnTo>
                  <a:lnTo>
                    <a:pt x="139" y="357"/>
                  </a:lnTo>
                  <a:lnTo>
                    <a:pt x="146" y="362"/>
                  </a:lnTo>
                  <a:lnTo>
                    <a:pt x="153" y="367"/>
                  </a:lnTo>
                  <a:lnTo>
                    <a:pt x="162" y="370"/>
                  </a:lnTo>
                  <a:lnTo>
                    <a:pt x="170" y="372"/>
                  </a:lnTo>
                  <a:lnTo>
                    <a:pt x="180" y="373"/>
                  </a:lnTo>
                  <a:lnTo>
                    <a:pt x="189" y="373"/>
                  </a:lnTo>
                  <a:lnTo>
                    <a:pt x="199" y="372"/>
                  </a:lnTo>
                  <a:lnTo>
                    <a:pt x="211" y="370"/>
                  </a:lnTo>
                  <a:lnTo>
                    <a:pt x="221" y="367"/>
                  </a:lnTo>
                  <a:lnTo>
                    <a:pt x="233" y="362"/>
                  </a:lnTo>
                  <a:lnTo>
                    <a:pt x="246" y="356"/>
                  </a:lnTo>
                  <a:lnTo>
                    <a:pt x="258" y="350"/>
                  </a:lnTo>
                  <a:lnTo>
                    <a:pt x="272" y="341"/>
                  </a:lnTo>
                  <a:lnTo>
                    <a:pt x="286" y="332"/>
                  </a:lnTo>
                  <a:lnTo>
                    <a:pt x="360" y="277"/>
                  </a:lnTo>
                  <a:lnTo>
                    <a:pt x="261" y="141"/>
                  </a:lnTo>
                  <a:close/>
                  <a:moveTo>
                    <a:pt x="346" y="402"/>
                  </a:moveTo>
                  <a:lnTo>
                    <a:pt x="334" y="410"/>
                  </a:lnTo>
                  <a:lnTo>
                    <a:pt x="323" y="419"/>
                  </a:lnTo>
                  <a:lnTo>
                    <a:pt x="315" y="428"/>
                  </a:lnTo>
                  <a:lnTo>
                    <a:pt x="306" y="437"/>
                  </a:lnTo>
                  <a:lnTo>
                    <a:pt x="299" y="445"/>
                  </a:lnTo>
                  <a:lnTo>
                    <a:pt x="293" y="454"/>
                  </a:lnTo>
                  <a:lnTo>
                    <a:pt x="288" y="462"/>
                  </a:lnTo>
                  <a:lnTo>
                    <a:pt x="285" y="471"/>
                  </a:lnTo>
                  <a:lnTo>
                    <a:pt x="283" y="479"/>
                  </a:lnTo>
                  <a:lnTo>
                    <a:pt x="281" y="487"/>
                  </a:lnTo>
                  <a:lnTo>
                    <a:pt x="281" y="494"/>
                  </a:lnTo>
                  <a:lnTo>
                    <a:pt x="281" y="502"/>
                  </a:lnTo>
                  <a:lnTo>
                    <a:pt x="282" y="509"/>
                  </a:lnTo>
                  <a:lnTo>
                    <a:pt x="285" y="517"/>
                  </a:lnTo>
                  <a:lnTo>
                    <a:pt x="288" y="524"/>
                  </a:lnTo>
                  <a:lnTo>
                    <a:pt x="292" y="530"/>
                  </a:lnTo>
                  <a:lnTo>
                    <a:pt x="299" y="538"/>
                  </a:lnTo>
                  <a:lnTo>
                    <a:pt x="305" y="544"/>
                  </a:lnTo>
                  <a:lnTo>
                    <a:pt x="312" y="550"/>
                  </a:lnTo>
                  <a:lnTo>
                    <a:pt x="319" y="554"/>
                  </a:lnTo>
                  <a:lnTo>
                    <a:pt x="326" y="556"/>
                  </a:lnTo>
                  <a:lnTo>
                    <a:pt x="334" y="558"/>
                  </a:lnTo>
                  <a:lnTo>
                    <a:pt x="342" y="559"/>
                  </a:lnTo>
                  <a:lnTo>
                    <a:pt x="351" y="559"/>
                  </a:lnTo>
                  <a:lnTo>
                    <a:pt x="360" y="557"/>
                  </a:lnTo>
                  <a:lnTo>
                    <a:pt x="369" y="555"/>
                  </a:lnTo>
                  <a:lnTo>
                    <a:pt x="380" y="552"/>
                  </a:lnTo>
                  <a:lnTo>
                    <a:pt x="389" y="547"/>
                  </a:lnTo>
                  <a:lnTo>
                    <a:pt x="400" y="542"/>
                  </a:lnTo>
                  <a:lnTo>
                    <a:pt x="412" y="536"/>
                  </a:lnTo>
                  <a:lnTo>
                    <a:pt x="422" y="528"/>
                  </a:lnTo>
                  <a:lnTo>
                    <a:pt x="434" y="520"/>
                  </a:lnTo>
                  <a:lnTo>
                    <a:pt x="501" y="472"/>
                  </a:lnTo>
                  <a:lnTo>
                    <a:pt x="414" y="352"/>
                  </a:lnTo>
                  <a:lnTo>
                    <a:pt x="346" y="402"/>
                  </a:lnTo>
                  <a:close/>
                  <a:moveTo>
                    <a:pt x="491" y="589"/>
                  </a:moveTo>
                  <a:lnTo>
                    <a:pt x="467" y="606"/>
                  </a:lnTo>
                  <a:lnTo>
                    <a:pt x="444" y="621"/>
                  </a:lnTo>
                  <a:lnTo>
                    <a:pt x="422" y="633"/>
                  </a:lnTo>
                  <a:lnTo>
                    <a:pt x="401" y="642"/>
                  </a:lnTo>
                  <a:lnTo>
                    <a:pt x="380" y="649"/>
                  </a:lnTo>
                  <a:lnTo>
                    <a:pt x="359" y="654"/>
                  </a:lnTo>
                  <a:lnTo>
                    <a:pt x="340" y="657"/>
                  </a:lnTo>
                  <a:lnTo>
                    <a:pt x="320" y="657"/>
                  </a:lnTo>
                  <a:lnTo>
                    <a:pt x="304" y="657"/>
                  </a:lnTo>
                  <a:lnTo>
                    <a:pt x="288" y="655"/>
                  </a:lnTo>
                  <a:lnTo>
                    <a:pt x="272" y="652"/>
                  </a:lnTo>
                  <a:lnTo>
                    <a:pt x="257" y="646"/>
                  </a:lnTo>
                  <a:lnTo>
                    <a:pt x="250" y="642"/>
                  </a:lnTo>
                  <a:lnTo>
                    <a:pt x="242" y="639"/>
                  </a:lnTo>
                  <a:lnTo>
                    <a:pt x="235" y="635"/>
                  </a:lnTo>
                  <a:lnTo>
                    <a:pt x="229" y="629"/>
                  </a:lnTo>
                  <a:lnTo>
                    <a:pt x="222" y="624"/>
                  </a:lnTo>
                  <a:lnTo>
                    <a:pt x="216" y="618"/>
                  </a:lnTo>
                  <a:lnTo>
                    <a:pt x="210" y="611"/>
                  </a:lnTo>
                  <a:lnTo>
                    <a:pt x="204" y="604"/>
                  </a:lnTo>
                  <a:lnTo>
                    <a:pt x="199" y="595"/>
                  </a:lnTo>
                  <a:lnTo>
                    <a:pt x="194" y="588"/>
                  </a:lnTo>
                  <a:lnTo>
                    <a:pt x="190" y="579"/>
                  </a:lnTo>
                  <a:lnTo>
                    <a:pt x="187" y="570"/>
                  </a:lnTo>
                  <a:lnTo>
                    <a:pt x="185" y="561"/>
                  </a:lnTo>
                  <a:lnTo>
                    <a:pt x="183" y="553"/>
                  </a:lnTo>
                  <a:lnTo>
                    <a:pt x="183" y="543"/>
                  </a:lnTo>
                  <a:lnTo>
                    <a:pt x="182" y="534"/>
                  </a:lnTo>
                  <a:lnTo>
                    <a:pt x="183" y="524"/>
                  </a:lnTo>
                  <a:lnTo>
                    <a:pt x="184" y="514"/>
                  </a:lnTo>
                  <a:lnTo>
                    <a:pt x="185" y="505"/>
                  </a:lnTo>
                  <a:lnTo>
                    <a:pt x="187" y="496"/>
                  </a:lnTo>
                  <a:lnTo>
                    <a:pt x="194" y="477"/>
                  </a:lnTo>
                  <a:lnTo>
                    <a:pt x="202" y="458"/>
                  </a:lnTo>
                  <a:lnTo>
                    <a:pt x="181" y="461"/>
                  </a:lnTo>
                  <a:lnTo>
                    <a:pt x="160" y="463"/>
                  </a:lnTo>
                  <a:lnTo>
                    <a:pt x="148" y="463"/>
                  </a:lnTo>
                  <a:lnTo>
                    <a:pt x="137" y="463"/>
                  </a:lnTo>
                  <a:lnTo>
                    <a:pt x="126" y="461"/>
                  </a:lnTo>
                  <a:lnTo>
                    <a:pt x="115" y="460"/>
                  </a:lnTo>
                  <a:lnTo>
                    <a:pt x="103" y="457"/>
                  </a:lnTo>
                  <a:lnTo>
                    <a:pt x="93" y="454"/>
                  </a:lnTo>
                  <a:lnTo>
                    <a:pt x="81" y="450"/>
                  </a:lnTo>
                  <a:lnTo>
                    <a:pt x="71" y="444"/>
                  </a:lnTo>
                  <a:lnTo>
                    <a:pt x="61" y="439"/>
                  </a:lnTo>
                  <a:lnTo>
                    <a:pt x="51" y="432"/>
                  </a:lnTo>
                  <a:lnTo>
                    <a:pt x="42" y="424"/>
                  </a:lnTo>
                  <a:lnTo>
                    <a:pt x="32" y="414"/>
                  </a:lnTo>
                  <a:lnTo>
                    <a:pt x="29" y="411"/>
                  </a:lnTo>
                  <a:lnTo>
                    <a:pt x="26" y="407"/>
                  </a:lnTo>
                  <a:lnTo>
                    <a:pt x="22" y="403"/>
                  </a:lnTo>
                  <a:lnTo>
                    <a:pt x="17" y="395"/>
                  </a:lnTo>
                  <a:lnTo>
                    <a:pt x="10" y="380"/>
                  </a:lnTo>
                  <a:lnTo>
                    <a:pt x="4" y="364"/>
                  </a:lnTo>
                  <a:lnTo>
                    <a:pt x="1" y="349"/>
                  </a:lnTo>
                  <a:lnTo>
                    <a:pt x="0" y="333"/>
                  </a:lnTo>
                  <a:lnTo>
                    <a:pt x="0" y="317"/>
                  </a:lnTo>
                  <a:lnTo>
                    <a:pt x="2" y="301"/>
                  </a:lnTo>
                  <a:lnTo>
                    <a:pt x="5" y="286"/>
                  </a:lnTo>
                  <a:lnTo>
                    <a:pt x="10" y="271"/>
                  </a:lnTo>
                  <a:lnTo>
                    <a:pt x="13" y="260"/>
                  </a:lnTo>
                  <a:lnTo>
                    <a:pt x="17" y="251"/>
                  </a:lnTo>
                  <a:lnTo>
                    <a:pt x="21" y="241"/>
                  </a:lnTo>
                  <a:lnTo>
                    <a:pt x="27" y="232"/>
                  </a:lnTo>
                  <a:lnTo>
                    <a:pt x="38" y="212"/>
                  </a:lnTo>
                  <a:lnTo>
                    <a:pt x="52" y="194"/>
                  </a:lnTo>
                  <a:lnTo>
                    <a:pt x="69" y="175"/>
                  </a:lnTo>
                  <a:lnTo>
                    <a:pt x="88" y="157"/>
                  </a:lnTo>
                  <a:lnTo>
                    <a:pt x="111" y="138"/>
                  </a:lnTo>
                  <a:lnTo>
                    <a:pt x="135" y="119"/>
                  </a:lnTo>
                  <a:lnTo>
                    <a:pt x="300" y="0"/>
                  </a:lnTo>
                  <a:lnTo>
                    <a:pt x="646" y="476"/>
                  </a:lnTo>
                  <a:lnTo>
                    <a:pt x="491" y="589"/>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8" name="Freeform 133"/>
            <p:cNvSpPr>
              <a:spLocks/>
            </p:cNvSpPr>
            <p:nvPr userDrawn="1"/>
          </p:nvSpPr>
          <p:spPr bwMode="auto">
            <a:xfrm>
              <a:off x="4681" y="2860"/>
              <a:ext cx="60" cy="62"/>
            </a:xfrm>
            <a:custGeom>
              <a:avLst/>
              <a:gdLst>
                <a:gd name="T0" fmla="*/ 346 w 597"/>
                <a:gd name="T1" fmla="*/ 623 h 623"/>
                <a:gd name="T2" fmla="*/ 384 w 597"/>
                <a:gd name="T3" fmla="*/ 485 h 623"/>
                <a:gd name="T4" fmla="*/ 422 w 597"/>
                <a:gd name="T5" fmla="*/ 453 h 623"/>
                <a:gd name="T6" fmla="*/ 452 w 597"/>
                <a:gd name="T7" fmla="*/ 418 h 623"/>
                <a:gd name="T8" fmla="*/ 474 w 597"/>
                <a:gd name="T9" fmla="*/ 382 h 623"/>
                <a:gd name="T10" fmla="*/ 481 w 597"/>
                <a:gd name="T11" fmla="*/ 363 h 623"/>
                <a:gd name="T12" fmla="*/ 487 w 597"/>
                <a:gd name="T13" fmla="*/ 344 h 623"/>
                <a:gd name="T14" fmla="*/ 490 w 597"/>
                <a:gd name="T15" fmla="*/ 324 h 623"/>
                <a:gd name="T16" fmla="*/ 491 w 597"/>
                <a:gd name="T17" fmla="*/ 303 h 623"/>
                <a:gd name="T18" fmla="*/ 490 w 597"/>
                <a:gd name="T19" fmla="*/ 283 h 623"/>
                <a:gd name="T20" fmla="*/ 487 w 597"/>
                <a:gd name="T21" fmla="*/ 264 h 623"/>
                <a:gd name="T22" fmla="*/ 481 w 597"/>
                <a:gd name="T23" fmla="*/ 243 h 623"/>
                <a:gd name="T24" fmla="*/ 473 w 597"/>
                <a:gd name="T25" fmla="*/ 222 h 623"/>
                <a:gd name="T26" fmla="*/ 451 w 597"/>
                <a:gd name="T27" fmla="*/ 183 h 623"/>
                <a:gd name="T28" fmla="*/ 420 w 597"/>
                <a:gd name="T29" fmla="*/ 149 h 623"/>
                <a:gd name="T30" fmla="*/ 403 w 597"/>
                <a:gd name="T31" fmla="*/ 135 h 623"/>
                <a:gd name="T32" fmla="*/ 385 w 597"/>
                <a:gd name="T33" fmla="*/ 124 h 623"/>
                <a:gd name="T34" fmla="*/ 367 w 597"/>
                <a:gd name="T35" fmla="*/ 114 h 623"/>
                <a:gd name="T36" fmla="*/ 349 w 597"/>
                <a:gd name="T37" fmla="*/ 108 h 623"/>
                <a:gd name="T38" fmla="*/ 329 w 597"/>
                <a:gd name="T39" fmla="*/ 102 h 623"/>
                <a:gd name="T40" fmla="*/ 309 w 597"/>
                <a:gd name="T41" fmla="*/ 99 h 623"/>
                <a:gd name="T42" fmla="*/ 289 w 597"/>
                <a:gd name="T43" fmla="*/ 98 h 623"/>
                <a:gd name="T44" fmla="*/ 269 w 597"/>
                <a:gd name="T45" fmla="*/ 100 h 623"/>
                <a:gd name="T46" fmla="*/ 227 w 597"/>
                <a:gd name="T47" fmla="*/ 109 h 623"/>
                <a:gd name="T48" fmla="*/ 185 w 597"/>
                <a:gd name="T49" fmla="*/ 127 h 623"/>
                <a:gd name="T50" fmla="*/ 142 w 597"/>
                <a:gd name="T51" fmla="*/ 153 h 623"/>
                <a:gd name="T52" fmla="*/ 215 w 597"/>
                <a:gd name="T53" fmla="*/ 272 h 623"/>
                <a:gd name="T54" fmla="*/ 377 w 597"/>
                <a:gd name="T55" fmla="*/ 270 h 623"/>
                <a:gd name="T56" fmla="*/ 138 w 597"/>
                <a:gd name="T57" fmla="*/ 337 h 623"/>
                <a:gd name="T58" fmla="*/ 0 w 597"/>
                <a:gd name="T59" fmla="*/ 147 h 623"/>
                <a:gd name="T60" fmla="*/ 104 w 597"/>
                <a:gd name="T61" fmla="*/ 70 h 623"/>
                <a:gd name="T62" fmla="*/ 136 w 597"/>
                <a:gd name="T63" fmla="*/ 51 h 623"/>
                <a:gd name="T64" fmla="*/ 168 w 597"/>
                <a:gd name="T65" fmla="*/ 34 h 623"/>
                <a:gd name="T66" fmla="*/ 200 w 597"/>
                <a:gd name="T67" fmla="*/ 21 h 623"/>
                <a:gd name="T68" fmla="*/ 232 w 597"/>
                <a:gd name="T69" fmla="*/ 11 h 623"/>
                <a:gd name="T70" fmla="*/ 263 w 597"/>
                <a:gd name="T71" fmla="*/ 4 h 623"/>
                <a:gd name="T72" fmla="*/ 294 w 597"/>
                <a:gd name="T73" fmla="*/ 0 h 623"/>
                <a:gd name="T74" fmla="*/ 324 w 597"/>
                <a:gd name="T75" fmla="*/ 0 h 623"/>
                <a:gd name="T76" fmla="*/ 354 w 597"/>
                <a:gd name="T77" fmla="*/ 2 h 623"/>
                <a:gd name="T78" fmla="*/ 383 w 597"/>
                <a:gd name="T79" fmla="*/ 8 h 623"/>
                <a:gd name="T80" fmla="*/ 411 w 597"/>
                <a:gd name="T81" fmla="*/ 16 h 623"/>
                <a:gd name="T82" fmla="*/ 438 w 597"/>
                <a:gd name="T83" fmla="*/ 28 h 623"/>
                <a:gd name="T84" fmla="*/ 463 w 597"/>
                <a:gd name="T85" fmla="*/ 42 h 623"/>
                <a:gd name="T86" fmla="*/ 488 w 597"/>
                <a:gd name="T87" fmla="*/ 59 h 623"/>
                <a:gd name="T88" fmla="*/ 511 w 597"/>
                <a:gd name="T89" fmla="*/ 79 h 623"/>
                <a:gd name="T90" fmla="*/ 532 w 597"/>
                <a:gd name="T91" fmla="*/ 102 h 623"/>
                <a:gd name="T92" fmla="*/ 552 w 597"/>
                <a:gd name="T93" fmla="*/ 128 h 623"/>
                <a:gd name="T94" fmla="*/ 568 w 597"/>
                <a:gd name="T95" fmla="*/ 155 h 623"/>
                <a:gd name="T96" fmla="*/ 579 w 597"/>
                <a:gd name="T97" fmla="*/ 184 h 623"/>
                <a:gd name="T98" fmla="*/ 589 w 597"/>
                <a:gd name="T99" fmla="*/ 213 h 623"/>
                <a:gd name="T100" fmla="*/ 594 w 597"/>
                <a:gd name="T101" fmla="*/ 242 h 623"/>
                <a:gd name="T102" fmla="*/ 597 w 597"/>
                <a:gd name="T103" fmla="*/ 270 h 623"/>
                <a:gd name="T104" fmla="*/ 596 w 597"/>
                <a:gd name="T105" fmla="*/ 300 h 623"/>
                <a:gd name="T106" fmla="*/ 593 w 597"/>
                <a:gd name="T107" fmla="*/ 330 h 623"/>
                <a:gd name="T108" fmla="*/ 586 w 597"/>
                <a:gd name="T109" fmla="*/ 359 h 623"/>
                <a:gd name="T110" fmla="*/ 576 w 597"/>
                <a:gd name="T111" fmla="*/ 387 h 623"/>
                <a:gd name="T112" fmla="*/ 563 w 597"/>
                <a:gd name="T113" fmla="*/ 416 h 623"/>
                <a:gd name="T114" fmla="*/ 547 w 597"/>
                <a:gd name="T115" fmla="*/ 444 h 623"/>
                <a:gd name="T116" fmla="*/ 527 w 597"/>
                <a:gd name="T117" fmla="*/ 471 h 623"/>
                <a:gd name="T118" fmla="*/ 505 w 597"/>
                <a:gd name="T119" fmla="*/ 498 h 623"/>
                <a:gd name="T120" fmla="*/ 479 w 597"/>
                <a:gd name="T121" fmla="*/ 522 h 623"/>
                <a:gd name="T122" fmla="*/ 451 w 597"/>
                <a:gd name="T123" fmla="*/ 54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3">
                  <a:moveTo>
                    <a:pt x="435" y="559"/>
                  </a:moveTo>
                  <a:lnTo>
                    <a:pt x="346" y="623"/>
                  </a:lnTo>
                  <a:lnTo>
                    <a:pt x="293" y="551"/>
                  </a:lnTo>
                  <a:lnTo>
                    <a:pt x="384" y="485"/>
                  </a:lnTo>
                  <a:lnTo>
                    <a:pt x="404" y="469"/>
                  </a:lnTo>
                  <a:lnTo>
                    <a:pt x="422" y="453"/>
                  </a:lnTo>
                  <a:lnTo>
                    <a:pt x="438" y="436"/>
                  </a:lnTo>
                  <a:lnTo>
                    <a:pt x="452" y="418"/>
                  </a:lnTo>
                  <a:lnTo>
                    <a:pt x="463" y="400"/>
                  </a:lnTo>
                  <a:lnTo>
                    <a:pt x="474" y="382"/>
                  </a:lnTo>
                  <a:lnTo>
                    <a:pt x="477" y="372"/>
                  </a:lnTo>
                  <a:lnTo>
                    <a:pt x="481" y="363"/>
                  </a:lnTo>
                  <a:lnTo>
                    <a:pt x="485" y="353"/>
                  </a:lnTo>
                  <a:lnTo>
                    <a:pt x="487" y="344"/>
                  </a:lnTo>
                  <a:lnTo>
                    <a:pt x="489" y="333"/>
                  </a:lnTo>
                  <a:lnTo>
                    <a:pt x="490" y="324"/>
                  </a:lnTo>
                  <a:lnTo>
                    <a:pt x="491" y="314"/>
                  </a:lnTo>
                  <a:lnTo>
                    <a:pt x="491" y="303"/>
                  </a:lnTo>
                  <a:lnTo>
                    <a:pt x="491" y="294"/>
                  </a:lnTo>
                  <a:lnTo>
                    <a:pt x="490" y="283"/>
                  </a:lnTo>
                  <a:lnTo>
                    <a:pt x="489" y="274"/>
                  </a:lnTo>
                  <a:lnTo>
                    <a:pt x="487" y="264"/>
                  </a:lnTo>
                  <a:lnTo>
                    <a:pt x="484" y="253"/>
                  </a:lnTo>
                  <a:lnTo>
                    <a:pt x="481" y="243"/>
                  </a:lnTo>
                  <a:lnTo>
                    <a:pt x="477" y="233"/>
                  </a:lnTo>
                  <a:lnTo>
                    <a:pt x="473" y="222"/>
                  </a:lnTo>
                  <a:lnTo>
                    <a:pt x="463" y="203"/>
                  </a:lnTo>
                  <a:lnTo>
                    <a:pt x="451" y="183"/>
                  </a:lnTo>
                  <a:lnTo>
                    <a:pt x="436" y="165"/>
                  </a:lnTo>
                  <a:lnTo>
                    <a:pt x="420" y="149"/>
                  </a:lnTo>
                  <a:lnTo>
                    <a:pt x="411" y="142"/>
                  </a:lnTo>
                  <a:lnTo>
                    <a:pt x="403" y="135"/>
                  </a:lnTo>
                  <a:lnTo>
                    <a:pt x="394" y="129"/>
                  </a:lnTo>
                  <a:lnTo>
                    <a:pt x="385" y="124"/>
                  </a:lnTo>
                  <a:lnTo>
                    <a:pt x="376" y="119"/>
                  </a:lnTo>
                  <a:lnTo>
                    <a:pt x="367" y="114"/>
                  </a:lnTo>
                  <a:lnTo>
                    <a:pt x="358" y="111"/>
                  </a:lnTo>
                  <a:lnTo>
                    <a:pt x="349" y="108"/>
                  </a:lnTo>
                  <a:lnTo>
                    <a:pt x="339" y="104"/>
                  </a:lnTo>
                  <a:lnTo>
                    <a:pt x="329" y="102"/>
                  </a:lnTo>
                  <a:lnTo>
                    <a:pt x="319" y="100"/>
                  </a:lnTo>
                  <a:lnTo>
                    <a:pt x="309" y="99"/>
                  </a:lnTo>
                  <a:lnTo>
                    <a:pt x="300" y="99"/>
                  </a:lnTo>
                  <a:lnTo>
                    <a:pt x="289" y="98"/>
                  </a:lnTo>
                  <a:lnTo>
                    <a:pt x="279" y="99"/>
                  </a:lnTo>
                  <a:lnTo>
                    <a:pt x="269" y="100"/>
                  </a:lnTo>
                  <a:lnTo>
                    <a:pt x="249" y="103"/>
                  </a:lnTo>
                  <a:lnTo>
                    <a:pt x="227" y="109"/>
                  </a:lnTo>
                  <a:lnTo>
                    <a:pt x="206" y="117"/>
                  </a:lnTo>
                  <a:lnTo>
                    <a:pt x="185" y="127"/>
                  </a:lnTo>
                  <a:lnTo>
                    <a:pt x="164" y="138"/>
                  </a:lnTo>
                  <a:lnTo>
                    <a:pt x="142" y="153"/>
                  </a:lnTo>
                  <a:lnTo>
                    <a:pt x="134" y="160"/>
                  </a:lnTo>
                  <a:lnTo>
                    <a:pt x="215" y="272"/>
                  </a:lnTo>
                  <a:lnTo>
                    <a:pt x="322" y="194"/>
                  </a:lnTo>
                  <a:lnTo>
                    <a:pt x="377" y="270"/>
                  </a:lnTo>
                  <a:lnTo>
                    <a:pt x="189" y="408"/>
                  </a:lnTo>
                  <a:lnTo>
                    <a:pt x="138" y="337"/>
                  </a:lnTo>
                  <a:lnTo>
                    <a:pt x="55" y="224"/>
                  </a:lnTo>
                  <a:lnTo>
                    <a:pt x="0" y="147"/>
                  </a:lnTo>
                  <a:lnTo>
                    <a:pt x="88" y="82"/>
                  </a:lnTo>
                  <a:lnTo>
                    <a:pt x="104" y="70"/>
                  </a:lnTo>
                  <a:lnTo>
                    <a:pt x="120" y="61"/>
                  </a:lnTo>
                  <a:lnTo>
                    <a:pt x="136" y="51"/>
                  </a:lnTo>
                  <a:lnTo>
                    <a:pt x="152" y="43"/>
                  </a:lnTo>
                  <a:lnTo>
                    <a:pt x="168" y="34"/>
                  </a:lnTo>
                  <a:lnTo>
                    <a:pt x="184" y="28"/>
                  </a:lnTo>
                  <a:lnTo>
                    <a:pt x="200" y="21"/>
                  </a:lnTo>
                  <a:lnTo>
                    <a:pt x="216" y="16"/>
                  </a:lnTo>
                  <a:lnTo>
                    <a:pt x="232" y="11"/>
                  </a:lnTo>
                  <a:lnTo>
                    <a:pt x="248" y="8"/>
                  </a:lnTo>
                  <a:lnTo>
                    <a:pt x="263" y="4"/>
                  </a:lnTo>
                  <a:lnTo>
                    <a:pt x="278" y="2"/>
                  </a:lnTo>
                  <a:lnTo>
                    <a:pt x="294" y="0"/>
                  </a:lnTo>
                  <a:lnTo>
                    <a:pt x="309" y="0"/>
                  </a:lnTo>
                  <a:lnTo>
                    <a:pt x="324" y="0"/>
                  </a:lnTo>
                  <a:lnTo>
                    <a:pt x="339" y="1"/>
                  </a:lnTo>
                  <a:lnTo>
                    <a:pt x="354" y="2"/>
                  </a:lnTo>
                  <a:lnTo>
                    <a:pt x="369" y="4"/>
                  </a:lnTo>
                  <a:lnTo>
                    <a:pt x="383" y="8"/>
                  </a:lnTo>
                  <a:lnTo>
                    <a:pt x="397" y="12"/>
                  </a:lnTo>
                  <a:lnTo>
                    <a:pt x="411" y="16"/>
                  </a:lnTo>
                  <a:lnTo>
                    <a:pt x="425" y="21"/>
                  </a:lnTo>
                  <a:lnTo>
                    <a:pt x="438" y="28"/>
                  </a:lnTo>
                  <a:lnTo>
                    <a:pt x="451" y="34"/>
                  </a:lnTo>
                  <a:lnTo>
                    <a:pt x="463" y="42"/>
                  </a:lnTo>
                  <a:lnTo>
                    <a:pt x="476" y="50"/>
                  </a:lnTo>
                  <a:lnTo>
                    <a:pt x="488" y="59"/>
                  </a:lnTo>
                  <a:lnTo>
                    <a:pt x="500" y="69"/>
                  </a:lnTo>
                  <a:lnTo>
                    <a:pt x="511" y="79"/>
                  </a:lnTo>
                  <a:lnTo>
                    <a:pt x="522" y="91"/>
                  </a:lnTo>
                  <a:lnTo>
                    <a:pt x="532" y="102"/>
                  </a:lnTo>
                  <a:lnTo>
                    <a:pt x="543" y="114"/>
                  </a:lnTo>
                  <a:lnTo>
                    <a:pt x="552" y="128"/>
                  </a:lnTo>
                  <a:lnTo>
                    <a:pt x="560" y="142"/>
                  </a:lnTo>
                  <a:lnTo>
                    <a:pt x="568" y="155"/>
                  </a:lnTo>
                  <a:lnTo>
                    <a:pt x="574" y="169"/>
                  </a:lnTo>
                  <a:lnTo>
                    <a:pt x="579" y="184"/>
                  </a:lnTo>
                  <a:lnTo>
                    <a:pt x="585" y="198"/>
                  </a:lnTo>
                  <a:lnTo>
                    <a:pt x="589" y="213"/>
                  </a:lnTo>
                  <a:lnTo>
                    <a:pt x="592" y="227"/>
                  </a:lnTo>
                  <a:lnTo>
                    <a:pt x="594" y="242"/>
                  </a:lnTo>
                  <a:lnTo>
                    <a:pt x="596" y="256"/>
                  </a:lnTo>
                  <a:lnTo>
                    <a:pt x="597" y="270"/>
                  </a:lnTo>
                  <a:lnTo>
                    <a:pt x="597" y="285"/>
                  </a:lnTo>
                  <a:lnTo>
                    <a:pt x="596" y="300"/>
                  </a:lnTo>
                  <a:lnTo>
                    <a:pt x="595" y="315"/>
                  </a:lnTo>
                  <a:lnTo>
                    <a:pt x="593" y="330"/>
                  </a:lnTo>
                  <a:lnTo>
                    <a:pt x="590" y="344"/>
                  </a:lnTo>
                  <a:lnTo>
                    <a:pt x="586" y="359"/>
                  </a:lnTo>
                  <a:lnTo>
                    <a:pt x="581" y="373"/>
                  </a:lnTo>
                  <a:lnTo>
                    <a:pt x="576" y="387"/>
                  </a:lnTo>
                  <a:lnTo>
                    <a:pt x="570" y="402"/>
                  </a:lnTo>
                  <a:lnTo>
                    <a:pt x="563" y="416"/>
                  </a:lnTo>
                  <a:lnTo>
                    <a:pt x="556" y="430"/>
                  </a:lnTo>
                  <a:lnTo>
                    <a:pt x="547" y="444"/>
                  </a:lnTo>
                  <a:lnTo>
                    <a:pt x="538" y="458"/>
                  </a:lnTo>
                  <a:lnTo>
                    <a:pt x="527" y="471"/>
                  </a:lnTo>
                  <a:lnTo>
                    <a:pt x="517" y="484"/>
                  </a:lnTo>
                  <a:lnTo>
                    <a:pt x="505" y="498"/>
                  </a:lnTo>
                  <a:lnTo>
                    <a:pt x="492" y="511"/>
                  </a:lnTo>
                  <a:lnTo>
                    <a:pt x="479" y="522"/>
                  </a:lnTo>
                  <a:lnTo>
                    <a:pt x="465" y="535"/>
                  </a:lnTo>
                  <a:lnTo>
                    <a:pt x="451" y="547"/>
                  </a:lnTo>
                  <a:lnTo>
                    <a:pt x="435" y="559"/>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9" name="Freeform 134"/>
            <p:cNvSpPr>
              <a:spLocks noEditPoints="1"/>
            </p:cNvSpPr>
            <p:nvPr userDrawn="1"/>
          </p:nvSpPr>
          <p:spPr bwMode="auto">
            <a:xfrm>
              <a:off x="4676" y="2977"/>
              <a:ext cx="65" cy="65"/>
            </a:xfrm>
            <a:custGeom>
              <a:avLst/>
              <a:gdLst>
                <a:gd name="T0" fmla="*/ 454 w 658"/>
                <a:gd name="T1" fmla="*/ 176 h 647"/>
                <a:gd name="T2" fmla="*/ 425 w 658"/>
                <a:gd name="T3" fmla="*/ 143 h 647"/>
                <a:gd name="T4" fmla="*/ 396 w 658"/>
                <a:gd name="T5" fmla="*/ 122 h 647"/>
                <a:gd name="T6" fmla="*/ 369 w 658"/>
                <a:gd name="T7" fmla="*/ 112 h 647"/>
                <a:gd name="T8" fmla="*/ 341 w 658"/>
                <a:gd name="T9" fmla="*/ 113 h 647"/>
                <a:gd name="T10" fmla="*/ 313 w 658"/>
                <a:gd name="T11" fmla="*/ 127 h 647"/>
                <a:gd name="T12" fmla="*/ 295 w 658"/>
                <a:gd name="T13" fmla="*/ 146 h 647"/>
                <a:gd name="T14" fmla="*/ 286 w 658"/>
                <a:gd name="T15" fmla="*/ 171 h 647"/>
                <a:gd name="T16" fmla="*/ 285 w 658"/>
                <a:gd name="T17" fmla="*/ 200 h 647"/>
                <a:gd name="T18" fmla="*/ 295 w 658"/>
                <a:gd name="T19" fmla="*/ 234 h 647"/>
                <a:gd name="T20" fmla="*/ 317 w 658"/>
                <a:gd name="T21" fmla="*/ 273 h 647"/>
                <a:gd name="T22" fmla="*/ 516 w 658"/>
                <a:gd name="T23" fmla="*/ 261 h 647"/>
                <a:gd name="T24" fmla="*/ 238 w 658"/>
                <a:gd name="T25" fmla="*/ 325 h 647"/>
                <a:gd name="T26" fmla="*/ 212 w 658"/>
                <a:gd name="T27" fmla="*/ 300 h 647"/>
                <a:gd name="T28" fmla="*/ 187 w 658"/>
                <a:gd name="T29" fmla="*/ 285 h 647"/>
                <a:gd name="T30" fmla="*/ 162 w 658"/>
                <a:gd name="T31" fmla="*/ 281 h 647"/>
                <a:gd name="T32" fmla="*/ 141 w 658"/>
                <a:gd name="T33" fmla="*/ 285 h 647"/>
                <a:gd name="T34" fmla="*/ 120 w 658"/>
                <a:gd name="T35" fmla="*/ 299 h 647"/>
                <a:gd name="T36" fmla="*/ 104 w 658"/>
                <a:gd name="T37" fmla="*/ 319 h 647"/>
                <a:gd name="T38" fmla="*/ 99 w 658"/>
                <a:gd name="T39" fmla="*/ 343 h 647"/>
                <a:gd name="T40" fmla="*/ 103 w 658"/>
                <a:gd name="T41" fmla="*/ 371 h 647"/>
                <a:gd name="T42" fmla="*/ 116 w 658"/>
                <a:gd name="T43" fmla="*/ 401 h 647"/>
                <a:gd name="T44" fmla="*/ 138 w 658"/>
                <a:gd name="T45" fmla="*/ 435 h 647"/>
                <a:gd name="T46" fmla="*/ 256 w 658"/>
                <a:gd name="T47" fmla="*/ 347 h 647"/>
                <a:gd name="T48" fmla="*/ 37 w 658"/>
                <a:gd name="T49" fmla="*/ 445 h 647"/>
                <a:gd name="T50" fmla="*/ 8 w 658"/>
                <a:gd name="T51" fmla="*/ 380 h 647"/>
                <a:gd name="T52" fmla="*/ 0 w 658"/>
                <a:gd name="T53" fmla="*/ 321 h 647"/>
                <a:gd name="T54" fmla="*/ 6 w 658"/>
                <a:gd name="T55" fmla="*/ 274 h 647"/>
                <a:gd name="T56" fmla="*/ 19 w 658"/>
                <a:gd name="T57" fmla="*/ 243 h 647"/>
                <a:gd name="T58" fmla="*/ 34 w 658"/>
                <a:gd name="T59" fmla="*/ 223 h 647"/>
                <a:gd name="T60" fmla="*/ 54 w 658"/>
                <a:gd name="T61" fmla="*/ 205 h 647"/>
                <a:gd name="T62" fmla="*/ 78 w 658"/>
                <a:gd name="T63" fmla="*/ 191 h 647"/>
                <a:gd name="T64" fmla="*/ 105 w 658"/>
                <a:gd name="T65" fmla="*/ 184 h 647"/>
                <a:gd name="T66" fmla="*/ 133 w 658"/>
                <a:gd name="T67" fmla="*/ 183 h 647"/>
                <a:gd name="T68" fmla="*/ 161 w 658"/>
                <a:gd name="T69" fmla="*/ 189 h 647"/>
                <a:gd name="T70" fmla="*/ 195 w 658"/>
                <a:gd name="T71" fmla="*/ 182 h 647"/>
                <a:gd name="T72" fmla="*/ 194 w 658"/>
                <a:gd name="T73" fmla="*/ 138 h 647"/>
                <a:gd name="T74" fmla="*/ 201 w 658"/>
                <a:gd name="T75" fmla="*/ 104 h 647"/>
                <a:gd name="T76" fmla="*/ 213 w 658"/>
                <a:gd name="T77" fmla="*/ 72 h 647"/>
                <a:gd name="T78" fmla="*/ 234 w 658"/>
                <a:gd name="T79" fmla="*/ 42 h 647"/>
                <a:gd name="T80" fmla="*/ 251 w 658"/>
                <a:gd name="T81" fmla="*/ 26 h 647"/>
                <a:gd name="T82" fmla="*/ 277 w 658"/>
                <a:gd name="T83" fmla="*/ 10 h 647"/>
                <a:gd name="T84" fmla="*/ 325 w 658"/>
                <a:gd name="T85" fmla="*/ 0 h 647"/>
                <a:gd name="T86" fmla="*/ 372 w 658"/>
                <a:gd name="T87" fmla="*/ 6 h 647"/>
                <a:gd name="T88" fmla="*/ 407 w 658"/>
                <a:gd name="T89" fmla="*/ 17 h 647"/>
                <a:gd name="T90" fmla="*/ 436 w 658"/>
                <a:gd name="T91" fmla="*/ 32 h 647"/>
                <a:gd name="T92" fmla="*/ 463 w 658"/>
                <a:gd name="T93" fmla="*/ 52 h 647"/>
                <a:gd name="T94" fmla="*/ 520 w 658"/>
                <a:gd name="T95" fmla="*/ 111 h 647"/>
                <a:gd name="T96" fmla="*/ 181 w 658"/>
                <a:gd name="T97"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8" h="647">
                  <a:moveTo>
                    <a:pt x="516" y="261"/>
                  </a:moveTo>
                  <a:lnTo>
                    <a:pt x="464" y="189"/>
                  </a:lnTo>
                  <a:lnTo>
                    <a:pt x="454" y="176"/>
                  </a:lnTo>
                  <a:lnTo>
                    <a:pt x="444" y="164"/>
                  </a:lnTo>
                  <a:lnTo>
                    <a:pt x="435" y="152"/>
                  </a:lnTo>
                  <a:lnTo>
                    <a:pt x="425" y="143"/>
                  </a:lnTo>
                  <a:lnTo>
                    <a:pt x="415" y="135"/>
                  </a:lnTo>
                  <a:lnTo>
                    <a:pt x="406" y="128"/>
                  </a:lnTo>
                  <a:lnTo>
                    <a:pt x="396" y="122"/>
                  </a:lnTo>
                  <a:lnTo>
                    <a:pt x="388" y="117"/>
                  </a:lnTo>
                  <a:lnTo>
                    <a:pt x="378" y="114"/>
                  </a:lnTo>
                  <a:lnTo>
                    <a:pt x="369" y="112"/>
                  </a:lnTo>
                  <a:lnTo>
                    <a:pt x="359" y="111"/>
                  </a:lnTo>
                  <a:lnTo>
                    <a:pt x="351" y="111"/>
                  </a:lnTo>
                  <a:lnTo>
                    <a:pt x="341" y="113"/>
                  </a:lnTo>
                  <a:lnTo>
                    <a:pt x="332" y="116"/>
                  </a:lnTo>
                  <a:lnTo>
                    <a:pt x="323" y="122"/>
                  </a:lnTo>
                  <a:lnTo>
                    <a:pt x="313" y="127"/>
                  </a:lnTo>
                  <a:lnTo>
                    <a:pt x="306" y="133"/>
                  </a:lnTo>
                  <a:lnTo>
                    <a:pt x="300" y="140"/>
                  </a:lnTo>
                  <a:lnTo>
                    <a:pt x="295" y="146"/>
                  </a:lnTo>
                  <a:lnTo>
                    <a:pt x="291" y="154"/>
                  </a:lnTo>
                  <a:lnTo>
                    <a:pt x="288" y="162"/>
                  </a:lnTo>
                  <a:lnTo>
                    <a:pt x="286" y="171"/>
                  </a:lnTo>
                  <a:lnTo>
                    <a:pt x="285" y="180"/>
                  </a:lnTo>
                  <a:lnTo>
                    <a:pt x="284" y="190"/>
                  </a:lnTo>
                  <a:lnTo>
                    <a:pt x="285" y="200"/>
                  </a:lnTo>
                  <a:lnTo>
                    <a:pt x="288" y="211"/>
                  </a:lnTo>
                  <a:lnTo>
                    <a:pt x="291" y="223"/>
                  </a:lnTo>
                  <a:lnTo>
                    <a:pt x="295" y="234"/>
                  </a:lnTo>
                  <a:lnTo>
                    <a:pt x="301" y="246"/>
                  </a:lnTo>
                  <a:lnTo>
                    <a:pt x="308" y="259"/>
                  </a:lnTo>
                  <a:lnTo>
                    <a:pt x="317" y="273"/>
                  </a:lnTo>
                  <a:lnTo>
                    <a:pt x="326" y="287"/>
                  </a:lnTo>
                  <a:lnTo>
                    <a:pt x="379" y="361"/>
                  </a:lnTo>
                  <a:lnTo>
                    <a:pt x="516" y="261"/>
                  </a:lnTo>
                  <a:close/>
                  <a:moveTo>
                    <a:pt x="256" y="347"/>
                  </a:moveTo>
                  <a:lnTo>
                    <a:pt x="248" y="335"/>
                  </a:lnTo>
                  <a:lnTo>
                    <a:pt x="238" y="325"/>
                  </a:lnTo>
                  <a:lnTo>
                    <a:pt x="229" y="315"/>
                  </a:lnTo>
                  <a:lnTo>
                    <a:pt x="221" y="307"/>
                  </a:lnTo>
                  <a:lnTo>
                    <a:pt x="212" y="300"/>
                  </a:lnTo>
                  <a:lnTo>
                    <a:pt x="204" y="294"/>
                  </a:lnTo>
                  <a:lnTo>
                    <a:pt x="195" y="290"/>
                  </a:lnTo>
                  <a:lnTo>
                    <a:pt x="187" y="285"/>
                  </a:lnTo>
                  <a:lnTo>
                    <a:pt x="178" y="283"/>
                  </a:lnTo>
                  <a:lnTo>
                    <a:pt x="171" y="281"/>
                  </a:lnTo>
                  <a:lnTo>
                    <a:pt x="162" y="281"/>
                  </a:lnTo>
                  <a:lnTo>
                    <a:pt x="155" y="281"/>
                  </a:lnTo>
                  <a:lnTo>
                    <a:pt x="148" y="283"/>
                  </a:lnTo>
                  <a:lnTo>
                    <a:pt x="141" y="285"/>
                  </a:lnTo>
                  <a:lnTo>
                    <a:pt x="134" y="289"/>
                  </a:lnTo>
                  <a:lnTo>
                    <a:pt x="127" y="293"/>
                  </a:lnTo>
                  <a:lnTo>
                    <a:pt x="120" y="299"/>
                  </a:lnTo>
                  <a:lnTo>
                    <a:pt x="114" y="306"/>
                  </a:lnTo>
                  <a:lnTo>
                    <a:pt x="108" y="312"/>
                  </a:lnTo>
                  <a:lnTo>
                    <a:pt x="104" y="319"/>
                  </a:lnTo>
                  <a:lnTo>
                    <a:pt x="101" y="327"/>
                  </a:lnTo>
                  <a:lnTo>
                    <a:pt x="100" y="334"/>
                  </a:lnTo>
                  <a:lnTo>
                    <a:pt x="99" y="343"/>
                  </a:lnTo>
                  <a:lnTo>
                    <a:pt x="99" y="351"/>
                  </a:lnTo>
                  <a:lnTo>
                    <a:pt x="101" y="361"/>
                  </a:lnTo>
                  <a:lnTo>
                    <a:pt x="103" y="371"/>
                  </a:lnTo>
                  <a:lnTo>
                    <a:pt x="106" y="380"/>
                  </a:lnTo>
                  <a:lnTo>
                    <a:pt x="110" y="391"/>
                  </a:lnTo>
                  <a:lnTo>
                    <a:pt x="116" y="401"/>
                  </a:lnTo>
                  <a:lnTo>
                    <a:pt x="122" y="412"/>
                  </a:lnTo>
                  <a:lnTo>
                    <a:pt x="130" y="424"/>
                  </a:lnTo>
                  <a:lnTo>
                    <a:pt x="138" y="435"/>
                  </a:lnTo>
                  <a:lnTo>
                    <a:pt x="186" y="501"/>
                  </a:lnTo>
                  <a:lnTo>
                    <a:pt x="306" y="415"/>
                  </a:lnTo>
                  <a:lnTo>
                    <a:pt x="256" y="347"/>
                  </a:lnTo>
                  <a:close/>
                  <a:moveTo>
                    <a:pt x="68" y="492"/>
                  </a:moveTo>
                  <a:lnTo>
                    <a:pt x="52" y="468"/>
                  </a:lnTo>
                  <a:lnTo>
                    <a:pt x="37" y="445"/>
                  </a:lnTo>
                  <a:lnTo>
                    <a:pt x="25" y="423"/>
                  </a:lnTo>
                  <a:lnTo>
                    <a:pt x="16" y="401"/>
                  </a:lnTo>
                  <a:lnTo>
                    <a:pt x="8" y="380"/>
                  </a:lnTo>
                  <a:lnTo>
                    <a:pt x="4" y="360"/>
                  </a:lnTo>
                  <a:lnTo>
                    <a:pt x="1" y="341"/>
                  </a:lnTo>
                  <a:lnTo>
                    <a:pt x="0" y="321"/>
                  </a:lnTo>
                  <a:lnTo>
                    <a:pt x="1" y="305"/>
                  </a:lnTo>
                  <a:lnTo>
                    <a:pt x="3" y="289"/>
                  </a:lnTo>
                  <a:lnTo>
                    <a:pt x="6" y="274"/>
                  </a:lnTo>
                  <a:lnTo>
                    <a:pt x="11" y="258"/>
                  </a:lnTo>
                  <a:lnTo>
                    <a:pt x="15" y="250"/>
                  </a:lnTo>
                  <a:lnTo>
                    <a:pt x="19" y="243"/>
                  </a:lnTo>
                  <a:lnTo>
                    <a:pt x="23" y="237"/>
                  </a:lnTo>
                  <a:lnTo>
                    <a:pt x="29" y="229"/>
                  </a:lnTo>
                  <a:lnTo>
                    <a:pt x="34" y="223"/>
                  </a:lnTo>
                  <a:lnTo>
                    <a:pt x="40" y="216"/>
                  </a:lnTo>
                  <a:lnTo>
                    <a:pt x="47" y="210"/>
                  </a:lnTo>
                  <a:lnTo>
                    <a:pt x="54" y="205"/>
                  </a:lnTo>
                  <a:lnTo>
                    <a:pt x="63" y="199"/>
                  </a:lnTo>
                  <a:lnTo>
                    <a:pt x="70" y="195"/>
                  </a:lnTo>
                  <a:lnTo>
                    <a:pt x="78" y="191"/>
                  </a:lnTo>
                  <a:lnTo>
                    <a:pt x="87" y="188"/>
                  </a:lnTo>
                  <a:lnTo>
                    <a:pt x="97" y="185"/>
                  </a:lnTo>
                  <a:lnTo>
                    <a:pt x="105" y="184"/>
                  </a:lnTo>
                  <a:lnTo>
                    <a:pt x="115" y="183"/>
                  </a:lnTo>
                  <a:lnTo>
                    <a:pt x="124" y="183"/>
                  </a:lnTo>
                  <a:lnTo>
                    <a:pt x="133" y="183"/>
                  </a:lnTo>
                  <a:lnTo>
                    <a:pt x="142" y="184"/>
                  </a:lnTo>
                  <a:lnTo>
                    <a:pt x="152" y="187"/>
                  </a:lnTo>
                  <a:lnTo>
                    <a:pt x="161" y="189"/>
                  </a:lnTo>
                  <a:lnTo>
                    <a:pt x="181" y="195"/>
                  </a:lnTo>
                  <a:lnTo>
                    <a:pt x="200" y="202"/>
                  </a:lnTo>
                  <a:lnTo>
                    <a:pt x="195" y="182"/>
                  </a:lnTo>
                  <a:lnTo>
                    <a:pt x="194" y="160"/>
                  </a:lnTo>
                  <a:lnTo>
                    <a:pt x="194" y="149"/>
                  </a:lnTo>
                  <a:lnTo>
                    <a:pt x="194" y="138"/>
                  </a:lnTo>
                  <a:lnTo>
                    <a:pt x="195" y="126"/>
                  </a:lnTo>
                  <a:lnTo>
                    <a:pt x="198" y="115"/>
                  </a:lnTo>
                  <a:lnTo>
                    <a:pt x="201" y="104"/>
                  </a:lnTo>
                  <a:lnTo>
                    <a:pt x="204" y="93"/>
                  </a:lnTo>
                  <a:lnTo>
                    <a:pt x="208" y="82"/>
                  </a:lnTo>
                  <a:lnTo>
                    <a:pt x="213" y="72"/>
                  </a:lnTo>
                  <a:lnTo>
                    <a:pt x="219" y="61"/>
                  </a:lnTo>
                  <a:lnTo>
                    <a:pt x="226" y="51"/>
                  </a:lnTo>
                  <a:lnTo>
                    <a:pt x="234" y="42"/>
                  </a:lnTo>
                  <a:lnTo>
                    <a:pt x="243" y="33"/>
                  </a:lnTo>
                  <a:lnTo>
                    <a:pt x="246" y="29"/>
                  </a:lnTo>
                  <a:lnTo>
                    <a:pt x="251" y="26"/>
                  </a:lnTo>
                  <a:lnTo>
                    <a:pt x="255" y="23"/>
                  </a:lnTo>
                  <a:lnTo>
                    <a:pt x="261" y="18"/>
                  </a:lnTo>
                  <a:lnTo>
                    <a:pt x="277" y="10"/>
                  </a:lnTo>
                  <a:lnTo>
                    <a:pt x="293" y="5"/>
                  </a:lnTo>
                  <a:lnTo>
                    <a:pt x="309" y="1"/>
                  </a:lnTo>
                  <a:lnTo>
                    <a:pt x="325" y="0"/>
                  </a:lnTo>
                  <a:lnTo>
                    <a:pt x="341" y="0"/>
                  </a:lnTo>
                  <a:lnTo>
                    <a:pt x="357" y="3"/>
                  </a:lnTo>
                  <a:lnTo>
                    <a:pt x="372" y="6"/>
                  </a:lnTo>
                  <a:lnTo>
                    <a:pt x="387" y="10"/>
                  </a:lnTo>
                  <a:lnTo>
                    <a:pt x="396" y="13"/>
                  </a:lnTo>
                  <a:lnTo>
                    <a:pt x="407" y="17"/>
                  </a:lnTo>
                  <a:lnTo>
                    <a:pt x="417" y="22"/>
                  </a:lnTo>
                  <a:lnTo>
                    <a:pt x="426" y="27"/>
                  </a:lnTo>
                  <a:lnTo>
                    <a:pt x="436" y="32"/>
                  </a:lnTo>
                  <a:lnTo>
                    <a:pt x="444" y="39"/>
                  </a:lnTo>
                  <a:lnTo>
                    <a:pt x="454" y="45"/>
                  </a:lnTo>
                  <a:lnTo>
                    <a:pt x="463" y="52"/>
                  </a:lnTo>
                  <a:lnTo>
                    <a:pt x="482" y="70"/>
                  </a:lnTo>
                  <a:lnTo>
                    <a:pt x="501" y="89"/>
                  </a:lnTo>
                  <a:lnTo>
                    <a:pt x="520" y="111"/>
                  </a:lnTo>
                  <a:lnTo>
                    <a:pt x="539" y="137"/>
                  </a:lnTo>
                  <a:lnTo>
                    <a:pt x="658" y="300"/>
                  </a:lnTo>
                  <a:lnTo>
                    <a:pt x="181" y="647"/>
                  </a:lnTo>
                  <a:lnTo>
                    <a:pt x="68" y="49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0" name="Freeform 135"/>
            <p:cNvSpPr>
              <a:spLocks/>
            </p:cNvSpPr>
            <p:nvPr userDrawn="1"/>
          </p:nvSpPr>
          <p:spPr bwMode="auto">
            <a:xfrm>
              <a:off x="4637" y="2930"/>
              <a:ext cx="62" cy="60"/>
            </a:xfrm>
            <a:custGeom>
              <a:avLst/>
              <a:gdLst>
                <a:gd name="T0" fmla="*/ 0 w 624"/>
                <a:gd name="T1" fmla="*/ 347 h 598"/>
                <a:gd name="T2" fmla="*/ 139 w 624"/>
                <a:gd name="T3" fmla="*/ 384 h 598"/>
                <a:gd name="T4" fmla="*/ 171 w 624"/>
                <a:gd name="T5" fmla="*/ 422 h 598"/>
                <a:gd name="T6" fmla="*/ 205 w 624"/>
                <a:gd name="T7" fmla="*/ 453 h 598"/>
                <a:gd name="T8" fmla="*/ 242 w 624"/>
                <a:gd name="T9" fmla="*/ 474 h 598"/>
                <a:gd name="T10" fmla="*/ 261 w 624"/>
                <a:gd name="T11" fmla="*/ 482 h 598"/>
                <a:gd name="T12" fmla="*/ 280 w 624"/>
                <a:gd name="T13" fmla="*/ 487 h 598"/>
                <a:gd name="T14" fmla="*/ 300 w 624"/>
                <a:gd name="T15" fmla="*/ 490 h 598"/>
                <a:gd name="T16" fmla="*/ 320 w 624"/>
                <a:gd name="T17" fmla="*/ 491 h 598"/>
                <a:gd name="T18" fmla="*/ 340 w 624"/>
                <a:gd name="T19" fmla="*/ 490 h 598"/>
                <a:gd name="T20" fmla="*/ 360 w 624"/>
                <a:gd name="T21" fmla="*/ 487 h 598"/>
                <a:gd name="T22" fmla="*/ 380 w 624"/>
                <a:gd name="T23" fmla="*/ 482 h 598"/>
                <a:gd name="T24" fmla="*/ 400 w 624"/>
                <a:gd name="T25" fmla="*/ 473 h 598"/>
                <a:gd name="T26" fmla="*/ 441 w 624"/>
                <a:gd name="T27" fmla="*/ 451 h 598"/>
                <a:gd name="T28" fmla="*/ 475 w 624"/>
                <a:gd name="T29" fmla="*/ 420 h 598"/>
                <a:gd name="T30" fmla="*/ 489 w 624"/>
                <a:gd name="T31" fmla="*/ 403 h 598"/>
                <a:gd name="T32" fmla="*/ 499 w 624"/>
                <a:gd name="T33" fmla="*/ 386 h 598"/>
                <a:gd name="T34" fmla="*/ 509 w 624"/>
                <a:gd name="T35" fmla="*/ 368 h 598"/>
                <a:gd name="T36" fmla="*/ 516 w 624"/>
                <a:gd name="T37" fmla="*/ 349 h 598"/>
                <a:gd name="T38" fmla="*/ 522 w 624"/>
                <a:gd name="T39" fmla="*/ 330 h 598"/>
                <a:gd name="T40" fmla="*/ 525 w 624"/>
                <a:gd name="T41" fmla="*/ 309 h 598"/>
                <a:gd name="T42" fmla="*/ 525 w 624"/>
                <a:gd name="T43" fmla="*/ 290 h 598"/>
                <a:gd name="T44" fmla="*/ 524 w 624"/>
                <a:gd name="T45" fmla="*/ 269 h 598"/>
                <a:gd name="T46" fmla="*/ 514 w 624"/>
                <a:gd name="T47" fmla="*/ 228 h 598"/>
                <a:gd name="T48" fmla="*/ 497 w 624"/>
                <a:gd name="T49" fmla="*/ 185 h 598"/>
                <a:gd name="T50" fmla="*/ 471 w 624"/>
                <a:gd name="T51" fmla="*/ 143 h 598"/>
                <a:gd name="T52" fmla="*/ 351 w 624"/>
                <a:gd name="T53" fmla="*/ 216 h 598"/>
                <a:gd name="T54" fmla="*/ 354 w 624"/>
                <a:gd name="T55" fmla="*/ 378 h 598"/>
                <a:gd name="T56" fmla="*/ 287 w 624"/>
                <a:gd name="T57" fmla="*/ 138 h 598"/>
                <a:gd name="T58" fmla="*/ 477 w 624"/>
                <a:gd name="T59" fmla="*/ 0 h 598"/>
                <a:gd name="T60" fmla="*/ 553 w 624"/>
                <a:gd name="T61" fmla="*/ 105 h 598"/>
                <a:gd name="T62" fmla="*/ 573 w 624"/>
                <a:gd name="T63" fmla="*/ 137 h 598"/>
                <a:gd name="T64" fmla="*/ 590 w 624"/>
                <a:gd name="T65" fmla="*/ 169 h 598"/>
                <a:gd name="T66" fmla="*/ 602 w 624"/>
                <a:gd name="T67" fmla="*/ 201 h 598"/>
                <a:gd name="T68" fmla="*/ 612 w 624"/>
                <a:gd name="T69" fmla="*/ 232 h 598"/>
                <a:gd name="T70" fmla="*/ 619 w 624"/>
                <a:gd name="T71" fmla="*/ 264 h 598"/>
                <a:gd name="T72" fmla="*/ 623 w 624"/>
                <a:gd name="T73" fmla="*/ 295 h 598"/>
                <a:gd name="T74" fmla="*/ 624 w 624"/>
                <a:gd name="T75" fmla="*/ 325 h 598"/>
                <a:gd name="T76" fmla="*/ 622 w 624"/>
                <a:gd name="T77" fmla="*/ 355 h 598"/>
                <a:gd name="T78" fmla="*/ 616 w 624"/>
                <a:gd name="T79" fmla="*/ 384 h 598"/>
                <a:gd name="T80" fmla="*/ 608 w 624"/>
                <a:gd name="T81" fmla="*/ 412 h 598"/>
                <a:gd name="T82" fmla="*/ 596 w 624"/>
                <a:gd name="T83" fmla="*/ 438 h 598"/>
                <a:gd name="T84" fmla="*/ 581 w 624"/>
                <a:gd name="T85" fmla="*/ 465 h 598"/>
                <a:gd name="T86" fmla="*/ 564 w 624"/>
                <a:gd name="T87" fmla="*/ 489 h 598"/>
                <a:gd name="T88" fmla="*/ 545 w 624"/>
                <a:gd name="T89" fmla="*/ 512 h 598"/>
                <a:gd name="T90" fmla="*/ 522 w 624"/>
                <a:gd name="T91" fmla="*/ 534 h 598"/>
                <a:gd name="T92" fmla="*/ 496 w 624"/>
                <a:gd name="T93" fmla="*/ 552 h 598"/>
                <a:gd name="T94" fmla="*/ 468 w 624"/>
                <a:gd name="T95" fmla="*/ 568 h 598"/>
                <a:gd name="T96" fmla="*/ 440 w 624"/>
                <a:gd name="T97" fmla="*/ 580 h 598"/>
                <a:gd name="T98" fmla="*/ 411 w 624"/>
                <a:gd name="T99" fmla="*/ 589 h 598"/>
                <a:gd name="T100" fmla="*/ 382 w 624"/>
                <a:gd name="T101" fmla="*/ 595 h 598"/>
                <a:gd name="T102" fmla="*/ 353 w 624"/>
                <a:gd name="T103" fmla="*/ 598 h 598"/>
                <a:gd name="T104" fmla="*/ 324 w 624"/>
                <a:gd name="T105" fmla="*/ 597 h 598"/>
                <a:gd name="T106" fmla="*/ 294 w 624"/>
                <a:gd name="T107" fmla="*/ 593 h 598"/>
                <a:gd name="T108" fmla="*/ 265 w 624"/>
                <a:gd name="T109" fmla="*/ 587 h 598"/>
                <a:gd name="T110" fmla="*/ 237 w 624"/>
                <a:gd name="T111" fmla="*/ 576 h 598"/>
                <a:gd name="T112" fmla="*/ 208 w 624"/>
                <a:gd name="T113" fmla="*/ 564 h 598"/>
                <a:gd name="T114" fmla="*/ 180 w 624"/>
                <a:gd name="T115" fmla="*/ 548 h 598"/>
                <a:gd name="T116" fmla="*/ 153 w 624"/>
                <a:gd name="T117" fmla="*/ 529 h 598"/>
                <a:gd name="T118" fmla="*/ 126 w 624"/>
                <a:gd name="T119" fmla="*/ 505 h 598"/>
                <a:gd name="T120" fmla="*/ 101 w 624"/>
                <a:gd name="T121" fmla="*/ 480 h 598"/>
                <a:gd name="T122" fmla="*/ 76 w 624"/>
                <a:gd name="T123" fmla="*/ 451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8">
                  <a:moveTo>
                    <a:pt x="64" y="436"/>
                  </a:moveTo>
                  <a:lnTo>
                    <a:pt x="0" y="347"/>
                  </a:lnTo>
                  <a:lnTo>
                    <a:pt x="73" y="293"/>
                  </a:lnTo>
                  <a:lnTo>
                    <a:pt x="139" y="384"/>
                  </a:lnTo>
                  <a:lnTo>
                    <a:pt x="154" y="404"/>
                  </a:lnTo>
                  <a:lnTo>
                    <a:pt x="171" y="422"/>
                  </a:lnTo>
                  <a:lnTo>
                    <a:pt x="188" y="439"/>
                  </a:lnTo>
                  <a:lnTo>
                    <a:pt x="205" y="453"/>
                  </a:lnTo>
                  <a:lnTo>
                    <a:pt x="224" y="465"/>
                  </a:lnTo>
                  <a:lnTo>
                    <a:pt x="242" y="474"/>
                  </a:lnTo>
                  <a:lnTo>
                    <a:pt x="252" y="479"/>
                  </a:lnTo>
                  <a:lnTo>
                    <a:pt x="261" y="482"/>
                  </a:lnTo>
                  <a:lnTo>
                    <a:pt x="271" y="485"/>
                  </a:lnTo>
                  <a:lnTo>
                    <a:pt x="280" y="487"/>
                  </a:lnTo>
                  <a:lnTo>
                    <a:pt x="290" y="489"/>
                  </a:lnTo>
                  <a:lnTo>
                    <a:pt x="300" y="490"/>
                  </a:lnTo>
                  <a:lnTo>
                    <a:pt x="310" y="491"/>
                  </a:lnTo>
                  <a:lnTo>
                    <a:pt x="320" y="491"/>
                  </a:lnTo>
                  <a:lnTo>
                    <a:pt x="330" y="491"/>
                  </a:lnTo>
                  <a:lnTo>
                    <a:pt x="340" y="490"/>
                  </a:lnTo>
                  <a:lnTo>
                    <a:pt x="350" y="489"/>
                  </a:lnTo>
                  <a:lnTo>
                    <a:pt x="360" y="487"/>
                  </a:lnTo>
                  <a:lnTo>
                    <a:pt x="371" y="485"/>
                  </a:lnTo>
                  <a:lnTo>
                    <a:pt x="380" y="482"/>
                  </a:lnTo>
                  <a:lnTo>
                    <a:pt x="391" y="478"/>
                  </a:lnTo>
                  <a:lnTo>
                    <a:pt x="400" y="473"/>
                  </a:lnTo>
                  <a:lnTo>
                    <a:pt x="421" y="464"/>
                  </a:lnTo>
                  <a:lnTo>
                    <a:pt x="441" y="451"/>
                  </a:lnTo>
                  <a:lnTo>
                    <a:pt x="459" y="436"/>
                  </a:lnTo>
                  <a:lnTo>
                    <a:pt x="475" y="420"/>
                  </a:lnTo>
                  <a:lnTo>
                    <a:pt x="481" y="412"/>
                  </a:lnTo>
                  <a:lnTo>
                    <a:pt x="489" y="403"/>
                  </a:lnTo>
                  <a:lnTo>
                    <a:pt x="494" y="395"/>
                  </a:lnTo>
                  <a:lnTo>
                    <a:pt x="499" y="386"/>
                  </a:lnTo>
                  <a:lnTo>
                    <a:pt x="505" y="376"/>
                  </a:lnTo>
                  <a:lnTo>
                    <a:pt x="509" y="368"/>
                  </a:lnTo>
                  <a:lnTo>
                    <a:pt x="513" y="358"/>
                  </a:lnTo>
                  <a:lnTo>
                    <a:pt x="516" y="349"/>
                  </a:lnTo>
                  <a:lnTo>
                    <a:pt x="519" y="339"/>
                  </a:lnTo>
                  <a:lnTo>
                    <a:pt x="522" y="330"/>
                  </a:lnTo>
                  <a:lnTo>
                    <a:pt x="524" y="320"/>
                  </a:lnTo>
                  <a:lnTo>
                    <a:pt x="525" y="309"/>
                  </a:lnTo>
                  <a:lnTo>
                    <a:pt x="525" y="300"/>
                  </a:lnTo>
                  <a:lnTo>
                    <a:pt x="525" y="290"/>
                  </a:lnTo>
                  <a:lnTo>
                    <a:pt x="525" y="280"/>
                  </a:lnTo>
                  <a:lnTo>
                    <a:pt x="524" y="269"/>
                  </a:lnTo>
                  <a:lnTo>
                    <a:pt x="521" y="249"/>
                  </a:lnTo>
                  <a:lnTo>
                    <a:pt x="514" y="228"/>
                  </a:lnTo>
                  <a:lnTo>
                    <a:pt x="507" y="206"/>
                  </a:lnTo>
                  <a:lnTo>
                    <a:pt x="497" y="185"/>
                  </a:lnTo>
                  <a:lnTo>
                    <a:pt x="484" y="165"/>
                  </a:lnTo>
                  <a:lnTo>
                    <a:pt x="471" y="143"/>
                  </a:lnTo>
                  <a:lnTo>
                    <a:pt x="464" y="134"/>
                  </a:lnTo>
                  <a:lnTo>
                    <a:pt x="351" y="216"/>
                  </a:lnTo>
                  <a:lnTo>
                    <a:pt x="429" y="322"/>
                  </a:lnTo>
                  <a:lnTo>
                    <a:pt x="354" y="378"/>
                  </a:lnTo>
                  <a:lnTo>
                    <a:pt x="216" y="189"/>
                  </a:lnTo>
                  <a:lnTo>
                    <a:pt x="287" y="138"/>
                  </a:lnTo>
                  <a:lnTo>
                    <a:pt x="400" y="56"/>
                  </a:lnTo>
                  <a:lnTo>
                    <a:pt x="477" y="0"/>
                  </a:lnTo>
                  <a:lnTo>
                    <a:pt x="542" y="89"/>
                  </a:lnTo>
                  <a:lnTo>
                    <a:pt x="553" y="105"/>
                  </a:lnTo>
                  <a:lnTo>
                    <a:pt x="563" y="121"/>
                  </a:lnTo>
                  <a:lnTo>
                    <a:pt x="573" y="137"/>
                  </a:lnTo>
                  <a:lnTo>
                    <a:pt x="581" y="153"/>
                  </a:lnTo>
                  <a:lnTo>
                    <a:pt x="590" y="169"/>
                  </a:lnTo>
                  <a:lnTo>
                    <a:pt x="596" y="185"/>
                  </a:lnTo>
                  <a:lnTo>
                    <a:pt x="602" y="201"/>
                  </a:lnTo>
                  <a:lnTo>
                    <a:pt x="608" y="217"/>
                  </a:lnTo>
                  <a:lnTo>
                    <a:pt x="612" y="232"/>
                  </a:lnTo>
                  <a:lnTo>
                    <a:pt x="616" y="248"/>
                  </a:lnTo>
                  <a:lnTo>
                    <a:pt x="619" y="264"/>
                  </a:lnTo>
                  <a:lnTo>
                    <a:pt x="622" y="280"/>
                  </a:lnTo>
                  <a:lnTo>
                    <a:pt x="623" y="295"/>
                  </a:lnTo>
                  <a:lnTo>
                    <a:pt x="624" y="309"/>
                  </a:lnTo>
                  <a:lnTo>
                    <a:pt x="624" y="325"/>
                  </a:lnTo>
                  <a:lnTo>
                    <a:pt x="623" y="340"/>
                  </a:lnTo>
                  <a:lnTo>
                    <a:pt x="622" y="355"/>
                  </a:lnTo>
                  <a:lnTo>
                    <a:pt x="618" y="369"/>
                  </a:lnTo>
                  <a:lnTo>
                    <a:pt x="616" y="384"/>
                  </a:lnTo>
                  <a:lnTo>
                    <a:pt x="612" y="398"/>
                  </a:lnTo>
                  <a:lnTo>
                    <a:pt x="608" y="412"/>
                  </a:lnTo>
                  <a:lnTo>
                    <a:pt x="602" y="425"/>
                  </a:lnTo>
                  <a:lnTo>
                    <a:pt x="596" y="438"/>
                  </a:lnTo>
                  <a:lnTo>
                    <a:pt x="590" y="452"/>
                  </a:lnTo>
                  <a:lnTo>
                    <a:pt x="581" y="465"/>
                  </a:lnTo>
                  <a:lnTo>
                    <a:pt x="574" y="476"/>
                  </a:lnTo>
                  <a:lnTo>
                    <a:pt x="564" y="489"/>
                  </a:lnTo>
                  <a:lnTo>
                    <a:pt x="555" y="501"/>
                  </a:lnTo>
                  <a:lnTo>
                    <a:pt x="545" y="512"/>
                  </a:lnTo>
                  <a:lnTo>
                    <a:pt x="533" y="523"/>
                  </a:lnTo>
                  <a:lnTo>
                    <a:pt x="522" y="534"/>
                  </a:lnTo>
                  <a:lnTo>
                    <a:pt x="509" y="543"/>
                  </a:lnTo>
                  <a:lnTo>
                    <a:pt x="496" y="552"/>
                  </a:lnTo>
                  <a:lnTo>
                    <a:pt x="482" y="560"/>
                  </a:lnTo>
                  <a:lnTo>
                    <a:pt x="468" y="568"/>
                  </a:lnTo>
                  <a:lnTo>
                    <a:pt x="454" y="574"/>
                  </a:lnTo>
                  <a:lnTo>
                    <a:pt x="440" y="580"/>
                  </a:lnTo>
                  <a:lnTo>
                    <a:pt x="426" y="585"/>
                  </a:lnTo>
                  <a:lnTo>
                    <a:pt x="411" y="589"/>
                  </a:lnTo>
                  <a:lnTo>
                    <a:pt x="397" y="592"/>
                  </a:lnTo>
                  <a:lnTo>
                    <a:pt x="382" y="595"/>
                  </a:lnTo>
                  <a:lnTo>
                    <a:pt x="367" y="597"/>
                  </a:lnTo>
                  <a:lnTo>
                    <a:pt x="353" y="598"/>
                  </a:lnTo>
                  <a:lnTo>
                    <a:pt x="339" y="598"/>
                  </a:lnTo>
                  <a:lnTo>
                    <a:pt x="324" y="597"/>
                  </a:lnTo>
                  <a:lnTo>
                    <a:pt x="309" y="596"/>
                  </a:lnTo>
                  <a:lnTo>
                    <a:pt x="294" y="593"/>
                  </a:lnTo>
                  <a:lnTo>
                    <a:pt x="279" y="590"/>
                  </a:lnTo>
                  <a:lnTo>
                    <a:pt x="265" y="587"/>
                  </a:lnTo>
                  <a:lnTo>
                    <a:pt x="250" y="582"/>
                  </a:lnTo>
                  <a:lnTo>
                    <a:pt x="237" y="576"/>
                  </a:lnTo>
                  <a:lnTo>
                    <a:pt x="222" y="571"/>
                  </a:lnTo>
                  <a:lnTo>
                    <a:pt x="208" y="564"/>
                  </a:lnTo>
                  <a:lnTo>
                    <a:pt x="194" y="556"/>
                  </a:lnTo>
                  <a:lnTo>
                    <a:pt x="180" y="548"/>
                  </a:lnTo>
                  <a:lnTo>
                    <a:pt x="166" y="538"/>
                  </a:lnTo>
                  <a:lnTo>
                    <a:pt x="153" y="529"/>
                  </a:lnTo>
                  <a:lnTo>
                    <a:pt x="140" y="517"/>
                  </a:lnTo>
                  <a:lnTo>
                    <a:pt x="126" y="505"/>
                  </a:lnTo>
                  <a:lnTo>
                    <a:pt x="113" y="493"/>
                  </a:lnTo>
                  <a:lnTo>
                    <a:pt x="101" y="480"/>
                  </a:lnTo>
                  <a:lnTo>
                    <a:pt x="89" y="466"/>
                  </a:lnTo>
                  <a:lnTo>
                    <a:pt x="76" y="451"/>
                  </a:lnTo>
                  <a:lnTo>
                    <a:pt x="64" y="43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1" name="Freeform 136"/>
            <p:cNvSpPr>
              <a:spLocks noEditPoints="1"/>
            </p:cNvSpPr>
            <p:nvPr userDrawn="1"/>
          </p:nvSpPr>
          <p:spPr bwMode="auto">
            <a:xfrm>
              <a:off x="4569" y="2795"/>
              <a:ext cx="66" cy="64"/>
            </a:xfrm>
            <a:custGeom>
              <a:avLst/>
              <a:gdLst>
                <a:gd name="T0" fmla="*/ 204 w 658"/>
                <a:gd name="T1" fmla="*/ 471 h 647"/>
                <a:gd name="T2" fmla="*/ 232 w 658"/>
                <a:gd name="T3" fmla="*/ 504 h 647"/>
                <a:gd name="T4" fmla="*/ 261 w 658"/>
                <a:gd name="T5" fmla="*/ 525 h 647"/>
                <a:gd name="T6" fmla="*/ 289 w 658"/>
                <a:gd name="T7" fmla="*/ 535 h 647"/>
                <a:gd name="T8" fmla="*/ 316 w 658"/>
                <a:gd name="T9" fmla="*/ 534 h 647"/>
                <a:gd name="T10" fmla="*/ 344 w 658"/>
                <a:gd name="T11" fmla="*/ 520 h 647"/>
                <a:gd name="T12" fmla="*/ 362 w 658"/>
                <a:gd name="T13" fmla="*/ 501 h 647"/>
                <a:gd name="T14" fmla="*/ 372 w 658"/>
                <a:gd name="T15" fmla="*/ 477 h 647"/>
                <a:gd name="T16" fmla="*/ 373 w 658"/>
                <a:gd name="T17" fmla="*/ 447 h 647"/>
                <a:gd name="T18" fmla="*/ 362 w 658"/>
                <a:gd name="T19" fmla="*/ 413 h 647"/>
                <a:gd name="T20" fmla="*/ 341 w 658"/>
                <a:gd name="T21" fmla="*/ 374 h 647"/>
                <a:gd name="T22" fmla="*/ 141 w 658"/>
                <a:gd name="T23" fmla="*/ 386 h 647"/>
                <a:gd name="T24" fmla="*/ 419 w 658"/>
                <a:gd name="T25" fmla="*/ 322 h 647"/>
                <a:gd name="T26" fmla="*/ 445 w 658"/>
                <a:gd name="T27" fmla="*/ 347 h 647"/>
                <a:gd name="T28" fmla="*/ 470 w 658"/>
                <a:gd name="T29" fmla="*/ 362 h 647"/>
                <a:gd name="T30" fmla="*/ 495 w 658"/>
                <a:gd name="T31" fmla="*/ 366 h 647"/>
                <a:gd name="T32" fmla="*/ 516 w 658"/>
                <a:gd name="T33" fmla="*/ 362 h 647"/>
                <a:gd name="T34" fmla="*/ 537 w 658"/>
                <a:gd name="T35" fmla="*/ 348 h 647"/>
                <a:gd name="T36" fmla="*/ 553 w 658"/>
                <a:gd name="T37" fmla="*/ 328 h 647"/>
                <a:gd name="T38" fmla="*/ 559 w 658"/>
                <a:gd name="T39" fmla="*/ 304 h 647"/>
                <a:gd name="T40" fmla="*/ 554 w 658"/>
                <a:gd name="T41" fmla="*/ 277 h 647"/>
                <a:gd name="T42" fmla="*/ 542 w 658"/>
                <a:gd name="T43" fmla="*/ 246 h 647"/>
                <a:gd name="T44" fmla="*/ 519 w 658"/>
                <a:gd name="T45" fmla="*/ 212 h 647"/>
                <a:gd name="T46" fmla="*/ 401 w 658"/>
                <a:gd name="T47" fmla="*/ 300 h 647"/>
                <a:gd name="T48" fmla="*/ 620 w 658"/>
                <a:gd name="T49" fmla="*/ 202 h 647"/>
                <a:gd name="T50" fmla="*/ 649 w 658"/>
                <a:gd name="T51" fmla="*/ 266 h 647"/>
                <a:gd name="T52" fmla="*/ 658 w 658"/>
                <a:gd name="T53" fmla="*/ 327 h 647"/>
                <a:gd name="T54" fmla="*/ 651 w 658"/>
                <a:gd name="T55" fmla="*/ 373 h 647"/>
                <a:gd name="T56" fmla="*/ 638 w 658"/>
                <a:gd name="T57" fmla="*/ 404 h 647"/>
                <a:gd name="T58" fmla="*/ 624 w 658"/>
                <a:gd name="T59" fmla="*/ 424 h 647"/>
                <a:gd name="T60" fmla="*/ 603 w 658"/>
                <a:gd name="T61" fmla="*/ 442 h 647"/>
                <a:gd name="T62" fmla="*/ 579 w 658"/>
                <a:gd name="T63" fmla="*/ 456 h 647"/>
                <a:gd name="T64" fmla="*/ 552 w 658"/>
                <a:gd name="T65" fmla="*/ 463 h 647"/>
                <a:gd name="T66" fmla="*/ 525 w 658"/>
                <a:gd name="T67" fmla="*/ 464 h 647"/>
                <a:gd name="T68" fmla="*/ 496 w 658"/>
                <a:gd name="T69" fmla="*/ 458 h 647"/>
                <a:gd name="T70" fmla="*/ 462 w 658"/>
                <a:gd name="T71" fmla="*/ 465 h 647"/>
                <a:gd name="T72" fmla="*/ 463 w 658"/>
                <a:gd name="T73" fmla="*/ 510 h 647"/>
                <a:gd name="T74" fmla="*/ 457 w 658"/>
                <a:gd name="T75" fmla="*/ 544 h 647"/>
                <a:gd name="T76" fmla="*/ 444 w 658"/>
                <a:gd name="T77" fmla="*/ 575 h 647"/>
                <a:gd name="T78" fmla="*/ 424 w 658"/>
                <a:gd name="T79" fmla="*/ 605 h 647"/>
                <a:gd name="T80" fmla="*/ 407 w 658"/>
                <a:gd name="T81" fmla="*/ 621 h 647"/>
                <a:gd name="T82" fmla="*/ 380 w 658"/>
                <a:gd name="T83" fmla="*/ 636 h 647"/>
                <a:gd name="T84" fmla="*/ 332 w 658"/>
                <a:gd name="T85" fmla="*/ 647 h 647"/>
                <a:gd name="T86" fmla="*/ 286 w 658"/>
                <a:gd name="T87" fmla="*/ 641 h 647"/>
                <a:gd name="T88" fmla="*/ 250 w 658"/>
                <a:gd name="T89" fmla="*/ 630 h 647"/>
                <a:gd name="T90" fmla="*/ 213 w 658"/>
                <a:gd name="T91" fmla="*/ 608 h 647"/>
                <a:gd name="T92" fmla="*/ 157 w 658"/>
                <a:gd name="T93" fmla="*/ 558 h 647"/>
                <a:gd name="T94" fmla="*/ 0 w 658"/>
                <a:gd name="T95" fmla="*/ 3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647">
                  <a:moveTo>
                    <a:pt x="141" y="386"/>
                  </a:moveTo>
                  <a:lnTo>
                    <a:pt x="193" y="458"/>
                  </a:lnTo>
                  <a:lnTo>
                    <a:pt x="204" y="471"/>
                  </a:lnTo>
                  <a:lnTo>
                    <a:pt x="213" y="483"/>
                  </a:lnTo>
                  <a:lnTo>
                    <a:pt x="223" y="495"/>
                  </a:lnTo>
                  <a:lnTo>
                    <a:pt x="232" y="504"/>
                  </a:lnTo>
                  <a:lnTo>
                    <a:pt x="242" y="512"/>
                  </a:lnTo>
                  <a:lnTo>
                    <a:pt x="251" y="519"/>
                  </a:lnTo>
                  <a:lnTo>
                    <a:pt x="261" y="525"/>
                  </a:lnTo>
                  <a:lnTo>
                    <a:pt x="270" y="530"/>
                  </a:lnTo>
                  <a:lnTo>
                    <a:pt x="279" y="533"/>
                  </a:lnTo>
                  <a:lnTo>
                    <a:pt x="289" y="535"/>
                  </a:lnTo>
                  <a:lnTo>
                    <a:pt x="298" y="536"/>
                  </a:lnTo>
                  <a:lnTo>
                    <a:pt x="307" y="536"/>
                  </a:lnTo>
                  <a:lnTo>
                    <a:pt x="316" y="534"/>
                  </a:lnTo>
                  <a:lnTo>
                    <a:pt x="326" y="531"/>
                  </a:lnTo>
                  <a:lnTo>
                    <a:pt x="334" y="525"/>
                  </a:lnTo>
                  <a:lnTo>
                    <a:pt x="344" y="520"/>
                  </a:lnTo>
                  <a:lnTo>
                    <a:pt x="351" y="514"/>
                  </a:lnTo>
                  <a:lnTo>
                    <a:pt x="358" y="507"/>
                  </a:lnTo>
                  <a:lnTo>
                    <a:pt x="362" y="501"/>
                  </a:lnTo>
                  <a:lnTo>
                    <a:pt x="366" y="494"/>
                  </a:lnTo>
                  <a:lnTo>
                    <a:pt x="369" y="485"/>
                  </a:lnTo>
                  <a:lnTo>
                    <a:pt x="372" y="477"/>
                  </a:lnTo>
                  <a:lnTo>
                    <a:pt x="373" y="467"/>
                  </a:lnTo>
                  <a:lnTo>
                    <a:pt x="374" y="457"/>
                  </a:lnTo>
                  <a:lnTo>
                    <a:pt x="373" y="447"/>
                  </a:lnTo>
                  <a:lnTo>
                    <a:pt x="369" y="436"/>
                  </a:lnTo>
                  <a:lnTo>
                    <a:pt x="366" y="424"/>
                  </a:lnTo>
                  <a:lnTo>
                    <a:pt x="362" y="413"/>
                  </a:lnTo>
                  <a:lnTo>
                    <a:pt x="357" y="401"/>
                  </a:lnTo>
                  <a:lnTo>
                    <a:pt x="349" y="388"/>
                  </a:lnTo>
                  <a:lnTo>
                    <a:pt x="341" y="374"/>
                  </a:lnTo>
                  <a:lnTo>
                    <a:pt x="331" y="361"/>
                  </a:lnTo>
                  <a:lnTo>
                    <a:pt x="278" y="286"/>
                  </a:lnTo>
                  <a:lnTo>
                    <a:pt x="141" y="386"/>
                  </a:lnTo>
                  <a:close/>
                  <a:moveTo>
                    <a:pt x="401" y="300"/>
                  </a:moveTo>
                  <a:lnTo>
                    <a:pt x="410" y="312"/>
                  </a:lnTo>
                  <a:lnTo>
                    <a:pt x="419" y="322"/>
                  </a:lnTo>
                  <a:lnTo>
                    <a:pt x="428" y="332"/>
                  </a:lnTo>
                  <a:lnTo>
                    <a:pt x="436" y="340"/>
                  </a:lnTo>
                  <a:lnTo>
                    <a:pt x="445" y="347"/>
                  </a:lnTo>
                  <a:lnTo>
                    <a:pt x="453" y="353"/>
                  </a:lnTo>
                  <a:lnTo>
                    <a:pt x="462" y="357"/>
                  </a:lnTo>
                  <a:lnTo>
                    <a:pt x="470" y="362"/>
                  </a:lnTo>
                  <a:lnTo>
                    <a:pt x="479" y="364"/>
                  </a:lnTo>
                  <a:lnTo>
                    <a:pt x="486" y="366"/>
                  </a:lnTo>
                  <a:lnTo>
                    <a:pt x="495" y="366"/>
                  </a:lnTo>
                  <a:lnTo>
                    <a:pt x="502" y="366"/>
                  </a:lnTo>
                  <a:lnTo>
                    <a:pt x="510" y="364"/>
                  </a:lnTo>
                  <a:lnTo>
                    <a:pt x="516" y="362"/>
                  </a:lnTo>
                  <a:lnTo>
                    <a:pt x="524" y="358"/>
                  </a:lnTo>
                  <a:lnTo>
                    <a:pt x="530" y="354"/>
                  </a:lnTo>
                  <a:lnTo>
                    <a:pt x="537" y="348"/>
                  </a:lnTo>
                  <a:lnTo>
                    <a:pt x="544" y="341"/>
                  </a:lnTo>
                  <a:lnTo>
                    <a:pt x="549" y="335"/>
                  </a:lnTo>
                  <a:lnTo>
                    <a:pt x="553" y="328"/>
                  </a:lnTo>
                  <a:lnTo>
                    <a:pt x="557" y="320"/>
                  </a:lnTo>
                  <a:lnTo>
                    <a:pt x="558" y="312"/>
                  </a:lnTo>
                  <a:lnTo>
                    <a:pt x="559" y="304"/>
                  </a:lnTo>
                  <a:lnTo>
                    <a:pt x="559" y="296"/>
                  </a:lnTo>
                  <a:lnTo>
                    <a:pt x="557" y="286"/>
                  </a:lnTo>
                  <a:lnTo>
                    <a:pt x="554" y="277"/>
                  </a:lnTo>
                  <a:lnTo>
                    <a:pt x="551" y="267"/>
                  </a:lnTo>
                  <a:lnTo>
                    <a:pt x="547" y="256"/>
                  </a:lnTo>
                  <a:lnTo>
                    <a:pt x="542" y="246"/>
                  </a:lnTo>
                  <a:lnTo>
                    <a:pt x="535" y="235"/>
                  </a:lnTo>
                  <a:lnTo>
                    <a:pt x="528" y="223"/>
                  </a:lnTo>
                  <a:lnTo>
                    <a:pt x="519" y="212"/>
                  </a:lnTo>
                  <a:lnTo>
                    <a:pt x="472" y="146"/>
                  </a:lnTo>
                  <a:lnTo>
                    <a:pt x="351" y="232"/>
                  </a:lnTo>
                  <a:lnTo>
                    <a:pt x="401" y="300"/>
                  </a:lnTo>
                  <a:close/>
                  <a:moveTo>
                    <a:pt x="590" y="155"/>
                  </a:moveTo>
                  <a:lnTo>
                    <a:pt x="606" y="179"/>
                  </a:lnTo>
                  <a:lnTo>
                    <a:pt x="620" y="202"/>
                  </a:lnTo>
                  <a:lnTo>
                    <a:pt x="632" y="224"/>
                  </a:lnTo>
                  <a:lnTo>
                    <a:pt x="642" y="246"/>
                  </a:lnTo>
                  <a:lnTo>
                    <a:pt x="649" y="266"/>
                  </a:lnTo>
                  <a:lnTo>
                    <a:pt x="653" y="286"/>
                  </a:lnTo>
                  <a:lnTo>
                    <a:pt x="657" y="306"/>
                  </a:lnTo>
                  <a:lnTo>
                    <a:pt x="658" y="327"/>
                  </a:lnTo>
                  <a:lnTo>
                    <a:pt x="657" y="343"/>
                  </a:lnTo>
                  <a:lnTo>
                    <a:pt x="654" y="358"/>
                  </a:lnTo>
                  <a:lnTo>
                    <a:pt x="651" y="373"/>
                  </a:lnTo>
                  <a:lnTo>
                    <a:pt x="646" y="389"/>
                  </a:lnTo>
                  <a:lnTo>
                    <a:pt x="643" y="397"/>
                  </a:lnTo>
                  <a:lnTo>
                    <a:pt x="638" y="404"/>
                  </a:lnTo>
                  <a:lnTo>
                    <a:pt x="634" y="411"/>
                  </a:lnTo>
                  <a:lnTo>
                    <a:pt x="629" y="418"/>
                  </a:lnTo>
                  <a:lnTo>
                    <a:pt x="624" y="424"/>
                  </a:lnTo>
                  <a:lnTo>
                    <a:pt x="617" y="431"/>
                  </a:lnTo>
                  <a:lnTo>
                    <a:pt x="611" y="437"/>
                  </a:lnTo>
                  <a:lnTo>
                    <a:pt x="603" y="442"/>
                  </a:lnTo>
                  <a:lnTo>
                    <a:pt x="595" y="448"/>
                  </a:lnTo>
                  <a:lnTo>
                    <a:pt x="587" y="452"/>
                  </a:lnTo>
                  <a:lnTo>
                    <a:pt x="579" y="456"/>
                  </a:lnTo>
                  <a:lnTo>
                    <a:pt x="570" y="460"/>
                  </a:lnTo>
                  <a:lnTo>
                    <a:pt x="561" y="462"/>
                  </a:lnTo>
                  <a:lnTo>
                    <a:pt x="552" y="463"/>
                  </a:lnTo>
                  <a:lnTo>
                    <a:pt x="543" y="464"/>
                  </a:lnTo>
                  <a:lnTo>
                    <a:pt x="533" y="464"/>
                  </a:lnTo>
                  <a:lnTo>
                    <a:pt x="525" y="464"/>
                  </a:lnTo>
                  <a:lnTo>
                    <a:pt x="515" y="463"/>
                  </a:lnTo>
                  <a:lnTo>
                    <a:pt x="506" y="461"/>
                  </a:lnTo>
                  <a:lnTo>
                    <a:pt x="496" y="458"/>
                  </a:lnTo>
                  <a:lnTo>
                    <a:pt x="477" y="452"/>
                  </a:lnTo>
                  <a:lnTo>
                    <a:pt x="458" y="445"/>
                  </a:lnTo>
                  <a:lnTo>
                    <a:pt x="462" y="465"/>
                  </a:lnTo>
                  <a:lnTo>
                    <a:pt x="463" y="487"/>
                  </a:lnTo>
                  <a:lnTo>
                    <a:pt x="463" y="498"/>
                  </a:lnTo>
                  <a:lnTo>
                    <a:pt x="463" y="510"/>
                  </a:lnTo>
                  <a:lnTo>
                    <a:pt x="462" y="521"/>
                  </a:lnTo>
                  <a:lnTo>
                    <a:pt x="460" y="532"/>
                  </a:lnTo>
                  <a:lnTo>
                    <a:pt x="457" y="544"/>
                  </a:lnTo>
                  <a:lnTo>
                    <a:pt x="453" y="554"/>
                  </a:lnTo>
                  <a:lnTo>
                    <a:pt x="449" y="565"/>
                  </a:lnTo>
                  <a:lnTo>
                    <a:pt x="444" y="575"/>
                  </a:lnTo>
                  <a:lnTo>
                    <a:pt x="439" y="586"/>
                  </a:lnTo>
                  <a:lnTo>
                    <a:pt x="431" y="596"/>
                  </a:lnTo>
                  <a:lnTo>
                    <a:pt x="424" y="605"/>
                  </a:lnTo>
                  <a:lnTo>
                    <a:pt x="414" y="614"/>
                  </a:lnTo>
                  <a:lnTo>
                    <a:pt x="411" y="618"/>
                  </a:lnTo>
                  <a:lnTo>
                    <a:pt x="407" y="621"/>
                  </a:lnTo>
                  <a:lnTo>
                    <a:pt x="402" y="624"/>
                  </a:lnTo>
                  <a:lnTo>
                    <a:pt x="396" y="629"/>
                  </a:lnTo>
                  <a:lnTo>
                    <a:pt x="380" y="636"/>
                  </a:lnTo>
                  <a:lnTo>
                    <a:pt x="364" y="642"/>
                  </a:lnTo>
                  <a:lnTo>
                    <a:pt x="348" y="646"/>
                  </a:lnTo>
                  <a:lnTo>
                    <a:pt x="332" y="647"/>
                  </a:lnTo>
                  <a:lnTo>
                    <a:pt x="316" y="647"/>
                  </a:lnTo>
                  <a:lnTo>
                    <a:pt x="300" y="645"/>
                  </a:lnTo>
                  <a:lnTo>
                    <a:pt x="286" y="641"/>
                  </a:lnTo>
                  <a:lnTo>
                    <a:pt x="271" y="637"/>
                  </a:lnTo>
                  <a:lnTo>
                    <a:pt x="261" y="634"/>
                  </a:lnTo>
                  <a:lnTo>
                    <a:pt x="250" y="630"/>
                  </a:lnTo>
                  <a:lnTo>
                    <a:pt x="241" y="625"/>
                  </a:lnTo>
                  <a:lnTo>
                    <a:pt x="231" y="620"/>
                  </a:lnTo>
                  <a:lnTo>
                    <a:pt x="213" y="608"/>
                  </a:lnTo>
                  <a:lnTo>
                    <a:pt x="194" y="595"/>
                  </a:lnTo>
                  <a:lnTo>
                    <a:pt x="175" y="578"/>
                  </a:lnTo>
                  <a:lnTo>
                    <a:pt x="157" y="558"/>
                  </a:lnTo>
                  <a:lnTo>
                    <a:pt x="138" y="536"/>
                  </a:lnTo>
                  <a:lnTo>
                    <a:pt x="119" y="511"/>
                  </a:lnTo>
                  <a:lnTo>
                    <a:pt x="0" y="347"/>
                  </a:lnTo>
                  <a:lnTo>
                    <a:pt x="477" y="0"/>
                  </a:lnTo>
                  <a:lnTo>
                    <a:pt x="590" y="15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2" name="Freeform 137"/>
            <p:cNvSpPr>
              <a:spLocks/>
            </p:cNvSpPr>
            <p:nvPr userDrawn="1"/>
          </p:nvSpPr>
          <p:spPr bwMode="auto">
            <a:xfrm>
              <a:off x="4612" y="2847"/>
              <a:ext cx="62" cy="60"/>
            </a:xfrm>
            <a:custGeom>
              <a:avLst/>
              <a:gdLst>
                <a:gd name="T0" fmla="*/ 624 w 624"/>
                <a:gd name="T1" fmla="*/ 251 h 598"/>
                <a:gd name="T2" fmla="*/ 485 w 624"/>
                <a:gd name="T3" fmla="*/ 214 h 598"/>
                <a:gd name="T4" fmla="*/ 453 w 624"/>
                <a:gd name="T5" fmla="*/ 176 h 598"/>
                <a:gd name="T6" fmla="*/ 419 w 624"/>
                <a:gd name="T7" fmla="*/ 145 h 598"/>
                <a:gd name="T8" fmla="*/ 381 w 624"/>
                <a:gd name="T9" fmla="*/ 124 h 598"/>
                <a:gd name="T10" fmla="*/ 362 w 624"/>
                <a:gd name="T11" fmla="*/ 116 h 598"/>
                <a:gd name="T12" fmla="*/ 343 w 624"/>
                <a:gd name="T13" fmla="*/ 111 h 598"/>
                <a:gd name="T14" fmla="*/ 323 w 624"/>
                <a:gd name="T15" fmla="*/ 108 h 598"/>
                <a:gd name="T16" fmla="*/ 304 w 624"/>
                <a:gd name="T17" fmla="*/ 107 h 598"/>
                <a:gd name="T18" fmla="*/ 284 w 624"/>
                <a:gd name="T19" fmla="*/ 108 h 598"/>
                <a:gd name="T20" fmla="*/ 263 w 624"/>
                <a:gd name="T21" fmla="*/ 111 h 598"/>
                <a:gd name="T22" fmla="*/ 243 w 624"/>
                <a:gd name="T23" fmla="*/ 116 h 598"/>
                <a:gd name="T24" fmla="*/ 223 w 624"/>
                <a:gd name="T25" fmla="*/ 124 h 598"/>
                <a:gd name="T26" fmla="*/ 183 w 624"/>
                <a:gd name="T27" fmla="*/ 147 h 598"/>
                <a:gd name="T28" fmla="*/ 149 w 624"/>
                <a:gd name="T29" fmla="*/ 178 h 598"/>
                <a:gd name="T30" fmla="*/ 135 w 624"/>
                <a:gd name="T31" fmla="*/ 195 h 598"/>
                <a:gd name="T32" fmla="*/ 123 w 624"/>
                <a:gd name="T33" fmla="*/ 212 h 598"/>
                <a:gd name="T34" fmla="*/ 115 w 624"/>
                <a:gd name="T35" fmla="*/ 230 h 598"/>
                <a:gd name="T36" fmla="*/ 107 w 624"/>
                <a:gd name="T37" fmla="*/ 249 h 598"/>
                <a:gd name="T38" fmla="*/ 102 w 624"/>
                <a:gd name="T39" fmla="*/ 268 h 598"/>
                <a:gd name="T40" fmla="*/ 99 w 624"/>
                <a:gd name="T41" fmla="*/ 289 h 598"/>
                <a:gd name="T42" fmla="*/ 99 w 624"/>
                <a:gd name="T43" fmla="*/ 308 h 598"/>
                <a:gd name="T44" fmla="*/ 100 w 624"/>
                <a:gd name="T45" fmla="*/ 329 h 598"/>
                <a:gd name="T46" fmla="*/ 109 w 624"/>
                <a:gd name="T47" fmla="*/ 371 h 598"/>
                <a:gd name="T48" fmla="*/ 126 w 624"/>
                <a:gd name="T49" fmla="*/ 413 h 598"/>
                <a:gd name="T50" fmla="*/ 153 w 624"/>
                <a:gd name="T51" fmla="*/ 455 h 598"/>
                <a:gd name="T52" fmla="*/ 272 w 624"/>
                <a:gd name="T53" fmla="*/ 382 h 598"/>
                <a:gd name="T54" fmla="*/ 270 w 624"/>
                <a:gd name="T55" fmla="*/ 221 h 598"/>
                <a:gd name="T56" fmla="*/ 337 w 624"/>
                <a:gd name="T57" fmla="*/ 460 h 598"/>
                <a:gd name="T58" fmla="*/ 146 w 624"/>
                <a:gd name="T59" fmla="*/ 598 h 598"/>
                <a:gd name="T60" fmla="*/ 70 w 624"/>
                <a:gd name="T61" fmla="*/ 493 h 598"/>
                <a:gd name="T62" fmla="*/ 51 w 624"/>
                <a:gd name="T63" fmla="*/ 461 h 598"/>
                <a:gd name="T64" fmla="*/ 34 w 624"/>
                <a:gd name="T65" fmla="*/ 429 h 598"/>
                <a:gd name="T66" fmla="*/ 21 w 624"/>
                <a:gd name="T67" fmla="*/ 397 h 598"/>
                <a:gd name="T68" fmla="*/ 11 w 624"/>
                <a:gd name="T69" fmla="*/ 366 h 598"/>
                <a:gd name="T70" fmla="*/ 4 w 624"/>
                <a:gd name="T71" fmla="*/ 334 h 598"/>
                <a:gd name="T72" fmla="*/ 1 w 624"/>
                <a:gd name="T73" fmla="*/ 304 h 598"/>
                <a:gd name="T74" fmla="*/ 0 w 624"/>
                <a:gd name="T75" fmla="*/ 273 h 598"/>
                <a:gd name="T76" fmla="*/ 2 w 624"/>
                <a:gd name="T77" fmla="*/ 243 h 598"/>
                <a:gd name="T78" fmla="*/ 7 w 624"/>
                <a:gd name="T79" fmla="*/ 214 h 598"/>
                <a:gd name="T80" fmla="*/ 16 w 624"/>
                <a:gd name="T81" fmla="*/ 187 h 598"/>
                <a:gd name="T82" fmla="*/ 27 w 624"/>
                <a:gd name="T83" fmla="*/ 160 h 598"/>
                <a:gd name="T84" fmla="*/ 42 w 624"/>
                <a:gd name="T85" fmla="*/ 133 h 598"/>
                <a:gd name="T86" fmla="*/ 59 w 624"/>
                <a:gd name="T87" fmla="*/ 109 h 598"/>
                <a:gd name="T88" fmla="*/ 78 w 624"/>
                <a:gd name="T89" fmla="*/ 87 h 598"/>
                <a:gd name="T90" fmla="*/ 102 w 624"/>
                <a:gd name="T91" fmla="*/ 64 h 598"/>
                <a:gd name="T92" fmla="*/ 127 w 624"/>
                <a:gd name="T93" fmla="*/ 46 h 598"/>
                <a:gd name="T94" fmla="*/ 155 w 624"/>
                <a:gd name="T95" fmla="*/ 30 h 598"/>
                <a:gd name="T96" fmla="*/ 184 w 624"/>
                <a:gd name="T97" fmla="*/ 18 h 598"/>
                <a:gd name="T98" fmla="*/ 212 w 624"/>
                <a:gd name="T99" fmla="*/ 9 h 598"/>
                <a:gd name="T100" fmla="*/ 241 w 624"/>
                <a:gd name="T101" fmla="*/ 4 h 598"/>
                <a:gd name="T102" fmla="*/ 271 w 624"/>
                <a:gd name="T103" fmla="*/ 0 h 598"/>
                <a:gd name="T104" fmla="*/ 300 w 624"/>
                <a:gd name="T105" fmla="*/ 1 h 598"/>
                <a:gd name="T106" fmla="*/ 329 w 624"/>
                <a:gd name="T107" fmla="*/ 5 h 598"/>
                <a:gd name="T108" fmla="*/ 358 w 624"/>
                <a:gd name="T109" fmla="*/ 11 h 598"/>
                <a:gd name="T110" fmla="*/ 387 w 624"/>
                <a:gd name="T111" fmla="*/ 22 h 598"/>
                <a:gd name="T112" fmla="*/ 415 w 624"/>
                <a:gd name="T113" fmla="*/ 34 h 598"/>
                <a:gd name="T114" fmla="*/ 443 w 624"/>
                <a:gd name="T115" fmla="*/ 50 h 598"/>
                <a:gd name="T116" fmla="*/ 471 w 624"/>
                <a:gd name="T117" fmla="*/ 70 h 598"/>
                <a:gd name="T118" fmla="*/ 497 w 624"/>
                <a:gd name="T119" fmla="*/ 93 h 598"/>
                <a:gd name="T120" fmla="*/ 523 w 624"/>
                <a:gd name="T121" fmla="*/ 118 h 598"/>
                <a:gd name="T122" fmla="*/ 547 w 624"/>
                <a:gd name="T123" fmla="*/ 147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8">
                  <a:moveTo>
                    <a:pt x="559" y="162"/>
                  </a:moveTo>
                  <a:lnTo>
                    <a:pt x="624" y="251"/>
                  </a:lnTo>
                  <a:lnTo>
                    <a:pt x="550" y="305"/>
                  </a:lnTo>
                  <a:lnTo>
                    <a:pt x="485" y="214"/>
                  </a:lnTo>
                  <a:lnTo>
                    <a:pt x="470" y="194"/>
                  </a:lnTo>
                  <a:lnTo>
                    <a:pt x="453" y="176"/>
                  </a:lnTo>
                  <a:lnTo>
                    <a:pt x="436" y="159"/>
                  </a:lnTo>
                  <a:lnTo>
                    <a:pt x="419" y="145"/>
                  </a:lnTo>
                  <a:lnTo>
                    <a:pt x="400" y="133"/>
                  </a:lnTo>
                  <a:lnTo>
                    <a:pt x="381" y="124"/>
                  </a:lnTo>
                  <a:lnTo>
                    <a:pt x="372" y="120"/>
                  </a:lnTo>
                  <a:lnTo>
                    <a:pt x="362" y="116"/>
                  </a:lnTo>
                  <a:lnTo>
                    <a:pt x="353" y="113"/>
                  </a:lnTo>
                  <a:lnTo>
                    <a:pt x="343" y="111"/>
                  </a:lnTo>
                  <a:lnTo>
                    <a:pt x="334" y="109"/>
                  </a:lnTo>
                  <a:lnTo>
                    <a:pt x="323" y="108"/>
                  </a:lnTo>
                  <a:lnTo>
                    <a:pt x="313" y="107"/>
                  </a:lnTo>
                  <a:lnTo>
                    <a:pt x="304" y="107"/>
                  </a:lnTo>
                  <a:lnTo>
                    <a:pt x="293" y="107"/>
                  </a:lnTo>
                  <a:lnTo>
                    <a:pt x="284" y="108"/>
                  </a:lnTo>
                  <a:lnTo>
                    <a:pt x="273" y="109"/>
                  </a:lnTo>
                  <a:lnTo>
                    <a:pt x="263" y="111"/>
                  </a:lnTo>
                  <a:lnTo>
                    <a:pt x="253" y="113"/>
                  </a:lnTo>
                  <a:lnTo>
                    <a:pt x="243" y="116"/>
                  </a:lnTo>
                  <a:lnTo>
                    <a:pt x="233" y="121"/>
                  </a:lnTo>
                  <a:lnTo>
                    <a:pt x="223" y="124"/>
                  </a:lnTo>
                  <a:lnTo>
                    <a:pt x="203" y="134"/>
                  </a:lnTo>
                  <a:lnTo>
                    <a:pt x="183" y="147"/>
                  </a:lnTo>
                  <a:lnTo>
                    <a:pt x="165" y="162"/>
                  </a:lnTo>
                  <a:lnTo>
                    <a:pt x="149" y="178"/>
                  </a:lnTo>
                  <a:lnTo>
                    <a:pt x="141" y="187"/>
                  </a:lnTo>
                  <a:lnTo>
                    <a:pt x="135" y="195"/>
                  </a:lnTo>
                  <a:lnTo>
                    <a:pt x="129" y="204"/>
                  </a:lnTo>
                  <a:lnTo>
                    <a:pt x="123" y="212"/>
                  </a:lnTo>
                  <a:lnTo>
                    <a:pt x="119" y="222"/>
                  </a:lnTo>
                  <a:lnTo>
                    <a:pt x="115" y="230"/>
                  </a:lnTo>
                  <a:lnTo>
                    <a:pt x="110" y="240"/>
                  </a:lnTo>
                  <a:lnTo>
                    <a:pt x="107" y="249"/>
                  </a:lnTo>
                  <a:lnTo>
                    <a:pt x="104" y="259"/>
                  </a:lnTo>
                  <a:lnTo>
                    <a:pt x="102" y="268"/>
                  </a:lnTo>
                  <a:lnTo>
                    <a:pt x="100" y="278"/>
                  </a:lnTo>
                  <a:lnTo>
                    <a:pt x="99" y="289"/>
                  </a:lnTo>
                  <a:lnTo>
                    <a:pt x="99" y="298"/>
                  </a:lnTo>
                  <a:lnTo>
                    <a:pt x="99" y="308"/>
                  </a:lnTo>
                  <a:lnTo>
                    <a:pt x="99" y="318"/>
                  </a:lnTo>
                  <a:lnTo>
                    <a:pt x="100" y="329"/>
                  </a:lnTo>
                  <a:lnTo>
                    <a:pt x="103" y="349"/>
                  </a:lnTo>
                  <a:lnTo>
                    <a:pt x="109" y="371"/>
                  </a:lnTo>
                  <a:lnTo>
                    <a:pt x="117" y="392"/>
                  </a:lnTo>
                  <a:lnTo>
                    <a:pt x="126" y="413"/>
                  </a:lnTo>
                  <a:lnTo>
                    <a:pt x="139" y="433"/>
                  </a:lnTo>
                  <a:lnTo>
                    <a:pt x="153" y="455"/>
                  </a:lnTo>
                  <a:lnTo>
                    <a:pt x="160" y="464"/>
                  </a:lnTo>
                  <a:lnTo>
                    <a:pt x="272" y="382"/>
                  </a:lnTo>
                  <a:lnTo>
                    <a:pt x="194" y="276"/>
                  </a:lnTo>
                  <a:lnTo>
                    <a:pt x="270" y="221"/>
                  </a:lnTo>
                  <a:lnTo>
                    <a:pt x="407" y="409"/>
                  </a:lnTo>
                  <a:lnTo>
                    <a:pt x="337" y="460"/>
                  </a:lnTo>
                  <a:lnTo>
                    <a:pt x="223" y="542"/>
                  </a:lnTo>
                  <a:lnTo>
                    <a:pt x="146" y="598"/>
                  </a:lnTo>
                  <a:lnTo>
                    <a:pt x="82" y="509"/>
                  </a:lnTo>
                  <a:lnTo>
                    <a:pt x="70" y="493"/>
                  </a:lnTo>
                  <a:lnTo>
                    <a:pt x="60" y="477"/>
                  </a:lnTo>
                  <a:lnTo>
                    <a:pt x="51" y="461"/>
                  </a:lnTo>
                  <a:lnTo>
                    <a:pt x="42" y="445"/>
                  </a:lnTo>
                  <a:lnTo>
                    <a:pt x="34" y="429"/>
                  </a:lnTo>
                  <a:lnTo>
                    <a:pt x="27" y="413"/>
                  </a:lnTo>
                  <a:lnTo>
                    <a:pt x="21" y="397"/>
                  </a:lnTo>
                  <a:lnTo>
                    <a:pt x="16" y="381"/>
                  </a:lnTo>
                  <a:lnTo>
                    <a:pt x="11" y="366"/>
                  </a:lnTo>
                  <a:lnTo>
                    <a:pt x="7" y="350"/>
                  </a:lnTo>
                  <a:lnTo>
                    <a:pt x="4" y="334"/>
                  </a:lnTo>
                  <a:lnTo>
                    <a:pt x="2" y="318"/>
                  </a:lnTo>
                  <a:lnTo>
                    <a:pt x="1" y="304"/>
                  </a:lnTo>
                  <a:lnTo>
                    <a:pt x="0" y="289"/>
                  </a:lnTo>
                  <a:lnTo>
                    <a:pt x="0" y="273"/>
                  </a:lnTo>
                  <a:lnTo>
                    <a:pt x="1" y="258"/>
                  </a:lnTo>
                  <a:lnTo>
                    <a:pt x="2" y="243"/>
                  </a:lnTo>
                  <a:lnTo>
                    <a:pt x="4" y="229"/>
                  </a:lnTo>
                  <a:lnTo>
                    <a:pt x="7" y="214"/>
                  </a:lnTo>
                  <a:lnTo>
                    <a:pt x="11" y="200"/>
                  </a:lnTo>
                  <a:lnTo>
                    <a:pt x="16" y="187"/>
                  </a:lnTo>
                  <a:lnTo>
                    <a:pt x="21" y="173"/>
                  </a:lnTo>
                  <a:lnTo>
                    <a:pt x="27" y="160"/>
                  </a:lnTo>
                  <a:lnTo>
                    <a:pt x="34" y="146"/>
                  </a:lnTo>
                  <a:lnTo>
                    <a:pt x="42" y="133"/>
                  </a:lnTo>
                  <a:lnTo>
                    <a:pt x="50" y="122"/>
                  </a:lnTo>
                  <a:lnTo>
                    <a:pt x="59" y="109"/>
                  </a:lnTo>
                  <a:lnTo>
                    <a:pt x="69" y="97"/>
                  </a:lnTo>
                  <a:lnTo>
                    <a:pt x="78" y="87"/>
                  </a:lnTo>
                  <a:lnTo>
                    <a:pt x="90" y="75"/>
                  </a:lnTo>
                  <a:lnTo>
                    <a:pt x="102" y="64"/>
                  </a:lnTo>
                  <a:lnTo>
                    <a:pt x="115" y="55"/>
                  </a:lnTo>
                  <a:lnTo>
                    <a:pt x="127" y="46"/>
                  </a:lnTo>
                  <a:lnTo>
                    <a:pt x="141" y="38"/>
                  </a:lnTo>
                  <a:lnTo>
                    <a:pt x="155" y="30"/>
                  </a:lnTo>
                  <a:lnTo>
                    <a:pt x="170" y="24"/>
                  </a:lnTo>
                  <a:lnTo>
                    <a:pt x="184" y="18"/>
                  </a:lnTo>
                  <a:lnTo>
                    <a:pt x="198" y="13"/>
                  </a:lnTo>
                  <a:lnTo>
                    <a:pt x="212" y="9"/>
                  </a:lnTo>
                  <a:lnTo>
                    <a:pt x="226" y="6"/>
                  </a:lnTo>
                  <a:lnTo>
                    <a:pt x="241" y="4"/>
                  </a:lnTo>
                  <a:lnTo>
                    <a:pt x="256" y="1"/>
                  </a:lnTo>
                  <a:lnTo>
                    <a:pt x="271" y="0"/>
                  </a:lnTo>
                  <a:lnTo>
                    <a:pt x="285" y="0"/>
                  </a:lnTo>
                  <a:lnTo>
                    <a:pt x="300" y="1"/>
                  </a:lnTo>
                  <a:lnTo>
                    <a:pt x="314" y="3"/>
                  </a:lnTo>
                  <a:lnTo>
                    <a:pt x="329" y="5"/>
                  </a:lnTo>
                  <a:lnTo>
                    <a:pt x="344" y="8"/>
                  </a:lnTo>
                  <a:lnTo>
                    <a:pt x="358" y="11"/>
                  </a:lnTo>
                  <a:lnTo>
                    <a:pt x="373" y="16"/>
                  </a:lnTo>
                  <a:lnTo>
                    <a:pt x="387" y="22"/>
                  </a:lnTo>
                  <a:lnTo>
                    <a:pt x="402" y="27"/>
                  </a:lnTo>
                  <a:lnTo>
                    <a:pt x="415" y="34"/>
                  </a:lnTo>
                  <a:lnTo>
                    <a:pt x="429" y="42"/>
                  </a:lnTo>
                  <a:lnTo>
                    <a:pt x="443" y="50"/>
                  </a:lnTo>
                  <a:lnTo>
                    <a:pt x="457" y="60"/>
                  </a:lnTo>
                  <a:lnTo>
                    <a:pt x="471" y="70"/>
                  </a:lnTo>
                  <a:lnTo>
                    <a:pt x="484" y="81"/>
                  </a:lnTo>
                  <a:lnTo>
                    <a:pt x="497" y="93"/>
                  </a:lnTo>
                  <a:lnTo>
                    <a:pt x="510" y="105"/>
                  </a:lnTo>
                  <a:lnTo>
                    <a:pt x="523" y="118"/>
                  </a:lnTo>
                  <a:lnTo>
                    <a:pt x="535" y="132"/>
                  </a:lnTo>
                  <a:lnTo>
                    <a:pt x="547" y="147"/>
                  </a:lnTo>
                  <a:lnTo>
                    <a:pt x="559" y="16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3" name="Freeform 138"/>
            <p:cNvSpPr>
              <a:spLocks noEditPoints="1"/>
            </p:cNvSpPr>
            <p:nvPr userDrawn="1"/>
          </p:nvSpPr>
          <p:spPr bwMode="auto">
            <a:xfrm>
              <a:off x="4234" y="2692"/>
              <a:ext cx="64" cy="66"/>
            </a:xfrm>
            <a:custGeom>
              <a:avLst/>
              <a:gdLst>
                <a:gd name="T0" fmla="*/ 471 w 647"/>
                <a:gd name="T1" fmla="*/ 455 h 659"/>
                <a:gd name="T2" fmla="*/ 504 w 647"/>
                <a:gd name="T3" fmla="*/ 426 h 659"/>
                <a:gd name="T4" fmla="*/ 525 w 647"/>
                <a:gd name="T5" fmla="*/ 397 h 659"/>
                <a:gd name="T6" fmla="*/ 536 w 647"/>
                <a:gd name="T7" fmla="*/ 370 h 659"/>
                <a:gd name="T8" fmla="*/ 534 w 647"/>
                <a:gd name="T9" fmla="*/ 342 h 659"/>
                <a:gd name="T10" fmla="*/ 520 w 647"/>
                <a:gd name="T11" fmla="*/ 313 h 659"/>
                <a:gd name="T12" fmla="*/ 501 w 647"/>
                <a:gd name="T13" fmla="*/ 295 h 659"/>
                <a:gd name="T14" fmla="*/ 476 w 647"/>
                <a:gd name="T15" fmla="*/ 286 h 659"/>
                <a:gd name="T16" fmla="*/ 448 w 647"/>
                <a:gd name="T17" fmla="*/ 286 h 659"/>
                <a:gd name="T18" fmla="*/ 414 w 647"/>
                <a:gd name="T19" fmla="*/ 295 h 659"/>
                <a:gd name="T20" fmla="*/ 374 w 647"/>
                <a:gd name="T21" fmla="*/ 316 h 659"/>
                <a:gd name="T22" fmla="*/ 386 w 647"/>
                <a:gd name="T23" fmla="*/ 517 h 659"/>
                <a:gd name="T24" fmla="*/ 322 w 647"/>
                <a:gd name="T25" fmla="*/ 239 h 659"/>
                <a:gd name="T26" fmla="*/ 347 w 647"/>
                <a:gd name="T27" fmla="*/ 212 h 659"/>
                <a:gd name="T28" fmla="*/ 362 w 647"/>
                <a:gd name="T29" fmla="*/ 187 h 659"/>
                <a:gd name="T30" fmla="*/ 366 w 647"/>
                <a:gd name="T31" fmla="*/ 163 h 659"/>
                <a:gd name="T32" fmla="*/ 362 w 647"/>
                <a:gd name="T33" fmla="*/ 141 h 659"/>
                <a:gd name="T34" fmla="*/ 348 w 647"/>
                <a:gd name="T35" fmla="*/ 120 h 659"/>
                <a:gd name="T36" fmla="*/ 328 w 647"/>
                <a:gd name="T37" fmla="*/ 105 h 659"/>
                <a:gd name="T38" fmla="*/ 304 w 647"/>
                <a:gd name="T39" fmla="*/ 99 h 659"/>
                <a:gd name="T40" fmla="*/ 278 w 647"/>
                <a:gd name="T41" fmla="*/ 103 h 659"/>
                <a:gd name="T42" fmla="*/ 247 w 647"/>
                <a:gd name="T43" fmla="*/ 116 h 659"/>
                <a:gd name="T44" fmla="*/ 212 w 647"/>
                <a:gd name="T45" fmla="*/ 138 h 659"/>
                <a:gd name="T46" fmla="*/ 301 w 647"/>
                <a:gd name="T47" fmla="*/ 257 h 659"/>
                <a:gd name="T48" fmla="*/ 202 w 647"/>
                <a:gd name="T49" fmla="*/ 38 h 659"/>
                <a:gd name="T50" fmla="*/ 267 w 647"/>
                <a:gd name="T51" fmla="*/ 9 h 659"/>
                <a:gd name="T52" fmla="*/ 327 w 647"/>
                <a:gd name="T53" fmla="*/ 0 h 659"/>
                <a:gd name="T54" fmla="*/ 374 w 647"/>
                <a:gd name="T55" fmla="*/ 7 h 659"/>
                <a:gd name="T56" fmla="*/ 404 w 647"/>
                <a:gd name="T57" fmla="*/ 20 h 659"/>
                <a:gd name="T58" fmla="*/ 424 w 647"/>
                <a:gd name="T59" fmla="*/ 35 h 659"/>
                <a:gd name="T60" fmla="*/ 442 w 647"/>
                <a:gd name="T61" fmla="*/ 55 h 659"/>
                <a:gd name="T62" fmla="*/ 456 w 647"/>
                <a:gd name="T63" fmla="*/ 79 h 659"/>
                <a:gd name="T64" fmla="*/ 464 w 647"/>
                <a:gd name="T65" fmla="*/ 106 h 659"/>
                <a:gd name="T66" fmla="*/ 464 w 647"/>
                <a:gd name="T67" fmla="*/ 133 h 659"/>
                <a:gd name="T68" fmla="*/ 459 w 647"/>
                <a:gd name="T69" fmla="*/ 162 h 659"/>
                <a:gd name="T70" fmla="*/ 465 w 647"/>
                <a:gd name="T71" fmla="*/ 196 h 659"/>
                <a:gd name="T72" fmla="*/ 509 w 647"/>
                <a:gd name="T73" fmla="*/ 195 h 659"/>
                <a:gd name="T74" fmla="*/ 543 w 647"/>
                <a:gd name="T75" fmla="*/ 200 h 659"/>
                <a:gd name="T76" fmla="*/ 575 w 647"/>
                <a:gd name="T77" fmla="*/ 213 h 659"/>
                <a:gd name="T78" fmla="*/ 605 w 647"/>
                <a:gd name="T79" fmla="*/ 234 h 659"/>
                <a:gd name="T80" fmla="*/ 621 w 647"/>
                <a:gd name="T81" fmla="*/ 250 h 659"/>
                <a:gd name="T82" fmla="*/ 637 w 647"/>
                <a:gd name="T83" fmla="*/ 278 h 659"/>
                <a:gd name="T84" fmla="*/ 647 w 647"/>
                <a:gd name="T85" fmla="*/ 326 h 659"/>
                <a:gd name="T86" fmla="*/ 641 w 647"/>
                <a:gd name="T87" fmla="*/ 373 h 659"/>
                <a:gd name="T88" fmla="*/ 630 w 647"/>
                <a:gd name="T89" fmla="*/ 407 h 659"/>
                <a:gd name="T90" fmla="*/ 608 w 647"/>
                <a:gd name="T91" fmla="*/ 445 h 659"/>
                <a:gd name="T92" fmla="*/ 558 w 647"/>
                <a:gd name="T93" fmla="*/ 501 h 659"/>
                <a:gd name="T94" fmla="*/ 347 w 647"/>
                <a:gd name="T95" fmla="*/ 65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7" h="659">
                  <a:moveTo>
                    <a:pt x="386" y="517"/>
                  </a:moveTo>
                  <a:lnTo>
                    <a:pt x="458" y="464"/>
                  </a:lnTo>
                  <a:lnTo>
                    <a:pt x="471" y="455"/>
                  </a:lnTo>
                  <a:lnTo>
                    <a:pt x="484" y="445"/>
                  </a:lnTo>
                  <a:lnTo>
                    <a:pt x="494" y="436"/>
                  </a:lnTo>
                  <a:lnTo>
                    <a:pt x="504" y="426"/>
                  </a:lnTo>
                  <a:lnTo>
                    <a:pt x="513" y="416"/>
                  </a:lnTo>
                  <a:lnTo>
                    <a:pt x="519" y="407"/>
                  </a:lnTo>
                  <a:lnTo>
                    <a:pt x="525" y="397"/>
                  </a:lnTo>
                  <a:lnTo>
                    <a:pt x="530" y="388"/>
                  </a:lnTo>
                  <a:lnTo>
                    <a:pt x="534" y="378"/>
                  </a:lnTo>
                  <a:lnTo>
                    <a:pt x="536" y="370"/>
                  </a:lnTo>
                  <a:lnTo>
                    <a:pt x="536" y="360"/>
                  </a:lnTo>
                  <a:lnTo>
                    <a:pt x="536" y="350"/>
                  </a:lnTo>
                  <a:lnTo>
                    <a:pt x="534" y="342"/>
                  </a:lnTo>
                  <a:lnTo>
                    <a:pt x="531" y="332"/>
                  </a:lnTo>
                  <a:lnTo>
                    <a:pt x="526" y="323"/>
                  </a:lnTo>
                  <a:lnTo>
                    <a:pt x="520" y="313"/>
                  </a:lnTo>
                  <a:lnTo>
                    <a:pt x="514" y="307"/>
                  </a:lnTo>
                  <a:lnTo>
                    <a:pt x="507" y="300"/>
                  </a:lnTo>
                  <a:lnTo>
                    <a:pt x="501" y="295"/>
                  </a:lnTo>
                  <a:lnTo>
                    <a:pt x="493" y="291"/>
                  </a:lnTo>
                  <a:lnTo>
                    <a:pt x="485" y="288"/>
                  </a:lnTo>
                  <a:lnTo>
                    <a:pt x="476" y="286"/>
                  </a:lnTo>
                  <a:lnTo>
                    <a:pt x="467" y="284"/>
                  </a:lnTo>
                  <a:lnTo>
                    <a:pt x="457" y="284"/>
                  </a:lnTo>
                  <a:lnTo>
                    <a:pt x="448" y="286"/>
                  </a:lnTo>
                  <a:lnTo>
                    <a:pt x="436" y="288"/>
                  </a:lnTo>
                  <a:lnTo>
                    <a:pt x="425" y="291"/>
                  </a:lnTo>
                  <a:lnTo>
                    <a:pt x="414" y="295"/>
                  </a:lnTo>
                  <a:lnTo>
                    <a:pt x="401" y="302"/>
                  </a:lnTo>
                  <a:lnTo>
                    <a:pt x="388" y="308"/>
                  </a:lnTo>
                  <a:lnTo>
                    <a:pt x="374" y="316"/>
                  </a:lnTo>
                  <a:lnTo>
                    <a:pt x="361" y="326"/>
                  </a:lnTo>
                  <a:lnTo>
                    <a:pt x="286" y="380"/>
                  </a:lnTo>
                  <a:lnTo>
                    <a:pt x="386" y="517"/>
                  </a:lnTo>
                  <a:close/>
                  <a:moveTo>
                    <a:pt x="301" y="257"/>
                  </a:moveTo>
                  <a:lnTo>
                    <a:pt x="313" y="247"/>
                  </a:lnTo>
                  <a:lnTo>
                    <a:pt x="322" y="239"/>
                  </a:lnTo>
                  <a:lnTo>
                    <a:pt x="332" y="230"/>
                  </a:lnTo>
                  <a:lnTo>
                    <a:pt x="340" y="221"/>
                  </a:lnTo>
                  <a:lnTo>
                    <a:pt x="347" y="212"/>
                  </a:lnTo>
                  <a:lnTo>
                    <a:pt x="353" y="204"/>
                  </a:lnTo>
                  <a:lnTo>
                    <a:pt x="357" y="195"/>
                  </a:lnTo>
                  <a:lnTo>
                    <a:pt x="362" y="187"/>
                  </a:lnTo>
                  <a:lnTo>
                    <a:pt x="364" y="179"/>
                  </a:lnTo>
                  <a:lnTo>
                    <a:pt x="366" y="171"/>
                  </a:lnTo>
                  <a:lnTo>
                    <a:pt x="366" y="163"/>
                  </a:lnTo>
                  <a:lnTo>
                    <a:pt x="366" y="156"/>
                  </a:lnTo>
                  <a:lnTo>
                    <a:pt x="364" y="148"/>
                  </a:lnTo>
                  <a:lnTo>
                    <a:pt x="362" y="141"/>
                  </a:lnTo>
                  <a:lnTo>
                    <a:pt x="358" y="134"/>
                  </a:lnTo>
                  <a:lnTo>
                    <a:pt x="354" y="127"/>
                  </a:lnTo>
                  <a:lnTo>
                    <a:pt x="348" y="120"/>
                  </a:lnTo>
                  <a:lnTo>
                    <a:pt x="341" y="113"/>
                  </a:lnTo>
                  <a:lnTo>
                    <a:pt x="335" y="109"/>
                  </a:lnTo>
                  <a:lnTo>
                    <a:pt x="328" y="105"/>
                  </a:lnTo>
                  <a:lnTo>
                    <a:pt x="320" y="102"/>
                  </a:lnTo>
                  <a:lnTo>
                    <a:pt x="313" y="99"/>
                  </a:lnTo>
                  <a:lnTo>
                    <a:pt x="304" y="99"/>
                  </a:lnTo>
                  <a:lnTo>
                    <a:pt x="296" y="99"/>
                  </a:lnTo>
                  <a:lnTo>
                    <a:pt x="286" y="100"/>
                  </a:lnTo>
                  <a:lnTo>
                    <a:pt x="278" y="103"/>
                  </a:lnTo>
                  <a:lnTo>
                    <a:pt x="267" y="107"/>
                  </a:lnTo>
                  <a:lnTo>
                    <a:pt x="257" y="111"/>
                  </a:lnTo>
                  <a:lnTo>
                    <a:pt x="247" y="116"/>
                  </a:lnTo>
                  <a:lnTo>
                    <a:pt x="235" y="123"/>
                  </a:lnTo>
                  <a:lnTo>
                    <a:pt x="224" y="130"/>
                  </a:lnTo>
                  <a:lnTo>
                    <a:pt x="212" y="138"/>
                  </a:lnTo>
                  <a:lnTo>
                    <a:pt x="146" y="187"/>
                  </a:lnTo>
                  <a:lnTo>
                    <a:pt x="233" y="306"/>
                  </a:lnTo>
                  <a:lnTo>
                    <a:pt x="301" y="257"/>
                  </a:lnTo>
                  <a:close/>
                  <a:moveTo>
                    <a:pt x="155" y="69"/>
                  </a:moveTo>
                  <a:lnTo>
                    <a:pt x="180" y="52"/>
                  </a:lnTo>
                  <a:lnTo>
                    <a:pt x="202" y="38"/>
                  </a:lnTo>
                  <a:lnTo>
                    <a:pt x="224" y="26"/>
                  </a:lnTo>
                  <a:lnTo>
                    <a:pt x="246" y="16"/>
                  </a:lnTo>
                  <a:lnTo>
                    <a:pt x="267" y="9"/>
                  </a:lnTo>
                  <a:lnTo>
                    <a:pt x="287" y="4"/>
                  </a:lnTo>
                  <a:lnTo>
                    <a:pt x="306" y="2"/>
                  </a:lnTo>
                  <a:lnTo>
                    <a:pt x="327" y="0"/>
                  </a:lnTo>
                  <a:lnTo>
                    <a:pt x="342" y="0"/>
                  </a:lnTo>
                  <a:lnTo>
                    <a:pt x="358" y="3"/>
                  </a:lnTo>
                  <a:lnTo>
                    <a:pt x="374" y="7"/>
                  </a:lnTo>
                  <a:lnTo>
                    <a:pt x="389" y="12"/>
                  </a:lnTo>
                  <a:lnTo>
                    <a:pt x="397" y="15"/>
                  </a:lnTo>
                  <a:lnTo>
                    <a:pt x="404" y="20"/>
                  </a:lnTo>
                  <a:lnTo>
                    <a:pt x="412" y="24"/>
                  </a:lnTo>
                  <a:lnTo>
                    <a:pt x="418" y="29"/>
                  </a:lnTo>
                  <a:lnTo>
                    <a:pt x="424" y="35"/>
                  </a:lnTo>
                  <a:lnTo>
                    <a:pt x="431" y="40"/>
                  </a:lnTo>
                  <a:lnTo>
                    <a:pt x="437" y="47"/>
                  </a:lnTo>
                  <a:lnTo>
                    <a:pt x="442" y="55"/>
                  </a:lnTo>
                  <a:lnTo>
                    <a:pt x="448" y="62"/>
                  </a:lnTo>
                  <a:lnTo>
                    <a:pt x="453" y="71"/>
                  </a:lnTo>
                  <a:lnTo>
                    <a:pt x="456" y="79"/>
                  </a:lnTo>
                  <a:lnTo>
                    <a:pt x="459" y="88"/>
                  </a:lnTo>
                  <a:lnTo>
                    <a:pt x="462" y="96"/>
                  </a:lnTo>
                  <a:lnTo>
                    <a:pt x="464" y="106"/>
                  </a:lnTo>
                  <a:lnTo>
                    <a:pt x="464" y="114"/>
                  </a:lnTo>
                  <a:lnTo>
                    <a:pt x="465" y="124"/>
                  </a:lnTo>
                  <a:lnTo>
                    <a:pt x="464" y="133"/>
                  </a:lnTo>
                  <a:lnTo>
                    <a:pt x="463" y="143"/>
                  </a:lnTo>
                  <a:lnTo>
                    <a:pt x="462" y="153"/>
                  </a:lnTo>
                  <a:lnTo>
                    <a:pt x="459" y="162"/>
                  </a:lnTo>
                  <a:lnTo>
                    <a:pt x="453" y="181"/>
                  </a:lnTo>
                  <a:lnTo>
                    <a:pt x="445" y="199"/>
                  </a:lnTo>
                  <a:lnTo>
                    <a:pt x="465" y="196"/>
                  </a:lnTo>
                  <a:lnTo>
                    <a:pt x="487" y="194"/>
                  </a:lnTo>
                  <a:lnTo>
                    <a:pt x="499" y="194"/>
                  </a:lnTo>
                  <a:lnTo>
                    <a:pt x="509" y="195"/>
                  </a:lnTo>
                  <a:lnTo>
                    <a:pt x="521" y="196"/>
                  </a:lnTo>
                  <a:lnTo>
                    <a:pt x="532" y="198"/>
                  </a:lnTo>
                  <a:lnTo>
                    <a:pt x="543" y="200"/>
                  </a:lnTo>
                  <a:lnTo>
                    <a:pt x="554" y="204"/>
                  </a:lnTo>
                  <a:lnTo>
                    <a:pt x="566" y="208"/>
                  </a:lnTo>
                  <a:lnTo>
                    <a:pt x="575" y="213"/>
                  </a:lnTo>
                  <a:lnTo>
                    <a:pt x="586" y="220"/>
                  </a:lnTo>
                  <a:lnTo>
                    <a:pt x="595" y="226"/>
                  </a:lnTo>
                  <a:lnTo>
                    <a:pt x="605" y="234"/>
                  </a:lnTo>
                  <a:lnTo>
                    <a:pt x="614" y="243"/>
                  </a:lnTo>
                  <a:lnTo>
                    <a:pt x="618" y="246"/>
                  </a:lnTo>
                  <a:lnTo>
                    <a:pt x="621" y="250"/>
                  </a:lnTo>
                  <a:lnTo>
                    <a:pt x="624" y="256"/>
                  </a:lnTo>
                  <a:lnTo>
                    <a:pt x="630" y="262"/>
                  </a:lnTo>
                  <a:lnTo>
                    <a:pt x="637" y="278"/>
                  </a:lnTo>
                  <a:lnTo>
                    <a:pt x="642" y="294"/>
                  </a:lnTo>
                  <a:lnTo>
                    <a:pt x="645" y="310"/>
                  </a:lnTo>
                  <a:lnTo>
                    <a:pt x="647" y="326"/>
                  </a:lnTo>
                  <a:lnTo>
                    <a:pt x="647" y="341"/>
                  </a:lnTo>
                  <a:lnTo>
                    <a:pt x="644" y="357"/>
                  </a:lnTo>
                  <a:lnTo>
                    <a:pt x="641" y="373"/>
                  </a:lnTo>
                  <a:lnTo>
                    <a:pt x="637" y="387"/>
                  </a:lnTo>
                  <a:lnTo>
                    <a:pt x="634" y="397"/>
                  </a:lnTo>
                  <a:lnTo>
                    <a:pt x="630" y="407"/>
                  </a:lnTo>
                  <a:lnTo>
                    <a:pt x="625" y="416"/>
                  </a:lnTo>
                  <a:lnTo>
                    <a:pt x="620" y="426"/>
                  </a:lnTo>
                  <a:lnTo>
                    <a:pt x="608" y="445"/>
                  </a:lnTo>
                  <a:lnTo>
                    <a:pt x="594" y="464"/>
                  </a:lnTo>
                  <a:lnTo>
                    <a:pt x="577" y="482"/>
                  </a:lnTo>
                  <a:lnTo>
                    <a:pt x="558" y="501"/>
                  </a:lnTo>
                  <a:lnTo>
                    <a:pt x="536" y="520"/>
                  </a:lnTo>
                  <a:lnTo>
                    <a:pt x="512" y="539"/>
                  </a:lnTo>
                  <a:lnTo>
                    <a:pt x="347" y="659"/>
                  </a:lnTo>
                  <a:lnTo>
                    <a:pt x="0" y="181"/>
                  </a:lnTo>
                  <a:lnTo>
                    <a:pt x="155" y="69"/>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4" name="Freeform 139"/>
            <p:cNvSpPr>
              <a:spLocks/>
            </p:cNvSpPr>
            <p:nvPr userDrawn="1"/>
          </p:nvSpPr>
          <p:spPr bwMode="auto">
            <a:xfrm>
              <a:off x="4286" y="2653"/>
              <a:ext cx="60" cy="62"/>
            </a:xfrm>
            <a:custGeom>
              <a:avLst/>
              <a:gdLst>
                <a:gd name="T0" fmla="*/ 251 w 598"/>
                <a:gd name="T1" fmla="*/ 0 h 624"/>
                <a:gd name="T2" fmla="*/ 214 w 598"/>
                <a:gd name="T3" fmla="*/ 138 h 624"/>
                <a:gd name="T4" fmla="*/ 176 w 598"/>
                <a:gd name="T5" fmla="*/ 170 h 624"/>
                <a:gd name="T6" fmla="*/ 146 w 598"/>
                <a:gd name="T7" fmla="*/ 205 h 624"/>
                <a:gd name="T8" fmla="*/ 124 w 598"/>
                <a:gd name="T9" fmla="*/ 243 h 624"/>
                <a:gd name="T10" fmla="*/ 116 w 598"/>
                <a:gd name="T11" fmla="*/ 262 h 624"/>
                <a:gd name="T12" fmla="*/ 111 w 598"/>
                <a:gd name="T13" fmla="*/ 281 h 624"/>
                <a:gd name="T14" fmla="*/ 108 w 598"/>
                <a:gd name="T15" fmla="*/ 300 h 624"/>
                <a:gd name="T16" fmla="*/ 107 w 598"/>
                <a:gd name="T17" fmla="*/ 320 h 624"/>
                <a:gd name="T18" fmla="*/ 108 w 598"/>
                <a:gd name="T19" fmla="*/ 340 h 624"/>
                <a:gd name="T20" fmla="*/ 111 w 598"/>
                <a:gd name="T21" fmla="*/ 361 h 624"/>
                <a:gd name="T22" fmla="*/ 116 w 598"/>
                <a:gd name="T23" fmla="*/ 381 h 624"/>
                <a:gd name="T24" fmla="*/ 125 w 598"/>
                <a:gd name="T25" fmla="*/ 401 h 624"/>
                <a:gd name="T26" fmla="*/ 147 w 598"/>
                <a:gd name="T27" fmla="*/ 441 h 624"/>
                <a:gd name="T28" fmla="*/ 178 w 598"/>
                <a:gd name="T29" fmla="*/ 474 h 624"/>
                <a:gd name="T30" fmla="*/ 195 w 598"/>
                <a:gd name="T31" fmla="*/ 488 h 624"/>
                <a:gd name="T32" fmla="*/ 213 w 598"/>
                <a:gd name="T33" fmla="*/ 500 h 624"/>
                <a:gd name="T34" fmla="*/ 231 w 598"/>
                <a:gd name="T35" fmla="*/ 510 h 624"/>
                <a:gd name="T36" fmla="*/ 249 w 598"/>
                <a:gd name="T37" fmla="*/ 517 h 624"/>
                <a:gd name="T38" fmla="*/ 268 w 598"/>
                <a:gd name="T39" fmla="*/ 521 h 624"/>
                <a:gd name="T40" fmla="*/ 288 w 598"/>
                <a:gd name="T41" fmla="*/ 524 h 624"/>
                <a:gd name="T42" fmla="*/ 309 w 598"/>
                <a:gd name="T43" fmla="*/ 525 h 624"/>
                <a:gd name="T44" fmla="*/ 329 w 598"/>
                <a:gd name="T45" fmla="*/ 524 h 624"/>
                <a:gd name="T46" fmla="*/ 370 w 598"/>
                <a:gd name="T47" fmla="*/ 515 h 624"/>
                <a:gd name="T48" fmla="*/ 413 w 598"/>
                <a:gd name="T49" fmla="*/ 497 h 624"/>
                <a:gd name="T50" fmla="*/ 455 w 598"/>
                <a:gd name="T51" fmla="*/ 471 h 624"/>
                <a:gd name="T52" fmla="*/ 383 w 598"/>
                <a:gd name="T53" fmla="*/ 352 h 624"/>
                <a:gd name="T54" fmla="*/ 220 w 598"/>
                <a:gd name="T55" fmla="*/ 354 h 624"/>
                <a:gd name="T56" fmla="*/ 460 w 598"/>
                <a:gd name="T57" fmla="*/ 286 h 624"/>
                <a:gd name="T58" fmla="*/ 598 w 598"/>
                <a:gd name="T59" fmla="*/ 478 h 624"/>
                <a:gd name="T60" fmla="*/ 494 w 598"/>
                <a:gd name="T61" fmla="*/ 553 h 624"/>
                <a:gd name="T62" fmla="*/ 462 w 598"/>
                <a:gd name="T63" fmla="*/ 573 h 624"/>
                <a:gd name="T64" fmla="*/ 430 w 598"/>
                <a:gd name="T65" fmla="*/ 589 h 624"/>
                <a:gd name="T66" fmla="*/ 398 w 598"/>
                <a:gd name="T67" fmla="*/ 603 h 624"/>
                <a:gd name="T68" fmla="*/ 366 w 598"/>
                <a:gd name="T69" fmla="*/ 613 h 624"/>
                <a:gd name="T70" fmla="*/ 334 w 598"/>
                <a:gd name="T71" fmla="*/ 619 h 624"/>
                <a:gd name="T72" fmla="*/ 303 w 598"/>
                <a:gd name="T73" fmla="*/ 623 h 624"/>
                <a:gd name="T74" fmla="*/ 273 w 598"/>
                <a:gd name="T75" fmla="*/ 624 h 624"/>
                <a:gd name="T76" fmla="*/ 244 w 598"/>
                <a:gd name="T77" fmla="*/ 621 h 624"/>
                <a:gd name="T78" fmla="*/ 214 w 598"/>
                <a:gd name="T79" fmla="*/ 616 h 624"/>
                <a:gd name="T80" fmla="*/ 186 w 598"/>
                <a:gd name="T81" fmla="*/ 607 h 624"/>
                <a:gd name="T82" fmla="*/ 160 w 598"/>
                <a:gd name="T83" fmla="*/ 596 h 624"/>
                <a:gd name="T84" fmla="*/ 134 w 598"/>
                <a:gd name="T85" fmla="*/ 582 h 624"/>
                <a:gd name="T86" fmla="*/ 110 w 598"/>
                <a:gd name="T87" fmla="*/ 565 h 624"/>
                <a:gd name="T88" fmla="*/ 86 w 598"/>
                <a:gd name="T89" fmla="*/ 545 h 624"/>
                <a:gd name="T90" fmla="*/ 65 w 598"/>
                <a:gd name="T91" fmla="*/ 522 h 624"/>
                <a:gd name="T92" fmla="*/ 46 w 598"/>
                <a:gd name="T93" fmla="*/ 496 h 624"/>
                <a:gd name="T94" fmla="*/ 30 w 598"/>
                <a:gd name="T95" fmla="*/ 468 h 624"/>
                <a:gd name="T96" fmla="*/ 18 w 598"/>
                <a:gd name="T97" fmla="*/ 440 h 624"/>
                <a:gd name="T98" fmla="*/ 9 w 598"/>
                <a:gd name="T99" fmla="*/ 412 h 624"/>
                <a:gd name="T100" fmla="*/ 3 w 598"/>
                <a:gd name="T101" fmla="*/ 382 h 624"/>
                <a:gd name="T102" fmla="*/ 0 w 598"/>
                <a:gd name="T103" fmla="*/ 353 h 624"/>
                <a:gd name="T104" fmla="*/ 1 w 598"/>
                <a:gd name="T105" fmla="*/ 323 h 624"/>
                <a:gd name="T106" fmla="*/ 5 w 598"/>
                <a:gd name="T107" fmla="*/ 295 h 624"/>
                <a:gd name="T108" fmla="*/ 12 w 598"/>
                <a:gd name="T109" fmla="*/ 265 h 624"/>
                <a:gd name="T110" fmla="*/ 22 w 598"/>
                <a:gd name="T111" fmla="*/ 236 h 624"/>
                <a:gd name="T112" fmla="*/ 34 w 598"/>
                <a:gd name="T113" fmla="*/ 207 h 624"/>
                <a:gd name="T114" fmla="*/ 50 w 598"/>
                <a:gd name="T115" fmla="*/ 180 h 624"/>
                <a:gd name="T116" fmla="*/ 70 w 598"/>
                <a:gd name="T117" fmla="*/ 153 h 624"/>
                <a:gd name="T118" fmla="*/ 93 w 598"/>
                <a:gd name="T119" fmla="*/ 127 h 624"/>
                <a:gd name="T120" fmla="*/ 118 w 598"/>
                <a:gd name="T121" fmla="*/ 101 h 624"/>
                <a:gd name="T122" fmla="*/ 147 w 598"/>
                <a:gd name="T123" fmla="*/ 7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624">
                  <a:moveTo>
                    <a:pt x="163" y="65"/>
                  </a:moveTo>
                  <a:lnTo>
                    <a:pt x="251" y="0"/>
                  </a:lnTo>
                  <a:lnTo>
                    <a:pt x="304" y="72"/>
                  </a:lnTo>
                  <a:lnTo>
                    <a:pt x="214" y="138"/>
                  </a:lnTo>
                  <a:lnTo>
                    <a:pt x="194" y="154"/>
                  </a:lnTo>
                  <a:lnTo>
                    <a:pt x="176" y="170"/>
                  </a:lnTo>
                  <a:lnTo>
                    <a:pt x="160" y="187"/>
                  </a:lnTo>
                  <a:lnTo>
                    <a:pt x="146" y="205"/>
                  </a:lnTo>
                  <a:lnTo>
                    <a:pt x="133" y="223"/>
                  </a:lnTo>
                  <a:lnTo>
                    <a:pt x="124" y="243"/>
                  </a:lnTo>
                  <a:lnTo>
                    <a:pt x="119" y="252"/>
                  </a:lnTo>
                  <a:lnTo>
                    <a:pt x="116" y="262"/>
                  </a:lnTo>
                  <a:lnTo>
                    <a:pt x="113" y="271"/>
                  </a:lnTo>
                  <a:lnTo>
                    <a:pt x="111" y="281"/>
                  </a:lnTo>
                  <a:lnTo>
                    <a:pt x="109" y="290"/>
                  </a:lnTo>
                  <a:lnTo>
                    <a:pt x="108" y="300"/>
                  </a:lnTo>
                  <a:lnTo>
                    <a:pt x="107" y="311"/>
                  </a:lnTo>
                  <a:lnTo>
                    <a:pt x="107" y="320"/>
                  </a:lnTo>
                  <a:lnTo>
                    <a:pt x="107" y="330"/>
                  </a:lnTo>
                  <a:lnTo>
                    <a:pt x="108" y="340"/>
                  </a:lnTo>
                  <a:lnTo>
                    <a:pt x="109" y="350"/>
                  </a:lnTo>
                  <a:lnTo>
                    <a:pt x="111" y="361"/>
                  </a:lnTo>
                  <a:lnTo>
                    <a:pt x="113" y="370"/>
                  </a:lnTo>
                  <a:lnTo>
                    <a:pt x="116" y="381"/>
                  </a:lnTo>
                  <a:lnTo>
                    <a:pt x="120" y="390"/>
                  </a:lnTo>
                  <a:lnTo>
                    <a:pt x="125" y="401"/>
                  </a:lnTo>
                  <a:lnTo>
                    <a:pt x="134" y="421"/>
                  </a:lnTo>
                  <a:lnTo>
                    <a:pt x="147" y="441"/>
                  </a:lnTo>
                  <a:lnTo>
                    <a:pt x="162" y="460"/>
                  </a:lnTo>
                  <a:lnTo>
                    <a:pt x="178" y="474"/>
                  </a:lnTo>
                  <a:lnTo>
                    <a:pt x="186" y="482"/>
                  </a:lnTo>
                  <a:lnTo>
                    <a:pt x="195" y="488"/>
                  </a:lnTo>
                  <a:lnTo>
                    <a:pt x="203" y="495"/>
                  </a:lnTo>
                  <a:lnTo>
                    <a:pt x="213" y="500"/>
                  </a:lnTo>
                  <a:lnTo>
                    <a:pt x="221" y="505"/>
                  </a:lnTo>
                  <a:lnTo>
                    <a:pt x="231" y="510"/>
                  </a:lnTo>
                  <a:lnTo>
                    <a:pt x="239" y="514"/>
                  </a:lnTo>
                  <a:lnTo>
                    <a:pt x="249" y="517"/>
                  </a:lnTo>
                  <a:lnTo>
                    <a:pt x="259" y="519"/>
                  </a:lnTo>
                  <a:lnTo>
                    <a:pt x="268" y="521"/>
                  </a:lnTo>
                  <a:lnTo>
                    <a:pt x="279" y="523"/>
                  </a:lnTo>
                  <a:lnTo>
                    <a:pt x="288" y="524"/>
                  </a:lnTo>
                  <a:lnTo>
                    <a:pt x="298" y="525"/>
                  </a:lnTo>
                  <a:lnTo>
                    <a:pt x="309" y="525"/>
                  </a:lnTo>
                  <a:lnTo>
                    <a:pt x="318" y="525"/>
                  </a:lnTo>
                  <a:lnTo>
                    <a:pt x="329" y="524"/>
                  </a:lnTo>
                  <a:lnTo>
                    <a:pt x="349" y="520"/>
                  </a:lnTo>
                  <a:lnTo>
                    <a:pt x="370" y="515"/>
                  </a:lnTo>
                  <a:lnTo>
                    <a:pt x="392" y="507"/>
                  </a:lnTo>
                  <a:lnTo>
                    <a:pt x="413" y="497"/>
                  </a:lnTo>
                  <a:lnTo>
                    <a:pt x="434" y="485"/>
                  </a:lnTo>
                  <a:lnTo>
                    <a:pt x="455" y="471"/>
                  </a:lnTo>
                  <a:lnTo>
                    <a:pt x="464" y="464"/>
                  </a:lnTo>
                  <a:lnTo>
                    <a:pt x="383" y="352"/>
                  </a:lnTo>
                  <a:lnTo>
                    <a:pt x="276" y="430"/>
                  </a:lnTo>
                  <a:lnTo>
                    <a:pt x="220" y="354"/>
                  </a:lnTo>
                  <a:lnTo>
                    <a:pt x="409" y="217"/>
                  </a:lnTo>
                  <a:lnTo>
                    <a:pt x="460" y="286"/>
                  </a:lnTo>
                  <a:lnTo>
                    <a:pt x="542" y="400"/>
                  </a:lnTo>
                  <a:lnTo>
                    <a:pt x="598" y="478"/>
                  </a:lnTo>
                  <a:lnTo>
                    <a:pt x="510" y="543"/>
                  </a:lnTo>
                  <a:lnTo>
                    <a:pt x="494" y="553"/>
                  </a:lnTo>
                  <a:lnTo>
                    <a:pt x="478" y="564"/>
                  </a:lnTo>
                  <a:lnTo>
                    <a:pt x="462" y="573"/>
                  </a:lnTo>
                  <a:lnTo>
                    <a:pt x="446" y="582"/>
                  </a:lnTo>
                  <a:lnTo>
                    <a:pt x="430" y="589"/>
                  </a:lnTo>
                  <a:lnTo>
                    <a:pt x="414" y="597"/>
                  </a:lnTo>
                  <a:lnTo>
                    <a:pt x="398" y="603"/>
                  </a:lnTo>
                  <a:lnTo>
                    <a:pt x="382" y="608"/>
                  </a:lnTo>
                  <a:lnTo>
                    <a:pt x="366" y="613"/>
                  </a:lnTo>
                  <a:lnTo>
                    <a:pt x="350" y="617"/>
                  </a:lnTo>
                  <a:lnTo>
                    <a:pt x="334" y="619"/>
                  </a:lnTo>
                  <a:lnTo>
                    <a:pt x="319" y="622"/>
                  </a:lnTo>
                  <a:lnTo>
                    <a:pt x="303" y="623"/>
                  </a:lnTo>
                  <a:lnTo>
                    <a:pt x="288" y="624"/>
                  </a:lnTo>
                  <a:lnTo>
                    <a:pt x="273" y="624"/>
                  </a:lnTo>
                  <a:lnTo>
                    <a:pt x="259" y="623"/>
                  </a:lnTo>
                  <a:lnTo>
                    <a:pt x="244" y="621"/>
                  </a:lnTo>
                  <a:lnTo>
                    <a:pt x="229" y="619"/>
                  </a:lnTo>
                  <a:lnTo>
                    <a:pt x="214" y="616"/>
                  </a:lnTo>
                  <a:lnTo>
                    <a:pt x="200" y="612"/>
                  </a:lnTo>
                  <a:lnTo>
                    <a:pt x="186" y="607"/>
                  </a:lnTo>
                  <a:lnTo>
                    <a:pt x="172" y="602"/>
                  </a:lnTo>
                  <a:lnTo>
                    <a:pt x="160" y="596"/>
                  </a:lnTo>
                  <a:lnTo>
                    <a:pt x="147" y="589"/>
                  </a:lnTo>
                  <a:lnTo>
                    <a:pt x="134" y="582"/>
                  </a:lnTo>
                  <a:lnTo>
                    <a:pt x="121" y="573"/>
                  </a:lnTo>
                  <a:lnTo>
                    <a:pt x="110" y="565"/>
                  </a:lnTo>
                  <a:lnTo>
                    <a:pt x="98" y="555"/>
                  </a:lnTo>
                  <a:lnTo>
                    <a:pt x="86" y="545"/>
                  </a:lnTo>
                  <a:lnTo>
                    <a:pt x="76" y="534"/>
                  </a:lnTo>
                  <a:lnTo>
                    <a:pt x="65" y="522"/>
                  </a:lnTo>
                  <a:lnTo>
                    <a:pt x="54" y="510"/>
                  </a:lnTo>
                  <a:lnTo>
                    <a:pt x="46" y="496"/>
                  </a:lnTo>
                  <a:lnTo>
                    <a:pt x="37" y="482"/>
                  </a:lnTo>
                  <a:lnTo>
                    <a:pt x="30" y="468"/>
                  </a:lnTo>
                  <a:lnTo>
                    <a:pt x="24" y="454"/>
                  </a:lnTo>
                  <a:lnTo>
                    <a:pt x="18" y="440"/>
                  </a:lnTo>
                  <a:lnTo>
                    <a:pt x="13" y="426"/>
                  </a:lnTo>
                  <a:lnTo>
                    <a:pt x="9" y="412"/>
                  </a:lnTo>
                  <a:lnTo>
                    <a:pt x="6" y="397"/>
                  </a:lnTo>
                  <a:lnTo>
                    <a:pt x="3" y="382"/>
                  </a:lnTo>
                  <a:lnTo>
                    <a:pt x="1" y="368"/>
                  </a:lnTo>
                  <a:lnTo>
                    <a:pt x="0" y="353"/>
                  </a:lnTo>
                  <a:lnTo>
                    <a:pt x="0" y="338"/>
                  </a:lnTo>
                  <a:lnTo>
                    <a:pt x="1" y="323"/>
                  </a:lnTo>
                  <a:lnTo>
                    <a:pt x="2" y="310"/>
                  </a:lnTo>
                  <a:lnTo>
                    <a:pt x="5" y="295"/>
                  </a:lnTo>
                  <a:lnTo>
                    <a:pt x="8" y="280"/>
                  </a:lnTo>
                  <a:lnTo>
                    <a:pt x="12" y="265"/>
                  </a:lnTo>
                  <a:lnTo>
                    <a:pt x="16" y="251"/>
                  </a:lnTo>
                  <a:lnTo>
                    <a:pt x="22" y="236"/>
                  </a:lnTo>
                  <a:lnTo>
                    <a:pt x="28" y="222"/>
                  </a:lnTo>
                  <a:lnTo>
                    <a:pt x="34" y="207"/>
                  </a:lnTo>
                  <a:lnTo>
                    <a:pt x="42" y="194"/>
                  </a:lnTo>
                  <a:lnTo>
                    <a:pt x="50" y="180"/>
                  </a:lnTo>
                  <a:lnTo>
                    <a:pt x="60" y="166"/>
                  </a:lnTo>
                  <a:lnTo>
                    <a:pt x="70" y="153"/>
                  </a:lnTo>
                  <a:lnTo>
                    <a:pt x="81" y="139"/>
                  </a:lnTo>
                  <a:lnTo>
                    <a:pt x="93" y="127"/>
                  </a:lnTo>
                  <a:lnTo>
                    <a:pt x="104" y="114"/>
                  </a:lnTo>
                  <a:lnTo>
                    <a:pt x="118" y="101"/>
                  </a:lnTo>
                  <a:lnTo>
                    <a:pt x="132" y="88"/>
                  </a:lnTo>
                  <a:lnTo>
                    <a:pt x="147" y="77"/>
                  </a:lnTo>
                  <a:lnTo>
                    <a:pt x="163" y="6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5" name="Freeform 140"/>
            <p:cNvSpPr>
              <a:spLocks noEditPoints="1"/>
            </p:cNvSpPr>
            <p:nvPr userDrawn="1"/>
          </p:nvSpPr>
          <p:spPr bwMode="auto">
            <a:xfrm>
              <a:off x="4394" y="2715"/>
              <a:ext cx="65" cy="65"/>
            </a:xfrm>
            <a:custGeom>
              <a:avLst/>
              <a:gdLst>
                <a:gd name="T0" fmla="*/ 454 w 658"/>
                <a:gd name="T1" fmla="*/ 176 h 648"/>
                <a:gd name="T2" fmla="*/ 424 w 658"/>
                <a:gd name="T3" fmla="*/ 144 h 648"/>
                <a:gd name="T4" fmla="*/ 397 w 658"/>
                <a:gd name="T5" fmla="*/ 122 h 648"/>
                <a:gd name="T6" fmla="*/ 369 w 658"/>
                <a:gd name="T7" fmla="*/ 112 h 648"/>
                <a:gd name="T8" fmla="*/ 340 w 658"/>
                <a:gd name="T9" fmla="*/ 114 h 648"/>
                <a:gd name="T10" fmla="*/ 313 w 658"/>
                <a:gd name="T11" fmla="*/ 128 h 648"/>
                <a:gd name="T12" fmla="*/ 295 w 658"/>
                <a:gd name="T13" fmla="*/ 147 h 648"/>
                <a:gd name="T14" fmla="*/ 285 w 658"/>
                <a:gd name="T15" fmla="*/ 171 h 648"/>
                <a:gd name="T16" fmla="*/ 285 w 658"/>
                <a:gd name="T17" fmla="*/ 200 h 648"/>
                <a:gd name="T18" fmla="*/ 295 w 658"/>
                <a:gd name="T19" fmla="*/ 234 h 648"/>
                <a:gd name="T20" fmla="*/ 316 w 658"/>
                <a:gd name="T21" fmla="*/ 272 h 648"/>
                <a:gd name="T22" fmla="*/ 517 w 658"/>
                <a:gd name="T23" fmla="*/ 262 h 648"/>
                <a:gd name="T24" fmla="*/ 238 w 658"/>
                <a:gd name="T25" fmla="*/ 325 h 648"/>
                <a:gd name="T26" fmla="*/ 212 w 658"/>
                <a:gd name="T27" fmla="*/ 300 h 648"/>
                <a:gd name="T28" fmla="*/ 186 w 658"/>
                <a:gd name="T29" fmla="*/ 286 h 648"/>
                <a:gd name="T30" fmla="*/ 163 w 658"/>
                <a:gd name="T31" fmla="*/ 281 h 648"/>
                <a:gd name="T32" fmla="*/ 141 w 658"/>
                <a:gd name="T33" fmla="*/ 285 h 648"/>
                <a:gd name="T34" fmla="*/ 119 w 658"/>
                <a:gd name="T35" fmla="*/ 299 h 648"/>
                <a:gd name="T36" fmla="*/ 104 w 658"/>
                <a:gd name="T37" fmla="*/ 319 h 648"/>
                <a:gd name="T38" fmla="*/ 98 w 658"/>
                <a:gd name="T39" fmla="*/ 344 h 648"/>
                <a:gd name="T40" fmla="*/ 102 w 658"/>
                <a:gd name="T41" fmla="*/ 370 h 648"/>
                <a:gd name="T42" fmla="*/ 116 w 658"/>
                <a:gd name="T43" fmla="*/ 401 h 648"/>
                <a:gd name="T44" fmla="*/ 137 w 658"/>
                <a:gd name="T45" fmla="*/ 435 h 648"/>
                <a:gd name="T46" fmla="*/ 256 w 658"/>
                <a:gd name="T47" fmla="*/ 347 h 648"/>
                <a:gd name="T48" fmla="*/ 37 w 658"/>
                <a:gd name="T49" fmla="*/ 445 h 648"/>
                <a:gd name="T50" fmla="*/ 9 w 658"/>
                <a:gd name="T51" fmla="*/ 381 h 648"/>
                <a:gd name="T52" fmla="*/ 0 w 658"/>
                <a:gd name="T53" fmla="*/ 321 h 648"/>
                <a:gd name="T54" fmla="*/ 7 w 658"/>
                <a:gd name="T55" fmla="*/ 274 h 648"/>
                <a:gd name="T56" fmla="*/ 19 w 658"/>
                <a:gd name="T57" fmla="*/ 244 h 648"/>
                <a:gd name="T58" fmla="*/ 34 w 658"/>
                <a:gd name="T59" fmla="*/ 222 h 648"/>
                <a:gd name="T60" fmla="*/ 54 w 658"/>
                <a:gd name="T61" fmla="*/ 204 h 648"/>
                <a:gd name="T62" fmla="*/ 79 w 658"/>
                <a:gd name="T63" fmla="*/ 192 h 648"/>
                <a:gd name="T64" fmla="*/ 105 w 658"/>
                <a:gd name="T65" fmla="*/ 184 h 648"/>
                <a:gd name="T66" fmla="*/ 133 w 658"/>
                <a:gd name="T67" fmla="*/ 183 h 648"/>
                <a:gd name="T68" fmla="*/ 162 w 658"/>
                <a:gd name="T69" fmla="*/ 188 h 648"/>
                <a:gd name="T70" fmla="*/ 196 w 658"/>
                <a:gd name="T71" fmla="*/ 182 h 648"/>
                <a:gd name="T72" fmla="*/ 195 w 658"/>
                <a:gd name="T73" fmla="*/ 137 h 648"/>
                <a:gd name="T74" fmla="*/ 200 w 658"/>
                <a:gd name="T75" fmla="*/ 104 h 648"/>
                <a:gd name="T76" fmla="*/ 213 w 658"/>
                <a:gd name="T77" fmla="*/ 71 h 648"/>
                <a:gd name="T78" fmla="*/ 234 w 658"/>
                <a:gd name="T79" fmla="*/ 43 h 648"/>
                <a:gd name="T80" fmla="*/ 250 w 658"/>
                <a:gd name="T81" fmla="*/ 27 h 648"/>
                <a:gd name="T82" fmla="*/ 278 w 658"/>
                <a:gd name="T83" fmla="*/ 11 h 648"/>
                <a:gd name="T84" fmla="*/ 324 w 658"/>
                <a:gd name="T85" fmla="*/ 0 h 648"/>
                <a:gd name="T86" fmla="*/ 371 w 658"/>
                <a:gd name="T87" fmla="*/ 5 h 648"/>
                <a:gd name="T88" fmla="*/ 406 w 658"/>
                <a:gd name="T89" fmla="*/ 17 h 648"/>
                <a:gd name="T90" fmla="*/ 435 w 658"/>
                <a:gd name="T91" fmla="*/ 33 h 648"/>
                <a:gd name="T92" fmla="*/ 464 w 658"/>
                <a:gd name="T93" fmla="*/ 53 h 648"/>
                <a:gd name="T94" fmla="*/ 519 w 658"/>
                <a:gd name="T95" fmla="*/ 111 h 648"/>
                <a:gd name="T96" fmla="*/ 181 w 658"/>
                <a:gd name="T97" fmla="*/ 6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8" h="648">
                  <a:moveTo>
                    <a:pt x="517" y="262"/>
                  </a:moveTo>
                  <a:lnTo>
                    <a:pt x="464" y="190"/>
                  </a:lnTo>
                  <a:lnTo>
                    <a:pt x="454" y="176"/>
                  </a:lnTo>
                  <a:lnTo>
                    <a:pt x="445" y="164"/>
                  </a:lnTo>
                  <a:lnTo>
                    <a:pt x="434" y="153"/>
                  </a:lnTo>
                  <a:lnTo>
                    <a:pt x="424" y="144"/>
                  </a:lnTo>
                  <a:lnTo>
                    <a:pt x="416" y="135"/>
                  </a:lnTo>
                  <a:lnTo>
                    <a:pt x="406" y="128"/>
                  </a:lnTo>
                  <a:lnTo>
                    <a:pt x="397" y="122"/>
                  </a:lnTo>
                  <a:lnTo>
                    <a:pt x="387" y="117"/>
                  </a:lnTo>
                  <a:lnTo>
                    <a:pt x="378" y="114"/>
                  </a:lnTo>
                  <a:lnTo>
                    <a:pt x="369" y="112"/>
                  </a:lnTo>
                  <a:lnTo>
                    <a:pt x="360" y="111"/>
                  </a:lnTo>
                  <a:lnTo>
                    <a:pt x="350" y="112"/>
                  </a:lnTo>
                  <a:lnTo>
                    <a:pt x="340" y="114"/>
                  </a:lnTo>
                  <a:lnTo>
                    <a:pt x="332" y="117"/>
                  </a:lnTo>
                  <a:lnTo>
                    <a:pt x="322" y="121"/>
                  </a:lnTo>
                  <a:lnTo>
                    <a:pt x="313" y="128"/>
                  </a:lnTo>
                  <a:lnTo>
                    <a:pt x="306" y="133"/>
                  </a:lnTo>
                  <a:lnTo>
                    <a:pt x="300" y="140"/>
                  </a:lnTo>
                  <a:lnTo>
                    <a:pt x="295" y="147"/>
                  </a:lnTo>
                  <a:lnTo>
                    <a:pt x="290" y="154"/>
                  </a:lnTo>
                  <a:lnTo>
                    <a:pt x="287" y="162"/>
                  </a:lnTo>
                  <a:lnTo>
                    <a:pt x="285" y="171"/>
                  </a:lnTo>
                  <a:lnTo>
                    <a:pt x="284" y="180"/>
                  </a:lnTo>
                  <a:lnTo>
                    <a:pt x="284" y="190"/>
                  </a:lnTo>
                  <a:lnTo>
                    <a:pt x="285" y="200"/>
                  </a:lnTo>
                  <a:lnTo>
                    <a:pt x="287" y="211"/>
                  </a:lnTo>
                  <a:lnTo>
                    <a:pt x="290" y="222"/>
                  </a:lnTo>
                  <a:lnTo>
                    <a:pt x="295" y="234"/>
                  </a:lnTo>
                  <a:lnTo>
                    <a:pt x="301" y="247"/>
                  </a:lnTo>
                  <a:lnTo>
                    <a:pt x="307" y="260"/>
                  </a:lnTo>
                  <a:lnTo>
                    <a:pt x="316" y="272"/>
                  </a:lnTo>
                  <a:lnTo>
                    <a:pt x="326" y="286"/>
                  </a:lnTo>
                  <a:lnTo>
                    <a:pt x="380" y="361"/>
                  </a:lnTo>
                  <a:lnTo>
                    <a:pt x="517" y="262"/>
                  </a:lnTo>
                  <a:close/>
                  <a:moveTo>
                    <a:pt x="256" y="347"/>
                  </a:moveTo>
                  <a:lnTo>
                    <a:pt x="247" y="335"/>
                  </a:lnTo>
                  <a:lnTo>
                    <a:pt x="238" y="325"/>
                  </a:lnTo>
                  <a:lnTo>
                    <a:pt x="230" y="315"/>
                  </a:lnTo>
                  <a:lnTo>
                    <a:pt x="220" y="308"/>
                  </a:lnTo>
                  <a:lnTo>
                    <a:pt x="212" y="300"/>
                  </a:lnTo>
                  <a:lnTo>
                    <a:pt x="203" y="295"/>
                  </a:lnTo>
                  <a:lnTo>
                    <a:pt x="195" y="290"/>
                  </a:lnTo>
                  <a:lnTo>
                    <a:pt x="186" y="286"/>
                  </a:lnTo>
                  <a:lnTo>
                    <a:pt x="179" y="283"/>
                  </a:lnTo>
                  <a:lnTo>
                    <a:pt x="170" y="282"/>
                  </a:lnTo>
                  <a:lnTo>
                    <a:pt x="163" y="281"/>
                  </a:lnTo>
                  <a:lnTo>
                    <a:pt x="155" y="282"/>
                  </a:lnTo>
                  <a:lnTo>
                    <a:pt x="148" y="283"/>
                  </a:lnTo>
                  <a:lnTo>
                    <a:pt x="141" y="285"/>
                  </a:lnTo>
                  <a:lnTo>
                    <a:pt x="134" y="290"/>
                  </a:lnTo>
                  <a:lnTo>
                    <a:pt x="127" y="294"/>
                  </a:lnTo>
                  <a:lnTo>
                    <a:pt x="119" y="299"/>
                  </a:lnTo>
                  <a:lnTo>
                    <a:pt x="113" y="305"/>
                  </a:lnTo>
                  <a:lnTo>
                    <a:pt x="109" y="313"/>
                  </a:lnTo>
                  <a:lnTo>
                    <a:pt x="104" y="319"/>
                  </a:lnTo>
                  <a:lnTo>
                    <a:pt x="101" y="328"/>
                  </a:lnTo>
                  <a:lnTo>
                    <a:pt x="99" y="335"/>
                  </a:lnTo>
                  <a:lnTo>
                    <a:pt x="98" y="344"/>
                  </a:lnTo>
                  <a:lnTo>
                    <a:pt x="99" y="352"/>
                  </a:lnTo>
                  <a:lnTo>
                    <a:pt x="100" y="361"/>
                  </a:lnTo>
                  <a:lnTo>
                    <a:pt x="102" y="370"/>
                  </a:lnTo>
                  <a:lnTo>
                    <a:pt x="105" y="380"/>
                  </a:lnTo>
                  <a:lnTo>
                    <a:pt x="111" y="391"/>
                  </a:lnTo>
                  <a:lnTo>
                    <a:pt x="116" y="401"/>
                  </a:lnTo>
                  <a:lnTo>
                    <a:pt x="122" y="412"/>
                  </a:lnTo>
                  <a:lnTo>
                    <a:pt x="130" y="424"/>
                  </a:lnTo>
                  <a:lnTo>
                    <a:pt x="137" y="435"/>
                  </a:lnTo>
                  <a:lnTo>
                    <a:pt x="186" y="502"/>
                  </a:lnTo>
                  <a:lnTo>
                    <a:pt x="305" y="415"/>
                  </a:lnTo>
                  <a:lnTo>
                    <a:pt x="256" y="347"/>
                  </a:lnTo>
                  <a:close/>
                  <a:moveTo>
                    <a:pt x="68" y="493"/>
                  </a:moveTo>
                  <a:lnTo>
                    <a:pt x="51" y="468"/>
                  </a:lnTo>
                  <a:lnTo>
                    <a:pt x="37" y="445"/>
                  </a:lnTo>
                  <a:lnTo>
                    <a:pt x="26" y="422"/>
                  </a:lnTo>
                  <a:lnTo>
                    <a:pt x="16" y="401"/>
                  </a:lnTo>
                  <a:lnTo>
                    <a:pt x="9" y="381"/>
                  </a:lnTo>
                  <a:lnTo>
                    <a:pt x="3" y="361"/>
                  </a:lnTo>
                  <a:lnTo>
                    <a:pt x="1" y="341"/>
                  </a:lnTo>
                  <a:lnTo>
                    <a:pt x="0" y="321"/>
                  </a:lnTo>
                  <a:lnTo>
                    <a:pt x="0" y="305"/>
                  </a:lnTo>
                  <a:lnTo>
                    <a:pt x="2" y="290"/>
                  </a:lnTo>
                  <a:lnTo>
                    <a:pt x="7" y="274"/>
                  </a:lnTo>
                  <a:lnTo>
                    <a:pt x="12" y="259"/>
                  </a:lnTo>
                  <a:lnTo>
                    <a:pt x="15" y="250"/>
                  </a:lnTo>
                  <a:lnTo>
                    <a:pt x="19" y="244"/>
                  </a:lnTo>
                  <a:lnTo>
                    <a:pt x="24" y="236"/>
                  </a:lnTo>
                  <a:lnTo>
                    <a:pt x="28" y="230"/>
                  </a:lnTo>
                  <a:lnTo>
                    <a:pt x="34" y="222"/>
                  </a:lnTo>
                  <a:lnTo>
                    <a:pt x="40" y="216"/>
                  </a:lnTo>
                  <a:lnTo>
                    <a:pt x="47" y="211"/>
                  </a:lnTo>
                  <a:lnTo>
                    <a:pt x="54" y="204"/>
                  </a:lnTo>
                  <a:lnTo>
                    <a:pt x="62" y="199"/>
                  </a:lnTo>
                  <a:lnTo>
                    <a:pt x="70" y="195"/>
                  </a:lnTo>
                  <a:lnTo>
                    <a:pt x="79" y="192"/>
                  </a:lnTo>
                  <a:lnTo>
                    <a:pt x="87" y="188"/>
                  </a:lnTo>
                  <a:lnTo>
                    <a:pt x="96" y="186"/>
                  </a:lnTo>
                  <a:lnTo>
                    <a:pt x="105" y="184"/>
                  </a:lnTo>
                  <a:lnTo>
                    <a:pt x="114" y="183"/>
                  </a:lnTo>
                  <a:lnTo>
                    <a:pt x="124" y="183"/>
                  </a:lnTo>
                  <a:lnTo>
                    <a:pt x="133" y="183"/>
                  </a:lnTo>
                  <a:lnTo>
                    <a:pt x="143" y="184"/>
                  </a:lnTo>
                  <a:lnTo>
                    <a:pt x="152" y="186"/>
                  </a:lnTo>
                  <a:lnTo>
                    <a:pt x="162" y="188"/>
                  </a:lnTo>
                  <a:lnTo>
                    <a:pt x="181" y="195"/>
                  </a:lnTo>
                  <a:lnTo>
                    <a:pt x="199" y="203"/>
                  </a:lnTo>
                  <a:lnTo>
                    <a:pt x="196" y="182"/>
                  </a:lnTo>
                  <a:lnTo>
                    <a:pt x="194" y="161"/>
                  </a:lnTo>
                  <a:lnTo>
                    <a:pt x="194" y="149"/>
                  </a:lnTo>
                  <a:lnTo>
                    <a:pt x="195" y="137"/>
                  </a:lnTo>
                  <a:lnTo>
                    <a:pt x="196" y="127"/>
                  </a:lnTo>
                  <a:lnTo>
                    <a:pt x="198" y="115"/>
                  </a:lnTo>
                  <a:lnTo>
                    <a:pt x="200" y="104"/>
                  </a:lnTo>
                  <a:lnTo>
                    <a:pt x="203" y="93"/>
                  </a:lnTo>
                  <a:lnTo>
                    <a:pt x="207" y="82"/>
                  </a:lnTo>
                  <a:lnTo>
                    <a:pt x="213" y="71"/>
                  </a:lnTo>
                  <a:lnTo>
                    <a:pt x="219" y="62"/>
                  </a:lnTo>
                  <a:lnTo>
                    <a:pt x="226" y="51"/>
                  </a:lnTo>
                  <a:lnTo>
                    <a:pt x="234" y="43"/>
                  </a:lnTo>
                  <a:lnTo>
                    <a:pt x="243" y="33"/>
                  </a:lnTo>
                  <a:lnTo>
                    <a:pt x="246" y="30"/>
                  </a:lnTo>
                  <a:lnTo>
                    <a:pt x="250" y="27"/>
                  </a:lnTo>
                  <a:lnTo>
                    <a:pt x="255" y="24"/>
                  </a:lnTo>
                  <a:lnTo>
                    <a:pt x="262" y="18"/>
                  </a:lnTo>
                  <a:lnTo>
                    <a:pt x="278" y="11"/>
                  </a:lnTo>
                  <a:lnTo>
                    <a:pt x="294" y="5"/>
                  </a:lnTo>
                  <a:lnTo>
                    <a:pt x="310" y="2"/>
                  </a:lnTo>
                  <a:lnTo>
                    <a:pt x="324" y="0"/>
                  </a:lnTo>
                  <a:lnTo>
                    <a:pt x="340" y="1"/>
                  </a:lnTo>
                  <a:lnTo>
                    <a:pt x="356" y="2"/>
                  </a:lnTo>
                  <a:lnTo>
                    <a:pt x="371" y="5"/>
                  </a:lnTo>
                  <a:lnTo>
                    <a:pt x="386" y="11"/>
                  </a:lnTo>
                  <a:lnTo>
                    <a:pt x="397" y="14"/>
                  </a:lnTo>
                  <a:lnTo>
                    <a:pt x="406" y="17"/>
                  </a:lnTo>
                  <a:lnTo>
                    <a:pt x="416" y="23"/>
                  </a:lnTo>
                  <a:lnTo>
                    <a:pt x="425" y="27"/>
                  </a:lnTo>
                  <a:lnTo>
                    <a:pt x="435" y="33"/>
                  </a:lnTo>
                  <a:lnTo>
                    <a:pt x="445" y="38"/>
                  </a:lnTo>
                  <a:lnTo>
                    <a:pt x="454" y="46"/>
                  </a:lnTo>
                  <a:lnTo>
                    <a:pt x="464" y="53"/>
                  </a:lnTo>
                  <a:lnTo>
                    <a:pt x="482" y="69"/>
                  </a:lnTo>
                  <a:lnTo>
                    <a:pt x="501" y="90"/>
                  </a:lnTo>
                  <a:lnTo>
                    <a:pt x="519" y="111"/>
                  </a:lnTo>
                  <a:lnTo>
                    <a:pt x="538" y="136"/>
                  </a:lnTo>
                  <a:lnTo>
                    <a:pt x="658" y="301"/>
                  </a:lnTo>
                  <a:lnTo>
                    <a:pt x="181" y="648"/>
                  </a:lnTo>
                  <a:lnTo>
                    <a:pt x="68" y="493"/>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6" name="Freeform 141"/>
            <p:cNvSpPr>
              <a:spLocks/>
            </p:cNvSpPr>
            <p:nvPr userDrawn="1"/>
          </p:nvSpPr>
          <p:spPr bwMode="auto">
            <a:xfrm>
              <a:off x="4354" y="2667"/>
              <a:ext cx="63" cy="60"/>
            </a:xfrm>
            <a:custGeom>
              <a:avLst/>
              <a:gdLst>
                <a:gd name="T0" fmla="*/ 0 w 624"/>
                <a:gd name="T1" fmla="*/ 346 h 597"/>
                <a:gd name="T2" fmla="*/ 138 w 624"/>
                <a:gd name="T3" fmla="*/ 385 h 597"/>
                <a:gd name="T4" fmla="*/ 170 w 624"/>
                <a:gd name="T5" fmla="*/ 423 h 597"/>
                <a:gd name="T6" fmla="*/ 205 w 624"/>
                <a:gd name="T7" fmla="*/ 453 h 597"/>
                <a:gd name="T8" fmla="*/ 242 w 624"/>
                <a:gd name="T9" fmla="*/ 474 h 597"/>
                <a:gd name="T10" fmla="*/ 260 w 624"/>
                <a:gd name="T11" fmla="*/ 483 h 597"/>
                <a:gd name="T12" fmla="*/ 281 w 624"/>
                <a:gd name="T13" fmla="*/ 488 h 597"/>
                <a:gd name="T14" fmla="*/ 300 w 624"/>
                <a:gd name="T15" fmla="*/ 491 h 597"/>
                <a:gd name="T16" fmla="*/ 320 w 624"/>
                <a:gd name="T17" fmla="*/ 492 h 597"/>
                <a:gd name="T18" fmla="*/ 340 w 624"/>
                <a:gd name="T19" fmla="*/ 491 h 597"/>
                <a:gd name="T20" fmla="*/ 360 w 624"/>
                <a:gd name="T21" fmla="*/ 488 h 597"/>
                <a:gd name="T22" fmla="*/ 381 w 624"/>
                <a:gd name="T23" fmla="*/ 482 h 597"/>
                <a:gd name="T24" fmla="*/ 401 w 624"/>
                <a:gd name="T25" fmla="*/ 474 h 597"/>
                <a:gd name="T26" fmla="*/ 441 w 624"/>
                <a:gd name="T27" fmla="*/ 452 h 597"/>
                <a:gd name="T28" fmla="*/ 474 w 624"/>
                <a:gd name="T29" fmla="*/ 420 h 597"/>
                <a:gd name="T30" fmla="*/ 488 w 624"/>
                <a:gd name="T31" fmla="*/ 404 h 597"/>
                <a:gd name="T32" fmla="*/ 500 w 624"/>
                <a:gd name="T33" fmla="*/ 386 h 597"/>
                <a:gd name="T34" fmla="*/ 509 w 624"/>
                <a:gd name="T35" fmla="*/ 368 h 597"/>
                <a:gd name="T36" fmla="*/ 517 w 624"/>
                <a:gd name="T37" fmla="*/ 349 h 597"/>
                <a:gd name="T38" fmla="*/ 521 w 624"/>
                <a:gd name="T39" fmla="*/ 329 h 597"/>
                <a:gd name="T40" fmla="*/ 524 w 624"/>
                <a:gd name="T41" fmla="*/ 310 h 597"/>
                <a:gd name="T42" fmla="*/ 525 w 624"/>
                <a:gd name="T43" fmla="*/ 290 h 597"/>
                <a:gd name="T44" fmla="*/ 524 w 624"/>
                <a:gd name="T45" fmla="*/ 270 h 597"/>
                <a:gd name="T46" fmla="*/ 515 w 624"/>
                <a:gd name="T47" fmla="*/ 228 h 597"/>
                <a:gd name="T48" fmla="*/ 496 w 624"/>
                <a:gd name="T49" fmla="*/ 186 h 597"/>
                <a:gd name="T50" fmla="*/ 470 w 624"/>
                <a:gd name="T51" fmla="*/ 143 h 597"/>
                <a:gd name="T52" fmla="*/ 352 w 624"/>
                <a:gd name="T53" fmla="*/ 216 h 597"/>
                <a:gd name="T54" fmla="*/ 354 w 624"/>
                <a:gd name="T55" fmla="*/ 378 h 597"/>
                <a:gd name="T56" fmla="*/ 286 w 624"/>
                <a:gd name="T57" fmla="*/ 139 h 597"/>
                <a:gd name="T58" fmla="*/ 477 w 624"/>
                <a:gd name="T59" fmla="*/ 0 h 597"/>
                <a:gd name="T60" fmla="*/ 553 w 624"/>
                <a:gd name="T61" fmla="*/ 105 h 597"/>
                <a:gd name="T62" fmla="*/ 573 w 624"/>
                <a:gd name="T63" fmla="*/ 137 h 597"/>
                <a:gd name="T64" fmla="*/ 589 w 624"/>
                <a:gd name="T65" fmla="*/ 169 h 597"/>
                <a:gd name="T66" fmla="*/ 603 w 624"/>
                <a:gd name="T67" fmla="*/ 201 h 597"/>
                <a:gd name="T68" fmla="*/ 612 w 624"/>
                <a:gd name="T69" fmla="*/ 233 h 597"/>
                <a:gd name="T70" fmla="*/ 619 w 624"/>
                <a:gd name="T71" fmla="*/ 263 h 597"/>
                <a:gd name="T72" fmla="*/ 623 w 624"/>
                <a:gd name="T73" fmla="*/ 294 h 597"/>
                <a:gd name="T74" fmla="*/ 624 w 624"/>
                <a:gd name="T75" fmla="*/ 325 h 597"/>
                <a:gd name="T76" fmla="*/ 621 w 624"/>
                <a:gd name="T77" fmla="*/ 355 h 597"/>
                <a:gd name="T78" fmla="*/ 616 w 624"/>
                <a:gd name="T79" fmla="*/ 384 h 597"/>
                <a:gd name="T80" fmla="*/ 607 w 624"/>
                <a:gd name="T81" fmla="*/ 411 h 597"/>
                <a:gd name="T82" fmla="*/ 595 w 624"/>
                <a:gd name="T83" fmla="*/ 439 h 597"/>
                <a:gd name="T84" fmla="*/ 581 w 624"/>
                <a:gd name="T85" fmla="*/ 465 h 597"/>
                <a:gd name="T86" fmla="*/ 564 w 624"/>
                <a:gd name="T87" fmla="*/ 489 h 597"/>
                <a:gd name="T88" fmla="*/ 544 w 624"/>
                <a:gd name="T89" fmla="*/ 512 h 597"/>
                <a:gd name="T90" fmla="*/ 522 w 624"/>
                <a:gd name="T91" fmla="*/ 534 h 597"/>
                <a:gd name="T92" fmla="*/ 495 w 624"/>
                <a:gd name="T93" fmla="*/ 553 h 597"/>
                <a:gd name="T94" fmla="*/ 468 w 624"/>
                <a:gd name="T95" fmla="*/ 568 h 597"/>
                <a:gd name="T96" fmla="*/ 440 w 624"/>
                <a:gd name="T97" fmla="*/ 580 h 597"/>
                <a:gd name="T98" fmla="*/ 411 w 624"/>
                <a:gd name="T99" fmla="*/ 589 h 597"/>
                <a:gd name="T100" fmla="*/ 382 w 624"/>
                <a:gd name="T101" fmla="*/ 595 h 597"/>
                <a:gd name="T102" fmla="*/ 353 w 624"/>
                <a:gd name="T103" fmla="*/ 597 h 597"/>
                <a:gd name="T104" fmla="*/ 323 w 624"/>
                <a:gd name="T105" fmla="*/ 597 h 597"/>
                <a:gd name="T106" fmla="*/ 294 w 624"/>
                <a:gd name="T107" fmla="*/ 593 h 597"/>
                <a:gd name="T108" fmla="*/ 265 w 624"/>
                <a:gd name="T109" fmla="*/ 587 h 597"/>
                <a:gd name="T110" fmla="*/ 236 w 624"/>
                <a:gd name="T111" fmla="*/ 577 h 597"/>
                <a:gd name="T112" fmla="*/ 207 w 624"/>
                <a:gd name="T113" fmla="*/ 563 h 597"/>
                <a:gd name="T114" fmla="*/ 180 w 624"/>
                <a:gd name="T115" fmla="*/ 548 h 597"/>
                <a:gd name="T116" fmla="*/ 153 w 624"/>
                <a:gd name="T117" fmla="*/ 528 h 597"/>
                <a:gd name="T118" fmla="*/ 126 w 624"/>
                <a:gd name="T119" fmla="*/ 506 h 597"/>
                <a:gd name="T120" fmla="*/ 101 w 624"/>
                <a:gd name="T121" fmla="*/ 480 h 597"/>
                <a:gd name="T122" fmla="*/ 76 w 624"/>
                <a:gd name="T123" fmla="*/ 45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7">
                  <a:moveTo>
                    <a:pt x="65" y="436"/>
                  </a:moveTo>
                  <a:lnTo>
                    <a:pt x="0" y="346"/>
                  </a:lnTo>
                  <a:lnTo>
                    <a:pt x="72" y="294"/>
                  </a:lnTo>
                  <a:lnTo>
                    <a:pt x="138" y="385"/>
                  </a:lnTo>
                  <a:lnTo>
                    <a:pt x="154" y="405"/>
                  </a:lnTo>
                  <a:lnTo>
                    <a:pt x="170" y="423"/>
                  </a:lnTo>
                  <a:lnTo>
                    <a:pt x="187" y="439"/>
                  </a:lnTo>
                  <a:lnTo>
                    <a:pt x="205" y="453"/>
                  </a:lnTo>
                  <a:lnTo>
                    <a:pt x="223" y="465"/>
                  </a:lnTo>
                  <a:lnTo>
                    <a:pt x="242" y="474"/>
                  </a:lnTo>
                  <a:lnTo>
                    <a:pt x="251" y="478"/>
                  </a:lnTo>
                  <a:lnTo>
                    <a:pt x="260" y="483"/>
                  </a:lnTo>
                  <a:lnTo>
                    <a:pt x="271" y="485"/>
                  </a:lnTo>
                  <a:lnTo>
                    <a:pt x="281" y="488"/>
                  </a:lnTo>
                  <a:lnTo>
                    <a:pt x="290" y="489"/>
                  </a:lnTo>
                  <a:lnTo>
                    <a:pt x="300" y="491"/>
                  </a:lnTo>
                  <a:lnTo>
                    <a:pt x="310" y="491"/>
                  </a:lnTo>
                  <a:lnTo>
                    <a:pt x="320" y="492"/>
                  </a:lnTo>
                  <a:lnTo>
                    <a:pt x="330" y="491"/>
                  </a:lnTo>
                  <a:lnTo>
                    <a:pt x="340" y="491"/>
                  </a:lnTo>
                  <a:lnTo>
                    <a:pt x="350" y="489"/>
                  </a:lnTo>
                  <a:lnTo>
                    <a:pt x="360" y="488"/>
                  </a:lnTo>
                  <a:lnTo>
                    <a:pt x="370" y="485"/>
                  </a:lnTo>
                  <a:lnTo>
                    <a:pt x="381" y="482"/>
                  </a:lnTo>
                  <a:lnTo>
                    <a:pt x="390" y="478"/>
                  </a:lnTo>
                  <a:lnTo>
                    <a:pt x="401" y="474"/>
                  </a:lnTo>
                  <a:lnTo>
                    <a:pt x="421" y="463"/>
                  </a:lnTo>
                  <a:lnTo>
                    <a:pt x="441" y="452"/>
                  </a:lnTo>
                  <a:lnTo>
                    <a:pt x="458" y="436"/>
                  </a:lnTo>
                  <a:lnTo>
                    <a:pt x="474" y="420"/>
                  </a:lnTo>
                  <a:lnTo>
                    <a:pt x="482" y="411"/>
                  </a:lnTo>
                  <a:lnTo>
                    <a:pt x="488" y="404"/>
                  </a:lnTo>
                  <a:lnTo>
                    <a:pt x="494" y="394"/>
                  </a:lnTo>
                  <a:lnTo>
                    <a:pt x="500" y="386"/>
                  </a:lnTo>
                  <a:lnTo>
                    <a:pt x="505" y="377"/>
                  </a:lnTo>
                  <a:lnTo>
                    <a:pt x="509" y="368"/>
                  </a:lnTo>
                  <a:lnTo>
                    <a:pt x="512" y="358"/>
                  </a:lnTo>
                  <a:lnTo>
                    <a:pt x="517" y="349"/>
                  </a:lnTo>
                  <a:lnTo>
                    <a:pt x="519" y="339"/>
                  </a:lnTo>
                  <a:lnTo>
                    <a:pt x="521" y="329"/>
                  </a:lnTo>
                  <a:lnTo>
                    <a:pt x="523" y="320"/>
                  </a:lnTo>
                  <a:lnTo>
                    <a:pt x="524" y="310"/>
                  </a:lnTo>
                  <a:lnTo>
                    <a:pt x="525" y="300"/>
                  </a:lnTo>
                  <a:lnTo>
                    <a:pt x="525" y="290"/>
                  </a:lnTo>
                  <a:lnTo>
                    <a:pt x="524" y="279"/>
                  </a:lnTo>
                  <a:lnTo>
                    <a:pt x="524" y="270"/>
                  </a:lnTo>
                  <a:lnTo>
                    <a:pt x="520" y="249"/>
                  </a:lnTo>
                  <a:lnTo>
                    <a:pt x="515" y="228"/>
                  </a:lnTo>
                  <a:lnTo>
                    <a:pt x="507" y="207"/>
                  </a:lnTo>
                  <a:lnTo>
                    <a:pt x="496" y="186"/>
                  </a:lnTo>
                  <a:lnTo>
                    <a:pt x="485" y="165"/>
                  </a:lnTo>
                  <a:lnTo>
                    <a:pt x="470" y="143"/>
                  </a:lnTo>
                  <a:lnTo>
                    <a:pt x="463" y="135"/>
                  </a:lnTo>
                  <a:lnTo>
                    <a:pt x="352" y="216"/>
                  </a:lnTo>
                  <a:lnTo>
                    <a:pt x="429" y="323"/>
                  </a:lnTo>
                  <a:lnTo>
                    <a:pt x="354" y="378"/>
                  </a:lnTo>
                  <a:lnTo>
                    <a:pt x="217" y="189"/>
                  </a:lnTo>
                  <a:lnTo>
                    <a:pt x="286" y="139"/>
                  </a:lnTo>
                  <a:lnTo>
                    <a:pt x="400" y="56"/>
                  </a:lnTo>
                  <a:lnTo>
                    <a:pt x="477" y="0"/>
                  </a:lnTo>
                  <a:lnTo>
                    <a:pt x="542" y="89"/>
                  </a:lnTo>
                  <a:lnTo>
                    <a:pt x="553" y="105"/>
                  </a:lnTo>
                  <a:lnTo>
                    <a:pt x="563" y="121"/>
                  </a:lnTo>
                  <a:lnTo>
                    <a:pt x="573" y="137"/>
                  </a:lnTo>
                  <a:lnTo>
                    <a:pt x="581" y="153"/>
                  </a:lnTo>
                  <a:lnTo>
                    <a:pt x="589" y="169"/>
                  </a:lnTo>
                  <a:lnTo>
                    <a:pt x="596" y="185"/>
                  </a:lnTo>
                  <a:lnTo>
                    <a:pt x="603" y="201"/>
                  </a:lnTo>
                  <a:lnTo>
                    <a:pt x="608" y="217"/>
                  </a:lnTo>
                  <a:lnTo>
                    <a:pt x="612" y="233"/>
                  </a:lnTo>
                  <a:lnTo>
                    <a:pt x="617" y="249"/>
                  </a:lnTo>
                  <a:lnTo>
                    <a:pt x="619" y="263"/>
                  </a:lnTo>
                  <a:lnTo>
                    <a:pt x="622" y="279"/>
                  </a:lnTo>
                  <a:lnTo>
                    <a:pt x="623" y="294"/>
                  </a:lnTo>
                  <a:lnTo>
                    <a:pt x="624" y="310"/>
                  </a:lnTo>
                  <a:lnTo>
                    <a:pt x="624" y="325"/>
                  </a:lnTo>
                  <a:lnTo>
                    <a:pt x="623" y="340"/>
                  </a:lnTo>
                  <a:lnTo>
                    <a:pt x="621" y="355"/>
                  </a:lnTo>
                  <a:lnTo>
                    <a:pt x="619" y="370"/>
                  </a:lnTo>
                  <a:lnTo>
                    <a:pt x="616" y="384"/>
                  </a:lnTo>
                  <a:lnTo>
                    <a:pt x="611" y="398"/>
                  </a:lnTo>
                  <a:lnTo>
                    <a:pt x="607" y="411"/>
                  </a:lnTo>
                  <a:lnTo>
                    <a:pt x="602" y="425"/>
                  </a:lnTo>
                  <a:lnTo>
                    <a:pt x="595" y="439"/>
                  </a:lnTo>
                  <a:lnTo>
                    <a:pt x="589" y="452"/>
                  </a:lnTo>
                  <a:lnTo>
                    <a:pt x="581" y="465"/>
                  </a:lnTo>
                  <a:lnTo>
                    <a:pt x="573" y="477"/>
                  </a:lnTo>
                  <a:lnTo>
                    <a:pt x="564" y="489"/>
                  </a:lnTo>
                  <a:lnTo>
                    <a:pt x="555" y="501"/>
                  </a:lnTo>
                  <a:lnTo>
                    <a:pt x="544" y="512"/>
                  </a:lnTo>
                  <a:lnTo>
                    <a:pt x="534" y="523"/>
                  </a:lnTo>
                  <a:lnTo>
                    <a:pt x="522" y="534"/>
                  </a:lnTo>
                  <a:lnTo>
                    <a:pt x="509" y="544"/>
                  </a:lnTo>
                  <a:lnTo>
                    <a:pt x="495" y="553"/>
                  </a:lnTo>
                  <a:lnTo>
                    <a:pt x="482" y="560"/>
                  </a:lnTo>
                  <a:lnTo>
                    <a:pt x="468" y="568"/>
                  </a:lnTo>
                  <a:lnTo>
                    <a:pt x="454" y="574"/>
                  </a:lnTo>
                  <a:lnTo>
                    <a:pt x="440" y="580"/>
                  </a:lnTo>
                  <a:lnTo>
                    <a:pt x="425" y="585"/>
                  </a:lnTo>
                  <a:lnTo>
                    <a:pt x="411" y="589"/>
                  </a:lnTo>
                  <a:lnTo>
                    <a:pt x="396" y="592"/>
                  </a:lnTo>
                  <a:lnTo>
                    <a:pt x="382" y="595"/>
                  </a:lnTo>
                  <a:lnTo>
                    <a:pt x="368" y="596"/>
                  </a:lnTo>
                  <a:lnTo>
                    <a:pt x="353" y="597"/>
                  </a:lnTo>
                  <a:lnTo>
                    <a:pt x="338" y="597"/>
                  </a:lnTo>
                  <a:lnTo>
                    <a:pt x="323" y="597"/>
                  </a:lnTo>
                  <a:lnTo>
                    <a:pt x="308" y="596"/>
                  </a:lnTo>
                  <a:lnTo>
                    <a:pt x="294" y="593"/>
                  </a:lnTo>
                  <a:lnTo>
                    <a:pt x="280" y="591"/>
                  </a:lnTo>
                  <a:lnTo>
                    <a:pt x="265" y="587"/>
                  </a:lnTo>
                  <a:lnTo>
                    <a:pt x="251" y="583"/>
                  </a:lnTo>
                  <a:lnTo>
                    <a:pt x="236" y="577"/>
                  </a:lnTo>
                  <a:lnTo>
                    <a:pt x="222" y="571"/>
                  </a:lnTo>
                  <a:lnTo>
                    <a:pt x="207" y="563"/>
                  </a:lnTo>
                  <a:lnTo>
                    <a:pt x="193" y="556"/>
                  </a:lnTo>
                  <a:lnTo>
                    <a:pt x="180" y="548"/>
                  </a:lnTo>
                  <a:lnTo>
                    <a:pt x="166" y="539"/>
                  </a:lnTo>
                  <a:lnTo>
                    <a:pt x="153" y="528"/>
                  </a:lnTo>
                  <a:lnTo>
                    <a:pt x="139" y="518"/>
                  </a:lnTo>
                  <a:lnTo>
                    <a:pt x="126" y="506"/>
                  </a:lnTo>
                  <a:lnTo>
                    <a:pt x="114" y="493"/>
                  </a:lnTo>
                  <a:lnTo>
                    <a:pt x="101" y="480"/>
                  </a:lnTo>
                  <a:lnTo>
                    <a:pt x="88" y="467"/>
                  </a:lnTo>
                  <a:lnTo>
                    <a:pt x="76" y="452"/>
                  </a:lnTo>
                  <a:lnTo>
                    <a:pt x="65" y="43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7" name="Freeform 142"/>
            <p:cNvSpPr>
              <a:spLocks noEditPoints="1"/>
            </p:cNvSpPr>
            <p:nvPr userDrawn="1"/>
          </p:nvSpPr>
          <p:spPr bwMode="auto">
            <a:xfrm>
              <a:off x="4496" y="2692"/>
              <a:ext cx="65" cy="66"/>
            </a:xfrm>
            <a:custGeom>
              <a:avLst/>
              <a:gdLst>
                <a:gd name="T0" fmla="*/ 471 w 646"/>
                <a:gd name="T1" fmla="*/ 455 h 659"/>
                <a:gd name="T2" fmla="*/ 503 w 646"/>
                <a:gd name="T3" fmla="*/ 426 h 659"/>
                <a:gd name="T4" fmla="*/ 525 w 646"/>
                <a:gd name="T5" fmla="*/ 397 h 659"/>
                <a:gd name="T6" fmla="*/ 535 w 646"/>
                <a:gd name="T7" fmla="*/ 370 h 659"/>
                <a:gd name="T8" fmla="*/ 533 w 646"/>
                <a:gd name="T9" fmla="*/ 342 h 659"/>
                <a:gd name="T10" fmla="*/ 519 w 646"/>
                <a:gd name="T11" fmla="*/ 313 h 659"/>
                <a:gd name="T12" fmla="*/ 500 w 646"/>
                <a:gd name="T13" fmla="*/ 295 h 659"/>
                <a:gd name="T14" fmla="*/ 476 w 646"/>
                <a:gd name="T15" fmla="*/ 286 h 659"/>
                <a:gd name="T16" fmla="*/ 447 w 646"/>
                <a:gd name="T17" fmla="*/ 286 h 659"/>
                <a:gd name="T18" fmla="*/ 413 w 646"/>
                <a:gd name="T19" fmla="*/ 295 h 659"/>
                <a:gd name="T20" fmla="*/ 374 w 646"/>
                <a:gd name="T21" fmla="*/ 316 h 659"/>
                <a:gd name="T22" fmla="*/ 385 w 646"/>
                <a:gd name="T23" fmla="*/ 517 h 659"/>
                <a:gd name="T24" fmla="*/ 322 w 646"/>
                <a:gd name="T25" fmla="*/ 239 h 659"/>
                <a:gd name="T26" fmla="*/ 347 w 646"/>
                <a:gd name="T27" fmla="*/ 212 h 659"/>
                <a:gd name="T28" fmla="*/ 360 w 646"/>
                <a:gd name="T29" fmla="*/ 187 h 659"/>
                <a:gd name="T30" fmla="*/ 366 w 646"/>
                <a:gd name="T31" fmla="*/ 163 h 659"/>
                <a:gd name="T32" fmla="*/ 362 w 646"/>
                <a:gd name="T33" fmla="*/ 141 h 659"/>
                <a:gd name="T34" fmla="*/ 348 w 646"/>
                <a:gd name="T35" fmla="*/ 120 h 659"/>
                <a:gd name="T36" fmla="*/ 328 w 646"/>
                <a:gd name="T37" fmla="*/ 105 h 659"/>
                <a:gd name="T38" fmla="*/ 303 w 646"/>
                <a:gd name="T39" fmla="*/ 99 h 659"/>
                <a:gd name="T40" fmla="*/ 276 w 646"/>
                <a:gd name="T41" fmla="*/ 103 h 659"/>
                <a:gd name="T42" fmla="*/ 246 w 646"/>
                <a:gd name="T43" fmla="*/ 116 h 659"/>
                <a:gd name="T44" fmla="*/ 212 w 646"/>
                <a:gd name="T45" fmla="*/ 138 h 659"/>
                <a:gd name="T46" fmla="*/ 300 w 646"/>
                <a:gd name="T47" fmla="*/ 257 h 659"/>
                <a:gd name="T48" fmla="*/ 202 w 646"/>
                <a:gd name="T49" fmla="*/ 38 h 659"/>
                <a:gd name="T50" fmla="*/ 266 w 646"/>
                <a:gd name="T51" fmla="*/ 9 h 659"/>
                <a:gd name="T52" fmla="*/ 325 w 646"/>
                <a:gd name="T53" fmla="*/ 0 h 659"/>
                <a:gd name="T54" fmla="*/ 373 w 646"/>
                <a:gd name="T55" fmla="*/ 7 h 659"/>
                <a:gd name="T56" fmla="*/ 404 w 646"/>
                <a:gd name="T57" fmla="*/ 20 h 659"/>
                <a:gd name="T58" fmla="*/ 424 w 646"/>
                <a:gd name="T59" fmla="*/ 35 h 659"/>
                <a:gd name="T60" fmla="*/ 442 w 646"/>
                <a:gd name="T61" fmla="*/ 55 h 659"/>
                <a:gd name="T62" fmla="*/ 456 w 646"/>
                <a:gd name="T63" fmla="*/ 79 h 659"/>
                <a:gd name="T64" fmla="*/ 463 w 646"/>
                <a:gd name="T65" fmla="*/ 106 h 659"/>
                <a:gd name="T66" fmla="*/ 464 w 646"/>
                <a:gd name="T67" fmla="*/ 133 h 659"/>
                <a:gd name="T68" fmla="*/ 458 w 646"/>
                <a:gd name="T69" fmla="*/ 162 h 659"/>
                <a:gd name="T70" fmla="*/ 465 w 646"/>
                <a:gd name="T71" fmla="*/ 196 h 659"/>
                <a:gd name="T72" fmla="*/ 509 w 646"/>
                <a:gd name="T73" fmla="*/ 195 h 659"/>
                <a:gd name="T74" fmla="*/ 542 w 646"/>
                <a:gd name="T75" fmla="*/ 200 h 659"/>
                <a:gd name="T76" fmla="*/ 575 w 646"/>
                <a:gd name="T77" fmla="*/ 213 h 659"/>
                <a:gd name="T78" fmla="*/ 605 w 646"/>
                <a:gd name="T79" fmla="*/ 234 h 659"/>
                <a:gd name="T80" fmla="*/ 620 w 646"/>
                <a:gd name="T81" fmla="*/ 250 h 659"/>
                <a:gd name="T82" fmla="*/ 636 w 646"/>
                <a:gd name="T83" fmla="*/ 278 h 659"/>
                <a:gd name="T84" fmla="*/ 646 w 646"/>
                <a:gd name="T85" fmla="*/ 326 h 659"/>
                <a:gd name="T86" fmla="*/ 641 w 646"/>
                <a:gd name="T87" fmla="*/ 373 h 659"/>
                <a:gd name="T88" fmla="*/ 629 w 646"/>
                <a:gd name="T89" fmla="*/ 407 h 659"/>
                <a:gd name="T90" fmla="*/ 608 w 646"/>
                <a:gd name="T91" fmla="*/ 445 h 659"/>
                <a:gd name="T92" fmla="*/ 558 w 646"/>
                <a:gd name="T93" fmla="*/ 501 h 659"/>
                <a:gd name="T94" fmla="*/ 347 w 646"/>
                <a:gd name="T95" fmla="*/ 65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9">
                  <a:moveTo>
                    <a:pt x="385" y="517"/>
                  </a:moveTo>
                  <a:lnTo>
                    <a:pt x="458" y="464"/>
                  </a:lnTo>
                  <a:lnTo>
                    <a:pt x="471" y="455"/>
                  </a:lnTo>
                  <a:lnTo>
                    <a:pt x="483" y="445"/>
                  </a:lnTo>
                  <a:lnTo>
                    <a:pt x="493" y="436"/>
                  </a:lnTo>
                  <a:lnTo>
                    <a:pt x="503" y="426"/>
                  </a:lnTo>
                  <a:lnTo>
                    <a:pt x="511" y="416"/>
                  </a:lnTo>
                  <a:lnTo>
                    <a:pt x="519" y="407"/>
                  </a:lnTo>
                  <a:lnTo>
                    <a:pt x="525" y="397"/>
                  </a:lnTo>
                  <a:lnTo>
                    <a:pt x="530" y="388"/>
                  </a:lnTo>
                  <a:lnTo>
                    <a:pt x="533" y="378"/>
                  </a:lnTo>
                  <a:lnTo>
                    <a:pt x="535" y="370"/>
                  </a:lnTo>
                  <a:lnTo>
                    <a:pt x="536" y="360"/>
                  </a:lnTo>
                  <a:lnTo>
                    <a:pt x="535" y="350"/>
                  </a:lnTo>
                  <a:lnTo>
                    <a:pt x="533" y="342"/>
                  </a:lnTo>
                  <a:lnTo>
                    <a:pt x="530" y="332"/>
                  </a:lnTo>
                  <a:lnTo>
                    <a:pt x="525" y="323"/>
                  </a:lnTo>
                  <a:lnTo>
                    <a:pt x="519" y="313"/>
                  </a:lnTo>
                  <a:lnTo>
                    <a:pt x="514" y="307"/>
                  </a:lnTo>
                  <a:lnTo>
                    <a:pt x="507" y="300"/>
                  </a:lnTo>
                  <a:lnTo>
                    <a:pt x="500" y="295"/>
                  </a:lnTo>
                  <a:lnTo>
                    <a:pt x="492" y="291"/>
                  </a:lnTo>
                  <a:lnTo>
                    <a:pt x="485" y="288"/>
                  </a:lnTo>
                  <a:lnTo>
                    <a:pt x="476" y="286"/>
                  </a:lnTo>
                  <a:lnTo>
                    <a:pt x="467" y="284"/>
                  </a:lnTo>
                  <a:lnTo>
                    <a:pt x="457" y="284"/>
                  </a:lnTo>
                  <a:lnTo>
                    <a:pt x="447" y="286"/>
                  </a:lnTo>
                  <a:lnTo>
                    <a:pt x="436" y="288"/>
                  </a:lnTo>
                  <a:lnTo>
                    <a:pt x="424" y="291"/>
                  </a:lnTo>
                  <a:lnTo>
                    <a:pt x="413" y="295"/>
                  </a:lnTo>
                  <a:lnTo>
                    <a:pt x="400" y="302"/>
                  </a:lnTo>
                  <a:lnTo>
                    <a:pt x="387" y="308"/>
                  </a:lnTo>
                  <a:lnTo>
                    <a:pt x="374" y="316"/>
                  </a:lnTo>
                  <a:lnTo>
                    <a:pt x="360" y="326"/>
                  </a:lnTo>
                  <a:lnTo>
                    <a:pt x="286" y="380"/>
                  </a:lnTo>
                  <a:lnTo>
                    <a:pt x="385" y="517"/>
                  </a:lnTo>
                  <a:close/>
                  <a:moveTo>
                    <a:pt x="300" y="257"/>
                  </a:moveTo>
                  <a:lnTo>
                    <a:pt x="312" y="247"/>
                  </a:lnTo>
                  <a:lnTo>
                    <a:pt x="322" y="239"/>
                  </a:lnTo>
                  <a:lnTo>
                    <a:pt x="332" y="230"/>
                  </a:lnTo>
                  <a:lnTo>
                    <a:pt x="339" y="221"/>
                  </a:lnTo>
                  <a:lnTo>
                    <a:pt x="347" y="212"/>
                  </a:lnTo>
                  <a:lnTo>
                    <a:pt x="352" y="204"/>
                  </a:lnTo>
                  <a:lnTo>
                    <a:pt x="357" y="195"/>
                  </a:lnTo>
                  <a:lnTo>
                    <a:pt x="360" y="187"/>
                  </a:lnTo>
                  <a:lnTo>
                    <a:pt x="364" y="179"/>
                  </a:lnTo>
                  <a:lnTo>
                    <a:pt x="365" y="171"/>
                  </a:lnTo>
                  <a:lnTo>
                    <a:pt x="366" y="163"/>
                  </a:lnTo>
                  <a:lnTo>
                    <a:pt x="365" y="156"/>
                  </a:lnTo>
                  <a:lnTo>
                    <a:pt x="364" y="148"/>
                  </a:lnTo>
                  <a:lnTo>
                    <a:pt x="362" y="141"/>
                  </a:lnTo>
                  <a:lnTo>
                    <a:pt x="357" y="134"/>
                  </a:lnTo>
                  <a:lnTo>
                    <a:pt x="353" y="127"/>
                  </a:lnTo>
                  <a:lnTo>
                    <a:pt x="348" y="120"/>
                  </a:lnTo>
                  <a:lnTo>
                    <a:pt x="341" y="113"/>
                  </a:lnTo>
                  <a:lnTo>
                    <a:pt x="334" y="109"/>
                  </a:lnTo>
                  <a:lnTo>
                    <a:pt x="328" y="105"/>
                  </a:lnTo>
                  <a:lnTo>
                    <a:pt x="320" y="102"/>
                  </a:lnTo>
                  <a:lnTo>
                    <a:pt x="312" y="99"/>
                  </a:lnTo>
                  <a:lnTo>
                    <a:pt x="303" y="99"/>
                  </a:lnTo>
                  <a:lnTo>
                    <a:pt x="295" y="99"/>
                  </a:lnTo>
                  <a:lnTo>
                    <a:pt x="286" y="100"/>
                  </a:lnTo>
                  <a:lnTo>
                    <a:pt x="276" y="103"/>
                  </a:lnTo>
                  <a:lnTo>
                    <a:pt x="267" y="107"/>
                  </a:lnTo>
                  <a:lnTo>
                    <a:pt x="256" y="111"/>
                  </a:lnTo>
                  <a:lnTo>
                    <a:pt x="246" y="116"/>
                  </a:lnTo>
                  <a:lnTo>
                    <a:pt x="235" y="123"/>
                  </a:lnTo>
                  <a:lnTo>
                    <a:pt x="223" y="130"/>
                  </a:lnTo>
                  <a:lnTo>
                    <a:pt x="212" y="138"/>
                  </a:lnTo>
                  <a:lnTo>
                    <a:pt x="145" y="187"/>
                  </a:lnTo>
                  <a:lnTo>
                    <a:pt x="232" y="306"/>
                  </a:lnTo>
                  <a:lnTo>
                    <a:pt x="300" y="257"/>
                  </a:lnTo>
                  <a:close/>
                  <a:moveTo>
                    <a:pt x="154" y="69"/>
                  </a:moveTo>
                  <a:lnTo>
                    <a:pt x="179" y="52"/>
                  </a:lnTo>
                  <a:lnTo>
                    <a:pt x="202" y="38"/>
                  </a:lnTo>
                  <a:lnTo>
                    <a:pt x="224" y="26"/>
                  </a:lnTo>
                  <a:lnTo>
                    <a:pt x="246" y="16"/>
                  </a:lnTo>
                  <a:lnTo>
                    <a:pt x="266" y="9"/>
                  </a:lnTo>
                  <a:lnTo>
                    <a:pt x="286" y="4"/>
                  </a:lnTo>
                  <a:lnTo>
                    <a:pt x="306" y="2"/>
                  </a:lnTo>
                  <a:lnTo>
                    <a:pt x="325" y="0"/>
                  </a:lnTo>
                  <a:lnTo>
                    <a:pt x="341" y="0"/>
                  </a:lnTo>
                  <a:lnTo>
                    <a:pt x="357" y="3"/>
                  </a:lnTo>
                  <a:lnTo>
                    <a:pt x="373" y="7"/>
                  </a:lnTo>
                  <a:lnTo>
                    <a:pt x="389" y="12"/>
                  </a:lnTo>
                  <a:lnTo>
                    <a:pt x="397" y="15"/>
                  </a:lnTo>
                  <a:lnTo>
                    <a:pt x="404" y="20"/>
                  </a:lnTo>
                  <a:lnTo>
                    <a:pt x="410" y="24"/>
                  </a:lnTo>
                  <a:lnTo>
                    <a:pt x="418" y="29"/>
                  </a:lnTo>
                  <a:lnTo>
                    <a:pt x="424" y="35"/>
                  </a:lnTo>
                  <a:lnTo>
                    <a:pt x="431" y="40"/>
                  </a:lnTo>
                  <a:lnTo>
                    <a:pt x="436" y="47"/>
                  </a:lnTo>
                  <a:lnTo>
                    <a:pt x="442" y="55"/>
                  </a:lnTo>
                  <a:lnTo>
                    <a:pt x="448" y="62"/>
                  </a:lnTo>
                  <a:lnTo>
                    <a:pt x="452" y="71"/>
                  </a:lnTo>
                  <a:lnTo>
                    <a:pt x="456" y="79"/>
                  </a:lnTo>
                  <a:lnTo>
                    <a:pt x="458" y="88"/>
                  </a:lnTo>
                  <a:lnTo>
                    <a:pt x="461" y="96"/>
                  </a:lnTo>
                  <a:lnTo>
                    <a:pt x="463" y="106"/>
                  </a:lnTo>
                  <a:lnTo>
                    <a:pt x="464" y="114"/>
                  </a:lnTo>
                  <a:lnTo>
                    <a:pt x="464" y="124"/>
                  </a:lnTo>
                  <a:lnTo>
                    <a:pt x="464" y="133"/>
                  </a:lnTo>
                  <a:lnTo>
                    <a:pt x="463" y="143"/>
                  </a:lnTo>
                  <a:lnTo>
                    <a:pt x="460" y="153"/>
                  </a:lnTo>
                  <a:lnTo>
                    <a:pt x="458" y="162"/>
                  </a:lnTo>
                  <a:lnTo>
                    <a:pt x="452" y="181"/>
                  </a:lnTo>
                  <a:lnTo>
                    <a:pt x="443" y="199"/>
                  </a:lnTo>
                  <a:lnTo>
                    <a:pt x="465" y="196"/>
                  </a:lnTo>
                  <a:lnTo>
                    <a:pt x="487" y="194"/>
                  </a:lnTo>
                  <a:lnTo>
                    <a:pt x="498" y="194"/>
                  </a:lnTo>
                  <a:lnTo>
                    <a:pt x="509" y="195"/>
                  </a:lnTo>
                  <a:lnTo>
                    <a:pt x="520" y="196"/>
                  </a:lnTo>
                  <a:lnTo>
                    <a:pt x="532" y="198"/>
                  </a:lnTo>
                  <a:lnTo>
                    <a:pt x="542" y="200"/>
                  </a:lnTo>
                  <a:lnTo>
                    <a:pt x="554" y="204"/>
                  </a:lnTo>
                  <a:lnTo>
                    <a:pt x="565" y="208"/>
                  </a:lnTo>
                  <a:lnTo>
                    <a:pt x="575" y="213"/>
                  </a:lnTo>
                  <a:lnTo>
                    <a:pt x="586" y="220"/>
                  </a:lnTo>
                  <a:lnTo>
                    <a:pt x="595" y="226"/>
                  </a:lnTo>
                  <a:lnTo>
                    <a:pt x="605" y="234"/>
                  </a:lnTo>
                  <a:lnTo>
                    <a:pt x="614" y="243"/>
                  </a:lnTo>
                  <a:lnTo>
                    <a:pt x="617" y="246"/>
                  </a:lnTo>
                  <a:lnTo>
                    <a:pt x="620" y="250"/>
                  </a:lnTo>
                  <a:lnTo>
                    <a:pt x="623" y="256"/>
                  </a:lnTo>
                  <a:lnTo>
                    <a:pt x="628" y="262"/>
                  </a:lnTo>
                  <a:lnTo>
                    <a:pt x="636" y="278"/>
                  </a:lnTo>
                  <a:lnTo>
                    <a:pt x="641" y="294"/>
                  </a:lnTo>
                  <a:lnTo>
                    <a:pt x="644" y="310"/>
                  </a:lnTo>
                  <a:lnTo>
                    <a:pt x="646" y="326"/>
                  </a:lnTo>
                  <a:lnTo>
                    <a:pt x="645" y="341"/>
                  </a:lnTo>
                  <a:lnTo>
                    <a:pt x="644" y="357"/>
                  </a:lnTo>
                  <a:lnTo>
                    <a:pt x="641" y="373"/>
                  </a:lnTo>
                  <a:lnTo>
                    <a:pt x="637" y="387"/>
                  </a:lnTo>
                  <a:lnTo>
                    <a:pt x="633" y="397"/>
                  </a:lnTo>
                  <a:lnTo>
                    <a:pt x="629" y="407"/>
                  </a:lnTo>
                  <a:lnTo>
                    <a:pt x="625" y="416"/>
                  </a:lnTo>
                  <a:lnTo>
                    <a:pt x="620" y="426"/>
                  </a:lnTo>
                  <a:lnTo>
                    <a:pt x="608" y="445"/>
                  </a:lnTo>
                  <a:lnTo>
                    <a:pt x="593" y="464"/>
                  </a:lnTo>
                  <a:lnTo>
                    <a:pt x="577" y="482"/>
                  </a:lnTo>
                  <a:lnTo>
                    <a:pt x="558" y="501"/>
                  </a:lnTo>
                  <a:lnTo>
                    <a:pt x="536" y="520"/>
                  </a:lnTo>
                  <a:lnTo>
                    <a:pt x="510" y="539"/>
                  </a:lnTo>
                  <a:lnTo>
                    <a:pt x="347" y="659"/>
                  </a:lnTo>
                  <a:lnTo>
                    <a:pt x="0" y="181"/>
                  </a:lnTo>
                  <a:lnTo>
                    <a:pt x="154" y="69"/>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8" name="Freeform 143"/>
            <p:cNvSpPr>
              <a:spLocks/>
            </p:cNvSpPr>
            <p:nvPr userDrawn="1"/>
          </p:nvSpPr>
          <p:spPr bwMode="auto">
            <a:xfrm>
              <a:off x="4548" y="2653"/>
              <a:ext cx="60" cy="62"/>
            </a:xfrm>
            <a:custGeom>
              <a:avLst/>
              <a:gdLst>
                <a:gd name="T0" fmla="*/ 251 w 598"/>
                <a:gd name="T1" fmla="*/ 0 h 624"/>
                <a:gd name="T2" fmla="*/ 213 w 598"/>
                <a:gd name="T3" fmla="*/ 138 h 624"/>
                <a:gd name="T4" fmla="*/ 175 w 598"/>
                <a:gd name="T5" fmla="*/ 170 h 624"/>
                <a:gd name="T6" fmla="*/ 145 w 598"/>
                <a:gd name="T7" fmla="*/ 205 h 624"/>
                <a:gd name="T8" fmla="*/ 124 w 598"/>
                <a:gd name="T9" fmla="*/ 243 h 624"/>
                <a:gd name="T10" fmla="*/ 116 w 598"/>
                <a:gd name="T11" fmla="*/ 262 h 624"/>
                <a:gd name="T12" fmla="*/ 111 w 598"/>
                <a:gd name="T13" fmla="*/ 281 h 624"/>
                <a:gd name="T14" fmla="*/ 107 w 598"/>
                <a:gd name="T15" fmla="*/ 300 h 624"/>
                <a:gd name="T16" fmla="*/ 105 w 598"/>
                <a:gd name="T17" fmla="*/ 320 h 624"/>
                <a:gd name="T18" fmla="*/ 107 w 598"/>
                <a:gd name="T19" fmla="*/ 340 h 624"/>
                <a:gd name="T20" fmla="*/ 111 w 598"/>
                <a:gd name="T21" fmla="*/ 361 h 624"/>
                <a:gd name="T22" fmla="*/ 116 w 598"/>
                <a:gd name="T23" fmla="*/ 381 h 624"/>
                <a:gd name="T24" fmla="*/ 124 w 598"/>
                <a:gd name="T25" fmla="*/ 401 h 624"/>
                <a:gd name="T26" fmla="*/ 146 w 598"/>
                <a:gd name="T27" fmla="*/ 441 h 624"/>
                <a:gd name="T28" fmla="*/ 178 w 598"/>
                <a:gd name="T29" fmla="*/ 474 h 624"/>
                <a:gd name="T30" fmla="*/ 195 w 598"/>
                <a:gd name="T31" fmla="*/ 488 h 624"/>
                <a:gd name="T32" fmla="*/ 212 w 598"/>
                <a:gd name="T33" fmla="*/ 500 h 624"/>
                <a:gd name="T34" fmla="*/ 230 w 598"/>
                <a:gd name="T35" fmla="*/ 510 h 624"/>
                <a:gd name="T36" fmla="*/ 249 w 598"/>
                <a:gd name="T37" fmla="*/ 517 h 624"/>
                <a:gd name="T38" fmla="*/ 268 w 598"/>
                <a:gd name="T39" fmla="*/ 521 h 624"/>
                <a:gd name="T40" fmla="*/ 287 w 598"/>
                <a:gd name="T41" fmla="*/ 524 h 624"/>
                <a:gd name="T42" fmla="*/ 307 w 598"/>
                <a:gd name="T43" fmla="*/ 525 h 624"/>
                <a:gd name="T44" fmla="*/ 328 w 598"/>
                <a:gd name="T45" fmla="*/ 524 h 624"/>
                <a:gd name="T46" fmla="*/ 370 w 598"/>
                <a:gd name="T47" fmla="*/ 515 h 624"/>
                <a:gd name="T48" fmla="*/ 412 w 598"/>
                <a:gd name="T49" fmla="*/ 497 h 624"/>
                <a:gd name="T50" fmla="*/ 454 w 598"/>
                <a:gd name="T51" fmla="*/ 471 h 624"/>
                <a:gd name="T52" fmla="*/ 382 w 598"/>
                <a:gd name="T53" fmla="*/ 352 h 624"/>
                <a:gd name="T54" fmla="*/ 220 w 598"/>
                <a:gd name="T55" fmla="*/ 354 h 624"/>
                <a:gd name="T56" fmla="*/ 459 w 598"/>
                <a:gd name="T57" fmla="*/ 286 h 624"/>
                <a:gd name="T58" fmla="*/ 598 w 598"/>
                <a:gd name="T59" fmla="*/ 478 h 624"/>
                <a:gd name="T60" fmla="*/ 492 w 598"/>
                <a:gd name="T61" fmla="*/ 553 h 624"/>
                <a:gd name="T62" fmla="*/ 461 w 598"/>
                <a:gd name="T63" fmla="*/ 573 h 624"/>
                <a:gd name="T64" fmla="*/ 429 w 598"/>
                <a:gd name="T65" fmla="*/ 589 h 624"/>
                <a:gd name="T66" fmla="*/ 397 w 598"/>
                <a:gd name="T67" fmla="*/ 603 h 624"/>
                <a:gd name="T68" fmla="*/ 365 w 598"/>
                <a:gd name="T69" fmla="*/ 613 h 624"/>
                <a:gd name="T70" fmla="*/ 334 w 598"/>
                <a:gd name="T71" fmla="*/ 619 h 624"/>
                <a:gd name="T72" fmla="*/ 303 w 598"/>
                <a:gd name="T73" fmla="*/ 623 h 624"/>
                <a:gd name="T74" fmla="*/ 272 w 598"/>
                <a:gd name="T75" fmla="*/ 624 h 624"/>
                <a:gd name="T76" fmla="*/ 243 w 598"/>
                <a:gd name="T77" fmla="*/ 621 h 624"/>
                <a:gd name="T78" fmla="*/ 214 w 598"/>
                <a:gd name="T79" fmla="*/ 616 h 624"/>
                <a:gd name="T80" fmla="*/ 186 w 598"/>
                <a:gd name="T81" fmla="*/ 607 h 624"/>
                <a:gd name="T82" fmla="*/ 159 w 598"/>
                <a:gd name="T83" fmla="*/ 596 h 624"/>
                <a:gd name="T84" fmla="*/ 133 w 598"/>
                <a:gd name="T85" fmla="*/ 582 h 624"/>
                <a:gd name="T86" fmla="*/ 109 w 598"/>
                <a:gd name="T87" fmla="*/ 565 h 624"/>
                <a:gd name="T88" fmla="*/ 85 w 598"/>
                <a:gd name="T89" fmla="*/ 545 h 624"/>
                <a:gd name="T90" fmla="*/ 64 w 598"/>
                <a:gd name="T91" fmla="*/ 522 h 624"/>
                <a:gd name="T92" fmla="*/ 45 w 598"/>
                <a:gd name="T93" fmla="*/ 496 h 624"/>
                <a:gd name="T94" fmla="*/ 30 w 598"/>
                <a:gd name="T95" fmla="*/ 468 h 624"/>
                <a:gd name="T96" fmla="*/ 17 w 598"/>
                <a:gd name="T97" fmla="*/ 440 h 624"/>
                <a:gd name="T98" fmla="*/ 9 w 598"/>
                <a:gd name="T99" fmla="*/ 412 h 624"/>
                <a:gd name="T100" fmla="*/ 2 w 598"/>
                <a:gd name="T101" fmla="*/ 382 h 624"/>
                <a:gd name="T102" fmla="*/ 0 w 598"/>
                <a:gd name="T103" fmla="*/ 353 h 624"/>
                <a:gd name="T104" fmla="*/ 0 w 598"/>
                <a:gd name="T105" fmla="*/ 323 h 624"/>
                <a:gd name="T106" fmla="*/ 4 w 598"/>
                <a:gd name="T107" fmla="*/ 295 h 624"/>
                <a:gd name="T108" fmla="*/ 11 w 598"/>
                <a:gd name="T109" fmla="*/ 265 h 624"/>
                <a:gd name="T110" fmla="*/ 20 w 598"/>
                <a:gd name="T111" fmla="*/ 236 h 624"/>
                <a:gd name="T112" fmla="*/ 34 w 598"/>
                <a:gd name="T113" fmla="*/ 207 h 624"/>
                <a:gd name="T114" fmla="*/ 50 w 598"/>
                <a:gd name="T115" fmla="*/ 180 h 624"/>
                <a:gd name="T116" fmla="*/ 69 w 598"/>
                <a:gd name="T117" fmla="*/ 153 h 624"/>
                <a:gd name="T118" fmla="*/ 92 w 598"/>
                <a:gd name="T119" fmla="*/ 127 h 624"/>
                <a:gd name="T120" fmla="*/ 117 w 598"/>
                <a:gd name="T121" fmla="*/ 101 h 624"/>
                <a:gd name="T122" fmla="*/ 146 w 598"/>
                <a:gd name="T123" fmla="*/ 7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624">
                  <a:moveTo>
                    <a:pt x="162" y="65"/>
                  </a:moveTo>
                  <a:lnTo>
                    <a:pt x="251" y="0"/>
                  </a:lnTo>
                  <a:lnTo>
                    <a:pt x="303" y="72"/>
                  </a:lnTo>
                  <a:lnTo>
                    <a:pt x="213" y="138"/>
                  </a:lnTo>
                  <a:lnTo>
                    <a:pt x="193" y="154"/>
                  </a:lnTo>
                  <a:lnTo>
                    <a:pt x="175" y="170"/>
                  </a:lnTo>
                  <a:lnTo>
                    <a:pt x="159" y="187"/>
                  </a:lnTo>
                  <a:lnTo>
                    <a:pt x="145" y="205"/>
                  </a:lnTo>
                  <a:lnTo>
                    <a:pt x="133" y="223"/>
                  </a:lnTo>
                  <a:lnTo>
                    <a:pt x="124" y="243"/>
                  </a:lnTo>
                  <a:lnTo>
                    <a:pt x="119" y="252"/>
                  </a:lnTo>
                  <a:lnTo>
                    <a:pt x="116" y="262"/>
                  </a:lnTo>
                  <a:lnTo>
                    <a:pt x="113" y="271"/>
                  </a:lnTo>
                  <a:lnTo>
                    <a:pt x="111" y="281"/>
                  </a:lnTo>
                  <a:lnTo>
                    <a:pt x="109" y="290"/>
                  </a:lnTo>
                  <a:lnTo>
                    <a:pt x="107" y="300"/>
                  </a:lnTo>
                  <a:lnTo>
                    <a:pt x="107" y="311"/>
                  </a:lnTo>
                  <a:lnTo>
                    <a:pt x="105" y="320"/>
                  </a:lnTo>
                  <a:lnTo>
                    <a:pt x="107" y="330"/>
                  </a:lnTo>
                  <a:lnTo>
                    <a:pt x="107" y="340"/>
                  </a:lnTo>
                  <a:lnTo>
                    <a:pt x="109" y="350"/>
                  </a:lnTo>
                  <a:lnTo>
                    <a:pt x="111" y="361"/>
                  </a:lnTo>
                  <a:lnTo>
                    <a:pt x="113" y="370"/>
                  </a:lnTo>
                  <a:lnTo>
                    <a:pt x="116" y="381"/>
                  </a:lnTo>
                  <a:lnTo>
                    <a:pt x="119" y="390"/>
                  </a:lnTo>
                  <a:lnTo>
                    <a:pt x="124" y="401"/>
                  </a:lnTo>
                  <a:lnTo>
                    <a:pt x="134" y="421"/>
                  </a:lnTo>
                  <a:lnTo>
                    <a:pt x="146" y="441"/>
                  </a:lnTo>
                  <a:lnTo>
                    <a:pt x="162" y="460"/>
                  </a:lnTo>
                  <a:lnTo>
                    <a:pt x="178" y="474"/>
                  </a:lnTo>
                  <a:lnTo>
                    <a:pt x="186" y="482"/>
                  </a:lnTo>
                  <a:lnTo>
                    <a:pt x="195" y="488"/>
                  </a:lnTo>
                  <a:lnTo>
                    <a:pt x="203" y="495"/>
                  </a:lnTo>
                  <a:lnTo>
                    <a:pt x="212" y="500"/>
                  </a:lnTo>
                  <a:lnTo>
                    <a:pt x="221" y="505"/>
                  </a:lnTo>
                  <a:lnTo>
                    <a:pt x="230" y="510"/>
                  </a:lnTo>
                  <a:lnTo>
                    <a:pt x="239" y="514"/>
                  </a:lnTo>
                  <a:lnTo>
                    <a:pt x="249" y="517"/>
                  </a:lnTo>
                  <a:lnTo>
                    <a:pt x="259" y="519"/>
                  </a:lnTo>
                  <a:lnTo>
                    <a:pt x="268" y="521"/>
                  </a:lnTo>
                  <a:lnTo>
                    <a:pt x="278" y="523"/>
                  </a:lnTo>
                  <a:lnTo>
                    <a:pt x="287" y="524"/>
                  </a:lnTo>
                  <a:lnTo>
                    <a:pt x="298" y="525"/>
                  </a:lnTo>
                  <a:lnTo>
                    <a:pt x="307" y="525"/>
                  </a:lnTo>
                  <a:lnTo>
                    <a:pt x="318" y="525"/>
                  </a:lnTo>
                  <a:lnTo>
                    <a:pt x="328" y="524"/>
                  </a:lnTo>
                  <a:lnTo>
                    <a:pt x="349" y="520"/>
                  </a:lnTo>
                  <a:lnTo>
                    <a:pt x="370" y="515"/>
                  </a:lnTo>
                  <a:lnTo>
                    <a:pt x="390" y="507"/>
                  </a:lnTo>
                  <a:lnTo>
                    <a:pt x="412" y="497"/>
                  </a:lnTo>
                  <a:lnTo>
                    <a:pt x="433" y="485"/>
                  </a:lnTo>
                  <a:lnTo>
                    <a:pt x="454" y="471"/>
                  </a:lnTo>
                  <a:lnTo>
                    <a:pt x="464" y="464"/>
                  </a:lnTo>
                  <a:lnTo>
                    <a:pt x="382" y="352"/>
                  </a:lnTo>
                  <a:lnTo>
                    <a:pt x="274" y="430"/>
                  </a:lnTo>
                  <a:lnTo>
                    <a:pt x="220" y="354"/>
                  </a:lnTo>
                  <a:lnTo>
                    <a:pt x="408" y="217"/>
                  </a:lnTo>
                  <a:lnTo>
                    <a:pt x="459" y="286"/>
                  </a:lnTo>
                  <a:lnTo>
                    <a:pt x="541" y="400"/>
                  </a:lnTo>
                  <a:lnTo>
                    <a:pt x="598" y="478"/>
                  </a:lnTo>
                  <a:lnTo>
                    <a:pt x="508" y="543"/>
                  </a:lnTo>
                  <a:lnTo>
                    <a:pt x="492" y="553"/>
                  </a:lnTo>
                  <a:lnTo>
                    <a:pt x="476" y="564"/>
                  </a:lnTo>
                  <a:lnTo>
                    <a:pt x="461" y="573"/>
                  </a:lnTo>
                  <a:lnTo>
                    <a:pt x="445" y="582"/>
                  </a:lnTo>
                  <a:lnTo>
                    <a:pt x="429" y="589"/>
                  </a:lnTo>
                  <a:lnTo>
                    <a:pt x="413" y="597"/>
                  </a:lnTo>
                  <a:lnTo>
                    <a:pt x="397" y="603"/>
                  </a:lnTo>
                  <a:lnTo>
                    <a:pt x="381" y="608"/>
                  </a:lnTo>
                  <a:lnTo>
                    <a:pt x="365" y="613"/>
                  </a:lnTo>
                  <a:lnTo>
                    <a:pt x="349" y="617"/>
                  </a:lnTo>
                  <a:lnTo>
                    <a:pt x="334" y="619"/>
                  </a:lnTo>
                  <a:lnTo>
                    <a:pt x="318" y="622"/>
                  </a:lnTo>
                  <a:lnTo>
                    <a:pt x="303" y="623"/>
                  </a:lnTo>
                  <a:lnTo>
                    <a:pt x="287" y="624"/>
                  </a:lnTo>
                  <a:lnTo>
                    <a:pt x="272" y="624"/>
                  </a:lnTo>
                  <a:lnTo>
                    <a:pt x="257" y="623"/>
                  </a:lnTo>
                  <a:lnTo>
                    <a:pt x="243" y="621"/>
                  </a:lnTo>
                  <a:lnTo>
                    <a:pt x="228" y="619"/>
                  </a:lnTo>
                  <a:lnTo>
                    <a:pt x="214" y="616"/>
                  </a:lnTo>
                  <a:lnTo>
                    <a:pt x="200" y="612"/>
                  </a:lnTo>
                  <a:lnTo>
                    <a:pt x="186" y="607"/>
                  </a:lnTo>
                  <a:lnTo>
                    <a:pt x="172" y="602"/>
                  </a:lnTo>
                  <a:lnTo>
                    <a:pt x="159" y="596"/>
                  </a:lnTo>
                  <a:lnTo>
                    <a:pt x="146" y="589"/>
                  </a:lnTo>
                  <a:lnTo>
                    <a:pt x="133" y="582"/>
                  </a:lnTo>
                  <a:lnTo>
                    <a:pt x="120" y="573"/>
                  </a:lnTo>
                  <a:lnTo>
                    <a:pt x="109" y="565"/>
                  </a:lnTo>
                  <a:lnTo>
                    <a:pt x="97" y="555"/>
                  </a:lnTo>
                  <a:lnTo>
                    <a:pt x="85" y="545"/>
                  </a:lnTo>
                  <a:lnTo>
                    <a:pt x="75" y="534"/>
                  </a:lnTo>
                  <a:lnTo>
                    <a:pt x="64" y="522"/>
                  </a:lnTo>
                  <a:lnTo>
                    <a:pt x="54" y="510"/>
                  </a:lnTo>
                  <a:lnTo>
                    <a:pt x="45" y="496"/>
                  </a:lnTo>
                  <a:lnTo>
                    <a:pt x="37" y="482"/>
                  </a:lnTo>
                  <a:lnTo>
                    <a:pt x="30" y="468"/>
                  </a:lnTo>
                  <a:lnTo>
                    <a:pt x="24" y="454"/>
                  </a:lnTo>
                  <a:lnTo>
                    <a:pt x="17" y="440"/>
                  </a:lnTo>
                  <a:lnTo>
                    <a:pt x="13" y="426"/>
                  </a:lnTo>
                  <a:lnTo>
                    <a:pt x="9" y="412"/>
                  </a:lnTo>
                  <a:lnTo>
                    <a:pt x="6" y="397"/>
                  </a:lnTo>
                  <a:lnTo>
                    <a:pt x="2" y="382"/>
                  </a:lnTo>
                  <a:lnTo>
                    <a:pt x="1" y="368"/>
                  </a:lnTo>
                  <a:lnTo>
                    <a:pt x="0" y="353"/>
                  </a:lnTo>
                  <a:lnTo>
                    <a:pt x="0" y="338"/>
                  </a:lnTo>
                  <a:lnTo>
                    <a:pt x="0" y="323"/>
                  </a:lnTo>
                  <a:lnTo>
                    <a:pt x="2" y="310"/>
                  </a:lnTo>
                  <a:lnTo>
                    <a:pt x="4" y="295"/>
                  </a:lnTo>
                  <a:lnTo>
                    <a:pt x="7" y="280"/>
                  </a:lnTo>
                  <a:lnTo>
                    <a:pt x="11" y="265"/>
                  </a:lnTo>
                  <a:lnTo>
                    <a:pt x="15" y="251"/>
                  </a:lnTo>
                  <a:lnTo>
                    <a:pt x="20" y="236"/>
                  </a:lnTo>
                  <a:lnTo>
                    <a:pt x="27" y="222"/>
                  </a:lnTo>
                  <a:lnTo>
                    <a:pt x="34" y="207"/>
                  </a:lnTo>
                  <a:lnTo>
                    <a:pt x="42" y="194"/>
                  </a:lnTo>
                  <a:lnTo>
                    <a:pt x="50" y="180"/>
                  </a:lnTo>
                  <a:lnTo>
                    <a:pt x="60" y="166"/>
                  </a:lnTo>
                  <a:lnTo>
                    <a:pt x="69" y="153"/>
                  </a:lnTo>
                  <a:lnTo>
                    <a:pt x="80" y="139"/>
                  </a:lnTo>
                  <a:lnTo>
                    <a:pt x="92" y="127"/>
                  </a:lnTo>
                  <a:lnTo>
                    <a:pt x="104" y="114"/>
                  </a:lnTo>
                  <a:lnTo>
                    <a:pt x="117" y="101"/>
                  </a:lnTo>
                  <a:lnTo>
                    <a:pt x="132" y="88"/>
                  </a:lnTo>
                  <a:lnTo>
                    <a:pt x="146" y="77"/>
                  </a:lnTo>
                  <a:lnTo>
                    <a:pt x="162" y="6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9" name="Freeform 144"/>
            <p:cNvSpPr>
              <a:spLocks noEditPoints="1"/>
            </p:cNvSpPr>
            <p:nvPr userDrawn="1"/>
          </p:nvSpPr>
          <p:spPr bwMode="auto">
            <a:xfrm>
              <a:off x="4656" y="2715"/>
              <a:ext cx="66" cy="65"/>
            </a:xfrm>
            <a:custGeom>
              <a:avLst/>
              <a:gdLst>
                <a:gd name="T0" fmla="*/ 454 w 658"/>
                <a:gd name="T1" fmla="*/ 176 h 648"/>
                <a:gd name="T2" fmla="*/ 425 w 658"/>
                <a:gd name="T3" fmla="*/ 144 h 648"/>
                <a:gd name="T4" fmla="*/ 397 w 658"/>
                <a:gd name="T5" fmla="*/ 122 h 648"/>
                <a:gd name="T6" fmla="*/ 369 w 658"/>
                <a:gd name="T7" fmla="*/ 112 h 648"/>
                <a:gd name="T8" fmla="*/ 341 w 658"/>
                <a:gd name="T9" fmla="*/ 114 h 648"/>
                <a:gd name="T10" fmla="*/ 314 w 658"/>
                <a:gd name="T11" fmla="*/ 128 h 648"/>
                <a:gd name="T12" fmla="*/ 296 w 658"/>
                <a:gd name="T13" fmla="*/ 147 h 648"/>
                <a:gd name="T14" fmla="*/ 286 w 658"/>
                <a:gd name="T15" fmla="*/ 171 h 648"/>
                <a:gd name="T16" fmla="*/ 285 w 658"/>
                <a:gd name="T17" fmla="*/ 200 h 648"/>
                <a:gd name="T18" fmla="*/ 296 w 658"/>
                <a:gd name="T19" fmla="*/ 234 h 648"/>
                <a:gd name="T20" fmla="*/ 317 w 658"/>
                <a:gd name="T21" fmla="*/ 272 h 648"/>
                <a:gd name="T22" fmla="*/ 517 w 658"/>
                <a:gd name="T23" fmla="*/ 262 h 648"/>
                <a:gd name="T24" fmla="*/ 238 w 658"/>
                <a:gd name="T25" fmla="*/ 325 h 648"/>
                <a:gd name="T26" fmla="*/ 213 w 658"/>
                <a:gd name="T27" fmla="*/ 300 h 648"/>
                <a:gd name="T28" fmla="*/ 187 w 658"/>
                <a:gd name="T29" fmla="*/ 286 h 648"/>
                <a:gd name="T30" fmla="*/ 163 w 658"/>
                <a:gd name="T31" fmla="*/ 281 h 648"/>
                <a:gd name="T32" fmla="*/ 141 w 658"/>
                <a:gd name="T33" fmla="*/ 285 h 648"/>
                <a:gd name="T34" fmla="*/ 120 w 658"/>
                <a:gd name="T35" fmla="*/ 299 h 648"/>
                <a:gd name="T36" fmla="*/ 104 w 658"/>
                <a:gd name="T37" fmla="*/ 319 h 648"/>
                <a:gd name="T38" fmla="*/ 99 w 658"/>
                <a:gd name="T39" fmla="*/ 344 h 648"/>
                <a:gd name="T40" fmla="*/ 103 w 658"/>
                <a:gd name="T41" fmla="*/ 370 h 648"/>
                <a:gd name="T42" fmla="*/ 116 w 658"/>
                <a:gd name="T43" fmla="*/ 401 h 648"/>
                <a:gd name="T44" fmla="*/ 138 w 658"/>
                <a:gd name="T45" fmla="*/ 435 h 648"/>
                <a:gd name="T46" fmla="*/ 256 w 658"/>
                <a:gd name="T47" fmla="*/ 347 h 648"/>
                <a:gd name="T48" fmla="*/ 37 w 658"/>
                <a:gd name="T49" fmla="*/ 445 h 648"/>
                <a:gd name="T50" fmla="*/ 9 w 658"/>
                <a:gd name="T51" fmla="*/ 381 h 648"/>
                <a:gd name="T52" fmla="*/ 0 w 658"/>
                <a:gd name="T53" fmla="*/ 321 h 648"/>
                <a:gd name="T54" fmla="*/ 6 w 658"/>
                <a:gd name="T55" fmla="*/ 274 h 648"/>
                <a:gd name="T56" fmla="*/ 19 w 658"/>
                <a:gd name="T57" fmla="*/ 244 h 648"/>
                <a:gd name="T58" fmla="*/ 34 w 658"/>
                <a:gd name="T59" fmla="*/ 222 h 648"/>
                <a:gd name="T60" fmla="*/ 54 w 658"/>
                <a:gd name="T61" fmla="*/ 204 h 648"/>
                <a:gd name="T62" fmla="*/ 79 w 658"/>
                <a:gd name="T63" fmla="*/ 192 h 648"/>
                <a:gd name="T64" fmla="*/ 105 w 658"/>
                <a:gd name="T65" fmla="*/ 184 h 648"/>
                <a:gd name="T66" fmla="*/ 133 w 658"/>
                <a:gd name="T67" fmla="*/ 183 h 648"/>
                <a:gd name="T68" fmla="*/ 162 w 658"/>
                <a:gd name="T69" fmla="*/ 188 h 648"/>
                <a:gd name="T70" fmla="*/ 196 w 658"/>
                <a:gd name="T71" fmla="*/ 182 h 648"/>
                <a:gd name="T72" fmla="*/ 195 w 658"/>
                <a:gd name="T73" fmla="*/ 137 h 648"/>
                <a:gd name="T74" fmla="*/ 201 w 658"/>
                <a:gd name="T75" fmla="*/ 104 h 648"/>
                <a:gd name="T76" fmla="*/ 214 w 658"/>
                <a:gd name="T77" fmla="*/ 71 h 648"/>
                <a:gd name="T78" fmla="*/ 234 w 658"/>
                <a:gd name="T79" fmla="*/ 43 h 648"/>
                <a:gd name="T80" fmla="*/ 251 w 658"/>
                <a:gd name="T81" fmla="*/ 27 h 648"/>
                <a:gd name="T82" fmla="*/ 278 w 658"/>
                <a:gd name="T83" fmla="*/ 11 h 648"/>
                <a:gd name="T84" fmla="*/ 325 w 658"/>
                <a:gd name="T85" fmla="*/ 0 h 648"/>
                <a:gd name="T86" fmla="*/ 372 w 658"/>
                <a:gd name="T87" fmla="*/ 5 h 648"/>
                <a:gd name="T88" fmla="*/ 407 w 658"/>
                <a:gd name="T89" fmla="*/ 17 h 648"/>
                <a:gd name="T90" fmla="*/ 444 w 658"/>
                <a:gd name="T91" fmla="*/ 38 h 648"/>
                <a:gd name="T92" fmla="*/ 501 w 658"/>
                <a:gd name="T93" fmla="*/ 90 h 648"/>
                <a:gd name="T94" fmla="*/ 658 w 658"/>
                <a:gd name="T95" fmla="*/ 30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648">
                  <a:moveTo>
                    <a:pt x="517" y="262"/>
                  </a:moveTo>
                  <a:lnTo>
                    <a:pt x="465" y="190"/>
                  </a:lnTo>
                  <a:lnTo>
                    <a:pt x="454" y="176"/>
                  </a:lnTo>
                  <a:lnTo>
                    <a:pt x="444" y="164"/>
                  </a:lnTo>
                  <a:lnTo>
                    <a:pt x="435" y="153"/>
                  </a:lnTo>
                  <a:lnTo>
                    <a:pt x="425" y="144"/>
                  </a:lnTo>
                  <a:lnTo>
                    <a:pt x="416" y="135"/>
                  </a:lnTo>
                  <a:lnTo>
                    <a:pt x="406" y="128"/>
                  </a:lnTo>
                  <a:lnTo>
                    <a:pt x="397" y="122"/>
                  </a:lnTo>
                  <a:lnTo>
                    <a:pt x="387" y="117"/>
                  </a:lnTo>
                  <a:lnTo>
                    <a:pt x="379" y="114"/>
                  </a:lnTo>
                  <a:lnTo>
                    <a:pt x="369" y="112"/>
                  </a:lnTo>
                  <a:lnTo>
                    <a:pt x="359" y="111"/>
                  </a:lnTo>
                  <a:lnTo>
                    <a:pt x="351" y="112"/>
                  </a:lnTo>
                  <a:lnTo>
                    <a:pt x="341" y="114"/>
                  </a:lnTo>
                  <a:lnTo>
                    <a:pt x="332" y="117"/>
                  </a:lnTo>
                  <a:lnTo>
                    <a:pt x="323" y="121"/>
                  </a:lnTo>
                  <a:lnTo>
                    <a:pt x="314" y="128"/>
                  </a:lnTo>
                  <a:lnTo>
                    <a:pt x="306" y="133"/>
                  </a:lnTo>
                  <a:lnTo>
                    <a:pt x="300" y="140"/>
                  </a:lnTo>
                  <a:lnTo>
                    <a:pt x="296" y="147"/>
                  </a:lnTo>
                  <a:lnTo>
                    <a:pt x="291" y="154"/>
                  </a:lnTo>
                  <a:lnTo>
                    <a:pt x="288" y="162"/>
                  </a:lnTo>
                  <a:lnTo>
                    <a:pt x="286" y="171"/>
                  </a:lnTo>
                  <a:lnTo>
                    <a:pt x="285" y="180"/>
                  </a:lnTo>
                  <a:lnTo>
                    <a:pt x="284" y="190"/>
                  </a:lnTo>
                  <a:lnTo>
                    <a:pt x="285" y="200"/>
                  </a:lnTo>
                  <a:lnTo>
                    <a:pt x="288" y="211"/>
                  </a:lnTo>
                  <a:lnTo>
                    <a:pt x="291" y="222"/>
                  </a:lnTo>
                  <a:lnTo>
                    <a:pt x="296" y="234"/>
                  </a:lnTo>
                  <a:lnTo>
                    <a:pt x="301" y="247"/>
                  </a:lnTo>
                  <a:lnTo>
                    <a:pt x="308" y="260"/>
                  </a:lnTo>
                  <a:lnTo>
                    <a:pt x="317" y="272"/>
                  </a:lnTo>
                  <a:lnTo>
                    <a:pt x="326" y="286"/>
                  </a:lnTo>
                  <a:lnTo>
                    <a:pt x="380" y="361"/>
                  </a:lnTo>
                  <a:lnTo>
                    <a:pt x="517" y="262"/>
                  </a:lnTo>
                  <a:close/>
                  <a:moveTo>
                    <a:pt x="256" y="347"/>
                  </a:moveTo>
                  <a:lnTo>
                    <a:pt x="248" y="335"/>
                  </a:lnTo>
                  <a:lnTo>
                    <a:pt x="238" y="325"/>
                  </a:lnTo>
                  <a:lnTo>
                    <a:pt x="230" y="315"/>
                  </a:lnTo>
                  <a:lnTo>
                    <a:pt x="221" y="308"/>
                  </a:lnTo>
                  <a:lnTo>
                    <a:pt x="213" y="300"/>
                  </a:lnTo>
                  <a:lnTo>
                    <a:pt x="204" y="295"/>
                  </a:lnTo>
                  <a:lnTo>
                    <a:pt x="196" y="290"/>
                  </a:lnTo>
                  <a:lnTo>
                    <a:pt x="187" y="286"/>
                  </a:lnTo>
                  <a:lnTo>
                    <a:pt x="179" y="283"/>
                  </a:lnTo>
                  <a:lnTo>
                    <a:pt x="171" y="282"/>
                  </a:lnTo>
                  <a:lnTo>
                    <a:pt x="163" y="281"/>
                  </a:lnTo>
                  <a:lnTo>
                    <a:pt x="155" y="282"/>
                  </a:lnTo>
                  <a:lnTo>
                    <a:pt x="148" y="283"/>
                  </a:lnTo>
                  <a:lnTo>
                    <a:pt x="141" y="285"/>
                  </a:lnTo>
                  <a:lnTo>
                    <a:pt x="134" y="290"/>
                  </a:lnTo>
                  <a:lnTo>
                    <a:pt x="128" y="294"/>
                  </a:lnTo>
                  <a:lnTo>
                    <a:pt x="120" y="299"/>
                  </a:lnTo>
                  <a:lnTo>
                    <a:pt x="114" y="305"/>
                  </a:lnTo>
                  <a:lnTo>
                    <a:pt x="108" y="313"/>
                  </a:lnTo>
                  <a:lnTo>
                    <a:pt x="104" y="319"/>
                  </a:lnTo>
                  <a:lnTo>
                    <a:pt x="101" y="328"/>
                  </a:lnTo>
                  <a:lnTo>
                    <a:pt x="100" y="335"/>
                  </a:lnTo>
                  <a:lnTo>
                    <a:pt x="99" y="344"/>
                  </a:lnTo>
                  <a:lnTo>
                    <a:pt x="99" y="352"/>
                  </a:lnTo>
                  <a:lnTo>
                    <a:pt x="101" y="361"/>
                  </a:lnTo>
                  <a:lnTo>
                    <a:pt x="103" y="370"/>
                  </a:lnTo>
                  <a:lnTo>
                    <a:pt x="106" y="380"/>
                  </a:lnTo>
                  <a:lnTo>
                    <a:pt x="111" y="391"/>
                  </a:lnTo>
                  <a:lnTo>
                    <a:pt x="116" y="401"/>
                  </a:lnTo>
                  <a:lnTo>
                    <a:pt x="122" y="412"/>
                  </a:lnTo>
                  <a:lnTo>
                    <a:pt x="130" y="424"/>
                  </a:lnTo>
                  <a:lnTo>
                    <a:pt x="138" y="435"/>
                  </a:lnTo>
                  <a:lnTo>
                    <a:pt x="186" y="502"/>
                  </a:lnTo>
                  <a:lnTo>
                    <a:pt x="306" y="415"/>
                  </a:lnTo>
                  <a:lnTo>
                    <a:pt x="256" y="347"/>
                  </a:lnTo>
                  <a:close/>
                  <a:moveTo>
                    <a:pt x="68" y="493"/>
                  </a:moveTo>
                  <a:lnTo>
                    <a:pt x="52" y="468"/>
                  </a:lnTo>
                  <a:lnTo>
                    <a:pt x="37" y="445"/>
                  </a:lnTo>
                  <a:lnTo>
                    <a:pt x="26" y="422"/>
                  </a:lnTo>
                  <a:lnTo>
                    <a:pt x="16" y="401"/>
                  </a:lnTo>
                  <a:lnTo>
                    <a:pt x="9" y="381"/>
                  </a:lnTo>
                  <a:lnTo>
                    <a:pt x="4" y="361"/>
                  </a:lnTo>
                  <a:lnTo>
                    <a:pt x="1" y="341"/>
                  </a:lnTo>
                  <a:lnTo>
                    <a:pt x="0" y="321"/>
                  </a:lnTo>
                  <a:lnTo>
                    <a:pt x="1" y="305"/>
                  </a:lnTo>
                  <a:lnTo>
                    <a:pt x="3" y="290"/>
                  </a:lnTo>
                  <a:lnTo>
                    <a:pt x="6" y="274"/>
                  </a:lnTo>
                  <a:lnTo>
                    <a:pt x="12" y="259"/>
                  </a:lnTo>
                  <a:lnTo>
                    <a:pt x="15" y="250"/>
                  </a:lnTo>
                  <a:lnTo>
                    <a:pt x="19" y="244"/>
                  </a:lnTo>
                  <a:lnTo>
                    <a:pt x="23" y="236"/>
                  </a:lnTo>
                  <a:lnTo>
                    <a:pt x="29" y="230"/>
                  </a:lnTo>
                  <a:lnTo>
                    <a:pt x="34" y="222"/>
                  </a:lnTo>
                  <a:lnTo>
                    <a:pt x="40" y="216"/>
                  </a:lnTo>
                  <a:lnTo>
                    <a:pt x="47" y="211"/>
                  </a:lnTo>
                  <a:lnTo>
                    <a:pt x="54" y="204"/>
                  </a:lnTo>
                  <a:lnTo>
                    <a:pt x="63" y="199"/>
                  </a:lnTo>
                  <a:lnTo>
                    <a:pt x="70" y="195"/>
                  </a:lnTo>
                  <a:lnTo>
                    <a:pt x="79" y="192"/>
                  </a:lnTo>
                  <a:lnTo>
                    <a:pt x="87" y="188"/>
                  </a:lnTo>
                  <a:lnTo>
                    <a:pt x="97" y="186"/>
                  </a:lnTo>
                  <a:lnTo>
                    <a:pt x="105" y="184"/>
                  </a:lnTo>
                  <a:lnTo>
                    <a:pt x="115" y="183"/>
                  </a:lnTo>
                  <a:lnTo>
                    <a:pt x="124" y="183"/>
                  </a:lnTo>
                  <a:lnTo>
                    <a:pt x="133" y="183"/>
                  </a:lnTo>
                  <a:lnTo>
                    <a:pt x="143" y="184"/>
                  </a:lnTo>
                  <a:lnTo>
                    <a:pt x="152" y="186"/>
                  </a:lnTo>
                  <a:lnTo>
                    <a:pt x="162" y="188"/>
                  </a:lnTo>
                  <a:lnTo>
                    <a:pt x="181" y="195"/>
                  </a:lnTo>
                  <a:lnTo>
                    <a:pt x="200" y="203"/>
                  </a:lnTo>
                  <a:lnTo>
                    <a:pt x="196" y="182"/>
                  </a:lnTo>
                  <a:lnTo>
                    <a:pt x="195" y="161"/>
                  </a:lnTo>
                  <a:lnTo>
                    <a:pt x="195" y="149"/>
                  </a:lnTo>
                  <a:lnTo>
                    <a:pt x="195" y="137"/>
                  </a:lnTo>
                  <a:lnTo>
                    <a:pt x="196" y="127"/>
                  </a:lnTo>
                  <a:lnTo>
                    <a:pt x="198" y="115"/>
                  </a:lnTo>
                  <a:lnTo>
                    <a:pt x="201" y="104"/>
                  </a:lnTo>
                  <a:lnTo>
                    <a:pt x="204" y="93"/>
                  </a:lnTo>
                  <a:lnTo>
                    <a:pt x="208" y="82"/>
                  </a:lnTo>
                  <a:lnTo>
                    <a:pt x="214" y="71"/>
                  </a:lnTo>
                  <a:lnTo>
                    <a:pt x="219" y="62"/>
                  </a:lnTo>
                  <a:lnTo>
                    <a:pt x="227" y="51"/>
                  </a:lnTo>
                  <a:lnTo>
                    <a:pt x="234" y="43"/>
                  </a:lnTo>
                  <a:lnTo>
                    <a:pt x="244" y="33"/>
                  </a:lnTo>
                  <a:lnTo>
                    <a:pt x="247" y="30"/>
                  </a:lnTo>
                  <a:lnTo>
                    <a:pt x="251" y="27"/>
                  </a:lnTo>
                  <a:lnTo>
                    <a:pt x="255" y="24"/>
                  </a:lnTo>
                  <a:lnTo>
                    <a:pt x="262" y="18"/>
                  </a:lnTo>
                  <a:lnTo>
                    <a:pt x="278" y="11"/>
                  </a:lnTo>
                  <a:lnTo>
                    <a:pt x="293" y="5"/>
                  </a:lnTo>
                  <a:lnTo>
                    <a:pt x="309" y="2"/>
                  </a:lnTo>
                  <a:lnTo>
                    <a:pt x="325" y="0"/>
                  </a:lnTo>
                  <a:lnTo>
                    <a:pt x="341" y="1"/>
                  </a:lnTo>
                  <a:lnTo>
                    <a:pt x="357" y="2"/>
                  </a:lnTo>
                  <a:lnTo>
                    <a:pt x="372" y="5"/>
                  </a:lnTo>
                  <a:lnTo>
                    <a:pt x="387" y="11"/>
                  </a:lnTo>
                  <a:lnTo>
                    <a:pt x="397" y="14"/>
                  </a:lnTo>
                  <a:lnTo>
                    <a:pt x="407" y="17"/>
                  </a:lnTo>
                  <a:lnTo>
                    <a:pt x="417" y="23"/>
                  </a:lnTo>
                  <a:lnTo>
                    <a:pt x="426" y="27"/>
                  </a:lnTo>
                  <a:lnTo>
                    <a:pt x="444" y="38"/>
                  </a:lnTo>
                  <a:lnTo>
                    <a:pt x="464" y="53"/>
                  </a:lnTo>
                  <a:lnTo>
                    <a:pt x="483" y="69"/>
                  </a:lnTo>
                  <a:lnTo>
                    <a:pt x="501" y="90"/>
                  </a:lnTo>
                  <a:lnTo>
                    <a:pt x="520" y="111"/>
                  </a:lnTo>
                  <a:lnTo>
                    <a:pt x="539" y="136"/>
                  </a:lnTo>
                  <a:lnTo>
                    <a:pt x="658" y="301"/>
                  </a:lnTo>
                  <a:lnTo>
                    <a:pt x="181" y="648"/>
                  </a:lnTo>
                  <a:lnTo>
                    <a:pt x="68" y="493"/>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0" name="Freeform 145"/>
            <p:cNvSpPr>
              <a:spLocks/>
            </p:cNvSpPr>
            <p:nvPr userDrawn="1"/>
          </p:nvSpPr>
          <p:spPr bwMode="auto">
            <a:xfrm>
              <a:off x="4617" y="2667"/>
              <a:ext cx="62" cy="60"/>
            </a:xfrm>
            <a:custGeom>
              <a:avLst/>
              <a:gdLst>
                <a:gd name="T0" fmla="*/ 0 w 624"/>
                <a:gd name="T1" fmla="*/ 346 h 597"/>
                <a:gd name="T2" fmla="*/ 139 w 624"/>
                <a:gd name="T3" fmla="*/ 385 h 597"/>
                <a:gd name="T4" fmla="*/ 171 w 624"/>
                <a:gd name="T5" fmla="*/ 423 h 597"/>
                <a:gd name="T6" fmla="*/ 205 w 624"/>
                <a:gd name="T7" fmla="*/ 453 h 597"/>
                <a:gd name="T8" fmla="*/ 242 w 624"/>
                <a:gd name="T9" fmla="*/ 474 h 597"/>
                <a:gd name="T10" fmla="*/ 261 w 624"/>
                <a:gd name="T11" fmla="*/ 483 h 597"/>
                <a:gd name="T12" fmla="*/ 280 w 624"/>
                <a:gd name="T13" fmla="*/ 488 h 597"/>
                <a:gd name="T14" fmla="*/ 301 w 624"/>
                <a:gd name="T15" fmla="*/ 491 h 597"/>
                <a:gd name="T16" fmla="*/ 320 w 624"/>
                <a:gd name="T17" fmla="*/ 492 h 597"/>
                <a:gd name="T18" fmla="*/ 340 w 624"/>
                <a:gd name="T19" fmla="*/ 491 h 597"/>
                <a:gd name="T20" fmla="*/ 360 w 624"/>
                <a:gd name="T21" fmla="*/ 488 h 597"/>
                <a:gd name="T22" fmla="*/ 380 w 624"/>
                <a:gd name="T23" fmla="*/ 482 h 597"/>
                <a:gd name="T24" fmla="*/ 401 w 624"/>
                <a:gd name="T25" fmla="*/ 474 h 597"/>
                <a:gd name="T26" fmla="*/ 441 w 624"/>
                <a:gd name="T27" fmla="*/ 452 h 597"/>
                <a:gd name="T28" fmla="*/ 475 w 624"/>
                <a:gd name="T29" fmla="*/ 420 h 597"/>
                <a:gd name="T30" fmla="*/ 489 w 624"/>
                <a:gd name="T31" fmla="*/ 404 h 597"/>
                <a:gd name="T32" fmla="*/ 499 w 624"/>
                <a:gd name="T33" fmla="*/ 386 h 597"/>
                <a:gd name="T34" fmla="*/ 509 w 624"/>
                <a:gd name="T35" fmla="*/ 368 h 597"/>
                <a:gd name="T36" fmla="*/ 517 w 624"/>
                <a:gd name="T37" fmla="*/ 349 h 597"/>
                <a:gd name="T38" fmla="*/ 522 w 624"/>
                <a:gd name="T39" fmla="*/ 329 h 597"/>
                <a:gd name="T40" fmla="*/ 525 w 624"/>
                <a:gd name="T41" fmla="*/ 310 h 597"/>
                <a:gd name="T42" fmla="*/ 525 w 624"/>
                <a:gd name="T43" fmla="*/ 290 h 597"/>
                <a:gd name="T44" fmla="*/ 524 w 624"/>
                <a:gd name="T45" fmla="*/ 270 h 597"/>
                <a:gd name="T46" fmla="*/ 514 w 624"/>
                <a:gd name="T47" fmla="*/ 228 h 597"/>
                <a:gd name="T48" fmla="*/ 497 w 624"/>
                <a:gd name="T49" fmla="*/ 186 h 597"/>
                <a:gd name="T50" fmla="*/ 471 w 624"/>
                <a:gd name="T51" fmla="*/ 143 h 597"/>
                <a:gd name="T52" fmla="*/ 352 w 624"/>
                <a:gd name="T53" fmla="*/ 216 h 597"/>
                <a:gd name="T54" fmla="*/ 354 w 624"/>
                <a:gd name="T55" fmla="*/ 378 h 597"/>
                <a:gd name="T56" fmla="*/ 287 w 624"/>
                <a:gd name="T57" fmla="*/ 139 h 597"/>
                <a:gd name="T58" fmla="*/ 477 w 624"/>
                <a:gd name="T59" fmla="*/ 0 h 597"/>
                <a:gd name="T60" fmla="*/ 554 w 624"/>
                <a:gd name="T61" fmla="*/ 105 h 597"/>
                <a:gd name="T62" fmla="*/ 573 w 624"/>
                <a:gd name="T63" fmla="*/ 137 h 597"/>
                <a:gd name="T64" fmla="*/ 590 w 624"/>
                <a:gd name="T65" fmla="*/ 169 h 597"/>
                <a:gd name="T66" fmla="*/ 603 w 624"/>
                <a:gd name="T67" fmla="*/ 201 h 597"/>
                <a:gd name="T68" fmla="*/ 612 w 624"/>
                <a:gd name="T69" fmla="*/ 233 h 597"/>
                <a:gd name="T70" fmla="*/ 620 w 624"/>
                <a:gd name="T71" fmla="*/ 263 h 597"/>
                <a:gd name="T72" fmla="*/ 623 w 624"/>
                <a:gd name="T73" fmla="*/ 294 h 597"/>
                <a:gd name="T74" fmla="*/ 624 w 624"/>
                <a:gd name="T75" fmla="*/ 325 h 597"/>
                <a:gd name="T76" fmla="*/ 622 w 624"/>
                <a:gd name="T77" fmla="*/ 355 h 597"/>
                <a:gd name="T78" fmla="*/ 616 w 624"/>
                <a:gd name="T79" fmla="*/ 384 h 597"/>
                <a:gd name="T80" fmla="*/ 608 w 624"/>
                <a:gd name="T81" fmla="*/ 411 h 597"/>
                <a:gd name="T82" fmla="*/ 596 w 624"/>
                <a:gd name="T83" fmla="*/ 439 h 597"/>
                <a:gd name="T84" fmla="*/ 581 w 624"/>
                <a:gd name="T85" fmla="*/ 465 h 597"/>
                <a:gd name="T86" fmla="*/ 564 w 624"/>
                <a:gd name="T87" fmla="*/ 489 h 597"/>
                <a:gd name="T88" fmla="*/ 545 w 624"/>
                <a:gd name="T89" fmla="*/ 512 h 597"/>
                <a:gd name="T90" fmla="*/ 522 w 624"/>
                <a:gd name="T91" fmla="*/ 534 h 597"/>
                <a:gd name="T92" fmla="*/ 496 w 624"/>
                <a:gd name="T93" fmla="*/ 553 h 597"/>
                <a:gd name="T94" fmla="*/ 469 w 624"/>
                <a:gd name="T95" fmla="*/ 568 h 597"/>
                <a:gd name="T96" fmla="*/ 440 w 624"/>
                <a:gd name="T97" fmla="*/ 580 h 597"/>
                <a:gd name="T98" fmla="*/ 411 w 624"/>
                <a:gd name="T99" fmla="*/ 589 h 597"/>
                <a:gd name="T100" fmla="*/ 383 w 624"/>
                <a:gd name="T101" fmla="*/ 595 h 597"/>
                <a:gd name="T102" fmla="*/ 353 w 624"/>
                <a:gd name="T103" fmla="*/ 597 h 597"/>
                <a:gd name="T104" fmla="*/ 324 w 624"/>
                <a:gd name="T105" fmla="*/ 597 h 597"/>
                <a:gd name="T106" fmla="*/ 294 w 624"/>
                <a:gd name="T107" fmla="*/ 593 h 597"/>
                <a:gd name="T108" fmla="*/ 266 w 624"/>
                <a:gd name="T109" fmla="*/ 587 h 597"/>
                <a:gd name="T110" fmla="*/ 237 w 624"/>
                <a:gd name="T111" fmla="*/ 577 h 597"/>
                <a:gd name="T112" fmla="*/ 208 w 624"/>
                <a:gd name="T113" fmla="*/ 563 h 597"/>
                <a:gd name="T114" fmla="*/ 181 w 624"/>
                <a:gd name="T115" fmla="*/ 548 h 597"/>
                <a:gd name="T116" fmla="*/ 153 w 624"/>
                <a:gd name="T117" fmla="*/ 528 h 597"/>
                <a:gd name="T118" fmla="*/ 126 w 624"/>
                <a:gd name="T119" fmla="*/ 506 h 597"/>
                <a:gd name="T120" fmla="*/ 101 w 624"/>
                <a:gd name="T121" fmla="*/ 480 h 597"/>
                <a:gd name="T122" fmla="*/ 76 w 624"/>
                <a:gd name="T123" fmla="*/ 45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7">
                  <a:moveTo>
                    <a:pt x="65" y="436"/>
                  </a:moveTo>
                  <a:lnTo>
                    <a:pt x="0" y="346"/>
                  </a:lnTo>
                  <a:lnTo>
                    <a:pt x="73" y="294"/>
                  </a:lnTo>
                  <a:lnTo>
                    <a:pt x="139" y="385"/>
                  </a:lnTo>
                  <a:lnTo>
                    <a:pt x="154" y="405"/>
                  </a:lnTo>
                  <a:lnTo>
                    <a:pt x="171" y="423"/>
                  </a:lnTo>
                  <a:lnTo>
                    <a:pt x="188" y="439"/>
                  </a:lnTo>
                  <a:lnTo>
                    <a:pt x="205" y="453"/>
                  </a:lnTo>
                  <a:lnTo>
                    <a:pt x="224" y="465"/>
                  </a:lnTo>
                  <a:lnTo>
                    <a:pt x="242" y="474"/>
                  </a:lnTo>
                  <a:lnTo>
                    <a:pt x="252" y="478"/>
                  </a:lnTo>
                  <a:lnTo>
                    <a:pt x="261" y="483"/>
                  </a:lnTo>
                  <a:lnTo>
                    <a:pt x="271" y="485"/>
                  </a:lnTo>
                  <a:lnTo>
                    <a:pt x="280" y="488"/>
                  </a:lnTo>
                  <a:lnTo>
                    <a:pt x="290" y="489"/>
                  </a:lnTo>
                  <a:lnTo>
                    <a:pt x="301" y="491"/>
                  </a:lnTo>
                  <a:lnTo>
                    <a:pt x="310" y="491"/>
                  </a:lnTo>
                  <a:lnTo>
                    <a:pt x="320" y="492"/>
                  </a:lnTo>
                  <a:lnTo>
                    <a:pt x="330" y="491"/>
                  </a:lnTo>
                  <a:lnTo>
                    <a:pt x="340" y="491"/>
                  </a:lnTo>
                  <a:lnTo>
                    <a:pt x="351" y="489"/>
                  </a:lnTo>
                  <a:lnTo>
                    <a:pt x="360" y="488"/>
                  </a:lnTo>
                  <a:lnTo>
                    <a:pt x="371" y="485"/>
                  </a:lnTo>
                  <a:lnTo>
                    <a:pt x="380" y="482"/>
                  </a:lnTo>
                  <a:lnTo>
                    <a:pt x="391" y="478"/>
                  </a:lnTo>
                  <a:lnTo>
                    <a:pt x="401" y="474"/>
                  </a:lnTo>
                  <a:lnTo>
                    <a:pt x="421" y="463"/>
                  </a:lnTo>
                  <a:lnTo>
                    <a:pt x="441" y="452"/>
                  </a:lnTo>
                  <a:lnTo>
                    <a:pt x="459" y="436"/>
                  </a:lnTo>
                  <a:lnTo>
                    <a:pt x="475" y="420"/>
                  </a:lnTo>
                  <a:lnTo>
                    <a:pt x="481" y="411"/>
                  </a:lnTo>
                  <a:lnTo>
                    <a:pt x="489" y="404"/>
                  </a:lnTo>
                  <a:lnTo>
                    <a:pt x="494" y="394"/>
                  </a:lnTo>
                  <a:lnTo>
                    <a:pt x="499" y="386"/>
                  </a:lnTo>
                  <a:lnTo>
                    <a:pt x="505" y="377"/>
                  </a:lnTo>
                  <a:lnTo>
                    <a:pt x="509" y="368"/>
                  </a:lnTo>
                  <a:lnTo>
                    <a:pt x="513" y="358"/>
                  </a:lnTo>
                  <a:lnTo>
                    <a:pt x="517" y="349"/>
                  </a:lnTo>
                  <a:lnTo>
                    <a:pt x="520" y="339"/>
                  </a:lnTo>
                  <a:lnTo>
                    <a:pt x="522" y="329"/>
                  </a:lnTo>
                  <a:lnTo>
                    <a:pt x="523" y="320"/>
                  </a:lnTo>
                  <a:lnTo>
                    <a:pt x="525" y="310"/>
                  </a:lnTo>
                  <a:lnTo>
                    <a:pt x="525" y="300"/>
                  </a:lnTo>
                  <a:lnTo>
                    <a:pt x="525" y="290"/>
                  </a:lnTo>
                  <a:lnTo>
                    <a:pt x="525" y="279"/>
                  </a:lnTo>
                  <a:lnTo>
                    <a:pt x="524" y="270"/>
                  </a:lnTo>
                  <a:lnTo>
                    <a:pt x="521" y="249"/>
                  </a:lnTo>
                  <a:lnTo>
                    <a:pt x="514" y="228"/>
                  </a:lnTo>
                  <a:lnTo>
                    <a:pt x="507" y="207"/>
                  </a:lnTo>
                  <a:lnTo>
                    <a:pt x="497" y="186"/>
                  </a:lnTo>
                  <a:lnTo>
                    <a:pt x="485" y="165"/>
                  </a:lnTo>
                  <a:lnTo>
                    <a:pt x="471" y="143"/>
                  </a:lnTo>
                  <a:lnTo>
                    <a:pt x="463" y="135"/>
                  </a:lnTo>
                  <a:lnTo>
                    <a:pt x="352" y="216"/>
                  </a:lnTo>
                  <a:lnTo>
                    <a:pt x="429" y="323"/>
                  </a:lnTo>
                  <a:lnTo>
                    <a:pt x="354" y="378"/>
                  </a:lnTo>
                  <a:lnTo>
                    <a:pt x="217" y="189"/>
                  </a:lnTo>
                  <a:lnTo>
                    <a:pt x="287" y="139"/>
                  </a:lnTo>
                  <a:lnTo>
                    <a:pt x="401" y="56"/>
                  </a:lnTo>
                  <a:lnTo>
                    <a:pt x="477" y="0"/>
                  </a:lnTo>
                  <a:lnTo>
                    <a:pt x="542" y="89"/>
                  </a:lnTo>
                  <a:lnTo>
                    <a:pt x="554" y="105"/>
                  </a:lnTo>
                  <a:lnTo>
                    <a:pt x="563" y="121"/>
                  </a:lnTo>
                  <a:lnTo>
                    <a:pt x="573" y="137"/>
                  </a:lnTo>
                  <a:lnTo>
                    <a:pt x="581" y="153"/>
                  </a:lnTo>
                  <a:lnTo>
                    <a:pt x="590" y="169"/>
                  </a:lnTo>
                  <a:lnTo>
                    <a:pt x="596" y="185"/>
                  </a:lnTo>
                  <a:lnTo>
                    <a:pt x="603" y="201"/>
                  </a:lnTo>
                  <a:lnTo>
                    <a:pt x="608" y="217"/>
                  </a:lnTo>
                  <a:lnTo>
                    <a:pt x="612" y="233"/>
                  </a:lnTo>
                  <a:lnTo>
                    <a:pt x="616" y="249"/>
                  </a:lnTo>
                  <a:lnTo>
                    <a:pt x="620" y="263"/>
                  </a:lnTo>
                  <a:lnTo>
                    <a:pt x="622" y="279"/>
                  </a:lnTo>
                  <a:lnTo>
                    <a:pt x="623" y="294"/>
                  </a:lnTo>
                  <a:lnTo>
                    <a:pt x="624" y="310"/>
                  </a:lnTo>
                  <a:lnTo>
                    <a:pt x="624" y="325"/>
                  </a:lnTo>
                  <a:lnTo>
                    <a:pt x="623" y="340"/>
                  </a:lnTo>
                  <a:lnTo>
                    <a:pt x="622" y="355"/>
                  </a:lnTo>
                  <a:lnTo>
                    <a:pt x="619" y="370"/>
                  </a:lnTo>
                  <a:lnTo>
                    <a:pt x="616" y="384"/>
                  </a:lnTo>
                  <a:lnTo>
                    <a:pt x="612" y="398"/>
                  </a:lnTo>
                  <a:lnTo>
                    <a:pt x="608" y="411"/>
                  </a:lnTo>
                  <a:lnTo>
                    <a:pt x="603" y="425"/>
                  </a:lnTo>
                  <a:lnTo>
                    <a:pt x="596" y="439"/>
                  </a:lnTo>
                  <a:lnTo>
                    <a:pt x="590" y="452"/>
                  </a:lnTo>
                  <a:lnTo>
                    <a:pt x="581" y="465"/>
                  </a:lnTo>
                  <a:lnTo>
                    <a:pt x="574" y="477"/>
                  </a:lnTo>
                  <a:lnTo>
                    <a:pt x="564" y="489"/>
                  </a:lnTo>
                  <a:lnTo>
                    <a:pt x="555" y="501"/>
                  </a:lnTo>
                  <a:lnTo>
                    <a:pt x="545" y="512"/>
                  </a:lnTo>
                  <a:lnTo>
                    <a:pt x="534" y="523"/>
                  </a:lnTo>
                  <a:lnTo>
                    <a:pt x="522" y="534"/>
                  </a:lnTo>
                  <a:lnTo>
                    <a:pt x="509" y="544"/>
                  </a:lnTo>
                  <a:lnTo>
                    <a:pt x="496" y="553"/>
                  </a:lnTo>
                  <a:lnTo>
                    <a:pt x="482" y="560"/>
                  </a:lnTo>
                  <a:lnTo>
                    <a:pt x="469" y="568"/>
                  </a:lnTo>
                  <a:lnTo>
                    <a:pt x="454" y="574"/>
                  </a:lnTo>
                  <a:lnTo>
                    <a:pt x="440" y="580"/>
                  </a:lnTo>
                  <a:lnTo>
                    <a:pt x="426" y="585"/>
                  </a:lnTo>
                  <a:lnTo>
                    <a:pt x="411" y="589"/>
                  </a:lnTo>
                  <a:lnTo>
                    <a:pt x="397" y="592"/>
                  </a:lnTo>
                  <a:lnTo>
                    <a:pt x="383" y="595"/>
                  </a:lnTo>
                  <a:lnTo>
                    <a:pt x="368" y="596"/>
                  </a:lnTo>
                  <a:lnTo>
                    <a:pt x="353" y="597"/>
                  </a:lnTo>
                  <a:lnTo>
                    <a:pt x="339" y="597"/>
                  </a:lnTo>
                  <a:lnTo>
                    <a:pt x="324" y="597"/>
                  </a:lnTo>
                  <a:lnTo>
                    <a:pt x="309" y="596"/>
                  </a:lnTo>
                  <a:lnTo>
                    <a:pt x="294" y="593"/>
                  </a:lnTo>
                  <a:lnTo>
                    <a:pt x="279" y="591"/>
                  </a:lnTo>
                  <a:lnTo>
                    <a:pt x="266" y="587"/>
                  </a:lnTo>
                  <a:lnTo>
                    <a:pt x="251" y="583"/>
                  </a:lnTo>
                  <a:lnTo>
                    <a:pt x="237" y="577"/>
                  </a:lnTo>
                  <a:lnTo>
                    <a:pt x="222" y="571"/>
                  </a:lnTo>
                  <a:lnTo>
                    <a:pt x="208" y="563"/>
                  </a:lnTo>
                  <a:lnTo>
                    <a:pt x="194" y="556"/>
                  </a:lnTo>
                  <a:lnTo>
                    <a:pt x="181" y="548"/>
                  </a:lnTo>
                  <a:lnTo>
                    <a:pt x="167" y="539"/>
                  </a:lnTo>
                  <a:lnTo>
                    <a:pt x="153" y="528"/>
                  </a:lnTo>
                  <a:lnTo>
                    <a:pt x="140" y="518"/>
                  </a:lnTo>
                  <a:lnTo>
                    <a:pt x="126" y="506"/>
                  </a:lnTo>
                  <a:lnTo>
                    <a:pt x="114" y="493"/>
                  </a:lnTo>
                  <a:lnTo>
                    <a:pt x="101" y="480"/>
                  </a:lnTo>
                  <a:lnTo>
                    <a:pt x="89" y="467"/>
                  </a:lnTo>
                  <a:lnTo>
                    <a:pt x="76" y="452"/>
                  </a:lnTo>
                  <a:lnTo>
                    <a:pt x="65" y="43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1" name="Freeform 146"/>
            <p:cNvSpPr>
              <a:spLocks noEditPoints="1"/>
            </p:cNvSpPr>
            <p:nvPr userDrawn="1"/>
          </p:nvSpPr>
          <p:spPr bwMode="auto">
            <a:xfrm>
              <a:off x="4756" y="3217"/>
              <a:ext cx="65" cy="66"/>
            </a:xfrm>
            <a:custGeom>
              <a:avLst/>
              <a:gdLst>
                <a:gd name="T0" fmla="*/ 472 w 647"/>
                <a:gd name="T1" fmla="*/ 454 h 658"/>
                <a:gd name="T2" fmla="*/ 504 w 647"/>
                <a:gd name="T3" fmla="*/ 426 h 658"/>
                <a:gd name="T4" fmla="*/ 525 w 647"/>
                <a:gd name="T5" fmla="*/ 397 h 658"/>
                <a:gd name="T6" fmla="*/ 535 w 647"/>
                <a:gd name="T7" fmla="*/ 369 h 658"/>
                <a:gd name="T8" fmla="*/ 533 w 647"/>
                <a:gd name="T9" fmla="*/ 341 h 658"/>
                <a:gd name="T10" fmla="*/ 520 w 647"/>
                <a:gd name="T11" fmla="*/ 314 h 658"/>
                <a:gd name="T12" fmla="*/ 500 w 647"/>
                <a:gd name="T13" fmla="*/ 295 h 658"/>
                <a:gd name="T14" fmla="*/ 476 w 647"/>
                <a:gd name="T15" fmla="*/ 285 h 658"/>
                <a:gd name="T16" fmla="*/ 447 w 647"/>
                <a:gd name="T17" fmla="*/ 285 h 658"/>
                <a:gd name="T18" fmla="*/ 413 w 647"/>
                <a:gd name="T19" fmla="*/ 296 h 658"/>
                <a:gd name="T20" fmla="*/ 375 w 647"/>
                <a:gd name="T21" fmla="*/ 316 h 658"/>
                <a:gd name="T22" fmla="*/ 386 w 647"/>
                <a:gd name="T23" fmla="*/ 517 h 658"/>
                <a:gd name="T24" fmla="*/ 323 w 647"/>
                <a:gd name="T25" fmla="*/ 238 h 658"/>
                <a:gd name="T26" fmla="*/ 347 w 647"/>
                <a:gd name="T27" fmla="*/ 212 h 658"/>
                <a:gd name="T28" fmla="*/ 361 w 647"/>
                <a:gd name="T29" fmla="*/ 187 h 658"/>
                <a:gd name="T30" fmla="*/ 366 w 647"/>
                <a:gd name="T31" fmla="*/ 163 h 658"/>
                <a:gd name="T32" fmla="*/ 362 w 647"/>
                <a:gd name="T33" fmla="*/ 140 h 658"/>
                <a:gd name="T34" fmla="*/ 348 w 647"/>
                <a:gd name="T35" fmla="*/ 120 h 658"/>
                <a:gd name="T36" fmla="*/ 328 w 647"/>
                <a:gd name="T37" fmla="*/ 104 h 658"/>
                <a:gd name="T38" fmla="*/ 304 w 647"/>
                <a:gd name="T39" fmla="*/ 99 h 658"/>
                <a:gd name="T40" fmla="*/ 277 w 647"/>
                <a:gd name="T41" fmla="*/ 102 h 658"/>
                <a:gd name="T42" fmla="*/ 246 w 647"/>
                <a:gd name="T43" fmla="*/ 116 h 658"/>
                <a:gd name="T44" fmla="*/ 212 w 647"/>
                <a:gd name="T45" fmla="*/ 138 h 658"/>
                <a:gd name="T46" fmla="*/ 301 w 647"/>
                <a:gd name="T47" fmla="*/ 256 h 658"/>
                <a:gd name="T48" fmla="*/ 203 w 647"/>
                <a:gd name="T49" fmla="*/ 37 h 658"/>
                <a:gd name="T50" fmla="*/ 267 w 647"/>
                <a:gd name="T51" fmla="*/ 9 h 658"/>
                <a:gd name="T52" fmla="*/ 326 w 647"/>
                <a:gd name="T53" fmla="*/ 0 h 658"/>
                <a:gd name="T54" fmla="*/ 374 w 647"/>
                <a:gd name="T55" fmla="*/ 6 h 658"/>
                <a:gd name="T56" fmla="*/ 404 w 647"/>
                <a:gd name="T57" fmla="*/ 19 h 658"/>
                <a:gd name="T58" fmla="*/ 425 w 647"/>
                <a:gd name="T59" fmla="*/ 34 h 658"/>
                <a:gd name="T60" fmla="*/ 443 w 647"/>
                <a:gd name="T61" fmla="*/ 54 h 658"/>
                <a:gd name="T62" fmla="*/ 456 w 647"/>
                <a:gd name="T63" fmla="*/ 79 h 658"/>
                <a:gd name="T64" fmla="*/ 463 w 647"/>
                <a:gd name="T65" fmla="*/ 105 h 658"/>
                <a:gd name="T66" fmla="*/ 464 w 647"/>
                <a:gd name="T67" fmla="*/ 133 h 658"/>
                <a:gd name="T68" fmla="*/ 459 w 647"/>
                <a:gd name="T69" fmla="*/ 162 h 658"/>
                <a:gd name="T70" fmla="*/ 465 w 647"/>
                <a:gd name="T71" fmla="*/ 196 h 658"/>
                <a:gd name="T72" fmla="*/ 510 w 647"/>
                <a:gd name="T73" fmla="*/ 195 h 658"/>
                <a:gd name="T74" fmla="*/ 543 w 647"/>
                <a:gd name="T75" fmla="*/ 200 h 658"/>
                <a:gd name="T76" fmla="*/ 576 w 647"/>
                <a:gd name="T77" fmla="*/ 213 h 658"/>
                <a:gd name="T78" fmla="*/ 605 w 647"/>
                <a:gd name="T79" fmla="*/ 234 h 658"/>
                <a:gd name="T80" fmla="*/ 621 w 647"/>
                <a:gd name="T81" fmla="*/ 250 h 658"/>
                <a:gd name="T82" fmla="*/ 636 w 647"/>
                <a:gd name="T83" fmla="*/ 278 h 658"/>
                <a:gd name="T84" fmla="*/ 647 w 647"/>
                <a:gd name="T85" fmla="*/ 326 h 658"/>
                <a:gd name="T86" fmla="*/ 642 w 647"/>
                <a:gd name="T87" fmla="*/ 372 h 658"/>
                <a:gd name="T88" fmla="*/ 630 w 647"/>
                <a:gd name="T89" fmla="*/ 406 h 658"/>
                <a:gd name="T90" fmla="*/ 609 w 647"/>
                <a:gd name="T91" fmla="*/ 445 h 658"/>
                <a:gd name="T92" fmla="*/ 558 w 647"/>
                <a:gd name="T93" fmla="*/ 501 h 658"/>
                <a:gd name="T94" fmla="*/ 346 w 647"/>
                <a:gd name="T9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7" h="658">
                  <a:moveTo>
                    <a:pt x="386" y="517"/>
                  </a:moveTo>
                  <a:lnTo>
                    <a:pt x="458" y="464"/>
                  </a:lnTo>
                  <a:lnTo>
                    <a:pt x="472" y="454"/>
                  </a:lnTo>
                  <a:lnTo>
                    <a:pt x="483" y="445"/>
                  </a:lnTo>
                  <a:lnTo>
                    <a:pt x="494" y="435"/>
                  </a:lnTo>
                  <a:lnTo>
                    <a:pt x="504" y="426"/>
                  </a:lnTo>
                  <a:lnTo>
                    <a:pt x="512" y="416"/>
                  </a:lnTo>
                  <a:lnTo>
                    <a:pt x="520" y="406"/>
                  </a:lnTo>
                  <a:lnTo>
                    <a:pt x="525" y="397"/>
                  </a:lnTo>
                  <a:lnTo>
                    <a:pt x="530" y="387"/>
                  </a:lnTo>
                  <a:lnTo>
                    <a:pt x="533" y="379"/>
                  </a:lnTo>
                  <a:lnTo>
                    <a:pt x="535" y="369"/>
                  </a:lnTo>
                  <a:lnTo>
                    <a:pt x="537" y="360"/>
                  </a:lnTo>
                  <a:lnTo>
                    <a:pt x="535" y="350"/>
                  </a:lnTo>
                  <a:lnTo>
                    <a:pt x="533" y="341"/>
                  </a:lnTo>
                  <a:lnTo>
                    <a:pt x="530" y="332"/>
                  </a:lnTo>
                  <a:lnTo>
                    <a:pt x="526" y="322"/>
                  </a:lnTo>
                  <a:lnTo>
                    <a:pt x="520" y="314"/>
                  </a:lnTo>
                  <a:lnTo>
                    <a:pt x="514" y="306"/>
                  </a:lnTo>
                  <a:lnTo>
                    <a:pt x="508" y="300"/>
                  </a:lnTo>
                  <a:lnTo>
                    <a:pt x="500" y="295"/>
                  </a:lnTo>
                  <a:lnTo>
                    <a:pt x="493" y="290"/>
                  </a:lnTo>
                  <a:lnTo>
                    <a:pt x="486" y="287"/>
                  </a:lnTo>
                  <a:lnTo>
                    <a:pt x="476" y="285"/>
                  </a:lnTo>
                  <a:lnTo>
                    <a:pt x="467" y="284"/>
                  </a:lnTo>
                  <a:lnTo>
                    <a:pt x="458" y="284"/>
                  </a:lnTo>
                  <a:lnTo>
                    <a:pt x="447" y="285"/>
                  </a:lnTo>
                  <a:lnTo>
                    <a:pt x="437" y="287"/>
                  </a:lnTo>
                  <a:lnTo>
                    <a:pt x="425" y="290"/>
                  </a:lnTo>
                  <a:lnTo>
                    <a:pt x="413" y="296"/>
                  </a:lnTo>
                  <a:lnTo>
                    <a:pt x="400" y="301"/>
                  </a:lnTo>
                  <a:lnTo>
                    <a:pt x="388" y="308"/>
                  </a:lnTo>
                  <a:lnTo>
                    <a:pt x="375" y="316"/>
                  </a:lnTo>
                  <a:lnTo>
                    <a:pt x="361" y="326"/>
                  </a:lnTo>
                  <a:lnTo>
                    <a:pt x="287" y="380"/>
                  </a:lnTo>
                  <a:lnTo>
                    <a:pt x="386" y="517"/>
                  </a:lnTo>
                  <a:close/>
                  <a:moveTo>
                    <a:pt x="301" y="256"/>
                  </a:moveTo>
                  <a:lnTo>
                    <a:pt x="312" y="247"/>
                  </a:lnTo>
                  <a:lnTo>
                    <a:pt x="323" y="238"/>
                  </a:lnTo>
                  <a:lnTo>
                    <a:pt x="332" y="230"/>
                  </a:lnTo>
                  <a:lnTo>
                    <a:pt x="340" y="220"/>
                  </a:lnTo>
                  <a:lnTo>
                    <a:pt x="347" y="212"/>
                  </a:lnTo>
                  <a:lnTo>
                    <a:pt x="353" y="203"/>
                  </a:lnTo>
                  <a:lnTo>
                    <a:pt x="358" y="195"/>
                  </a:lnTo>
                  <a:lnTo>
                    <a:pt x="361" y="187"/>
                  </a:lnTo>
                  <a:lnTo>
                    <a:pt x="364" y="179"/>
                  </a:lnTo>
                  <a:lnTo>
                    <a:pt x="365" y="170"/>
                  </a:lnTo>
                  <a:lnTo>
                    <a:pt x="366" y="163"/>
                  </a:lnTo>
                  <a:lnTo>
                    <a:pt x="365" y="155"/>
                  </a:lnTo>
                  <a:lnTo>
                    <a:pt x="364" y="148"/>
                  </a:lnTo>
                  <a:lnTo>
                    <a:pt x="362" y="140"/>
                  </a:lnTo>
                  <a:lnTo>
                    <a:pt x="358" y="134"/>
                  </a:lnTo>
                  <a:lnTo>
                    <a:pt x="354" y="128"/>
                  </a:lnTo>
                  <a:lnTo>
                    <a:pt x="348" y="120"/>
                  </a:lnTo>
                  <a:lnTo>
                    <a:pt x="342" y="114"/>
                  </a:lnTo>
                  <a:lnTo>
                    <a:pt x="335" y="109"/>
                  </a:lnTo>
                  <a:lnTo>
                    <a:pt x="328" y="104"/>
                  </a:lnTo>
                  <a:lnTo>
                    <a:pt x="321" y="101"/>
                  </a:lnTo>
                  <a:lnTo>
                    <a:pt x="312" y="99"/>
                  </a:lnTo>
                  <a:lnTo>
                    <a:pt x="304" y="99"/>
                  </a:lnTo>
                  <a:lnTo>
                    <a:pt x="295" y="99"/>
                  </a:lnTo>
                  <a:lnTo>
                    <a:pt x="287" y="100"/>
                  </a:lnTo>
                  <a:lnTo>
                    <a:pt x="277" y="102"/>
                  </a:lnTo>
                  <a:lnTo>
                    <a:pt x="268" y="106"/>
                  </a:lnTo>
                  <a:lnTo>
                    <a:pt x="257" y="111"/>
                  </a:lnTo>
                  <a:lnTo>
                    <a:pt x="246" y="116"/>
                  </a:lnTo>
                  <a:lnTo>
                    <a:pt x="236" y="122"/>
                  </a:lnTo>
                  <a:lnTo>
                    <a:pt x="224" y="130"/>
                  </a:lnTo>
                  <a:lnTo>
                    <a:pt x="212" y="138"/>
                  </a:lnTo>
                  <a:lnTo>
                    <a:pt x="145" y="186"/>
                  </a:lnTo>
                  <a:lnTo>
                    <a:pt x="232" y="305"/>
                  </a:lnTo>
                  <a:lnTo>
                    <a:pt x="301" y="256"/>
                  </a:lnTo>
                  <a:close/>
                  <a:moveTo>
                    <a:pt x="155" y="68"/>
                  </a:moveTo>
                  <a:lnTo>
                    <a:pt x="179" y="51"/>
                  </a:lnTo>
                  <a:lnTo>
                    <a:pt x="203" y="37"/>
                  </a:lnTo>
                  <a:lnTo>
                    <a:pt x="225" y="26"/>
                  </a:lnTo>
                  <a:lnTo>
                    <a:pt x="246" y="16"/>
                  </a:lnTo>
                  <a:lnTo>
                    <a:pt x="267" y="9"/>
                  </a:lnTo>
                  <a:lnTo>
                    <a:pt x="287" y="3"/>
                  </a:lnTo>
                  <a:lnTo>
                    <a:pt x="307" y="1"/>
                  </a:lnTo>
                  <a:lnTo>
                    <a:pt x="326" y="0"/>
                  </a:lnTo>
                  <a:lnTo>
                    <a:pt x="342" y="1"/>
                  </a:lnTo>
                  <a:lnTo>
                    <a:pt x="358" y="2"/>
                  </a:lnTo>
                  <a:lnTo>
                    <a:pt x="374" y="6"/>
                  </a:lnTo>
                  <a:lnTo>
                    <a:pt x="389" y="12"/>
                  </a:lnTo>
                  <a:lnTo>
                    <a:pt x="397" y="15"/>
                  </a:lnTo>
                  <a:lnTo>
                    <a:pt x="404" y="19"/>
                  </a:lnTo>
                  <a:lnTo>
                    <a:pt x="411" y="23"/>
                  </a:lnTo>
                  <a:lnTo>
                    <a:pt x="417" y="29"/>
                  </a:lnTo>
                  <a:lnTo>
                    <a:pt x="425" y="34"/>
                  </a:lnTo>
                  <a:lnTo>
                    <a:pt x="431" y="40"/>
                  </a:lnTo>
                  <a:lnTo>
                    <a:pt x="437" y="47"/>
                  </a:lnTo>
                  <a:lnTo>
                    <a:pt x="443" y="54"/>
                  </a:lnTo>
                  <a:lnTo>
                    <a:pt x="448" y="62"/>
                  </a:lnTo>
                  <a:lnTo>
                    <a:pt x="453" y="70"/>
                  </a:lnTo>
                  <a:lnTo>
                    <a:pt x="456" y="79"/>
                  </a:lnTo>
                  <a:lnTo>
                    <a:pt x="459" y="87"/>
                  </a:lnTo>
                  <a:lnTo>
                    <a:pt x="461" y="96"/>
                  </a:lnTo>
                  <a:lnTo>
                    <a:pt x="463" y="105"/>
                  </a:lnTo>
                  <a:lnTo>
                    <a:pt x="464" y="115"/>
                  </a:lnTo>
                  <a:lnTo>
                    <a:pt x="464" y="123"/>
                  </a:lnTo>
                  <a:lnTo>
                    <a:pt x="464" y="133"/>
                  </a:lnTo>
                  <a:lnTo>
                    <a:pt x="463" y="143"/>
                  </a:lnTo>
                  <a:lnTo>
                    <a:pt x="461" y="152"/>
                  </a:lnTo>
                  <a:lnTo>
                    <a:pt x="459" y="162"/>
                  </a:lnTo>
                  <a:lnTo>
                    <a:pt x="453" y="181"/>
                  </a:lnTo>
                  <a:lnTo>
                    <a:pt x="444" y="200"/>
                  </a:lnTo>
                  <a:lnTo>
                    <a:pt x="465" y="196"/>
                  </a:lnTo>
                  <a:lnTo>
                    <a:pt x="487" y="194"/>
                  </a:lnTo>
                  <a:lnTo>
                    <a:pt x="498" y="194"/>
                  </a:lnTo>
                  <a:lnTo>
                    <a:pt x="510" y="195"/>
                  </a:lnTo>
                  <a:lnTo>
                    <a:pt x="521" y="196"/>
                  </a:lnTo>
                  <a:lnTo>
                    <a:pt x="532" y="198"/>
                  </a:lnTo>
                  <a:lnTo>
                    <a:pt x="543" y="200"/>
                  </a:lnTo>
                  <a:lnTo>
                    <a:pt x="555" y="204"/>
                  </a:lnTo>
                  <a:lnTo>
                    <a:pt x="565" y="208"/>
                  </a:lnTo>
                  <a:lnTo>
                    <a:pt x="576" y="213"/>
                  </a:lnTo>
                  <a:lnTo>
                    <a:pt x="585" y="219"/>
                  </a:lnTo>
                  <a:lnTo>
                    <a:pt x="596" y="226"/>
                  </a:lnTo>
                  <a:lnTo>
                    <a:pt x="605" y="234"/>
                  </a:lnTo>
                  <a:lnTo>
                    <a:pt x="614" y="243"/>
                  </a:lnTo>
                  <a:lnTo>
                    <a:pt x="617" y="247"/>
                  </a:lnTo>
                  <a:lnTo>
                    <a:pt x="621" y="250"/>
                  </a:lnTo>
                  <a:lnTo>
                    <a:pt x="624" y="255"/>
                  </a:lnTo>
                  <a:lnTo>
                    <a:pt x="629" y="262"/>
                  </a:lnTo>
                  <a:lnTo>
                    <a:pt x="636" y="278"/>
                  </a:lnTo>
                  <a:lnTo>
                    <a:pt x="642" y="294"/>
                  </a:lnTo>
                  <a:lnTo>
                    <a:pt x="645" y="310"/>
                  </a:lnTo>
                  <a:lnTo>
                    <a:pt x="647" y="326"/>
                  </a:lnTo>
                  <a:lnTo>
                    <a:pt x="646" y="341"/>
                  </a:lnTo>
                  <a:lnTo>
                    <a:pt x="645" y="356"/>
                  </a:lnTo>
                  <a:lnTo>
                    <a:pt x="642" y="372"/>
                  </a:lnTo>
                  <a:lnTo>
                    <a:pt x="636" y="387"/>
                  </a:lnTo>
                  <a:lnTo>
                    <a:pt x="633" y="397"/>
                  </a:lnTo>
                  <a:lnTo>
                    <a:pt x="630" y="406"/>
                  </a:lnTo>
                  <a:lnTo>
                    <a:pt x="625" y="416"/>
                  </a:lnTo>
                  <a:lnTo>
                    <a:pt x="621" y="426"/>
                  </a:lnTo>
                  <a:lnTo>
                    <a:pt x="609" y="445"/>
                  </a:lnTo>
                  <a:lnTo>
                    <a:pt x="594" y="464"/>
                  </a:lnTo>
                  <a:lnTo>
                    <a:pt x="578" y="482"/>
                  </a:lnTo>
                  <a:lnTo>
                    <a:pt x="558" y="501"/>
                  </a:lnTo>
                  <a:lnTo>
                    <a:pt x="537" y="520"/>
                  </a:lnTo>
                  <a:lnTo>
                    <a:pt x="511" y="539"/>
                  </a:lnTo>
                  <a:lnTo>
                    <a:pt x="346" y="658"/>
                  </a:lnTo>
                  <a:lnTo>
                    <a:pt x="0" y="181"/>
                  </a:lnTo>
                  <a:lnTo>
                    <a:pt x="155" y="68"/>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2" name="Freeform 147"/>
            <p:cNvSpPr>
              <a:spLocks/>
            </p:cNvSpPr>
            <p:nvPr userDrawn="1"/>
          </p:nvSpPr>
          <p:spPr bwMode="auto">
            <a:xfrm>
              <a:off x="4809" y="3178"/>
              <a:ext cx="60" cy="62"/>
            </a:xfrm>
            <a:custGeom>
              <a:avLst/>
              <a:gdLst>
                <a:gd name="T0" fmla="*/ 251 w 597"/>
                <a:gd name="T1" fmla="*/ 0 h 624"/>
                <a:gd name="T2" fmla="*/ 212 w 597"/>
                <a:gd name="T3" fmla="*/ 138 h 624"/>
                <a:gd name="T4" fmla="*/ 174 w 597"/>
                <a:gd name="T5" fmla="*/ 171 h 624"/>
                <a:gd name="T6" fmla="*/ 144 w 597"/>
                <a:gd name="T7" fmla="*/ 205 h 624"/>
                <a:gd name="T8" fmla="*/ 123 w 597"/>
                <a:gd name="T9" fmla="*/ 242 h 624"/>
                <a:gd name="T10" fmla="*/ 115 w 597"/>
                <a:gd name="T11" fmla="*/ 261 h 624"/>
                <a:gd name="T12" fmla="*/ 109 w 597"/>
                <a:gd name="T13" fmla="*/ 280 h 624"/>
                <a:gd name="T14" fmla="*/ 106 w 597"/>
                <a:gd name="T15" fmla="*/ 300 h 624"/>
                <a:gd name="T16" fmla="*/ 105 w 597"/>
                <a:gd name="T17" fmla="*/ 320 h 624"/>
                <a:gd name="T18" fmla="*/ 106 w 597"/>
                <a:gd name="T19" fmla="*/ 340 h 624"/>
                <a:gd name="T20" fmla="*/ 109 w 597"/>
                <a:gd name="T21" fmla="*/ 360 h 624"/>
                <a:gd name="T22" fmla="*/ 116 w 597"/>
                <a:gd name="T23" fmla="*/ 380 h 624"/>
                <a:gd name="T24" fmla="*/ 123 w 597"/>
                <a:gd name="T25" fmla="*/ 401 h 624"/>
                <a:gd name="T26" fmla="*/ 146 w 597"/>
                <a:gd name="T27" fmla="*/ 441 h 624"/>
                <a:gd name="T28" fmla="*/ 177 w 597"/>
                <a:gd name="T29" fmla="*/ 475 h 624"/>
                <a:gd name="T30" fmla="*/ 193 w 597"/>
                <a:gd name="T31" fmla="*/ 488 h 624"/>
                <a:gd name="T32" fmla="*/ 211 w 597"/>
                <a:gd name="T33" fmla="*/ 500 h 624"/>
                <a:gd name="T34" fmla="*/ 230 w 597"/>
                <a:gd name="T35" fmla="*/ 509 h 624"/>
                <a:gd name="T36" fmla="*/ 249 w 597"/>
                <a:gd name="T37" fmla="*/ 517 h 624"/>
                <a:gd name="T38" fmla="*/ 268 w 597"/>
                <a:gd name="T39" fmla="*/ 522 h 624"/>
                <a:gd name="T40" fmla="*/ 287 w 597"/>
                <a:gd name="T41" fmla="*/ 524 h 624"/>
                <a:gd name="T42" fmla="*/ 307 w 597"/>
                <a:gd name="T43" fmla="*/ 525 h 624"/>
                <a:gd name="T44" fmla="*/ 327 w 597"/>
                <a:gd name="T45" fmla="*/ 524 h 624"/>
                <a:gd name="T46" fmla="*/ 369 w 597"/>
                <a:gd name="T47" fmla="*/ 514 h 624"/>
                <a:gd name="T48" fmla="*/ 411 w 597"/>
                <a:gd name="T49" fmla="*/ 496 h 624"/>
                <a:gd name="T50" fmla="*/ 454 w 597"/>
                <a:gd name="T51" fmla="*/ 471 h 624"/>
                <a:gd name="T52" fmla="*/ 382 w 597"/>
                <a:gd name="T53" fmla="*/ 352 h 624"/>
                <a:gd name="T54" fmla="*/ 219 w 597"/>
                <a:gd name="T55" fmla="*/ 354 h 624"/>
                <a:gd name="T56" fmla="*/ 458 w 597"/>
                <a:gd name="T57" fmla="*/ 287 h 624"/>
                <a:gd name="T58" fmla="*/ 597 w 597"/>
                <a:gd name="T59" fmla="*/ 477 h 624"/>
                <a:gd name="T60" fmla="*/ 492 w 597"/>
                <a:gd name="T61" fmla="*/ 553 h 624"/>
                <a:gd name="T62" fmla="*/ 460 w 597"/>
                <a:gd name="T63" fmla="*/ 573 h 624"/>
                <a:gd name="T64" fmla="*/ 428 w 597"/>
                <a:gd name="T65" fmla="*/ 589 h 624"/>
                <a:gd name="T66" fmla="*/ 396 w 597"/>
                <a:gd name="T67" fmla="*/ 603 h 624"/>
                <a:gd name="T68" fmla="*/ 365 w 597"/>
                <a:gd name="T69" fmla="*/ 612 h 624"/>
                <a:gd name="T70" fmla="*/ 334 w 597"/>
                <a:gd name="T71" fmla="*/ 620 h 624"/>
                <a:gd name="T72" fmla="*/ 302 w 597"/>
                <a:gd name="T73" fmla="*/ 623 h 624"/>
                <a:gd name="T74" fmla="*/ 272 w 597"/>
                <a:gd name="T75" fmla="*/ 624 h 624"/>
                <a:gd name="T76" fmla="*/ 242 w 597"/>
                <a:gd name="T77" fmla="*/ 621 h 624"/>
                <a:gd name="T78" fmla="*/ 214 w 597"/>
                <a:gd name="T79" fmla="*/ 615 h 624"/>
                <a:gd name="T80" fmla="*/ 186 w 597"/>
                <a:gd name="T81" fmla="*/ 607 h 624"/>
                <a:gd name="T82" fmla="*/ 158 w 597"/>
                <a:gd name="T83" fmla="*/ 596 h 624"/>
                <a:gd name="T84" fmla="*/ 133 w 597"/>
                <a:gd name="T85" fmla="*/ 581 h 624"/>
                <a:gd name="T86" fmla="*/ 108 w 597"/>
                <a:gd name="T87" fmla="*/ 564 h 624"/>
                <a:gd name="T88" fmla="*/ 85 w 597"/>
                <a:gd name="T89" fmla="*/ 544 h 624"/>
                <a:gd name="T90" fmla="*/ 64 w 597"/>
                <a:gd name="T91" fmla="*/ 522 h 624"/>
                <a:gd name="T92" fmla="*/ 45 w 597"/>
                <a:gd name="T93" fmla="*/ 495 h 624"/>
                <a:gd name="T94" fmla="*/ 30 w 597"/>
                <a:gd name="T95" fmla="*/ 468 h 624"/>
                <a:gd name="T96" fmla="*/ 17 w 597"/>
                <a:gd name="T97" fmla="*/ 440 h 624"/>
                <a:gd name="T98" fmla="*/ 8 w 597"/>
                <a:gd name="T99" fmla="*/ 411 h 624"/>
                <a:gd name="T100" fmla="*/ 2 w 597"/>
                <a:gd name="T101" fmla="*/ 382 h 624"/>
                <a:gd name="T102" fmla="*/ 0 w 597"/>
                <a:gd name="T103" fmla="*/ 353 h 624"/>
                <a:gd name="T104" fmla="*/ 0 w 597"/>
                <a:gd name="T105" fmla="*/ 323 h 624"/>
                <a:gd name="T106" fmla="*/ 4 w 597"/>
                <a:gd name="T107" fmla="*/ 294 h 624"/>
                <a:gd name="T108" fmla="*/ 10 w 597"/>
                <a:gd name="T109" fmla="*/ 264 h 624"/>
                <a:gd name="T110" fmla="*/ 20 w 597"/>
                <a:gd name="T111" fmla="*/ 236 h 624"/>
                <a:gd name="T112" fmla="*/ 34 w 597"/>
                <a:gd name="T113" fmla="*/ 208 h 624"/>
                <a:gd name="T114" fmla="*/ 50 w 597"/>
                <a:gd name="T115" fmla="*/ 179 h 624"/>
                <a:gd name="T116" fmla="*/ 69 w 597"/>
                <a:gd name="T117" fmla="*/ 153 h 624"/>
                <a:gd name="T118" fmla="*/ 91 w 597"/>
                <a:gd name="T119" fmla="*/ 126 h 624"/>
                <a:gd name="T120" fmla="*/ 117 w 597"/>
                <a:gd name="T121" fmla="*/ 101 h 624"/>
                <a:gd name="T122" fmla="*/ 146 w 597"/>
                <a:gd name="T123" fmla="*/ 7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4">
                  <a:moveTo>
                    <a:pt x="161" y="64"/>
                  </a:moveTo>
                  <a:lnTo>
                    <a:pt x="251" y="0"/>
                  </a:lnTo>
                  <a:lnTo>
                    <a:pt x="303" y="72"/>
                  </a:lnTo>
                  <a:lnTo>
                    <a:pt x="212" y="138"/>
                  </a:lnTo>
                  <a:lnTo>
                    <a:pt x="192" y="154"/>
                  </a:lnTo>
                  <a:lnTo>
                    <a:pt x="174" y="171"/>
                  </a:lnTo>
                  <a:lnTo>
                    <a:pt x="158" y="188"/>
                  </a:lnTo>
                  <a:lnTo>
                    <a:pt x="144" y="205"/>
                  </a:lnTo>
                  <a:lnTo>
                    <a:pt x="133" y="223"/>
                  </a:lnTo>
                  <a:lnTo>
                    <a:pt x="123" y="242"/>
                  </a:lnTo>
                  <a:lnTo>
                    <a:pt x="119" y="252"/>
                  </a:lnTo>
                  <a:lnTo>
                    <a:pt x="115" y="261"/>
                  </a:lnTo>
                  <a:lnTo>
                    <a:pt x="113" y="271"/>
                  </a:lnTo>
                  <a:lnTo>
                    <a:pt x="109" y="280"/>
                  </a:lnTo>
                  <a:lnTo>
                    <a:pt x="108" y="290"/>
                  </a:lnTo>
                  <a:lnTo>
                    <a:pt x="106" y="300"/>
                  </a:lnTo>
                  <a:lnTo>
                    <a:pt x="106" y="310"/>
                  </a:lnTo>
                  <a:lnTo>
                    <a:pt x="105" y="320"/>
                  </a:lnTo>
                  <a:lnTo>
                    <a:pt x="106" y="330"/>
                  </a:lnTo>
                  <a:lnTo>
                    <a:pt x="106" y="340"/>
                  </a:lnTo>
                  <a:lnTo>
                    <a:pt x="108" y="350"/>
                  </a:lnTo>
                  <a:lnTo>
                    <a:pt x="109" y="360"/>
                  </a:lnTo>
                  <a:lnTo>
                    <a:pt x="113" y="370"/>
                  </a:lnTo>
                  <a:lnTo>
                    <a:pt x="116" y="380"/>
                  </a:lnTo>
                  <a:lnTo>
                    <a:pt x="119" y="391"/>
                  </a:lnTo>
                  <a:lnTo>
                    <a:pt x="123" y="401"/>
                  </a:lnTo>
                  <a:lnTo>
                    <a:pt x="134" y="421"/>
                  </a:lnTo>
                  <a:lnTo>
                    <a:pt x="146" y="441"/>
                  </a:lnTo>
                  <a:lnTo>
                    <a:pt x="161" y="459"/>
                  </a:lnTo>
                  <a:lnTo>
                    <a:pt x="177" y="475"/>
                  </a:lnTo>
                  <a:lnTo>
                    <a:pt x="186" y="481"/>
                  </a:lnTo>
                  <a:lnTo>
                    <a:pt x="193" y="488"/>
                  </a:lnTo>
                  <a:lnTo>
                    <a:pt x="203" y="494"/>
                  </a:lnTo>
                  <a:lnTo>
                    <a:pt x="211" y="500"/>
                  </a:lnTo>
                  <a:lnTo>
                    <a:pt x="220" y="505"/>
                  </a:lnTo>
                  <a:lnTo>
                    <a:pt x="230" y="509"/>
                  </a:lnTo>
                  <a:lnTo>
                    <a:pt x="239" y="513"/>
                  </a:lnTo>
                  <a:lnTo>
                    <a:pt x="249" y="517"/>
                  </a:lnTo>
                  <a:lnTo>
                    <a:pt x="258" y="519"/>
                  </a:lnTo>
                  <a:lnTo>
                    <a:pt x="268" y="522"/>
                  </a:lnTo>
                  <a:lnTo>
                    <a:pt x="277" y="523"/>
                  </a:lnTo>
                  <a:lnTo>
                    <a:pt x="287" y="524"/>
                  </a:lnTo>
                  <a:lnTo>
                    <a:pt x="298" y="525"/>
                  </a:lnTo>
                  <a:lnTo>
                    <a:pt x="307" y="525"/>
                  </a:lnTo>
                  <a:lnTo>
                    <a:pt x="318" y="525"/>
                  </a:lnTo>
                  <a:lnTo>
                    <a:pt x="327" y="524"/>
                  </a:lnTo>
                  <a:lnTo>
                    <a:pt x="349" y="521"/>
                  </a:lnTo>
                  <a:lnTo>
                    <a:pt x="369" y="514"/>
                  </a:lnTo>
                  <a:lnTo>
                    <a:pt x="390" y="507"/>
                  </a:lnTo>
                  <a:lnTo>
                    <a:pt x="411" y="496"/>
                  </a:lnTo>
                  <a:lnTo>
                    <a:pt x="433" y="485"/>
                  </a:lnTo>
                  <a:lnTo>
                    <a:pt x="454" y="471"/>
                  </a:lnTo>
                  <a:lnTo>
                    <a:pt x="462" y="463"/>
                  </a:lnTo>
                  <a:lnTo>
                    <a:pt x="382" y="352"/>
                  </a:lnTo>
                  <a:lnTo>
                    <a:pt x="274" y="429"/>
                  </a:lnTo>
                  <a:lnTo>
                    <a:pt x="219" y="354"/>
                  </a:lnTo>
                  <a:lnTo>
                    <a:pt x="408" y="217"/>
                  </a:lnTo>
                  <a:lnTo>
                    <a:pt x="458" y="287"/>
                  </a:lnTo>
                  <a:lnTo>
                    <a:pt x="541" y="400"/>
                  </a:lnTo>
                  <a:lnTo>
                    <a:pt x="597" y="477"/>
                  </a:lnTo>
                  <a:lnTo>
                    <a:pt x="508" y="542"/>
                  </a:lnTo>
                  <a:lnTo>
                    <a:pt x="492" y="553"/>
                  </a:lnTo>
                  <a:lnTo>
                    <a:pt x="476" y="563"/>
                  </a:lnTo>
                  <a:lnTo>
                    <a:pt x="460" y="573"/>
                  </a:lnTo>
                  <a:lnTo>
                    <a:pt x="444" y="581"/>
                  </a:lnTo>
                  <a:lnTo>
                    <a:pt x="428" y="589"/>
                  </a:lnTo>
                  <a:lnTo>
                    <a:pt x="412" y="596"/>
                  </a:lnTo>
                  <a:lnTo>
                    <a:pt x="396" y="603"/>
                  </a:lnTo>
                  <a:lnTo>
                    <a:pt x="380" y="608"/>
                  </a:lnTo>
                  <a:lnTo>
                    <a:pt x="365" y="612"/>
                  </a:lnTo>
                  <a:lnTo>
                    <a:pt x="349" y="617"/>
                  </a:lnTo>
                  <a:lnTo>
                    <a:pt x="334" y="620"/>
                  </a:lnTo>
                  <a:lnTo>
                    <a:pt x="318" y="622"/>
                  </a:lnTo>
                  <a:lnTo>
                    <a:pt x="302" y="623"/>
                  </a:lnTo>
                  <a:lnTo>
                    <a:pt x="287" y="624"/>
                  </a:lnTo>
                  <a:lnTo>
                    <a:pt x="272" y="624"/>
                  </a:lnTo>
                  <a:lnTo>
                    <a:pt x="257" y="623"/>
                  </a:lnTo>
                  <a:lnTo>
                    <a:pt x="242" y="621"/>
                  </a:lnTo>
                  <a:lnTo>
                    <a:pt x="227" y="619"/>
                  </a:lnTo>
                  <a:lnTo>
                    <a:pt x="214" y="615"/>
                  </a:lnTo>
                  <a:lnTo>
                    <a:pt x="200" y="612"/>
                  </a:lnTo>
                  <a:lnTo>
                    <a:pt x="186" y="607"/>
                  </a:lnTo>
                  <a:lnTo>
                    <a:pt x="172" y="602"/>
                  </a:lnTo>
                  <a:lnTo>
                    <a:pt x="158" y="596"/>
                  </a:lnTo>
                  <a:lnTo>
                    <a:pt x="146" y="589"/>
                  </a:lnTo>
                  <a:lnTo>
                    <a:pt x="133" y="581"/>
                  </a:lnTo>
                  <a:lnTo>
                    <a:pt x="120" y="573"/>
                  </a:lnTo>
                  <a:lnTo>
                    <a:pt x="108" y="564"/>
                  </a:lnTo>
                  <a:lnTo>
                    <a:pt x="97" y="555"/>
                  </a:lnTo>
                  <a:lnTo>
                    <a:pt x="85" y="544"/>
                  </a:lnTo>
                  <a:lnTo>
                    <a:pt x="74" y="534"/>
                  </a:lnTo>
                  <a:lnTo>
                    <a:pt x="64" y="522"/>
                  </a:lnTo>
                  <a:lnTo>
                    <a:pt x="53" y="509"/>
                  </a:lnTo>
                  <a:lnTo>
                    <a:pt x="45" y="495"/>
                  </a:lnTo>
                  <a:lnTo>
                    <a:pt x="37" y="481"/>
                  </a:lnTo>
                  <a:lnTo>
                    <a:pt x="30" y="468"/>
                  </a:lnTo>
                  <a:lnTo>
                    <a:pt x="23" y="454"/>
                  </a:lnTo>
                  <a:lnTo>
                    <a:pt x="17" y="440"/>
                  </a:lnTo>
                  <a:lnTo>
                    <a:pt x="13" y="425"/>
                  </a:lnTo>
                  <a:lnTo>
                    <a:pt x="8" y="411"/>
                  </a:lnTo>
                  <a:lnTo>
                    <a:pt x="5" y="396"/>
                  </a:lnTo>
                  <a:lnTo>
                    <a:pt x="2" y="382"/>
                  </a:lnTo>
                  <a:lnTo>
                    <a:pt x="1" y="368"/>
                  </a:lnTo>
                  <a:lnTo>
                    <a:pt x="0" y="353"/>
                  </a:lnTo>
                  <a:lnTo>
                    <a:pt x="0" y="338"/>
                  </a:lnTo>
                  <a:lnTo>
                    <a:pt x="0" y="323"/>
                  </a:lnTo>
                  <a:lnTo>
                    <a:pt x="1" y="309"/>
                  </a:lnTo>
                  <a:lnTo>
                    <a:pt x="4" y="294"/>
                  </a:lnTo>
                  <a:lnTo>
                    <a:pt x="6" y="279"/>
                  </a:lnTo>
                  <a:lnTo>
                    <a:pt x="10" y="264"/>
                  </a:lnTo>
                  <a:lnTo>
                    <a:pt x="15" y="251"/>
                  </a:lnTo>
                  <a:lnTo>
                    <a:pt x="20" y="236"/>
                  </a:lnTo>
                  <a:lnTo>
                    <a:pt x="26" y="222"/>
                  </a:lnTo>
                  <a:lnTo>
                    <a:pt x="34" y="208"/>
                  </a:lnTo>
                  <a:lnTo>
                    <a:pt x="41" y="193"/>
                  </a:lnTo>
                  <a:lnTo>
                    <a:pt x="50" y="179"/>
                  </a:lnTo>
                  <a:lnTo>
                    <a:pt x="58" y="165"/>
                  </a:lnTo>
                  <a:lnTo>
                    <a:pt x="69" y="153"/>
                  </a:lnTo>
                  <a:lnTo>
                    <a:pt x="80" y="139"/>
                  </a:lnTo>
                  <a:lnTo>
                    <a:pt x="91" y="126"/>
                  </a:lnTo>
                  <a:lnTo>
                    <a:pt x="104" y="113"/>
                  </a:lnTo>
                  <a:lnTo>
                    <a:pt x="117" y="101"/>
                  </a:lnTo>
                  <a:lnTo>
                    <a:pt x="131" y="88"/>
                  </a:lnTo>
                  <a:lnTo>
                    <a:pt x="146" y="76"/>
                  </a:lnTo>
                  <a:lnTo>
                    <a:pt x="161" y="64"/>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3" name="Freeform 148"/>
            <p:cNvSpPr>
              <a:spLocks noEditPoints="1"/>
            </p:cNvSpPr>
            <p:nvPr userDrawn="1"/>
          </p:nvSpPr>
          <p:spPr bwMode="auto">
            <a:xfrm>
              <a:off x="4969" y="3080"/>
              <a:ext cx="65" cy="66"/>
            </a:xfrm>
            <a:custGeom>
              <a:avLst/>
              <a:gdLst>
                <a:gd name="T0" fmla="*/ 174 w 646"/>
                <a:gd name="T1" fmla="*/ 204 h 658"/>
                <a:gd name="T2" fmla="*/ 142 w 646"/>
                <a:gd name="T3" fmla="*/ 233 h 658"/>
                <a:gd name="T4" fmla="*/ 121 w 646"/>
                <a:gd name="T5" fmla="*/ 262 h 658"/>
                <a:gd name="T6" fmla="*/ 111 w 646"/>
                <a:gd name="T7" fmla="*/ 289 h 658"/>
                <a:gd name="T8" fmla="*/ 113 w 646"/>
                <a:gd name="T9" fmla="*/ 317 h 658"/>
                <a:gd name="T10" fmla="*/ 126 w 646"/>
                <a:gd name="T11" fmla="*/ 345 h 658"/>
                <a:gd name="T12" fmla="*/ 146 w 646"/>
                <a:gd name="T13" fmla="*/ 364 h 658"/>
                <a:gd name="T14" fmla="*/ 170 w 646"/>
                <a:gd name="T15" fmla="*/ 373 h 658"/>
                <a:gd name="T16" fmla="*/ 199 w 646"/>
                <a:gd name="T17" fmla="*/ 373 h 658"/>
                <a:gd name="T18" fmla="*/ 233 w 646"/>
                <a:gd name="T19" fmla="*/ 363 h 658"/>
                <a:gd name="T20" fmla="*/ 272 w 646"/>
                <a:gd name="T21" fmla="*/ 342 h 658"/>
                <a:gd name="T22" fmla="*/ 260 w 646"/>
                <a:gd name="T23" fmla="*/ 141 h 658"/>
                <a:gd name="T24" fmla="*/ 323 w 646"/>
                <a:gd name="T25" fmla="*/ 420 h 658"/>
                <a:gd name="T26" fmla="*/ 299 w 646"/>
                <a:gd name="T27" fmla="*/ 447 h 658"/>
                <a:gd name="T28" fmla="*/ 285 w 646"/>
                <a:gd name="T29" fmla="*/ 471 h 658"/>
                <a:gd name="T30" fmla="*/ 281 w 646"/>
                <a:gd name="T31" fmla="*/ 496 h 658"/>
                <a:gd name="T32" fmla="*/ 285 w 646"/>
                <a:gd name="T33" fmla="*/ 518 h 658"/>
                <a:gd name="T34" fmla="*/ 299 w 646"/>
                <a:gd name="T35" fmla="*/ 538 h 658"/>
                <a:gd name="T36" fmla="*/ 319 w 646"/>
                <a:gd name="T37" fmla="*/ 554 h 658"/>
                <a:gd name="T38" fmla="*/ 342 w 646"/>
                <a:gd name="T39" fmla="*/ 559 h 658"/>
                <a:gd name="T40" fmla="*/ 369 w 646"/>
                <a:gd name="T41" fmla="*/ 556 h 658"/>
                <a:gd name="T42" fmla="*/ 400 w 646"/>
                <a:gd name="T43" fmla="*/ 542 h 658"/>
                <a:gd name="T44" fmla="*/ 434 w 646"/>
                <a:gd name="T45" fmla="*/ 520 h 658"/>
                <a:gd name="T46" fmla="*/ 346 w 646"/>
                <a:gd name="T47" fmla="*/ 402 h 658"/>
                <a:gd name="T48" fmla="*/ 444 w 646"/>
                <a:gd name="T49" fmla="*/ 621 h 658"/>
                <a:gd name="T50" fmla="*/ 380 w 646"/>
                <a:gd name="T51" fmla="*/ 650 h 658"/>
                <a:gd name="T52" fmla="*/ 320 w 646"/>
                <a:gd name="T53" fmla="*/ 658 h 658"/>
                <a:gd name="T54" fmla="*/ 272 w 646"/>
                <a:gd name="T55" fmla="*/ 652 h 658"/>
                <a:gd name="T56" fmla="*/ 242 w 646"/>
                <a:gd name="T57" fmla="*/ 639 h 658"/>
                <a:gd name="T58" fmla="*/ 222 w 646"/>
                <a:gd name="T59" fmla="*/ 624 h 658"/>
                <a:gd name="T60" fmla="*/ 204 w 646"/>
                <a:gd name="T61" fmla="*/ 604 h 658"/>
                <a:gd name="T62" fmla="*/ 190 w 646"/>
                <a:gd name="T63" fmla="*/ 580 h 658"/>
                <a:gd name="T64" fmla="*/ 183 w 646"/>
                <a:gd name="T65" fmla="*/ 553 h 658"/>
                <a:gd name="T66" fmla="*/ 183 w 646"/>
                <a:gd name="T67" fmla="*/ 525 h 658"/>
                <a:gd name="T68" fmla="*/ 187 w 646"/>
                <a:gd name="T69" fmla="*/ 497 h 658"/>
                <a:gd name="T70" fmla="*/ 182 w 646"/>
                <a:gd name="T71" fmla="*/ 463 h 658"/>
                <a:gd name="T72" fmla="*/ 137 w 646"/>
                <a:gd name="T73" fmla="*/ 464 h 658"/>
                <a:gd name="T74" fmla="*/ 103 w 646"/>
                <a:gd name="T75" fmla="*/ 458 h 658"/>
                <a:gd name="T76" fmla="*/ 71 w 646"/>
                <a:gd name="T77" fmla="*/ 446 h 658"/>
                <a:gd name="T78" fmla="*/ 41 w 646"/>
                <a:gd name="T79" fmla="*/ 424 h 658"/>
                <a:gd name="T80" fmla="*/ 25 w 646"/>
                <a:gd name="T81" fmla="*/ 408 h 658"/>
                <a:gd name="T82" fmla="*/ 10 w 646"/>
                <a:gd name="T83" fmla="*/ 381 h 658"/>
                <a:gd name="T84" fmla="*/ 0 w 646"/>
                <a:gd name="T85" fmla="*/ 333 h 658"/>
                <a:gd name="T86" fmla="*/ 5 w 646"/>
                <a:gd name="T87" fmla="*/ 286 h 658"/>
                <a:gd name="T88" fmla="*/ 17 w 646"/>
                <a:gd name="T89" fmla="*/ 252 h 658"/>
                <a:gd name="T90" fmla="*/ 38 w 646"/>
                <a:gd name="T91" fmla="*/ 214 h 658"/>
                <a:gd name="T92" fmla="*/ 88 w 646"/>
                <a:gd name="T93" fmla="*/ 157 h 658"/>
                <a:gd name="T94" fmla="*/ 300 w 646"/>
                <a:gd name="T9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8">
                  <a:moveTo>
                    <a:pt x="260" y="141"/>
                  </a:moveTo>
                  <a:lnTo>
                    <a:pt x="188" y="195"/>
                  </a:lnTo>
                  <a:lnTo>
                    <a:pt x="174" y="204"/>
                  </a:lnTo>
                  <a:lnTo>
                    <a:pt x="163" y="214"/>
                  </a:lnTo>
                  <a:lnTo>
                    <a:pt x="152" y="223"/>
                  </a:lnTo>
                  <a:lnTo>
                    <a:pt x="142" y="233"/>
                  </a:lnTo>
                  <a:lnTo>
                    <a:pt x="134" y="242"/>
                  </a:lnTo>
                  <a:lnTo>
                    <a:pt x="126" y="252"/>
                  </a:lnTo>
                  <a:lnTo>
                    <a:pt x="121" y="262"/>
                  </a:lnTo>
                  <a:lnTo>
                    <a:pt x="117" y="271"/>
                  </a:lnTo>
                  <a:lnTo>
                    <a:pt x="113" y="281"/>
                  </a:lnTo>
                  <a:lnTo>
                    <a:pt x="111" y="289"/>
                  </a:lnTo>
                  <a:lnTo>
                    <a:pt x="111" y="299"/>
                  </a:lnTo>
                  <a:lnTo>
                    <a:pt x="111" y="308"/>
                  </a:lnTo>
                  <a:lnTo>
                    <a:pt x="113" y="317"/>
                  </a:lnTo>
                  <a:lnTo>
                    <a:pt x="116" y="327"/>
                  </a:lnTo>
                  <a:lnTo>
                    <a:pt x="120" y="336"/>
                  </a:lnTo>
                  <a:lnTo>
                    <a:pt x="126" y="345"/>
                  </a:lnTo>
                  <a:lnTo>
                    <a:pt x="133" y="352"/>
                  </a:lnTo>
                  <a:lnTo>
                    <a:pt x="139" y="358"/>
                  </a:lnTo>
                  <a:lnTo>
                    <a:pt x="146" y="364"/>
                  </a:lnTo>
                  <a:lnTo>
                    <a:pt x="153" y="368"/>
                  </a:lnTo>
                  <a:lnTo>
                    <a:pt x="162" y="371"/>
                  </a:lnTo>
                  <a:lnTo>
                    <a:pt x="170" y="373"/>
                  </a:lnTo>
                  <a:lnTo>
                    <a:pt x="180" y="374"/>
                  </a:lnTo>
                  <a:lnTo>
                    <a:pt x="189" y="374"/>
                  </a:lnTo>
                  <a:lnTo>
                    <a:pt x="199" y="373"/>
                  </a:lnTo>
                  <a:lnTo>
                    <a:pt x="210" y="371"/>
                  </a:lnTo>
                  <a:lnTo>
                    <a:pt x="221" y="368"/>
                  </a:lnTo>
                  <a:lnTo>
                    <a:pt x="233" y="363"/>
                  </a:lnTo>
                  <a:lnTo>
                    <a:pt x="246" y="357"/>
                  </a:lnTo>
                  <a:lnTo>
                    <a:pt x="258" y="350"/>
                  </a:lnTo>
                  <a:lnTo>
                    <a:pt x="272" y="342"/>
                  </a:lnTo>
                  <a:lnTo>
                    <a:pt x="286" y="333"/>
                  </a:lnTo>
                  <a:lnTo>
                    <a:pt x="360" y="279"/>
                  </a:lnTo>
                  <a:lnTo>
                    <a:pt x="260" y="141"/>
                  </a:lnTo>
                  <a:close/>
                  <a:moveTo>
                    <a:pt x="346" y="402"/>
                  </a:moveTo>
                  <a:lnTo>
                    <a:pt x="334" y="412"/>
                  </a:lnTo>
                  <a:lnTo>
                    <a:pt x="323" y="420"/>
                  </a:lnTo>
                  <a:lnTo>
                    <a:pt x="315" y="429"/>
                  </a:lnTo>
                  <a:lnTo>
                    <a:pt x="306" y="438"/>
                  </a:lnTo>
                  <a:lnTo>
                    <a:pt x="299" y="447"/>
                  </a:lnTo>
                  <a:lnTo>
                    <a:pt x="293" y="455"/>
                  </a:lnTo>
                  <a:lnTo>
                    <a:pt x="288" y="464"/>
                  </a:lnTo>
                  <a:lnTo>
                    <a:pt x="285" y="471"/>
                  </a:lnTo>
                  <a:lnTo>
                    <a:pt x="283" y="480"/>
                  </a:lnTo>
                  <a:lnTo>
                    <a:pt x="281" y="488"/>
                  </a:lnTo>
                  <a:lnTo>
                    <a:pt x="281" y="496"/>
                  </a:lnTo>
                  <a:lnTo>
                    <a:pt x="281" y="503"/>
                  </a:lnTo>
                  <a:lnTo>
                    <a:pt x="282" y="511"/>
                  </a:lnTo>
                  <a:lnTo>
                    <a:pt x="285" y="518"/>
                  </a:lnTo>
                  <a:lnTo>
                    <a:pt x="288" y="524"/>
                  </a:lnTo>
                  <a:lnTo>
                    <a:pt x="292" y="531"/>
                  </a:lnTo>
                  <a:lnTo>
                    <a:pt x="299" y="538"/>
                  </a:lnTo>
                  <a:lnTo>
                    <a:pt x="305" y="545"/>
                  </a:lnTo>
                  <a:lnTo>
                    <a:pt x="311" y="550"/>
                  </a:lnTo>
                  <a:lnTo>
                    <a:pt x="319" y="554"/>
                  </a:lnTo>
                  <a:lnTo>
                    <a:pt x="326" y="557"/>
                  </a:lnTo>
                  <a:lnTo>
                    <a:pt x="334" y="559"/>
                  </a:lnTo>
                  <a:lnTo>
                    <a:pt x="342" y="559"/>
                  </a:lnTo>
                  <a:lnTo>
                    <a:pt x="351" y="559"/>
                  </a:lnTo>
                  <a:lnTo>
                    <a:pt x="360" y="558"/>
                  </a:lnTo>
                  <a:lnTo>
                    <a:pt x="369" y="556"/>
                  </a:lnTo>
                  <a:lnTo>
                    <a:pt x="380" y="552"/>
                  </a:lnTo>
                  <a:lnTo>
                    <a:pt x="389" y="548"/>
                  </a:lnTo>
                  <a:lnTo>
                    <a:pt x="400" y="542"/>
                  </a:lnTo>
                  <a:lnTo>
                    <a:pt x="411" y="536"/>
                  </a:lnTo>
                  <a:lnTo>
                    <a:pt x="422" y="529"/>
                  </a:lnTo>
                  <a:lnTo>
                    <a:pt x="434" y="520"/>
                  </a:lnTo>
                  <a:lnTo>
                    <a:pt x="501" y="472"/>
                  </a:lnTo>
                  <a:lnTo>
                    <a:pt x="414" y="353"/>
                  </a:lnTo>
                  <a:lnTo>
                    <a:pt x="346" y="402"/>
                  </a:lnTo>
                  <a:close/>
                  <a:moveTo>
                    <a:pt x="491" y="590"/>
                  </a:moveTo>
                  <a:lnTo>
                    <a:pt x="467" y="607"/>
                  </a:lnTo>
                  <a:lnTo>
                    <a:pt x="444" y="621"/>
                  </a:lnTo>
                  <a:lnTo>
                    <a:pt x="422" y="633"/>
                  </a:lnTo>
                  <a:lnTo>
                    <a:pt x="401" y="642"/>
                  </a:lnTo>
                  <a:lnTo>
                    <a:pt x="380" y="650"/>
                  </a:lnTo>
                  <a:lnTo>
                    <a:pt x="359" y="655"/>
                  </a:lnTo>
                  <a:lnTo>
                    <a:pt x="340" y="657"/>
                  </a:lnTo>
                  <a:lnTo>
                    <a:pt x="320" y="658"/>
                  </a:lnTo>
                  <a:lnTo>
                    <a:pt x="304" y="657"/>
                  </a:lnTo>
                  <a:lnTo>
                    <a:pt x="288" y="656"/>
                  </a:lnTo>
                  <a:lnTo>
                    <a:pt x="272" y="652"/>
                  </a:lnTo>
                  <a:lnTo>
                    <a:pt x="257" y="647"/>
                  </a:lnTo>
                  <a:lnTo>
                    <a:pt x="250" y="644"/>
                  </a:lnTo>
                  <a:lnTo>
                    <a:pt x="242" y="639"/>
                  </a:lnTo>
                  <a:lnTo>
                    <a:pt x="235" y="635"/>
                  </a:lnTo>
                  <a:lnTo>
                    <a:pt x="229" y="630"/>
                  </a:lnTo>
                  <a:lnTo>
                    <a:pt x="222" y="624"/>
                  </a:lnTo>
                  <a:lnTo>
                    <a:pt x="216" y="618"/>
                  </a:lnTo>
                  <a:lnTo>
                    <a:pt x="209" y="612"/>
                  </a:lnTo>
                  <a:lnTo>
                    <a:pt x="204" y="604"/>
                  </a:lnTo>
                  <a:lnTo>
                    <a:pt x="199" y="597"/>
                  </a:lnTo>
                  <a:lnTo>
                    <a:pt x="193" y="588"/>
                  </a:lnTo>
                  <a:lnTo>
                    <a:pt x="190" y="580"/>
                  </a:lnTo>
                  <a:lnTo>
                    <a:pt x="187" y="571"/>
                  </a:lnTo>
                  <a:lnTo>
                    <a:pt x="185" y="563"/>
                  </a:lnTo>
                  <a:lnTo>
                    <a:pt x="183" y="553"/>
                  </a:lnTo>
                  <a:lnTo>
                    <a:pt x="183" y="544"/>
                  </a:lnTo>
                  <a:lnTo>
                    <a:pt x="182" y="535"/>
                  </a:lnTo>
                  <a:lnTo>
                    <a:pt x="183" y="525"/>
                  </a:lnTo>
                  <a:lnTo>
                    <a:pt x="184" y="516"/>
                  </a:lnTo>
                  <a:lnTo>
                    <a:pt x="185" y="506"/>
                  </a:lnTo>
                  <a:lnTo>
                    <a:pt x="187" y="497"/>
                  </a:lnTo>
                  <a:lnTo>
                    <a:pt x="193" y="478"/>
                  </a:lnTo>
                  <a:lnTo>
                    <a:pt x="202" y="459"/>
                  </a:lnTo>
                  <a:lnTo>
                    <a:pt x="182" y="463"/>
                  </a:lnTo>
                  <a:lnTo>
                    <a:pt x="159" y="465"/>
                  </a:lnTo>
                  <a:lnTo>
                    <a:pt x="148" y="465"/>
                  </a:lnTo>
                  <a:lnTo>
                    <a:pt x="137" y="464"/>
                  </a:lnTo>
                  <a:lnTo>
                    <a:pt x="125" y="463"/>
                  </a:lnTo>
                  <a:lnTo>
                    <a:pt x="115" y="461"/>
                  </a:lnTo>
                  <a:lnTo>
                    <a:pt x="103" y="458"/>
                  </a:lnTo>
                  <a:lnTo>
                    <a:pt x="92" y="455"/>
                  </a:lnTo>
                  <a:lnTo>
                    <a:pt x="81" y="451"/>
                  </a:lnTo>
                  <a:lnTo>
                    <a:pt x="71" y="446"/>
                  </a:lnTo>
                  <a:lnTo>
                    <a:pt x="61" y="439"/>
                  </a:lnTo>
                  <a:lnTo>
                    <a:pt x="51" y="433"/>
                  </a:lnTo>
                  <a:lnTo>
                    <a:pt x="41" y="424"/>
                  </a:lnTo>
                  <a:lnTo>
                    <a:pt x="32" y="416"/>
                  </a:lnTo>
                  <a:lnTo>
                    <a:pt x="29" y="412"/>
                  </a:lnTo>
                  <a:lnTo>
                    <a:pt x="25" y="408"/>
                  </a:lnTo>
                  <a:lnTo>
                    <a:pt x="22" y="403"/>
                  </a:lnTo>
                  <a:lnTo>
                    <a:pt x="17" y="397"/>
                  </a:lnTo>
                  <a:lnTo>
                    <a:pt x="10" y="381"/>
                  </a:lnTo>
                  <a:lnTo>
                    <a:pt x="4" y="365"/>
                  </a:lnTo>
                  <a:lnTo>
                    <a:pt x="1" y="349"/>
                  </a:lnTo>
                  <a:lnTo>
                    <a:pt x="0" y="333"/>
                  </a:lnTo>
                  <a:lnTo>
                    <a:pt x="0" y="317"/>
                  </a:lnTo>
                  <a:lnTo>
                    <a:pt x="2" y="302"/>
                  </a:lnTo>
                  <a:lnTo>
                    <a:pt x="5" y="286"/>
                  </a:lnTo>
                  <a:lnTo>
                    <a:pt x="10" y="271"/>
                  </a:lnTo>
                  <a:lnTo>
                    <a:pt x="13" y="262"/>
                  </a:lnTo>
                  <a:lnTo>
                    <a:pt x="17" y="252"/>
                  </a:lnTo>
                  <a:lnTo>
                    <a:pt x="21" y="242"/>
                  </a:lnTo>
                  <a:lnTo>
                    <a:pt x="27" y="233"/>
                  </a:lnTo>
                  <a:lnTo>
                    <a:pt x="38" y="214"/>
                  </a:lnTo>
                  <a:lnTo>
                    <a:pt x="52" y="195"/>
                  </a:lnTo>
                  <a:lnTo>
                    <a:pt x="69" y="177"/>
                  </a:lnTo>
                  <a:lnTo>
                    <a:pt x="88" y="157"/>
                  </a:lnTo>
                  <a:lnTo>
                    <a:pt x="111" y="139"/>
                  </a:lnTo>
                  <a:lnTo>
                    <a:pt x="135" y="120"/>
                  </a:lnTo>
                  <a:lnTo>
                    <a:pt x="300" y="0"/>
                  </a:lnTo>
                  <a:lnTo>
                    <a:pt x="646" y="478"/>
                  </a:lnTo>
                  <a:lnTo>
                    <a:pt x="491" y="59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4" name="Freeform 149"/>
            <p:cNvSpPr>
              <a:spLocks/>
            </p:cNvSpPr>
            <p:nvPr userDrawn="1"/>
          </p:nvSpPr>
          <p:spPr bwMode="auto">
            <a:xfrm>
              <a:off x="4921" y="3123"/>
              <a:ext cx="60" cy="62"/>
            </a:xfrm>
            <a:custGeom>
              <a:avLst/>
              <a:gdLst>
                <a:gd name="T0" fmla="*/ 346 w 597"/>
                <a:gd name="T1" fmla="*/ 625 h 625"/>
                <a:gd name="T2" fmla="*/ 384 w 597"/>
                <a:gd name="T3" fmla="*/ 487 h 625"/>
                <a:gd name="T4" fmla="*/ 422 w 597"/>
                <a:gd name="T5" fmla="*/ 454 h 625"/>
                <a:gd name="T6" fmla="*/ 452 w 597"/>
                <a:gd name="T7" fmla="*/ 420 h 625"/>
                <a:gd name="T8" fmla="*/ 474 w 597"/>
                <a:gd name="T9" fmla="*/ 382 h 625"/>
                <a:gd name="T10" fmla="*/ 481 w 597"/>
                <a:gd name="T11" fmla="*/ 363 h 625"/>
                <a:gd name="T12" fmla="*/ 487 w 597"/>
                <a:gd name="T13" fmla="*/ 344 h 625"/>
                <a:gd name="T14" fmla="*/ 490 w 597"/>
                <a:gd name="T15" fmla="*/ 325 h 625"/>
                <a:gd name="T16" fmla="*/ 491 w 597"/>
                <a:gd name="T17" fmla="*/ 305 h 625"/>
                <a:gd name="T18" fmla="*/ 490 w 597"/>
                <a:gd name="T19" fmla="*/ 284 h 625"/>
                <a:gd name="T20" fmla="*/ 487 w 597"/>
                <a:gd name="T21" fmla="*/ 264 h 625"/>
                <a:gd name="T22" fmla="*/ 481 w 597"/>
                <a:gd name="T23" fmla="*/ 244 h 625"/>
                <a:gd name="T24" fmla="*/ 473 w 597"/>
                <a:gd name="T25" fmla="*/ 224 h 625"/>
                <a:gd name="T26" fmla="*/ 451 w 597"/>
                <a:gd name="T27" fmla="*/ 183 h 625"/>
                <a:gd name="T28" fmla="*/ 420 w 597"/>
                <a:gd name="T29" fmla="*/ 149 h 625"/>
                <a:gd name="T30" fmla="*/ 403 w 597"/>
                <a:gd name="T31" fmla="*/ 137 h 625"/>
                <a:gd name="T32" fmla="*/ 385 w 597"/>
                <a:gd name="T33" fmla="*/ 125 h 625"/>
                <a:gd name="T34" fmla="*/ 367 w 597"/>
                <a:gd name="T35" fmla="*/ 115 h 625"/>
                <a:gd name="T36" fmla="*/ 348 w 597"/>
                <a:gd name="T37" fmla="*/ 108 h 625"/>
                <a:gd name="T38" fmla="*/ 329 w 597"/>
                <a:gd name="T39" fmla="*/ 103 h 625"/>
                <a:gd name="T40" fmla="*/ 309 w 597"/>
                <a:gd name="T41" fmla="*/ 100 h 625"/>
                <a:gd name="T42" fmla="*/ 289 w 597"/>
                <a:gd name="T43" fmla="*/ 99 h 625"/>
                <a:gd name="T44" fmla="*/ 269 w 597"/>
                <a:gd name="T45" fmla="*/ 100 h 625"/>
                <a:gd name="T46" fmla="*/ 227 w 597"/>
                <a:gd name="T47" fmla="*/ 110 h 625"/>
                <a:gd name="T48" fmla="*/ 185 w 597"/>
                <a:gd name="T49" fmla="*/ 128 h 625"/>
                <a:gd name="T50" fmla="*/ 142 w 597"/>
                <a:gd name="T51" fmla="*/ 154 h 625"/>
                <a:gd name="T52" fmla="*/ 215 w 597"/>
                <a:gd name="T53" fmla="*/ 273 h 625"/>
                <a:gd name="T54" fmla="*/ 377 w 597"/>
                <a:gd name="T55" fmla="*/ 271 h 625"/>
                <a:gd name="T56" fmla="*/ 138 w 597"/>
                <a:gd name="T57" fmla="*/ 338 h 625"/>
                <a:gd name="T58" fmla="*/ 0 w 597"/>
                <a:gd name="T59" fmla="*/ 147 h 625"/>
                <a:gd name="T60" fmla="*/ 104 w 597"/>
                <a:gd name="T61" fmla="*/ 72 h 625"/>
                <a:gd name="T62" fmla="*/ 136 w 597"/>
                <a:gd name="T63" fmla="*/ 52 h 625"/>
                <a:gd name="T64" fmla="*/ 168 w 597"/>
                <a:gd name="T65" fmla="*/ 36 h 625"/>
                <a:gd name="T66" fmla="*/ 200 w 597"/>
                <a:gd name="T67" fmla="*/ 22 h 625"/>
                <a:gd name="T68" fmla="*/ 232 w 597"/>
                <a:gd name="T69" fmla="*/ 12 h 625"/>
                <a:gd name="T70" fmla="*/ 263 w 597"/>
                <a:gd name="T71" fmla="*/ 5 h 625"/>
                <a:gd name="T72" fmla="*/ 294 w 597"/>
                <a:gd name="T73" fmla="*/ 2 h 625"/>
                <a:gd name="T74" fmla="*/ 324 w 597"/>
                <a:gd name="T75" fmla="*/ 0 h 625"/>
                <a:gd name="T76" fmla="*/ 354 w 597"/>
                <a:gd name="T77" fmla="*/ 4 h 625"/>
                <a:gd name="T78" fmla="*/ 384 w 597"/>
                <a:gd name="T79" fmla="*/ 9 h 625"/>
                <a:gd name="T80" fmla="*/ 411 w 597"/>
                <a:gd name="T81" fmla="*/ 17 h 625"/>
                <a:gd name="T82" fmla="*/ 438 w 597"/>
                <a:gd name="T83" fmla="*/ 28 h 625"/>
                <a:gd name="T84" fmla="*/ 463 w 597"/>
                <a:gd name="T85" fmla="*/ 43 h 625"/>
                <a:gd name="T86" fmla="*/ 488 w 597"/>
                <a:gd name="T87" fmla="*/ 60 h 625"/>
                <a:gd name="T88" fmla="*/ 511 w 597"/>
                <a:gd name="T89" fmla="*/ 80 h 625"/>
                <a:gd name="T90" fmla="*/ 532 w 597"/>
                <a:gd name="T91" fmla="*/ 103 h 625"/>
                <a:gd name="T92" fmla="*/ 552 w 597"/>
                <a:gd name="T93" fmla="*/ 129 h 625"/>
                <a:gd name="T94" fmla="*/ 567 w 597"/>
                <a:gd name="T95" fmla="*/ 157 h 625"/>
                <a:gd name="T96" fmla="*/ 579 w 597"/>
                <a:gd name="T97" fmla="*/ 184 h 625"/>
                <a:gd name="T98" fmla="*/ 589 w 597"/>
                <a:gd name="T99" fmla="*/ 213 h 625"/>
                <a:gd name="T100" fmla="*/ 594 w 597"/>
                <a:gd name="T101" fmla="*/ 242 h 625"/>
                <a:gd name="T102" fmla="*/ 597 w 597"/>
                <a:gd name="T103" fmla="*/ 272 h 625"/>
                <a:gd name="T104" fmla="*/ 596 w 597"/>
                <a:gd name="T105" fmla="*/ 301 h 625"/>
                <a:gd name="T106" fmla="*/ 593 w 597"/>
                <a:gd name="T107" fmla="*/ 330 h 625"/>
                <a:gd name="T108" fmla="*/ 586 w 597"/>
                <a:gd name="T109" fmla="*/ 360 h 625"/>
                <a:gd name="T110" fmla="*/ 576 w 597"/>
                <a:gd name="T111" fmla="*/ 389 h 625"/>
                <a:gd name="T112" fmla="*/ 563 w 597"/>
                <a:gd name="T113" fmla="*/ 416 h 625"/>
                <a:gd name="T114" fmla="*/ 547 w 597"/>
                <a:gd name="T115" fmla="*/ 445 h 625"/>
                <a:gd name="T116" fmla="*/ 527 w 597"/>
                <a:gd name="T117" fmla="*/ 472 h 625"/>
                <a:gd name="T118" fmla="*/ 505 w 597"/>
                <a:gd name="T119" fmla="*/ 498 h 625"/>
                <a:gd name="T120" fmla="*/ 479 w 597"/>
                <a:gd name="T121" fmla="*/ 524 h 625"/>
                <a:gd name="T122" fmla="*/ 451 w 597"/>
                <a:gd name="T123" fmla="*/ 54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5">
                  <a:moveTo>
                    <a:pt x="435" y="560"/>
                  </a:moveTo>
                  <a:lnTo>
                    <a:pt x="346" y="625"/>
                  </a:lnTo>
                  <a:lnTo>
                    <a:pt x="293" y="553"/>
                  </a:lnTo>
                  <a:lnTo>
                    <a:pt x="384" y="487"/>
                  </a:lnTo>
                  <a:lnTo>
                    <a:pt x="404" y="471"/>
                  </a:lnTo>
                  <a:lnTo>
                    <a:pt x="422" y="454"/>
                  </a:lnTo>
                  <a:lnTo>
                    <a:pt x="438" y="437"/>
                  </a:lnTo>
                  <a:lnTo>
                    <a:pt x="452" y="420"/>
                  </a:lnTo>
                  <a:lnTo>
                    <a:pt x="464" y="401"/>
                  </a:lnTo>
                  <a:lnTo>
                    <a:pt x="474" y="382"/>
                  </a:lnTo>
                  <a:lnTo>
                    <a:pt x="477" y="373"/>
                  </a:lnTo>
                  <a:lnTo>
                    <a:pt x="481" y="363"/>
                  </a:lnTo>
                  <a:lnTo>
                    <a:pt x="485" y="354"/>
                  </a:lnTo>
                  <a:lnTo>
                    <a:pt x="487" y="344"/>
                  </a:lnTo>
                  <a:lnTo>
                    <a:pt x="489" y="334"/>
                  </a:lnTo>
                  <a:lnTo>
                    <a:pt x="490" y="325"/>
                  </a:lnTo>
                  <a:lnTo>
                    <a:pt x="491" y="314"/>
                  </a:lnTo>
                  <a:lnTo>
                    <a:pt x="491" y="305"/>
                  </a:lnTo>
                  <a:lnTo>
                    <a:pt x="491" y="295"/>
                  </a:lnTo>
                  <a:lnTo>
                    <a:pt x="490" y="284"/>
                  </a:lnTo>
                  <a:lnTo>
                    <a:pt x="489" y="275"/>
                  </a:lnTo>
                  <a:lnTo>
                    <a:pt x="487" y="264"/>
                  </a:lnTo>
                  <a:lnTo>
                    <a:pt x="483" y="255"/>
                  </a:lnTo>
                  <a:lnTo>
                    <a:pt x="481" y="244"/>
                  </a:lnTo>
                  <a:lnTo>
                    <a:pt x="477" y="234"/>
                  </a:lnTo>
                  <a:lnTo>
                    <a:pt x="473" y="224"/>
                  </a:lnTo>
                  <a:lnTo>
                    <a:pt x="463" y="204"/>
                  </a:lnTo>
                  <a:lnTo>
                    <a:pt x="451" y="183"/>
                  </a:lnTo>
                  <a:lnTo>
                    <a:pt x="436" y="165"/>
                  </a:lnTo>
                  <a:lnTo>
                    <a:pt x="420" y="149"/>
                  </a:lnTo>
                  <a:lnTo>
                    <a:pt x="411" y="143"/>
                  </a:lnTo>
                  <a:lnTo>
                    <a:pt x="403" y="137"/>
                  </a:lnTo>
                  <a:lnTo>
                    <a:pt x="394" y="130"/>
                  </a:lnTo>
                  <a:lnTo>
                    <a:pt x="385" y="125"/>
                  </a:lnTo>
                  <a:lnTo>
                    <a:pt x="376" y="120"/>
                  </a:lnTo>
                  <a:lnTo>
                    <a:pt x="367" y="115"/>
                  </a:lnTo>
                  <a:lnTo>
                    <a:pt x="358" y="111"/>
                  </a:lnTo>
                  <a:lnTo>
                    <a:pt x="348" y="108"/>
                  </a:lnTo>
                  <a:lnTo>
                    <a:pt x="339" y="106"/>
                  </a:lnTo>
                  <a:lnTo>
                    <a:pt x="329" y="103"/>
                  </a:lnTo>
                  <a:lnTo>
                    <a:pt x="319" y="102"/>
                  </a:lnTo>
                  <a:lnTo>
                    <a:pt x="309" y="100"/>
                  </a:lnTo>
                  <a:lnTo>
                    <a:pt x="300" y="99"/>
                  </a:lnTo>
                  <a:lnTo>
                    <a:pt x="289" y="99"/>
                  </a:lnTo>
                  <a:lnTo>
                    <a:pt x="279" y="99"/>
                  </a:lnTo>
                  <a:lnTo>
                    <a:pt x="269" y="100"/>
                  </a:lnTo>
                  <a:lnTo>
                    <a:pt x="249" y="105"/>
                  </a:lnTo>
                  <a:lnTo>
                    <a:pt x="227" y="110"/>
                  </a:lnTo>
                  <a:lnTo>
                    <a:pt x="206" y="117"/>
                  </a:lnTo>
                  <a:lnTo>
                    <a:pt x="185" y="128"/>
                  </a:lnTo>
                  <a:lnTo>
                    <a:pt x="163" y="140"/>
                  </a:lnTo>
                  <a:lnTo>
                    <a:pt x="142" y="154"/>
                  </a:lnTo>
                  <a:lnTo>
                    <a:pt x="134" y="161"/>
                  </a:lnTo>
                  <a:lnTo>
                    <a:pt x="215" y="273"/>
                  </a:lnTo>
                  <a:lnTo>
                    <a:pt x="322" y="195"/>
                  </a:lnTo>
                  <a:lnTo>
                    <a:pt x="377" y="271"/>
                  </a:lnTo>
                  <a:lnTo>
                    <a:pt x="189" y="408"/>
                  </a:lnTo>
                  <a:lnTo>
                    <a:pt x="138" y="338"/>
                  </a:lnTo>
                  <a:lnTo>
                    <a:pt x="55" y="225"/>
                  </a:lnTo>
                  <a:lnTo>
                    <a:pt x="0" y="147"/>
                  </a:lnTo>
                  <a:lnTo>
                    <a:pt x="88" y="82"/>
                  </a:lnTo>
                  <a:lnTo>
                    <a:pt x="104" y="72"/>
                  </a:lnTo>
                  <a:lnTo>
                    <a:pt x="120" y="61"/>
                  </a:lnTo>
                  <a:lnTo>
                    <a:pt x="136" y="52"/>
                  </a:lnTo>
                  <a:lnTo>
                    <a:pt x="152" y="43"/>
                  </a:lnTo>
                  <a:lnTo>
                    <a:pt x="168" y="36"/>
                  </a:lnTo>
                  <a:lnTo>
                    <a:pt x="184" y="28"/>
                  </a:lnTo>
                  <a:lnTo>
                    <a:pt x="200" y="22"/>
                  </a:lnTo>
                  <a:lnTo>
                    <a:pt x="216" y="16"/>
                  </a:lnTo>
                  <a:lnTo>
                    <a:pt x="232" y="12"/>
                  </a:lnTo>
                  <a:lnTo>
                    <a:pt x="247" y="8"/>
                  </a:lnTo>
                  <a:lnTo>
                    <a:pt x="263" y="5"/>
                  </a:lnTo>
                  <a:lnTo>
                    <a:pt x="278" y="3"/>
                  </a:lnTo>
                  <a:lnTo>
                    <a:pt x="294" y="2"/>
                  </a:lnTo>
                  <a:lnTo>
                    <a:pt x="309" y="0"/>
                  </a:lnTo>
                  <a:lnTo>
                    <a:pt x="324" y="0"/>
                  </a:lnTo>
                  <a:lnTo>
                    <a:pt x="339" y="2"/>
                  </a:lnTo>
                  <a:lnTo>
                    <a:pt x="354" y="4"/>
                  </a:lnTo>
                  <a:lnTo>
                    <a:pt x="369" y="6"/>
                  </a:lnTo>
                  <a:lnTo>
                    <a:pt x="384" y="9"/>
                  </a:lnTo>
                  <a:lnTo>
                    <a:pt x="397" y="12"/>
                  </a:lnTo>
                  <a:lnTo>
                    <a:pt x="411" y="17"/>
                  </a:lnTo>
                  <a:lnTo>
                    <a:pt x="425" y="23"/>
                  </a:lnTo>
                  <a:lnTo>
                    <a:pt x="438" y="28"/>
                  </a:lnTo>
                  <a:lnTo>
                    <a:pt x="451" y="36"/>
                  </a:lnTo>
                  <a:lnTo>
                    <a:pt x="463" y="43"/>
                  </a:lnTo>
                  <a:lnTo>
                    <a:pt x="476" y="52"/>
                  </a:lnTo>
                  <a:lnTo>
                    <a:pt x="488" y="60"/>
                  </a:lnTo>
                  <a:lnTo>
                    <a:pt x="499" y="70"/>
                  </a:lnTo>
                  <a:lnTo>
                    <a:pt x="511" y="80"/>
                  </a:lnTo>
                  <a:lnTo>
                    <a:pt x="522" y="91"/>
                  </a:lnTo>
                  <a:lnTo>
                    <a:pt x="532" y="103"/>
                  </a:lnTo>
                  <a:lnTo>
                    <a:pt x="543" y="115"/>
                  </a:lnTo>
                  <a:lnTo>
                    <a:pt x="552" y="129"/>
                  </a:lnTo>
                  <a:lnTo>
                    <a:pt x="560" y="143"/>
                  </a:lnTo>
                  <a:lnTo>
                    <a:pt x="567" y="157"/>
                  </a:lnTo>
                  <a:lnTo>
                    <a:pt x="574" y="171"/>
                  </a:lnTo>
                  <a:lnTo>
                    <a:pt x="579" y="184"/>
                  </a:lnTo>
                  <a:lnTo>
                    <a:pt x="584" y="199"/>
                  </a:lnTo>
                  <a:lnTo>
                    <a:pt x="589" y="213"/>
                  </a:lnTo>
                  <a:lnTo>
                    <a:pt x="592" y="228"/>
                  </a:lnTo>
                  <a:lnTo>
                    <a:pt x="594" y="242"/>
                  </a:lnTo>
                  <a:lnTo>
                    <a:pt x="596" y="257"/>
                  </a:lnTo>
                  <a:lnTo>
                    <a:pt x="597" y="272"/>
                  </a:lnTo>
                  <a:lnTo>
                    <a:pt x="597" y="287"/>
                  </a:lnTo>
                  <a:lnTo>
                    <a:pt x="596" y="301"/>
                  </a:lnTo>
                  <a:lnTo>
                    <a:pt x="595" y="315"/>
                  </a:lnTo>
                  <a:lnTo>
                    <a:pt x="593" y="330"/>
                  </a:lnTo>
                  <a:lnTo>
                    <a:pt x="590" y="345"/>
                  </a:lnTo>
                  <a:lnTo>
                    <a:pt x="586" y="360"/>
                  </a:lnTo>
                  <a:lnTo>
                    <a:pt x="581" y="374"/>
                  </a:lnTo>
                  <a:lnTo>
                    <a:pt x="576" y="389"/>
                  </a:lnTo>
                  <a:lnTo>
                    <a:pt x="570" y="403"/>
                  </a:lnTo>
                  <a:lnTo>
                    <a:pt x="563" y="416"/>
                  </a:lnTo>
                  <a:lnTo>
                    <a:pt x="556" y="431"/>
                  </a:lnTo>
                  <a:lnTo>
                    <a:pt x="547" y="445"/>
                  </a:lnTo>
                  <a:lnTo>
                    <a:pt x="538" y="459"/>
                  </a:lnTo>
                  <a:lnTo>
                    <a:pt x="527" y="472"/>
                  </a:lnTo>
                  <a:lnTo>
                    <a:pt x="516" y="486"/>
                  </a:lnTo>
                  <a:lnTo>
                    <a:pt x="505" y="498"/>
                  </a:lnTo>
                  <a:lnTo>
                    <a:pt x="493" y="511"/>
                  </a:lnTo>
                  <a:lnTo>
                    <a:pt x="479" y="524"/>
                  </a:lnTo>
                  <a:lnTo>
                    <a:pt x="465" y="537"/>
                  </a:lnTo>
                  <a:lnTo>
                    <a:pt x="451" y="548"/>
                  </a:lnTo>
                  <a:lnTo>
                    <a:pt x="435" y="56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5" name="Freeform 150"/>
            <p:cNvSpPr>
              <a:spLocks noEditPoints="1"/>
            </p:cNvSpPr>
            <p:nvPr userDrawn="1"/>
          </p:nvSpPr>
          <p:spPr bwMode="auto">
            <a:xfrm>
              <a:off x="4916" y="3240"/>
              <a:ext cx="66" cy="65"/>
            </a:xfrm>
            <a:custGeom>
              <a:avLst/>
              <a:gdLst>
                <a:gd name="T0" fmla="*/ 454 w 658"/>
                <a:gd name="T1" fmla="*/ 174 h 647"/>
                <a:gd name="T2" fmla="*/ 425 w 658"/>
                <a:gd name="T3" fmla="*/ 142 h 647"/>
                <a:gd name="T4" fmla="*/ 396 w 658"/>
                <a:gd name="T5" fmla="*/ 121 h 647"/>
                <a:gd name="T6" fmla="*/ 369 w 658"/>
                <a:gd name="T7" fmla="*/ 110 h 647"/>
                <a:gd name="T8" fmla="*/ 341 w 658"/>
                <a:gd name="T9" fmla="*/ 113 h 647"/>
                <a:gd name="T10" fmla="*/ 313 w 658"/>
                <a:gd name="T11" fmla="*/ 126 h 647"/>
                <a:gd name="T12" fmla="*/ 294 w 658"/>
                <a:gd name="T13" fmla="*/ 146 h 647"/>
                <a:gd name="T14" fmla="*/ 285 w 658"/>
                <a:gd name="T15" fmla="*/ 170 h 647"/>
                <a:gd name="T16" fmla="*/ 285 w 658"/>
                <a:gd name="T17" fmla="*/ 199 h 647"/>
                <a:gd name="T18" fmla="*/ 295 w 658"/>
                <a:gd name="T19" fmla="*/ 233 h 647"/>
                <a:gd name="T20" fmla="*/ 315 w 658"/>
                <a:gd name="T21" fmla="*/ 271 h 647"/>
                <a:gd name="T22" fmla="*/ 516 w 658"/>
                <a:gd name="T23" fmla="*/ 260 h 647"/>
                <a:gd name="T24" fmla="*/ 238 w 658"/>
                <a:gd name="T25" fmla="*/ 323 h 647"/>
                <a:gd name="T26" fmla="*/ 211 w 658"/>
                <a:gd name="T27" fmla="*/ 299 h 647"/>
                <a:gd name="T28" fmla="*/ 187 w 658"/>
                <a:gd name="T29" fmla="*/ 285 h 647"/>
                <a:gd name="T30" fmla="*/ 162 w 658"/>
                <a:gd name="T31" fmla="*/ 281 h 647"/>
                <a:gd name="T32" fmla="*/ 141 w 658"/>
                <a:gd name="T33" fmla="*/ 285 h 647"/>
                <a:gd name="T34" fmla="*/ 120 w 658"/>
                <a:gd name="T35" fmla="*/ 299 h 647"/>
                <a:gd name="T36" fmla="*/ 104 w 658"/>
                <a:gd name="T37" fmla="*/ 319 h 647"/>
                <a:gd name="T38" fmla="*/ 99 w 658"/>
                <a:gd name="T39" fmla="*/ 342 h 647"/>
                <a:gd name="T40" fmla="*/ 103 w 658"/>
                <a:gd name="T41" fmla="*/ 369 h 647"/>
                <a:gd name="T42" fmla="*/ 116 w 658"/>
                <a:gd name="T43" fmla="*/ 400 h 647"/>
                <a:gd name="T44" fmla="*/ 138 w 658"/>
                <a:gd name="T45" fmla="*/ 434 h 647"/>
                <a:gd name="T46" fmla="*/ 256 w 658"/>
                <a:gd name="T47" fmla="*/ 345 h 647"/>
                <a:gd name="T48" fmla="*/ 37 w 658"/>
                <a:gd name="T49" fmla="*/ 443 h 647"/>
                <a:gd name="T50" fmla="*/ 8 w 658"/>
                <a:gd name="T51" fmla="*/ 380 h 647"/>
                <a:gd name="T52" fmla="*/ 0 w 658"/>
                <a:gd name="T53" fmla="*/ 320 h 647"/>
                <a:gd name="T54" fmla="*/ 6 w 658"/>
                <a:gd name="T55" fmla="*/ 272 h 647"/>
                <a:gd name="T56" fmla="*/ 19 w 658"/>
                <a:gd name="T57" fmla="*/ 242 h 647"/>
                <a:gd name="T58" fmla="*/ 34 w 658"/>
                <a:gd name="T59" fmla="*/ 221 h 647"/>
                <a:gd name="T60" fmla="*/ 54 w 658"/>
                <a:gd name="T61" fmla="*/ 203 h 647"/>
                <a:gd name="T62" fmla="*/ 78 w 658"/>
                <a:gd name="T63" fmla="*/ 190 h 647"/>
                <a:gd name="T64" fmla="*/ 105 w 658"/>
                <a:gd name="T65" fmla="*/ 183 h 647"/>
                <a:gd name="T66" fmla="*/ 133 w 658"/>
                <a:gd name="T67" fmla="*/ 183 h 647"/>
                <a:gd name="T68" fmla="*/ 161 w 658"/>
                <a:gd name="T69" fmla="*/ 187 h 647"/>
                <a:gd name="T70" fmla="*/ 195 w 658"/>
                <a:gd name="T71" fmla="*/ 181 h 647"/>
                <a:gd name="T72" fmla="*/ 194 w 658"/>
                <a:gd name="T73" fmla="*/ 137 h 647"/>
                <a:gd name="T74" fmla="*/ 200 w 658"/>
                <a:gd name="T75" fmla="*/ 103 h 647"/>
                <a:gd name="T76" fmla="*/ 212 w 658"/>
                <a:gd name="T77" fmla="*/ 70 h 647"/>
                <a:gd name="T78" fmla="*/ 234 w 658"/>
                <a:gd name="T79" fmla="*/ 41 h 647"/>
                <a:gd name="T80" fmla="*/ 251 w 658"/>
                <a:gd name="T81" fmla="*/ 25 h 647"/>
                <a:gd name="T82" fmla="*/ 277 w 658"/>
                <a:gd name="T83" fmla="*/ 9 h 647"/>
                <a:gd name="T84" fmla="*/ 325 w 658"/>
                <a:gd name="T85" fmla="*/ 0 h 647"/>
                <a:gd name="T86" fmla="*/ 372 w 658"/>
                <a:gd name="T87" fmla="*/ 4 h 647"/>
                <a:gd name="T88" fmla="*/ 406 w 658"/>
                <a:gd name="T89" fmla="*/ 17 h 647"/>
                <a:gd name="T90" fmla="*/ 435 w 658"/>
                <a:gd name="T91" fmla="*/ 32 h 647"/>
                <a:gd name="T92" fmla="*/ 463 w 658"/>
                <a:gd name="T93" fmla="*/ 52 h 647"/>
                <a:gd name="T94" fmla="*/ 520 w 658"/>
                <a:gd name="T95" fmla="*/ 110 h 647"/>
                <a:gd name="T96" fmla="*/ 180 w 658"/>
                <a:gd name="T97"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8" h="647">
                  <a:moveTo>
                    <a:pt x="516" y="260"/>
                  </a:moveTo>
                  <a:lnTo>
                    <a:pt x="463" y="188"/>
                  </a:lnTo>
                  <a:lnTo>
                    <a:pt x="454" y="174"/>
                  </a:lnTo>
                  <a:lnTo>
                    <a:pt x="444" y="163"/>
                  </a:lnTo>
                  <a:lnTo>
                    <a:pt x="435" y="152"/>
                  </a:lnTo>
                  <a:lnTo>
                    <a:pt x="425" y="142"/>
                  </a:lnTo>
                  <a:lnTo>
                    <a:pt x="415" y="134"/>
                  </a:lnTo>
                  <a:lnTo>
                    <a:pt x="406" y="126"/>
                  </a:lnTo>
                  <a:lnTo>
                    <a:pt x="396" y="121"/>
                  </a:lnTo>
                  <a:lnTo>
                    <a:pt x="387" y="116"/>
                  </a:lnTo>
                  <a:lnTo>
                    <a:pt x="378" y="113"/>
                  </a:lnTo>
                  <a:lnTo>
                    <a:pt x="369" y="110"/>
                  </a:lnTo>
                  <a:lnTo>
                    <a:pt x="359" y="109"/>
                  </a:lnTo>
                  <a:lnTo>
                    <a:pt x="351" y="110"/>
                  </a:lnTo>
                  <a:lnTo>
                    <a:pt x="341" y="113"/>
                  </a:lnTo>
                  <a:lnTo>
                    <a:pt x="331" y="116"/>
                  </a:lnTo>
                  <a:lnTo>
                    <a:pt x="322" y="120"/>
                  </a:lnTo>
                  <a:lnTo>
                    <a:pt x="313" y="126"/>
                  </a:lnTo>
                  <a:lnTo>
                    <a:pt x="306" y="132"/>
                  </a:lnTo>
                  <a:lnTo>
                    <a:pt x="300" y="138"/>
                  </a:lnTo>
                  <a:lnTo>
                    <a:pt x="294" y="146"/>
                  </a:lnTo>
                  <a:lnTo>
                    <a:pt x="290" y="153"/>
                  </a:lnTo>
                  <a:lnTo>
                    <a:pt x="287" y="161"/>
                  </a:lnTo>
                  <a:lnTo>
                    <a:pt x="285" y="170"/>
                  </a:lnTo>
                  <a:lnTo>
                    <a:pt x="284" y="178"/>
                  </a:lnTo>
                  <a:lnTo>
                    <a:pt x="284" y="189"/>
                  </a:lnTo>
                  <a:lnTo>
                    <a:pt x="285" y="199"/>
                  </a:lnTo>
                  <a:lnTo>
                    <a:pt x="287" y="209"/>
                  </a:lnTo>
                  <a:lnTo>
                    <a:pt x="291" y="221"/>
                  </a:lnTo>
                  <a:lnTo>
                    <a:pt x="295" y="233"/>
                  </a:lnTo>
                  <a:lnTo>
                    <a:pt x="301" y="245"/>
                  </a:lnTo>
                  <a:lnTo>
                    <a:pt x="308" y="258"/>
                  </a:lnTo>
                  <a:lnTo>
                    <a:pt x="315" y="271"/>
                  </a:lnTo>
                  <a:lnTo>
                    <a:pt x="325" y="285"/>
                  </a:lnTo>
                  <a:lnTo>
                    <a:pt x="379" y="359"/>
                  </a:lnTo>
                  <a:lnTo>
                    <a:pt x="516" y="260"/>
                  </a:lnTo>
                  <a:close/>
                  <a:moveTo>
                    <a:pt x="256" y="345"/>
                  </a:moveTo>
                  <a:lnTo>
                    <a:pt x="247" y="334"/>
                  </a:lnTo>
                  <a:lnTo>
                    <a:pt x="238" y="323"/>
                  </a:lnTo>
                  <a:lnTo>
                    <a:pt x="229" y="315"/>
                  </a:lnTo>
                  <a:lnTo>
                    <a:pt x="221" y="306"/>
                  </a:lnTo>
                  <a:lnTo>
                    <a:pt x="211" y="299"/>
                  </a:lnTo>
                  <a:lnTo>
                    <a:pt x="203" y="293"/>
                  </a:lnTo>
                  <a:lnTo>
                    <a:pt x="195" y="288"/>
                  </a:lnTo>
                  <a:lnTo>
                    <a:pt x="187" y="285"/>
                  </a:lnTo>
                  <a:lnTo>
                    <a:pt x="178" y="282"/>
                  </a:lnTo>
                  <a:lnTo>
                    <a:pt x="171" y="281"/>
                  </a:lnTo>
                  <a:lnTo>
                    <a:pt x="162" y="281"/>
                  </a:lnTo>
                  <a:lnTo>
                    <a:pt x="155" y="281"/>
                  </a:lnTo>
                  <a:lnTo>
                    <a:pt x="147" y="282"/>
                  </a:lnTo>
                  <a:lnTo>
                    <a:pt x="141" y="285"/>
                  </a:lnTo>
                  <a:lnTo>
                    <a:pt x="134" y="288"/>
                  </a:lnTo>
                  <a:lnTo>
                    <a:pt x="127" y="292"/>
                  </a:lnTo>
                  <a:lnTo>
                    <a:pt x="120" y="299"/>
                  </a:lnTo>
                  <a:lnTo>
                    <a:pt x="113" y="305"/>
                  </a:lnTo>
                  <a:lnTo>
                    <a:pt x="108" y="311"/>
                  </a:lnTo>
                  <a:lnTo>
                    <a:pt x="104" y="319"/>
                  </a:lnTo>
                  <a:lnTo>
                    <a:pt x="101" y="326"/>
                  </a:lnTo>
                  <a:lnTo>
                    <a:pt x="100" y="334"/>
                  </a:lnTo>
                  <a:lnTo>
                    <a:pt x="99" y="342"/>
                  </a:lnTo>
                  <a:lnTo>
                    <a:pt x="99" y="351"/>
                  </a:lnTo>
                  <a:lnTo>
                    <a:pt x="100" y="359"/>
                  </a:lnTo>
                  <a:lnTo>
                    <a:pt x="103" y="369"/>
                  </a:lnTo>
                  <a:lnTo>
                    <a:pt x="106" y="378"/>
                  </a:lnTo>
                  <a:lnTo>
                    <a:pt x="110" y="389"/>
                  </a:lnTo>
                  <a:lnTo>
                    <a:pt x="116" y="400"/>
                  </a:lnTo>
                  <a:lnTo>
                    <a:pt x="122" y="410"/>
                  </a:lnTo>
                  <a:lnTo>
                    <a:pt x="129" y="422"/>
                  </a:lnTo>
                  <a:lnTo>
                    <a:pt x="138" y="434"/>
                  </a:lnTo>
                  <a:lnTo>
                    <a:pt x="186" y="501"/>
                  </a:lnTo>
                  <a:lnTo>
                    <a:pt x="305" y="414"/>
                  </a:lnTo>
                  <a:lnTo>
                    <a:pt x="256" y="345"/>
                  </a:lnTo>
                  <a:close/>
                  <a:moveTo>
                    <a:pt x="68" y="491"/>
                  </a:moveTo>
                  <a:lnTo>
                    <a:pt x="51" y="467"/>
                  </a:lnTo>
                  <a:lnTo>
                    <a:pt x="37" y="443"/>
                  </a:lnTo>
                  <a:lnTo>
                    <a:pt x="25" y="422"/>
                  </a:lnTo>
                  <a:lnTo>
                    <a:pt x="16" y="400"/>
                  </a:lnTo>
                  <a:lnTo>
                    <a:pt x="8" y="380"/>
                  </a:lnTo>
                  <a:lnTo>
                    <a:pt x="4" y="359"/>
                  </a:lnTo>
                  <a:lnTo>
                    <a:pt x="1" y="339"/>
                  </a:lnTo>
                  <a:lnTo>
                    <a:pt x="0" y="320"/>
                  </a:lnTo>
                  <a:lnTo>
                    <a:pt x="1" y="304"/>
                  </a:lnTo>
                  <a:lnTo>
                    <a:pt x="3" y="288"/>
                  </a:lnTo>
                  <a:lnTo>
                    <a:pt x="6" y="272"/>
                  </a:lnTo>
                  <a:lnTo>
                    <a:pt x="11" y="257"/>
                  </a:lnTo>
                  <a:lnTo>
                    <a:pt x="15" y="250"/>
                  </a:lnTo>
                  <a:lnTo>
                    <a:pt x="19" y="242"/>
                  </a:lnTo>
                  <a:lnTo>
                    <a:pt x="23" y="235"/>
                  </a:lnTo>
                  <a:lnTo>
                    <a:pt x="28" y="228"/>
                  </a:lnTo>
                  <a:lnTo>
                    <a:pt x="34" y="221"/>
                  </a:lnTo>
                  <a:lnTo>
                    <a:pt x="40" y="216"/>
                  </a:lnTo>
                  <a:lnTo>
                    <a:pt x="46" y="209"/>
                  </a:lnTo>
                  <a:lnTo>
                    <a:pt x="54" y="203"/>
                  </a:lnTo>
                  <a:lnTo>
                    <a:pt x="61" y="198"/>
                  </a:lnTo>
                  <a:lnTo>
                    <a:pt x="70" y="193"/>
                  </a:lnTo>
                  <a:lnTo>
                    <a:pt x="78" y="190"/>
                  </a:lnTo>
                  <a:lnTo>
                    <a:pt x="87" y="187"/>
                  </a:lnTo>
                  <a:lnTo>
                    <a:pt x="96" y="185"/>
                  </a:lnTo>
                  <a:lnTo>
                    <a:pt x="105" y="183"/>
                  </a:lnTo>
                  <a:lnTo>
                    <a:pt x="115" y="182"/>
                  </a:lnTo>
                  <a:lnTo>
                    <a:pt x="124" y="182"/>
                  </a:lnTo>
                  <a:lnTo>
                    <a:pt x="133" y="183"/>
                  </a:lnTo>
                  <a:lnTo>
                    <a:pt x="142" y="184"/>
                  </a:lnTo>
                  <a:lnTo>
                    <a:pt x="152" y="185"/>
                  </a:lnTo>
                  <a:lnTo>
                    <a:pt x="161" y="187"/>
                  </a:lnTo>
                  <a:lnTo>
                    <a:pt x="180" y="193"/>
                  </a:lnTo>
                  <a:lnTo>
                    <a:pt x="200" y="202"/>
                  </a:lnTo>
                  <a:lnTo>
                    <a:pt x="195" y="181"/>
                  </a:lnTo>
                  <a:lnTo>
                    <a:pt x="194" y="159"/>
                  </a:lnTo>
                  <a:lnTo>
                    <a:pt x="194" y="148"/>
                  </a:lnTo>
                  <a:lnTo>
                    <a:pt x="194" y="137"/>
                  </a:lnTo>
                  <a:lnTo>
                    <a:pt x="195" y="125"/>
                  </a:lnTo>
                  <a:lnTo>
                    <a:pt x="197" y="114"/>
                  </a:lnTo>
                  <a:lnTo>
                    <a:pt x="200" y="103"/>
                  </a:lnTo>
                  <a:lnTo>
                    <a:pt x="204" y="91"/>
                  </a:lnTo>
                  <a:lnTo>
                    <a:pt x="208" y="81"/>
                  </a:lnTo>
                  <a:lnTo>
                    <a:pt x="212" y="70"/>
                  </a:lnTo>
                  <a:lnTo>
                    <a:pt x="219" y="60"/>
                  </a:lnTo>
                  <a:lnTo>
                    <a:pt x="226" y="50"/>
                  </a:lnTo>
                  <a:lnTo>
                    <a:pt x="234" y="41"/>
                  </a:lnTo>
                  <a:lnTo>
                    <a:pt x="242" y="32"/>
                  </a:lnTo>
                  <a:lnTo>
                    <a:pt x="246" y="28"/>
                  </a:lnTo>
                  <a:lnTo>
                    <a:pt x="251" y="25"/>
                  </a:lnTo>
                  <a:lnTo>
                    <a:pt x="255" y="22"/>
                  </a:lnTo>
                  <a:lnTo>
                    <a:pt x="261" y="17"/>
                  </a:lnTo>
                  <a:lnTo>
                    <a:pt x="277" y="9"/>
                  </a:lnTo>
                  <a:lnTo>
                    <a:pt x="293" y="4"/>
                  </a:lnTo>
                  <a:lnTo>
                    <a:pt x="309" y="1"/>
                  </a:lnTo>
                  <a:lnTo>
                    <a:pt x="325" y="0"/>
                  </a:lnTo>
                  <a:lnTo>
                    <a:pt x="341" y="0"/>
                  </a:lnTo>
                  <a:lnTo>
                    <a:pt x="356" y="1"/>
                  </a:lnTo>
                  <a:lnTo>
                    <a:pt x="372" y="4"/>
                  </a:lnTo>
                  <a:lnTo>
                    <a:pt x="387" y="9"/>
                  </a:lnTo>
                  <a:lnTo>
                    <a:pt x="396" y="13"/>
                  </a:lnTo>
                  <a:lnTo>
                    <a:pt x="406" y="17"/>
                  </a:lnTo>
                  <a:lnTo>
                    <a:pt x="415" y="21"/>
                  </a:lnTo>
                  <a:lnTo>
                    <a:pt x="426" y="25"/>
                  </a:lnTo>
                  <a:lnTo>
                    <a:pt x="435" y="32"/>
                  </a:lnTo>
                  <a:lnTo>
                    <a:pt x="444" y="37"/>
                  </a:lnTo>
                  <a:lnTo>
                    <a:pt x="454" y="44"/>
                  </a:lnTo>
                  <a:lnTo>
                    <a:pt x="463" y="52"/>
                  </a:lnTo>
                  <a:lnTo>
                    <a:pt x="481" y="69"/>
                  </a:lnTo>
                  <a:lnTo>
                    <a:pt x="500" y="88"/>
                  </a:lnTo>
                  <a:lnTo>
                    <a:pt x="520" y="110"/>
                  </a:lnTo>
                  <a:lnTo>
                    <a:pt x="539" y="135"/>
                  </a:lnTo>
                  <a:lnTo>
                    <a:pt x="658" y="300"/>
                  </a:lnTo>
                  <a:lnTo>
                    <a:pt x="180" y="647"/>
                  </a:lnTo>
                  <a:lnTo>
                    <a:pt x="68" y="491"/>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6" name="Freeform 151"/>
            <p:cNvSpPr>
              <a:spLocks/>
            </p:cNvSpPr>
            <p:nvPr userDrawn="1"/>
          </p:nvSpPr>
          <p:spPr bwMode="auto">
            <a:xfrm>
              <a:off x="4877" y="3192"/>
              <a:ext cx="63" cy="60"/>
            </a:xfrm>
            <a:custGeom>
              <a:avLst/>
              <a:gdLst>
                <a:gd name="T0" fmla="*/ 0 w 625"/>
                <a:gd name="T1" fmla="*/ 348 h 599"/>
                <a:gd name="T2" fmla="*/ 139 w 625"/>
                <a:gd name="T3" fmla="*/ 385 h 599"/>
                <a:gd name="T4" fmla="*/ 172 w 625"/>
                <a:gd name="T5" fmla="*/ 424 h 599"/>
                <a:gd name="T6" fmla="*/ 206 w 625"/>
                <a:gd name="T7" fmla="*/ 453 h 599"/>
                <a:gd name="T8" fmla="*/ 243 w 625"/>
                <a:gd name="T9" fmla="*/ 476 h 599"/>
                <a:gd name="T10" fmla="*/ 262 w 625"/>
                <a:gd name="T11" fmla="*/ 483 h 599"/>
                <a:gd name="T12" fmla="*/ 281 w 625"/>
                <a:gd name="T13" fmla="*/ 488 h 599"/>
                <a:gd name="T14" fmla="*/ 301 w 625"/>
                <a:gd name="T15" fmla="*/ 492 h 599"/>
                <a:gd name="T16" fmla="*/ 320 w 625"/>
                <a:gd name="T17" fmla="*/ 493 h 599"/>
                <a:gd name="T18" fmla="*/ 341 w 625"/>
                <a:gd name="T19" fmla="*/ 492 h 599"/>
                <a:gd name="T20" fmla="*/ 361 w 625"/>
                <a:gd name="T21" fmla="*/ 488 h 599"/>
                <a:gd name="T22" fmla="*/ 381 w 625"/>
                <a:gd name="T23" fmla="*/ 482 h 599"/>
                <a:gd name="T24" fmla="*/ 401 w 625"/>
                <a:gd name="T25" fmla="*/ 475 h 599"/>
                <a:gd name="T26" fmla="*/ 442 w 625"/>
                <a:gd name="T27" fmla="*/ 452 h 599"/>
                <a:gd name="T28" fmla="*/ 476 w 625"/>
                <a:gd name="T29" fmla="*/ 420 h 599"/>
                <a:gd name="T30" fmla="*/ 490 w 625"/>
                <a:gd name="T31" fmla="*/ 404 h 599"/>
                <a:gd name="T32" fmla="*/ 500 w 625"/>
                <a:gd name="T33" fmla="*/ 386 h 599"/>
                <a:gd name="T34" fmla="*/ 510 w 625"/>
                <a:gd name="T35" fmla="*/ 368 h 599"/>
                <a:gd name="T36" fmla="*/ 517 w 625"/>
                <a:gd name="T37" fmla="*/ 350 h 599"/>
                <a:gd name="T38" fmla="*/ 522 w 625"/>
                <a:gd name="T39" fmla="*/ 330 h 599"/>
                <a:gd name="T40" fmla="*/ 525 w 625"/>
                <a:gd name="T41" fmla="*/ 311 h 599"/>
                <a:gd name="T42" fmla="*/ 526 w 625"/>
                <a:gd name="T43" fmla="*/ 291 h 599"/>
                <a:gd name="T44" fmla="*/ 525 w 625"/>
                <a:gd name="T45" fmla="*/ 270 h 599"/>
                <a:gd name="T46" fmla="*/ 515 w 625"/>
                <a:gd name="T47" fmla="*/ 229 h 599"/>
                <a:gd name="T48" fmla="*/ 498 w 625"/>
                <a:gd name="T49" fmla="*/ 186 h 599"/>
                <a:gd name="T50" fmla="*/ 471 w 625"/>
                <a:gd name="T51" fmla="*/ 144 h 599"/>
                <a:gd name="T52" fmla="*/ 352 w 625"/>
                <a:gd name="T53" fmla="*/ 216 h 599"/>
                <a:gd name="T54" fmla="*/ 355 w 625"/>
                <a:gd name="T55" fmla="*/ 379 h 599"/>
                <a:gd name="T56" fmla="*/ 288 w 625"/>
                <a:gd name="T57" fmla="*/ 140 h 599"/>
                <a:gd name="T58" fmla="*/ 478 w 625"/>
                <a:gd name="T59" fmla="*/ 0 h 599"/>
                <a:gd name="T60" fmla="*/ 553 w 625"/>
                <a:gd name="T61" fmla="*/ 106 h 599"/>
                <a:gd name="T62" fmla="*/ 574 w 625"/>
                <a:gd name="T63" fmla="*/ 137 h 599"/>
                <a:gd name="T64" fmla="*/ 589 w 625"/>
                <a:gd name="T65" fmla="*/ 169 h 599"/>
                <a:gd name="T66" fmla="*/ 603 w 625"/>
                <a:gd name="T67" fmla="*/ 201 h 599"/>
                <a:gd name="T68" fmla="*/ 613 w 625"/>
                <a:gd name="T69" fmla="*/ 233 h 599"/>
                <a:gd name="T70" fmla="*/ 620 w 625"/>
                <a:gd name="T71" fmla="*/ 265 h 599"/>
                <a:gd name="T72" fmla="*/ 623 w 625"/>
                <a:gd name="T73" fmla="*/ 296 h 599"/>
                <a:gd name="T74" fmla="*/ 625 w 625"/>
                <a:gd name="T75" fmla="*/ 326 h 599"/>
                <a:gd name="T76" fmla="*/ 622 w 625"/>
                <a:gd name="T77" fmla="*/ 356 h 599"/>
                <a:gd name="T78" fmla="*/ 616 w 625"/>
                <a:gd name="T79" fmla="*/ 384 h 599"/>
                <a:gd name="T80" fmla="*/ 609 w 625"/>
                <a:gd name="T81" fmla="*/ 413 h 599"/>
                <a:gd name="T82" fmla="*/ 597 w 625"/>
                <a:gd name="T83" fmla="*/ 440 h 599"/>
                <a:gd name="T84" fmla="*/ 582 w 625"/>
                <a:gd name="T85" fmla="*/ 465 h 599"/>
                <a:gd name="T86" fmla="*/ 565 w 625"/>
                <a:gd name="T87" fmla="*/ 490 h 599"/>
                <a:gd name="T88" fmla="*/ 545 w 625"/>
                <a:gd name="T89" fmla="*/ 513 h 599"/>
                <a:gd name="T90" fmla="*/ 522 w 625"/>
                <a:gd name="T91" fmla="*/ 534 h 599"/>
                <a:gd name="T92" fmla="*/ 497 w 625"/>
                <a:gd name="T93" fmla="*/ 553 h 599"/>
                <a:gd name="T94" fmla="*/ 469 w 625"/>
                <a:gd name="T95" fmla="*/ 568 h 599"/>
                <a:gd name="T96" fmla="*/ 441 w 625"/>
                <a:gd name="T97" fmla="*/ 581 h 599"/>
                <a:gd name="T98" fmla="*/ 412 w 625"/>
                <a:gd name="T99" fmla="*/ 590 h 599"/>
                <a:gd name="T100" fmla="*/ 383 w 625"/>
                <a:gd name="T101" fmla="*/ 596 h 599"/>
                <a:gd name="T102" fmla="*/ 353 w 625"/>
                <a:gd name="T103" fmla="*/ 598 h 599"/>
                <a:gd name="T104" fmla="*/ 325 w 625"/>
                <a:gd name="T105" fmla="*/ 598 h 599"/>
                <a:gd name="T106" fmla="*/ 295 w 625"/>
                <a:gd name="T107" fmla="*/ 595 h 599"/>
                <a:gd name="T108" fmla="*/ 266 w 625"/>
                <a:gd name="T109" fmla="*/ 587 h 599"/>
                <a:gd name="T110" fmla="*/ 238 w 625"/>
                <a:gd name="T111" fmla="*/ 578 h 599"/>
                <a:gd name="T112" fmla="*/ 209 w 625"/>
                <a:gd name="T113" fmla="*/ 565 h 599"/>
                <a:gd name="T114" fmla="*/ 181 w 625"/>
                <a:gd name="T115" fmla="*/ 548 h 599"/>
                <a:gd name="T116" fmla="*/ 154 w 625"/>
                <a:gd name="T117" fmla="*/ 529 h 599"/>
                <a:gd name="T118" fmla="*/ 127 w 625"/>
                <a:gd name="T119" fmla="*/ 507 h 599"/>
                <a:gd name="T120" fmla="*/ 101 w 625"/>
                <a:gd name="T121" fmla="*/ 481 h 599"/>
                <a:gd name="T122" fmla="*/ 77 w 625"/>
                <a:gd name="T123" fmla="*/ 452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5" h="599">
                  <a:moveTo>
                    <a:pt x="65" y="436"/>
                  </a:moveTo>
                  <a:lnTo>
                    <a:pt x="0" y="348"/>
                  </a:lnTo>
                  <a:lnTo>
                    <a:pt x="74" y="295"/>
                  </a:lnTo>
                  <a:lnTo>
                    <a:pt x="139" y="385"/>
                  </a:lnTo>
                  <a:lnTo>
                    <a:pt x="155" y="406"/>
                  </a:lnTo>
                  <a:lnTo>
                    <a:pt x="172" y="424"/>
                  </a:lnTo>
                  <a:lnTo>
                    <a:pt x="189" y="440"/>
                  </a:lnTo>
                  <a:lnTo>
                    <a:pt x="206" y="453"/>
                  </a:lnTo>
                  <a:lnTo>
                    <a:pt x="224" y="465"/>
                  </a:lnTo>
                  <a:lnTo>
                    <a:pt x="243" y="476"/>
                  </a:lnTo>
                  <a:lnTo>
                    <a:pt x="252" y="479"/>
                  </a:lnTo>
                  <a:lnTo>
                    <a:pt x="262" y="483"/>
                  </a:lnTo>
                  <a:lnTo>
                    <a:pt x="272" y="485"/>
                  </a:lnTo>
                  <a:lnTo>
                    <a:pt x="281" y="488"/>
                  </a:lnTo>
                  <a:lnTo>
                    <a:pt x="291" y="491"/>
                  </a:lnTo>
                  <a:lnTo>
                    <a:pt x="301" y="492"/>
                  </a:lnTo>
                  <a:lnTo>
                    <a:pt x="311" y="493"/>
                  </a:lnTo>
                  <a:lnTo>
                    <a:pt x="320" y="493"/>
                  </a:lnTo>
                  <a:lnTo>
                    <a:pt x="331" y="493"/>
                  </a:lnTo>
                  <a:lnTo>
                    <a:pt x="341" y="492"/>
                  </a:lnTo>
                  <a:lnTo>
                    <a:pt x="351" y="491"/>
                  </a:lnTo>
                  <a:lnTo>
                    <a:pt x="361" y="488"/>
                  </a:lnTo>
                  <a:lnTo>
                    <a:pt x="372" y="485"/>
                  </a:lnTo>
                  <a:lnTo>
                    <a:pt x="381" y="482"/>
                  </a:lnTo>
                  <a:lnTo>
                    <a:pt x="392" y="479"/>
                  </a:lnTo>
                  <a:lnTo>
                    <a:pt x="401" y="475"/>
                  </a:lnTo>
                  <a:lnTo>
                    <a:pt x="421" y="465"/>
                  </a:lnTo>
                  <a:lnTo>
                    <a:pt x="442" y="452"/>
                  </a:lnTo>
                  <a:lnTo>
                    <a:pt x="460" y="437"/>
                  </a:lnTo>
                  <a:lnTo>
                    <a:pt x="476" y="420"/>
                  </a:lnTo>
                  <a:lnTo>
                    <a:pt x="482" y="413"/>
                  </a:lnTo>
                  <a:lnTo>
                    <a:pt x="490" y="404"/>
                  </a:lnTo>
                  <a:lnTo>
                    <a:pt x="495" y="396"/>
                  </a:lnTo>
                  <a:lnTo>
                    <a:pt x="500" y="386"/>
                  </a:lnTo>
                  <a:lnTo>
                    <a:pt x="505" y="378"/>
                  </a:lnTo>
                  <a:lnTo>
                    <a:pt x="510" y="368"/>
                  </a:lnTo>
                  <a:lnTo>
                    <a:pt x="514" y="359"/>
                  </a:lnTo>
                  <a:lnTo>
                    <a:pt x="517" y="350"/>
                  </a:lnTo>
                  <a:lnTo>
                    <a:pt x="520" y="341"/>
                  </a:lnTo>
                  <a:lnTo>
                    <a:pt x="522" y="330"/>
                  </a:lnTo>
                  <a:lnTo>
                    <a:pt x="524" y="320"/>
                  </a:lnTo>
                  <a:lnTo>
                    <a:pt x="525" y="311"/>
                  </a:lnTo>
                  <a:lnTo>
                    <a:pt x="526" y="301"/>
                  </a:lnTo>
                  <a:lnTo>
                    <a:pt x="526" y="291"/>
                  </a:lnTo>
                  <a:lnTo>
                    <a:pt x="526" y="280"/>
                  </a:lnTo>
                  <a:lnTo>
                    <a:pt x="525" y="270"/>
                  </a:lnTo>
                  <a:lnTo>
                    <a:pt x="521" y="249"/>
                  </a:lnTo>
                  <a:lnTo>
                    <a:pt x="515" y="229"/>
                  </a:lnTo>
                  <a:lnTo>
                    <a:pt x="508" y="208"/>
                  </a:lnTo>
                  <a:lnTo>
                    <a:pt x="498" y="186"/>
                  </a:lnTo>
                  <a:lnTo>
                    <a:pt x="485" y="165"/>
                  </a:lnTo>
                  <a:lnTo>
                    <a:pt x="471" y="144"/>
                  </a:lnTo>
                  <a:lnTo>
                    <a:pt x="464" y="135"/>
                  </a:lnTo>
                  <a:lnTo>
                    <a:pt x="352" y="216"/>
                  </a:lnTo>
                  <a:lnTo>
                    <a:pt x="430" y="324"/>
                  </a:lnTo>
                  <a:lnTo>
                    <a:pt x="355" y="379"/>
                  </a:lnTo>
                  <a:lnTo>
                    <a:pt x="217" y="190"/>
                  </a:lnTo>
                  <a:lnTo>
                    <a:pt x="288" y="140"/>
                  </a:lnTo>
                  <a:lnTo>
                    <a:pt x="401" y="57"/>
                  </a:lnTo>
                  <a:lnTo>
                    <a:pt x="478" y="0"/>
                  </a:lnTo>
                  <a:lnTo>
                    <a:pt x="543" y="90"/>
                  </a:lnTo>
                  <a:lnTo>
                    <a:pt x="553" y="106"/>
                  </a:lnTo>
                  <a:lnTo>
                    <a:pt x="564" y="121"/>
                  </a:lnTo>
                  <a:lnTo>
                    <a:pt x="574" y="137"/>
                  </a:lnTo>
                  <a:lnTo>
                    <a:pt x="582" y="153"/>
                  </a:lnTo>
                  <a:lnTo>
                    <a:pt x="589" y="169"/>
                  </a:lnTo>
                  <a:lnTo>
                    <a:pt x="597" y="185"/>
                  </a:lnTo>
                  <a:lnTo>
                    <a:pt x="603" y="201"/>
                  </a:lnTo>
                  <a:lnTo>
                    <a:pt x="609" y="217"/>
                  </a:lnTo>
                  <a:lnTo>
                    <a:pt x="613" y="233"/>
                  </a:lnTo>
                  <a:lnTo>
                    <a:pt x="617" y="249"/>
                  </a:lnTo>
                  <a:lnTo>
                    <a:pt x="620" y="265"/>
                  </a:lnTo>
                  <a:lnTo>
                    <a:pt x="622" y="280"/>
                  </a:lnTo>
                  <a:lnTo>
                    <a:pt x="623" y="296"/>
                  </a:lnTo>
                  <a:lnTo>
                    <a:pt x="625" y="311"/>
                  </a:lnTo>
                  <a:lnTo>
                    <a:pt x="625" y="326"/>
                  </a:lnTo>
                  <a:lnTo>
                    <a:pt x="623" y="341"/>
                  </a:lnTo>
                  <a:lnTo>
                    <a:pt x="622" y="356"/>
                  </a:lnTo>
                  <a:lnTo>
                    <a:pt x="619" y="370"/>
                  </a:lnTo>
                  <a:lnTo>
                    <a:pt x="616" y="384"/>
                  </a:lnTo>
                  <a:lnTo>
                    <a:pt x="613" y="399"/>
                  </a:lnTo>
                  <a:lnTo>
                    <a:pt x="609" y="413"/>
                  </a:lnTo>
                  <a:lnTo>
                    <a:pt x="602" y="426"/>
                  </a:lnTo>
                  <a:lnTo>
                    <a:pt x="597" y="440"/>
                  </a:lnTo>
                  <a:lnTo>
                    <a:pt x="589" y="452"/>
                  </a:lnTo>
                  <a:lnTo>
                    <a:pt x="582" y="465"/>
                  </a:lnTo>
                  <a:lnTo>
                    <a:pt x="575" y="478"/>
                  </a:lnTo>
                  <a:lnTo>
                    <a:pt x="565" y="490"/>
                  </a:lnTo>
                  <a:lnTo>
                    <a:pt x="555" y="501"/>
                  </a:lnTo>
                  <a:lnTo>
                    <a:pt x="545" y="513"/>
                  </a:lnTo>
                  <a:lnTo>
                    <a:pt x="534" y="524"/>
                  </a:lnTo>
                  <a:lnTo>
                    <a:pt x="522" y="534"/>
                  </a:lnTo>
                  <a:lnTo>
                    <a:pt x="510" y="545"/>
                  </a:lnTo>
                  <a:lnTo>
                    <a:pt x="497" y="553"/>
                  </a:lnTo>
                  <a:lnTo>
                    <a:pt x="483" y="562"/>
                  </a:lnTo>
                  <a:lnTo>
                    <a:pt x="469" y="568"/>
                  </a:lnTo>
                  <a:lnTo>
                    <a:pt x="454" y="576"/>
                  </a:lnTo>
                  <a:lnTo>
                    <a:pt x="441" y="581"/>
                  </a:lnTo>
                  <a:lnTo>
                    <a:pt x="427" y="586"/>
                  </a:lnTo>
                  <a:lnTo>
                    <a:pt x="412" y="590"/>
                  </a:lnTo>
                  <a:lnTo>
                    <a:pt x="397" y="594"/>
                  </a:lnTo>
                  <a:lnTo>
                    <a:pt x="383" y="596"/>
                  </a:lnTo>
                  <a:lnTo>
                    <a:pt x="368" y="598"/>
                  </a:lnTo>
                  <a:lnTo>
                    <a:pt x="353" y="598"/>
                  </a:lnTo>
                  <a:lnTo>
                    <a:pt x="339" y="599"/>
                  </a:lnTo>
                  <a:lnTo>
                    <a:pt x="325" y="598"/>
                  </a:lnTo>
                  <a:lnTo>
                    <a:pt x="310" y="597"/>
                  </a:lnTo>
                  <a:lnTo>
                    <a:pt x="295" y="595"/>
                  </a:lnTo>
                  <a:lnTo>
                    <a:pt x="280" y="592"/>
                  </a:lnTo>
                  <a:lnTo>
                    <a:pt x="266" y="587"/>
                  </a:lnTo>
                  <a:lnTo>
                    <a:pt x="251" y="583"/>
                  </a:lnTo>
                  <a:lnTo>
                    <a:pt x="238" y="578"/>
                  </a:lnTo>
                  <a:lnTo>
                    <a:pt x="223" y="571"/>
                  </a:lnTo>
                  <a:lnTo>
                    <a:pt x="209" y="565"/>
                  </a:lnTo>
                  <a:lnTo>
                    <a:pt x="195" y="557"/>
                  </a:lnTo>
                  <a:lnTo>
                    <a:pt x="181" y="548"/>
                  </a:lnTo>
                  <a:lnTo>
                    <a:pt x="167" y="540"/>
                  </a:lnTo>
                  <a:lnTo>
                    <a:pt x="154" y="529"/>
                  </a:lnTo>
                  <a:lnTo>
                    <a:pt x="140" y="518"/>
                  </a:lnTo>
                  <a:lnTo>
                    <a:pt x="127" y="507"/>
                  </a:lnTo>
                  <a:lnTo>
                    <a:pt x="114" y="494"/>
                  </a:lnTo>
                  <a:lnTo>
                    <a:pt x="101" y="481"/>
                  </a:lnTo>
                  <a:lnTo>
                    <a:pt x="90" y="467"/>
                  </a:lnTo>
                  <a:lnTo>
                    <a:pt x="77" y="452"/>
                  </a:lnTo>
                  <a:lnTo>
                    <a:pt x="65" y="43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7" name="Freeform 152"/>
            <p:cNvSpPr>
              <a:spLocks noEditPoints="1"/>
            </p:cNvSpPr>
            <p:nvPr userDrawn="1"/>
          </p:nvSpPr>
          <p:spPr bwMode="auto">
            <a:xfrm>
              <a:off x="4810" y="3057"/>
              <a:ext cx="66" cy="65"/>
            </a:xfrm>
            <a:custGeom>
              <a:avLst/>
              <a:gdLst>
                <a:gd name="T0" fmla="*/ 205 w 659"/>
                <a:gd name="T1" fmla="*/ 473 h 648"/>
                <a:gd name="T2" fmla="*/ 233 w 659"/>
                <a:gd name="T3" fmla="*/ 505 h 648"/>
                <a:gd name="T4" fmla="*/ 262 w 659"/>
                <a:gd name="T5" fmla="*/ 526 h 648"/>
                <a:gd name="T6" fmla="*/ 290 w 659"/>
                <a:gd name="T7" fmla="*/ 536 h 648"/>
                <a:gd name="T8" fmla="*/ 317 w 659"/>
                <a:gd name="T9" fmla="*/ 534 h 648"/>
                <a:gd name="T10" fmla="*/ 345 w 659"/>
                <a:gd name="T11" fmla="*/ 520 h 648"/>
                <a:gd name="T12" fmla="*/ 363 w 659"/>
                <a:gd name="T13" fmla="*/ 501 h 648"/>
                <a:gd name="T14" fmla="*/ 373 w 659"/>
                <a:gd name="T15" fmla="*/ 477 h 648"/>
                <a:gd name="T16" fmla="*/ 374 w 659"/>
                <a:gd name="T17" fmla="*/ 448 h 648"/>
                <a:gd name="T18" fmla="*/ 363 w 659"/>
                <a:gd name="T19" fmla="*/ 414 h 648"/>
                <a:gd name="T20" fmla="*/ 342 w 659"/>
                <a:gd name="T21" fmla="*/ 376 h 648"/>
                <a:gd name="T22" fmla="*/ 142 w 659"/>
                <a:gd name="T23" fmla="*/ 386 h 648"/>
                <a:gd name="T24" fmla="*/ 420 w 659"/>
                <a:gd name="T25" fmla="*/ 324 h 648"/>
                <a:gd name="T26" fmla="*/ 446 w 659"/>
                <a:gd name="T27" fmla="*/ 348 h 648"/>
                <a:gd name="T28" fmla="*/ 471 w 659"/>
                <a:gd name="T29" fmla="*/ 362 h 648"/>
                <a:gd name="T30" fmla="*/ 496 w 659"/>
                <a:gd name="T31" fmla="*/ 367 h 648"/>
                <a:gd name="T32" fmla="*/ 517 w 659"/>
                <a:gd name="T33" fmla="*/ 362 h 648"/>
                <a:gd name="T34" fmla="*/ 538 w 659"/>
                <a:gd name="T35" fmla="*/ 349 h 648"/>
                <a:gd name="T36" fmla="*/ 554 w 659"/>
                <a:gd name="T37" fmla="*/ 329 h 648"/>
                <a:gd name="T38" fmla="*/ 560 w 659"/>
                <a:gd name="T39" fmla="*/ 305 h 648"/>
                <a:gd name="T40" fmla="*/ 555 w 659"/>
                <a:gd name="T41" fmla="*/ 278 h 648"/>
                <a:gd name="T42" fmla="*/ 543 w 659"/>
                <a:gd name="T43" fmla="*/ 247 h 648"/>
                <a:gd name="T44" fmla="*/ 520 w 659"/>
                <a:gd name="T45" fmla="*/ 213 h 648"/>
                <a:gd name="T46" fmla="*/ 402 w 659"/>
                <a:gd name="T47" fmla="*/ 301 h 648"/>
                <a:gd name="T48" fmla="*/ 621 w 659"/>
                <a:gd name="T49" fmla="*/ 203 h 648"/>
                <a:gd name="T50" fmla="*/ 650 w 659"/>
                <a:gd name="T51" fmla="*/ 267 h 648"/>
                <a:gd name="T52" fmla="*/ 659 w 659"/>
                <a:gd name="T53" fmla="*/ 327 h 648"/>
                <a:gd name="T54" fmla="*/ 652 w 659"/>
                <a:gd name="T55" fmla="*/ 375 h 648"/>
                <a:gd name="T56" fmla="*/ 639 w 659"/>
                <a:gd name="T57" fmla="*/ 405 h 648"/>
                <a:gd name="T58" fmla="*/ 625 w 659"/>
                <a:gd name="T59" fmla="*/ 426 h 648"/>
                <a:gd name="T60" fmla="*/ 604 w 659"/>
                <a:gd name="T61" fmla="*/ 444 h 648"/>
                <a:gd name="T62" fmla="*/ 580 w 659"/>
                <a:gd name="T63" fmla="*/ 457 h 648"/>
                <a:gd name="T64" fmla="*/ 553 w 659"/>
                <a:gd name="T65" fmla="*/ 464 h 648"/>
                <a:gd name="T66" fmla="*/ 526 w 659"/>
                <a:gd name="T67" fmla="*/ 465 h 648"/>
                <a:gd name="T68" fmla="*/ 497 w 659"/>
                <a:gd name="T69" fmla="*/ 460 h 648"/>
                <a:gd name="T70" fmla="*/ 463 w 659"/>
                <a:gd name="T71" fmla="*/ 466 h 648"/>
                <a:gd name="T72" fmla="*/ 464 w 659"/>
                <a:gd name="T73" fmla="*/ 511 h 648"/>
                <a:gd name="T74" fmla="*/ 458 w 659"/>
                <a:gd name="T75" fmla="*/ 544 h 648"/>
                <a:gd name="T76" fmla="*/ 445 w 659"/>
                <a:gd name="T77" fmla="*/ 577 h 648"/>
                <a:gd name="T78" fmla="*/ 425 w 659"/>
                <a:gd name="T79" fmla="*/ 606 h 648"/>
                <a:gd name="T80" fmla="*/ 408 w 659"/>
                <a:gd name="T81" fmla="*/ 622 h 648"/>
                <a:gd name="T82" fmla="*/ 381 w 659"/>
                <a:gd name="T83" fmla="*/ 638 h 648"/>
                <a:gd name="T84" fmla="*/ 333 w 659"/>
                <a:gd name="T85" fmla="*/ 648 h 648"/>
                <a:gd name="T86" fmla="*/ 286 w 659"/>
                <a:gd name="T87" fmla="*/ 643 h 648"/>
                <a:gd name="T88" fmla="*/ 251 w 659"/>
                <a:gd name="T89" fmla="*/ 631 h 648"/>
                <a:gd name="T90" fmla="*/ 214 w 659"/>
                <a:gd name="T91" fmla="*/ 610 h 648"/>
                <a:gd name="T92" fmla="*/ 158 w 659"/>
                <a:gd name="T93" fmla="*/ 559 h 648"/>
                <a:gd name="T94" fmla="*/ 0 w 659"/>
                <a:gd name="T95" fmla="*/ 347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9" h="648">
                  <a:moveTo>
                    <a:pt x="142" y="386"/>
                  </a:moveTo>
                  <a:lnTo>
                    <a:pt x="194" y="459"/>
                  </a:lnTo>
                  <a:lnTo>
                    <a:pt x="205" y="473"/>
                  </a:lnTo>
                  <a:lnTo>
                    <a:pt x="214" y="484"/>
                  </a:lnTo>
                  <a:lnTo>
                    <a:pt x="224" y="495"/>
                  </a:lnTo>
                  <a:lnTo>
                    <a:pt x="233" y="505"/>
                  </a:lnTo>
                  <a:lnTo>
                    <a:pt x="243" y="513"/>
                  </a:lnTo>
                  <a:lnTo>
                    <a:pt x="252" y="520"/>
                  </a:lnTo>
                  <a:lnTo>
                    <a:pt x="262" y="526"/>
                  </a:lnTo>
                  <a:lnTo>
                    <a:pt x="270" y="531"/>
                  </a:lnTo>
                  <a:lnTo>
                    <a:pt x="280" y="534"/>
                  </a:lnTo>
                  <a:lnTo>
                    <a:pt x="290" y="536"/>
                  </a:lnTo>
                  <a:lnTo>
                    <a:pt x="299" y="538"/>
                  </a:lnTo>
                  <a:lnTo>
                    <a:pt x="308" y="536"/>
                  </a:lnTo>
                  <a:lnTo>
                    <a:pt x="317" y="534"/>
                  </a:lnTo>
                  <a:lnTo>
                    <a:pt x="327" y="531"/>
                  </a:lnTo>
                  <a:lnTo>
                    <a:pt x="335" y="527"/>
                  </a:lnTo>
                  <a:lnTo>
                    <a:pt x="345" y="520"/>
                  </a:lnTo>
                  <a:lnTo>
                    <a:pt x="352" y="515"/>
                  </a:lnTo>
                  <a:lnTo>
                    <a:pt x="358" y="509"/>
                  </a:lnTo>
                  <a:lnTo>
                    <a:pt x="363" y="501"/>
                  </a:lnTo>
                  <a:lnTo>
                    <a:pt x="367" y="494"/>
                  </a:lnTo>
                  <a:lnTo>
                    <a:pt x="370" y="485"/>
                  </a:lnTo>
                  <a:lnTo>
                    <a:pt x="373" y="477"/>
                  </a:lnTo>
                  <a:lnTo>
                    <a:pt x="374" y="468"/>
                  </a:lnTo>
                  <a:lnTo>
                    <a:pt x="375" y="458"/>
                  </a:lnTo>
                  <a:lnTo>
                    <a:pt x="374" y="448"/>
                  </a:lnTo>
                  <a:lnTo>
                    <a:pt x="370" y="438"/>
                  </a:lnTo>
                  <a:lnTo>
                    <a:pt x="367" y="426"/>
                  </a:lnTo>
                  <a:lnTo>
                    <a:pt x="363" y="414"/>
                  </a:lnTo>
                  <a:lnTo>
                    <a:pt x="358" y="401"/>
                  </a:lnTo>
                  <a:lnTo>
                    <a:pt x="350" y="389"/>
                  </a:lnTo>
                  <a:lnTo>
                    <a:pt x="342" y="376"/>
                  </a:lnTo>
                  <a:lnTo>
                    <a:pt x="332" y="362"/>
                  </a:lnTo>
                  <a:lnTo>
                    <a:pt x="279" y="288"/>
                  </a:lnTo>
                  <a:lnTo>
                    <a:pt x="142" y="386"/>
                  </a:lnTo>
                  <a:close/>
                  <a:moveTo>
                    <a:pt x="402" y="301"/>
                  </a:moveTo>
                  <a:lnTo>
                    <a:pt x="411" y="313"/>
                  </a:lnTo>
                  <a:lnTo>
                    <a:pt x="420" y="324"/>
                  </a:lnTo>
                  <a:lnTo>
                    <a:pt x="429" y="333"/>
                  </a:lnTo>
                  <a:lnTo>
                    <a:pt x="437" y="341"/>
                  </a:lnTo>
                  <a:lnTo>
                    <a:pt x="446" y="348"/>
                  </a:lnTo>
                  <a:lnTo>
                    <a:pt x="454" y="353"/>
                  </a:lnTo>
                  <a:lnTo>
                    <a:pt x="463" y="359"/>
                  </a:lnTo>
                  <a:lnTo>
                    <a:pt x="471" y="362"/>
                  </a:lnTo>
                  <a:lnTo>
                    <a:pt x="480" y="365"/>
                  </a:lnTo>
                  <a:lnTo>
                    <a:pt x="487" y="366"/>
                  </a:lnTo>
                  <a:lnTo>
                    <a:pt x="496" y="367"/>
                  </a:lnTo>
                  <a:lnTo>
                    <a:pt x="503" y="366"/>
                  </a:lnTo>
                  <a:lnTo>
                    <a:pt x="511" y="365"/>
                  </a:lnTo>
                  <a:lnTo>
                    <a:pt x="517" y="362"/>
                  </a:lnTo>
                  <a:lnTo>
                    <a:pt x="525" y="359"/>
                  </a:lnTo>
                  <a:lnTo>
                    <a:pt x="531" y="355"/>
                  </a:lnTo>
                  <a:lnTo>
                    <a:pt x="538" y="349"/>
                  </a:lnTo>
                  <a:lnTo>
                    <a:pt x="545" y="343"/>
                  </a:lnTo>
                  <a:lnTo>
                    <a:pt x="550" y="335"/>
                  </a:lnTo>
                  <a:lnTo>
                    <a:pt x="554" y="329"/>
                  </a:lnTo>
                  <a:lnTo>
                    <a:pt x="558" y="321"/>
                  </a:lnTo>
                  <a:lnTo>
                    <a:pt x="559" y="313"/>
                  </a:lnTo>
                  <a:lnTo>
                    <a:pt x="560" y="305"/>
                  </a:lnTo>
                  <a:lnTo>
                    <a:pt x="560" y="296"/>
                  </a:lnTo>
                  <a:lnTo>
                    <a:pt x="558" y="288"/>
                  </a:lnTo>
                  <a:lnTo>
                    <a:pt x="555" y="278"/>
                  </a:lnTo>
                  <a:lnTo>
                    <a:pt x="552" y="268"/>
                  </a:lnTo>
                  <a:lnTo>
                    <a:pt x="548" y="258"/>
                  </a:lnTo>
                  <a:lnTo>
                    <a:pt x="543" y="247"/>
                  </a:lnTo>
                  <a:lnTo>
                    <a:pt x="536" y="236"/>
                  </a:lnTo>
                  <a:lnTo>
                    <a:pt x="529" y="225"/>
                  </a:lnTo>
                  <a:lnTo>
                    <a:pt x="520" y="213"/>
                  </a:lnTo>
                  <a:lnTo>
                    <a:pt x="472" y="146"/>
                  </a:lnTo>
                  <a:lnTo>
                    <a:pt x="352" y="233"/>
                  </a:lnTo>
                  <a:lnTo>
                    <a:pt x="402" y="301"/>
                  </a:lnTo>
                  <a:close/>
                  <a:moveTo>
                    <a:pt x="590" y="156"/>
                  </a:moveTo>
                  <a:lnTo>
                    <a:pt x="606" y="180"/>
                  </a:lnTo>
                  <a:lnTo>
                    <a:pt x="621" y="203"/>
                  </a:lnTo>
                  <a:lnTo>
                    <a:pt x="633" y="225"/>
                  </a:lnTo>
                  <a:lnTo>
                    <a:pt x="643" y="247"/>
                  </a:lnTo>
                  <a:lnTo>
                    <a:pt x="650" y="267"/>
                  </a:lnTo>
                  <a:lnTo>
                    <a:pt x="654" y="288"/>
                  </a:lnTo>
                  <a:lnTo>
                    <a:pt x="657" y="308"/>
                  </a:lnTo>
                  <a:lnTo>
                    <a:pt x="659" y="327"/>
                  </a:lnTo>
                  <a:lnTo>
                    <a:pt x="657" y="343"/>
                  </a:lnTo>
                  <a:lnTo>
                    <a:pt x="655" y="359"/>
                  </a:lnTo>
                  <a:lnTo>
                    <a:pt x="652" y="375"/>
                  </a:lnTo>
                  <a:lnTo>
                    <a:pt x="647" y="390"/>
                  </a:lnTo>
                  <a:lnTo>
                    <a:pt x="644" y="397"/>
                  </a:lnTo>
                  <a:lnTo>
                    <a:pt x="639" y="405"/>
                  </a:lnTo>
                  <a:lnTo>
                    <a:pt x="635" y="412"/>
                  </a:lnTo>
                  <a:lnTo>
                    <a:pt x="630" y="418"/>
                  </a:lnTo>
                  <a:lnTo>
                    <a:pt x="625" y="426"/>
                  </a:lnTo>
                  <a:lnTo>
                    <a:pt x="618" y="432"/>
                  </a:lnTo>
                  <a:lnTo>
                    <a:pt x="612" y="438"/>
                  </a:lnTo>
                  <a:lnTo>
                    <a:pt x="604" y="444"/>
                  </a:lnTo>
                  <a:lnTo>
                    <a:pt x="596" y="449"/>
                  </a:lnTo>
                  <a:lnTo>
                    <a:pt x="588" y="453"/>
                  </a:lnTo>
                  <a:lnTo>
                    <a:pt x="580" y="457"/>
                  </a:lnTo>
                  <a:lnTo>
                    <a:pt x="571" y="460"/>
                  </a:lnTo>
                  <a:lnTo>
                    <a:pt x="562" y="462"/>
                  </a:lnTo>
                  <a:lnTo>
                    <a:pt x="553" y="464"/>
                  </a:lnTo>
                  <a:lnTo>
                    <a:pt x="544" y="465"/>
                  </a:lnTo>
                  <a:lnTo>
                    <a:pt x="534" y="465"/>
                  </a:lnTo>
                  <a:lnTo>
                    <a:pt x="526" y="465"/>
                  </a:lnTo>
                  <a:lnTo>
                    <a:pt x="516" y="464"/>
                  </a:lnTo>
                  <a:lnTo>
                    <a:pt x="506" y="462"/>
                  </a:lnTo>
                  <a:lnTo>
                    <a:pt x="497" y="460"/>
                  </a:lnTo>
                  <a:lnTo>
                    <a:pt x="478" y="453"/>
                  </a:lnTo>
                  <a:lnTo>
                    <a:pt x="459" y="445"/>
                  </a:lnTo>
                  <a:lnTo>
                    <a:pt x="463" y="466"/>
                  </a:lnTo>
                  <a:lnTo>
                    <a:pt x="464" y="488"/>
                  </a:lnTo>
                  <a:lnTo>
                    <a:pt x="464" y="499"/>
                  </a:lnTo>
                  <a:lnTo>
                    <a:pt x="464" y="511"/>
                  </a:lnTo>
                  <a:lnTo>
                    <a:pt x="463" y="522"/>
                  </a:lnTo>
                  <a:lnTo>
                    <a:pt x="461" y="533"/>
                  </a:lnTo>
                  <a:lnTo>
                    <a:pt x="458" y="544"/>
                  </a:lnTo>
                  <a:lnTo>
                    <a:pt x="454" y="556"/>
                  </a:lnTo>
                  <a:lnTo>
                    <a:pt x="450" y="566"/>
                  </a:lnTo>
                  <a:lnTo>
                    <a:pt x="445" y="577"/>
                  </a:lnTo>
                  <a:lnTo>
                    <a:pt x="440" y="586"/>
                  </a:lnTo>
                  <a:lnTo>
                    <a:pt x="432" y="597"/>
                  </a:lnTo>
                  <a:lnTo>
                    <a:pt x="425" y="606"/>
                  </a:lnTo>
                  <a:lnTo>
                    <a:pt x="415" y="615"/>
                  </a:lnTo>
                  <a:lnTo>
                    <a:pt x="412" y="618"/>
                  </a:lnTo>
                  <a:lnTo>
                    <a:pt x="408" y="622"/>
                  </a:lnTo>
                  <a:lnTo>
                    <a:pt x="403" y="625"/>
                  </a:lnTo>
                  <a:lnTo>
                    <a:pt x="397" y="630"/>
                  </a:lnTo>
                  <a:lnTo>
                    <a:pt x="381" y="638"/>
                  </a:lnTo>
                  <a:lnTo>
                    <a:pt x="365" y="643"/>
                  </a:lnTo>
                  <a:lnTo>
                    <a:pt x="349" y="646"/>
                  </a:lnTo>
                  <a:lnTo>
                    <a:pt x="333" y="648"/>
                  </a:lnTo>
                  <a:lnTo>
                    <a:pt x="317" y="647"/>
                  </a:lnTo>
                  <a:lnTo>
                    <a:pt x="301" y="646"/>
                  </a:lnTo>
                  <a:lnTo>
                    <a:pt x="286" y="643"/>
                  </a:lnTo>
                  <a:lnTo>
                    <a:pt x="272" y="638"/>
                  </a:lnTo>
                  <a:lnTo>
                    <a:pt x="262" y="634"/>
                  </a:lnTo>
                  <a:lnTo>
                    <a:pt x="251" y="631"/>
                  </a:lnTo>
                  <a:lnTo>
                    <a:pt x="242" y="626"/>
                  </a:lnTo>
                  <a:lnTo>
                    <a:pt x="232" y="622"/>
                  </a:lnTo>
                  <a:lnTo>
                    <a:pt x="214" y="610"/>
                  </a:lnTo>
                  <a:lnTo>
                    <a:pt x="195" y="595"/>
                  </a:lnTo>
                  <a:lnTo>
                    <a:pt x="176" y="579"/>
                  </a:lnTo>
                  <a:lnTo>
                    <a:pt x="158" y="559"/>
                  </a:lnTo>
                  <a:lnTo>
                    <a:pt x="139" y="536"/>
                  </a:lnTo>
                  <a:lnTo>
                    <a:pt x="120" y="512"/>
                  </a:lnTo>
                  <a:lnTo>
                    <a:pt x="0" y="347"/>
                  </a:lnTo>
                  <a:lnTo>
                    <a:pt x="478" y="0"/>
                  </a:lnTo>
                  <a:lnTo>
                    <a:pt x="590" y="15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8" name="Freeform 153"/>
            <p:cNvSpPr>
              <a:spLocks/>
            </p:cNvSpPr>
            <p:nvPr userDrawn="1"/>
          </p:nvSpPr>
          <p:spPr bwMode="auto">
            <a:xfrm>
              <a:off x="4852" y="3110"/>
              <a:ext cx="63" cy="60"/>
            </a:xfrm>
            <a:custGeom>
              <a:avLst/>
              <a:gdLst>
                <a:gd name="T0" fmla="*/ 624 w 624"/>
                <a:gd name="T1" fmla="*/ 252 h 599"/>
                <a:gd name="T2" fmla="*/ 484 w 624"/>
                <a:gd name="T3" fmla="*/ 214 h 599"/>
                <a:gd name="T4" fmla="*/ 453 w 624"/>
                <a:gd name="T5" fmla="*/ 175 h 599"/>
                <a:gd name="T6" fmla="*/ 419 w 624"/>
                <a:gd name="T7" fmla="*/ 145 h 599"/>
                <a:gd name="T8" fmla="*/ 381 w 624"/>
                <a:gd name="T9" fmla="*/ 124 h 599"/>
                <a:gd name="T10" fmla="*/ 362 w 624"/>
                <a:gd name="T11" fmla="*/ 116 h 599"/>
                <a:gd name="T12" fmla="*/ 343 w 624"/>
                <a:gd name="T13" fmla="*/ 110 h 599"/>
                <a:gd name="T14" fmla="*/ 323 w 624"/>
                <a:gd name="T15" fmla="*/ 107 h 599"/>
                <a:gd name="T16" fmla="*/ 304 w 624"/>
                <a:gd name="T17" fmla="*/ 106 h 599"/>
                <a:gd name="T18" fmla="*/ 284 w 624"/>
                <a:gd name="T19" fmla="*/ 107 h 599"/>
                <a:gd name="T20" fmla="*/ 263 w 624"/>
                <a:gd name="T21" fmla="*/ 110 h 599"/>
                <a:gd name="T22" fmla="*/ 243 w 624"/>
                <a:gd name="T23" fmla="*/ 117 h 599"/>
                <a:gd name="T24" fmla="*/ 223 w 624"/>
                <a:gd name="T25" fmla="*/ 124 h 599"/>
                <a:gd name="T26" fmla="*/ 183 w 624"/>
                <a:gd name="T27" fmla="*/ 147 h 599"/>
                <a:gd name="T28" fmla="*/ 149 w 624"/>
                <a:gd name="T29" fmla="*/ 178 h 599"/>
                <a:gd name="T30" fmla="*/ 135 w 624"/>
                <a:gd name="T31" fmla="*/ 194 h 599"/>
                <a:gd name="T32" fmla="*/ 123 w 624"/>
                <a:gd name="T33" fmla="*/ 212 h 599"/>
                <a:gd name="T34" fmla="*/ 115 w 624"/>
                <a:gd name="T35" fmla="*/ 231 h 599"/>
                <a:gd name="T36" fmla="*/ 107 w 624"/>
                <a:gd name="T37" fmla="*/ 250 h 599"/>
                <a:gd name="T38" fmla="*/ 102 w 624"/>
                <a:gd name="T39" fmla="*/ 269 h 599"/>
                <a:gd name="T40" fmla="*/ 99 w 624"/>
                <a:gd name="T41" fmla="*/ 288 h 599"/>
                <a:gd name="T42" fmla="*/ 99 w 624"/>
                <a:gd name="T43" fmla="*/ 308 h 599"/>
                <a:gd name="T44" fmla="*/ 100 w 624"/>
                <a:gd name="T45" fmla="*/ 328 h 599"/>
                <a:gd name="T46" fmla="*/ 109 w 624"/>
                <a:gd name="T47" fmla="*/ 370 h 599"/>
                <a:gd name="T48" fmla="*/ 126 w 624"/>
                <a:gd name="T49" fmla="*/ 412 h 599"/>
                <a:gd name="T50" fmla="*/ 153 w 624"/>
                <a:gd name="T51" fmla="*/ 455 h 599"/>
                <a:gd name="T52" fmla="*/ 272 w 624"/>
                <a:gd name="T53" fmla="*/ 383 h 599"/>
                <a:gd name="T54" fmla="*/ 270 w 624"/>
                <a:gd name="T55" fmla="*/ 220 h 599"/>
                <a:gd name="T56" fmla="*/ 337 w 624"/>
                <a:gd name="T57" fmla="*/ 459 h 599"/>
                <a:gd name="T58" fmla="*/ 146 w 624"/>
                <a:gd name="T59" fmla="*/ 599 h 599"/>
                <a:gd name="T60" fmla="*/ 70 w 624"/>
                <a:gd name="T61" fmla="*/ 493 h 599"/>
                <a:gd name="T62" fmla="*/ 51 w 624"/>
                <a:gd name="T63" fmla="*/ 461 h 599"/>
                <a:gd name="T64" fmla="*/ 34 w 624"/>
                <a:gd name="T65" fmla="*/ 429 h 599"/>
                <a:gd name="T66" fmla="*/ 21 w 624"/>
                <a:gd name="T67" fmla="*/ 398 h 599"/>
                <a:gd name="T68" fmla="*/ 11 w 624"/>
                <a:gd name="T69" fmla="*/ 366 h 599"/>
                <a:gd name="T70" fmla="*/ 4 w 624"/>
                <a:gd name="T71" fmla="*/ 335 h 599"/>
                <a:gd name="T72" fmla="*/ 1 w 624"/>
                <a:gd name="T73" fmla="*/ 303 h 599"/>
                <a:gd name="T74" fmla="*/ 0 w 624"/>
                <a:gd name="T75" fmla="*/ 273 h 599"/>
                <a:gd name="T76" fmla="*/ 2 w 624"/>
                <a:gd name="T77" fmla="*/ 243 h 599"/>
                <a:gd name="T78" fmla="*/ 7 w 624"/>
                <a:gd name="T79" fmla="*/ 215 h 599"/>
                <a:gd name="T80" fmla="*/ 16 w 624"/>
                <a:gd name="T81" fmla="*/ 186 h 599"/>
                <a:gd name="T82" fmla="*/ 27 w 624"/>
                <a:gd name="T83" fmla="*/ 159 h 599"/>
                <a:gd name="T84" fmla="*/ 42 w 624"/>
                <a:gd name="T85" fmla="*/ 134 h 599"/>
                <a:gd name="T86" fmla="*/ 59 w 624"/>
                <a:gd name="T87" fmla="*/ 109 h 599"/>
                <a:gd name="T88" fmla="*/ 79 w 624"/>
                <a:gd name="T89" fmla="*/ 86 h 599"/>
                <a:gd name="T90" fmla="*/ 102 w 624"/>
                <a:gd name="T91" fmla="*/ 65 h 599"/>
                <a:gd name="T92" fmla="*/ 127 w 624"/>
                <a:gd name="T93" fmla="*/ 45 h 599"/>
                <a:gd name="T94" fmla="*/ 155 w 624"/>
                <a:gd name="T95" fmla="*/ 31 h 599"/>
                <a:gd name="T96" fmla="*/ 184 w 624"/>
                <a:gd name="T97" fmla="*/ 18 h 599"/>
                <a:gd name="T98" fmla="*/ 212 w 624"/>
                <a:gd name="T99" fmla="*/ 9 h 599"/>
                <a:gd name="T100" fmla="*/ 241 w 624"/>
                <a:gd name="T101" fmla="*/ 3 h 599"/>
                <a:gd name="T102" fmla="*/ 271 w 624"/>
                <a:gd name="T103" fmla="*/ 1 h 599"/>
                <a:gd name="T104" fmla="*/ 300 w 624"/>
                <a:gd name="T105" fmla="*/ 1 h 599"/>
                <a:gd name="T106" fmla="*/ 329 w 624"/>
                <a:gd name="T107" fmla="*/ 4 h 599"/>
                <a:gd name="T108" fmla="*/ 358 w 624"/>
                <a:gd name="T109" fmla="*/ 11 h 599"/>
                <a:gd name="T110" fmla="*/ 387 w 624"/>
                <a:gd name="T111" fmla="*/ 21 h 599"/>
                <a:gd name="T112" fmla="*/ 415 w 624"/>
                <a:gd name="T113" fmla="*/ 34 h 599"/>
                <a:gd name="T114" fmla="*/ 443 w 624"/>
                <a:gd name="T115" fmla="*/ 51 h 599"/>
                <a:gd name="T116" fmla="*/ 471 w 624"/>
                <a:gd name="T117" fmla="*/ 70 h 599"/>
                <a:gd name="T118" fmla="*/ 497 w 624"/>
                <a:gd name="T119" fmla="*/ 92 h 599"/>
                <a:gd name="T120" fmla="*/ 523 w 624"/>
                <a:gd name="T121" fmla="*/ 118 h 599"/>
                <a:gd name="T122" fmla="*/ 547 w 624"/>
                <a:gd name="T123" fmla="*/ 14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9">
                  <a:moveTo>
                    <a:pt x="559" y="162"/>
                  </a:moveTo>
                  <a:lnTo>
                    <a:pt x="624" y="252"/>
                  </a:lnTo>
                  <a:lnTo>
                    <a:pt x="550" y="304"/>
                  </a:lnTo>
                  <a:lnTo>
                    <a:pt x="484" y="214"/>
                  </a:lnTo>
                  <a:lnTo>
                    <a:pt x="470" y="193"/>
                  </a:lnTo>
                  <a:lnTo>
                    <a:pt x="453" y="175"/>
                  </a:lnTo>
                  <a:lnTo>
                    <a:pt x="436" y="159"/>
                  </a:lnTo>
                  <a:lnTo>
                    <a:pt x="419" y="145"/>
                  </a:lnTo>
                  <a:lnTo>
                    <a:pt x="399" y="134"/>
                  </a:lnTo>
                  <a:lnTo>
                    <a:pt x="381" y="124"/>
                  </a:lnTo>
                  <a:lnTo>
                    <a:pt x="372" y="120"/>
                  </a:lnTo>
                  <a:lnTo>
                    <a:pt x="362" y="116"/>
                  </a:lnTo>
                  <a:lnTo>
                    <a:pt x="353" y="114"/>
                  </a:lnTo>
                  <a:lnTo>
                    <a:pt x="343" y="110"/>
                  </a:lnTo>
                  <a:lnTo>
                    <a:pt x="334" y="108"/>
                  </a:lnTo>
                  <a:lnTo>
                    <a:pt x="323" y="107"/>
                  </a:lnTo>
                  <a:lnTo>
                    <a:pt x="313" y="106"/>
                  </a:lnTo>
                  <a:lnTo>
                    <a:pt x="304" y="106"/>
                  </a:lnTo>
                  <a:lnTo>
                    <a:pt x="293" y="106"/>
                  </a:lnTo>
                  <a:lnTo>
                    <a:pt x="284" y="107"/>
                  </a:lnTo>
                  <a:lnTo>
                    <a:pt x="273" y="109"/>
                  </a:lnTo>
                  <a:lnTo>
                    <a:pt x="263" y="110"/>
                  </a:lnTo>
                  <a:lnTo>
                    <a:pt x="253" y="114"/>
                  </a:lnTo>
                  <a:lnTo>
                    <a:pt x="243" y="117"/>
                  </a:lnTo>
                  <a:lnTo>
                    <a:pt x="233" y="120"/>
                  </a:lnTo>
                  <a:lnTo>
                    <a:pt x="223" y="124"/>
                  </a:lnTo>
                  <a:lnTo>
                    <a:pt x="203" y="135"/>
                  </a:lnTo>
                  <a:lnTo>
                    <a:pt x="183" y="147"/>
                  </a:lnTo>
                  <a:lnTo>
                    <a:pt x="164" y="162"/>
                  </a:lnTo>
                  <a:lnTo>
                    <a:pt x="149" y="178"/>
                  </a:lnTo>
                  <a:lnTo>
                    <a:pt x="141" y="186"/>
                  </a:lnTo>
                  <a:lnTo>
                    <a:pt x="135" y="194"/>
                  </a:lnTo>
                  <a:lnTo>
                    <a:pt x="129" y="204"/>
                  </a:lnTo>
                  <a:lnTo>
                    <a:pt x="123" y="212"/>
                  </a:lnTo>
                  <a:lnTo>
                    <a:pt x="119" y="221"/>
                  </a:lnTo>
                  <a:lnTo>
                    <a:pt x="115" y="231"/>
                  </a:lnTo>
                  <a:lnTo>
                    <a:pt x="110" y="240"/>
                  </a:lnTo>
                  <a:lnTo>
                    <a:pt x="107" y="250"/>
                  </a:lnTo>
                  <a:lnTo>
                    <a:pt x="104" y="259"/>
                  </a:lnTo>
                  <a:lnTo>
                    <a:pt x="102" y="269"/>
                  </a:lnTo>
                  <a:lnTo>
                    <a:pt x="100" y="278"/>
                  </a:lnTo>
                  <a:lnTo>
                    <a:pt x="99" y="288"/>
                  </a:lnTo>
                  <a:lnTo>
                    <a:pt x="99" y="299"/>
                  </a:lnTo>
                  <a:lnTo>
                    <a:pt x="99" y="308"/>
                  </a:lnTo>
                  <a:lnTo>
                    <a:pt x="99" y="319"/>
                  </a:lnTo>
                  <a:lnTo>
                    <a:pt x="100" y="328"/>
                  </a:lnTo>
                  <a:lnTo>
                    <a:pt x="103" y="350"/>
                  </a:lnTo>
                  <a:lnTo>
                    <a:pt x="109" y="370"/>
                  </a:lnTo>
                  <a:lnTo>
                    <a:pt x="117" y="391"/>
                  </a:lnTo>
                  <a:lnTo>
                    <a:pt x="126" y="412"/>
                  </a:lnTo>
                  <a:lnTo>
                    <a:pt x="139" y="434"/>
                  </a:lnTo>
                  <a:lnTo>
                    <a:pt x="153" y="455"/>
                  </a:lnTo>
                  <a:lnTo>
                    <a:pt x="160" y="464"/>
                  </a:lnTo>
                  <a:lnTo>
                    <a:pt x="272" y="383"/>
                  </a:lnTo>
                  <a:lnTo>
                    <a:pt x="194" y="275"/>
                  </a:lnTo>
                  <a:lnTo>
                    <a:pt x="270" y="220"/>
                  </a:lnTo>
                  <a:lnTo>
                    <a:pt x="407" y="409"/>
                  </a:lnTo>
                  <a:lnTo>
                    <a:pt x="337" y="459"/>
                  </a:lnTo>
                  <a:lnTo>
                    <a:pt x="223" y="542"/>
                  </a:lnTo>
                  <a:lnTo>
                    <a:pt x="146" y="599"/>
                  </a:lnTo>
                  <a:lnTo>
                    <a:pt x="82" y="509"/>
                  </a:lnTo>
                  <a:lnTo>
                    <a:pt x="70" y="493"/>
                  </a:lnTo>
                  <a:lnTo>
                    <a:pt x="60" y="477"/>
                  </a:lnTo>
                  <a:lnTo>
                    <a:pt x="51" y="461"/>
                  </a:lnTo>
                  <a:lnTo>
                    <a:pt x="42" y="445"/>
                  </a:lnTo>
                  <a:lnTo>
                    <a:pt x="34" y="429"/>
                  </a:lnTo>
                  <a:lnTo>
                    <a:pt x="27" y="414"/>
                  </a:lnTo>
                  <a:lnTo>
                    <a:pt x="21" y="398"/>
                  </a:lnTo>
                  <a:lnTo>
                    <a:pt x="16" y="382"/>
                  </a:lnTo>
                  <a:lnTo>
                    <a:pt x="11" y="366"/>
                  </a:lnTo>
                  <a:lnTo>
                    <a:pt x="7" y="350"/>
                  </a:lnTo>
                  <a:lnTo>
                    <a:pt x="4" y="335"/>
                  </a:lnTo>
                  <a:lnTo>
                    <a:pt x="2" y="319"/>
                  </a:lnTo>
                  <a:lnTo>
                    <a:pt x="1" y="303"/>
                  </a:lnTo>
                  <a:lnTo>
                    <a:pt x="0" y="288"/>
                  </a:lnTo>
                  <a:lnTo>
                    <a:pt x="0" y="273"/>
                  </a:lnTo>
                  <a:lnTo>
                    <a:pt x="1" y="258"/>
                  </a:lnTo>
                  <a:lnTo>
                    <a:pt x="2" y="243"/>
                  </a:lnTo>
                  <a:lnTo>
                    <a:pt x="5" y="228"/>
                  </a:lnTo>
                  <a:lnTo>
                    <a:pt x="7" y="215"/>
                  </a:lnTo>
                  <a:lnTo>
                    <a:pt x="11" y="200"/>
                  </a:lnTo>
                  <a:lnTo>
                    <a:pt x="16" y="186"/>
                  </a:lnTo>
                  <a:lnTo>
                    <a:pt x="21" y="173"/>
                  </a:lnTo>
                  <a:lnTo>
                    <a:pt x="27" y="159"/>
                  </a:lnTo>
                  <a:lnTo>
                    <a:pt x="34" y="147"/>
                  </a:lnTo>
                  <a:lnTo>
                    <a:pt x="42" y="134"/>
                  </a:lnTo>
                  <a:lnTo>
                    <a:pt x="50" y="121"/>
                  </a:lnTo>
                  <a:lnTo>
                    <a:pt x="59" y="109"/>
                  </a:lnTo>
                  <a:lnTo>
                    <a:pt x="69" y="98"/>
                  </a:lnTo>
                  <a:lnTo>
                    <a:pt x="79" y="86"/>
                  </a:lnTo>
                  <a:lnTo>
                    <a:pt x="90" y="75"/>
                  </a:lnTo>
                  <a:lnTo>
                    <a:pt x="102" y="65"/>
                  </a:lnTo>
                  <a:lnTo>
                    <a:pt x="115" y="54"/>
                  </a:lnTo>
                  <a:lnTo>
                    <a:pt x="127" y="45"/>
                  </a:lnTo>
                  <a:lnTo>
                    <a:pt x="141" y="37"/>
                  </a:lnTo>
                  <a:lnTo>
                    <a:pt x="155" y="31"/>
                  </a:lnTo>
                  <a:lnTo>
                    <a:pt x="170" y="24"/>
                  </a:lnTo>
                  <a:lnTo>
                    <a:pt x="184" y="18"/>
                  </a:lnTo>
                  <a:lnTo>
                    <a:pt x="197" y="14"/>
                  </a:lnTo>
                  <a:lnTo>
                    <a:pt x="212" y="9"/>
                  </a:lnTo>
                  <a:lnTo>
                    <a:pt x="226" y="6"/>
                  </a:lnTo>
                  <a:lnTo>
                    <a:pt x="241" y="3"/>
                  </a:lnTo>
                  <a:lnTo>
                    <a:pt x="256" y="2"/>
                  </a:lnTo>
                  <a:lnTo>
                    <a:pt x="271" y="1"/>
                  </a:lnTo>
                  <a:lnTo>
                    <a:pt x="285" y="0"/>
                  </a:lnTo>
                  <a:lnTo>
                    <a:pt x="300" y="1"/>
                  </a:lnTo>
                  <a:lnTo>
                    <a:pt x="314" y="2"/>
                  </a:lnTo>
                  <a:lnTo>
                    <a:pt x="329" y="4"/>
                  </a:lnTo>
                  <a:lnTo>
                    <a:pt x="344" y="7"/>
                  </a:lnTo>
                  <a:lnTo>
                    <a:pt x="358" y="11"/>
                  </a:lnTo>
                  <a:lnTo>
                    <a:pt x="373" y="16"/>
                  </a:lnTo>
                  <a:lnTo>
                    <a:pt x="387" y="21"/>
                  </a:lnTo>
                  <a:lnTo>
                    <a:pt x="402" y="27"/>
                  </a:lnTo>
                  <a:lnTo>
                    <a:pt x="415" y="34"/>
                  </a:lnTo>
                  <a:lnTo>
                    <a:pt x="429" y="42"/>
                  </a:lnTo>
                  <a:lnTo>
                    <a:pt x="443" y="51"/>
                  </a:lnTo>
                  <a:lnTo>
                    <a:pt x="457" y="59"/>
                  </a:lnTo>
                  <a:lnTo>
                    <a:pt x="471" y="70"/>
                  </a:lnTo>
                  <a:lnTo>
                    <a:pt x="483" y="81"/>
                  </a:lnTo>
                  <a:lnTo>
                    <a:pt x="497" y="92"/>
                  </a:lnTo>
                  <a:lnTo>
                    <a:pt x="510" y="105"/>
                  </a:lnTo>
                  <a:lnTo>
                    <a:pt x="523" y="118"/>
                  </a:lnTo>
                  <a:lnTo>
                    <a:pt x="534" y="132"/>
                  </a:lnTo>
                  <a:lnTo>
                    <a:pt x="547" y="147"/>
                  </a:lnTo>
                  <a:lnTo>
                    <a:pt x="559" y="16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9" name="Freeform 154"/>
            <p:cNvSpPr>
              <a:spLocks noEditPoints="1"/>
            </p:cNvSpPr>
            <p:nvPr userDrawn="1"/>
          </p:nvSpPr>
          <p:spPr bwMode="auto">
            <a:xfrm>
              <a:off x="4778" y="3480"/>
              <a:ext cx="65" cy="65"/>
            </a:xfrm>
            <a:custGeom>
              <a:avLst/>
              <a:gdLst>
                <a:gd name="T0" fmla="*/ 471 w 646"/>
                <a:gd name="T1" fmla="*/ 455 h 658"/>
                <a:gd name="T2" fmla="*/ 504 w 646"/>
                <a:gd name="T3" fmla="*/ 425 h 658"/>
                <a:gd name="T4" fmla="*/ 525 w 646"/>
                <a:gd name="T5" fmla="*/ 397 h 658"/>
                <a:gd name="T6" fmla="*/ 536 w 646"/>
                <a:gd name="T7" fmla="*/ 368 h 658"/>
                <a:gd name="T8" fmla="*/ 533 w 646"/>
                <a:gd name="T9" fmla="*/ 341 h 658"/>
                <a:gd name="T10" fmla="*/ 520 w 646"/>
                <a:gd name="T11" fmla="*/ 313 h 658"/>
                <a:gd name="T12" fmla="*/ 500 w 646"/>
                <a:gd name="T13" fmla="*/ 295 h 658"/>
                <a:gd name="T14" fmla="*/ 476 w 646"/>
                <a:gd name="T15" fmla="*/ 285 h 658"/>
                <a:gd name="T16" fmla="*/ 446 w 646"/>
                <a:gd name="T17" fmla="*/ 285 h 658"/>
                <a:gd name="T18" fmla="*/ 412 w 646"/>
                <a:gd name="T19" fmla="*/ 295 h 658"/>
                <a:gd name="T20" fmla="*/ 374 w 646"/>
                <a:gd name="T21" fmla="*/ 316 h 658"/>
                <a:gd name="T22" fmla="*/ 386 w 646"/>
                <a:gd name="T23" fmla="*/ 516 h 658"/>
                <a:gd name="T24" fmla="*/ 322 w 646"/>
                <a:gd name="T25" fmla="*/ 239 h 658"/>
                <a:gd name="T26" fmla="*/ 346 w 646"/>
                <a:gd name="T27" fmla="*/ 212 h 658"/>
                <a:gd name="T28" fmla="*/ 361 w 646"/>
                <a:gd name="T29" fmla="*/ 187 h 658"/>
                <a:gd name="T30" fmla="*/ 365 w 646"/>
                <a:gd name="T31" fmla="*/ 163 h 658"/>
                <a:gd name="T32" fmla="*/ 361 w 646"/>
                <a:gd name="T33" fmla="*/ 141 h 658"/>
                <a:gd name="T34" fmla="*/ 347 w 646"/>
                <a:gd name="T35" fmla="*/ 120 h 658"/>
                <a:gd name="T36" fmla="*/ 327 w 646"/>
                <a:gd name="T37" fmla="*/ 104 h 658"/>
                <a:gd name="T38" fmla="*/ 304 w 646"/>
                <a:gd name="T39" fmla="*/ 98 h 658"/>
                <a:gd name="T40" fmla="*/ 276 w 646"/>
                <a:gd name="T41" fmla="*/ 103 h 658"/>
                <a:gd name="T42" fmla="*/ 246 w 646"/>
                <a:gd name="T43" fmla="*/ 115 h 658"/>
                <a:gd name="T44" fmla="*/ 211 w 646"/>
                <a:gd name="T45" fmla="*/ 138 h 658"/>
                <a:gd name="T46" fmla="*/ 301 w 646"/>
                <a:gd name="T47" fmla="*/ 256 h 658"/>
                <a:gd name="T48" fmla="*/ 202 w 646"/>
                <a:gd name="T49" fmla="*/ 37 h 658"/>
                <a:gd name="T50" fmla="*/ 267 w 646"/>
                <a:gd name="T51" fmla="*/ 9 h 658"/>
                <a:gd name="T52" fmla="*/ 326 w 646"/>
                <a:gd name="T53" fmla="*/ 0 h 658"/>
                <a:gd name="T54" fmla="*/ 374 w 646"/>
                <a:gd name="T55" fmla="*/ 6 h 658"/>
                <a:gd name="T56" fmla="*/ 404 w 646"/>
                <a:gd name="T57" fmla="*/ 18 h 658"/>
                <a:gd name="T58" fmla="*/ 424 w 646"/>
                <a:gd name="T59" fmla="*/ 33 h 658"/>
                <a:gd name="T60" fmla="*/ 442 w 646"/>
                <a:gd name="T61" fmla="*/ 54 h 658"/>
                <a:gd name="T62" fmla="*/ 456 w 646"/>
                <a:gd name="T63" fmla="*/ 79 h 658"/>
                <a:gd name="T64" fmla="*/ 463 w 646"/>
                <a:gd name="T65" fmla="*/ 106 h 658"/>
                <a:gd name="T66" fmla="*/ 463 w 646"/>
                <a:gd name="T67" fmla="*/ 133 h 658"/>
                <a:gd name="T68" fmla="*/ 459 w 646"/>
                <a:gd name="T69" fmla="*/ 162 h 658"/>
                <a:gd name="T70" fmla="*/ 464 w 646"/>
                <a:gd name="T71" fmla="*/ 196 h 658"/>
                <a:gd name="T72" fmla="*/ 509 w 646"/>
                <a:gd name="T73" fmla="*/ 194 h 658"/>
                <a:gd name="T74" fmla="*/ 543 w 646"/>
                <a:gd name="T75" fmla="*/ 200 h 658"/>
                <a:gd name="T76" fmla="*/ 575 w 646"/>
                <a:gd name="T77" fmla="*/ 213 h 658"/>
                <a:gd name="T78" fmla="*/ 605 w 646"/>
                <a:gd name="T79" fmla="*/ 233 h 658"/>
                <a:gd name="T80" fmla="*/ 621 w 646"/>
                <a:gd name="T81" fmla="*/ 250 h 658"/>
                <a:gd name="T82" fmla="*/ 637 w 646"/>
                <a:gd name="T83" fmla="*/ 277 h 658"/>
                <a:gd name="T84" fmla="*/ 646 w 646"/>
                <a:gd name="T85" fmla="*/ 325 h 658"/>
                <a:gd name="T86" fmla="*/ 641 w 646"/>
                <a:gd name="T87" fmla="*/ 372 h 658"/>
                <a:gd name="T88" fmla="*/ 629 w 646"/>
                <a:gd name="T89" fmla="*/ 407 h 658"/>
                <a:gd name="T90" fmla="*/ 608 w 646"/>
                <a:gd name="T91" fmla="*/ 445 h 658"/>
                <a:gd name="T92" fmla="*/ 558 w 646"/>
                <a:gd name="T93" fmla="*/ 500 h 658"/>
                <a:gd name="T94" fmla="*/ 346 w 646"/>
                <a:gd name="T9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8">
                  <a:moveTo>
                    <a:pt x="386" y="516"/>
                  </a:moveTo>
                  <a:lnTo>
                    <a:pt x="458" y="464"/>
                  </a:lnTo>
                  <a:lnTo>
                    <a:pt x="471" y="455"/>
                  </a:lnTo>
                  <a:lnTo>
                    <a:pt x="483" y="444"/>
                  </a:lnTo>
                  <a:lnTo>
                    <a:pt x="494" y="434"/>
                  </a:lnTo>
                  <a:lnTo>
                    <a:pt x="504" y="425"/>
                  </a:lnTo>
                  <a:lnTo>
                    <a:pt x="512" y="415"/>
                  </a:lnTo>
                  <a:lnTo>
                    <a:pt x="518" y="406"/>
                  </a:lnTo>
                  <a:lnTo>
                    <a:pt x="525" y="397"/>
                  </a:lnTo>
                  <a:lnTo>
                    <a:pt x="529" y="388"/>
                  </a:lnTo>
                  <a:lnTo>
                    <a:pt x="533" y="378"/>
                  </a:lnTo>
                  <a:lnTo>
                    <a:pt x="536" y="368"/>
                  </a:lnTo>
                  <a:lnTo>
                    <a:pt x="536" y="360"/>
                  </a:lnTo>
                  <a:lnTo>
                    <a:pt x="536" y="350"/>
                  </a:lnTo>
                  <a:lnTo>
                    <a:pt x="533" y="341"/>
                  </a:lnTo>
                  <a:lnTo>
                    <a:pt x="530" y="332"/>
                  </a:lnTo>
                  <a:lnTo>
                    <a:pt x="526" y="323"/>
                  </a:lnTo>
                  <a:lnTo>
                    <a:pt x="520" y="313"/>
                  </a:lnTo>
                  <a:lnTo>
                    <a:pt x="513" y="307"/>
                  </a:lnTo>
                  <a:lnTo>
                    <a:pt x="507" y="300"/>
                  </a:lnTo>
                  <a:lnTo>
                    <a:pt x="500" y="295"/>
                  </a:lnTo>
                  <a:lnTo>
                    <a:pt x="493" y="291"/>
                  </a:lnTo>
                  <a:lnTo>
                    <a:pt x="484" y="288"/>
                  </a:lnTo>
                  <a:lnTo>
                    <a:pt x="476" y="285"/>
                  </a:lnTo>
                  <a:lnTo>
                    <a:pt x="466" y="284"/>
                  </a:lnTo>
                  <a:lnTo>
                    <a:pt x="457" y="284"/>
                  </a:lnTo>
                  <a:lnTo>
                    <a:pt x="446" y="285"/>
                  </a:lnTo>
                  <a:lnTo>
                    <a:pt x="436" y="288"/>
                  </a:lnTo>
                  <a:lnTo>
                    <a:pt x="425" y="291"/>
                  </a:lnTo>
                  <a:lnTo>
                    <a:pt x="412" y="295"/>
                  </a:lnTo>
                  <a:lnTo>
                    <a:pt x="400" y="301"/>
                  </a:lnTo>
                  <a:lnTo>
                    <a:pt x="388" y="308"/>
                  </a:lnTo>
                  <a:lnTo>
                    <a:pt x="374" y="316"/>
                  </a:lnTo>
                  <a:lnTo>
                    <a:pt x="360" y="326"/>
                  </a:lnTo>
                  <a:lnTo>
                    <a:pt x="286" y="380"/>
                  </a:lnTo>
                  <a:lnTo>
                    <a:pt x="386" y="516"/>
                  </a:lnTo>
                  <a:close/>
                  <a:moveTo>
                    <a:pt x="301" y="256"/>
                  </a:moveTo>
                  <a:lnTo>
                    <a:pt x="312" y="247"/>
                  </a:lnTo>
                  <a:lnTo>
                    <a:pt x="322" y="239"/>
                  </a:lnTo>
                  <a:lnTo>
                    <a:pt x="331" y="229"/>
                  </a:lnTo>
                  <a:lnTo>
                    <a:pt x="340" y="221"/>
                  </a:lnTo>
                  <a:lnTo>
                    <a:pt x="346" y="212"/>
                  </a:lnTo>
                  <a:lnTo>
                    <a:pt x="353" y="204"/>
                  </a:lnTo>
                  <a:lnTo>
                    <a:pt x="357" y="195"/>
                  </a:lnTo>
                  <a:lnTo>
                    <a:pt x="361" y="187"/>
                  </a:lnTo>
                  <a:lnTo>
                    <a:pt x="363" y="178"/>
                  </a:lnTo>
                  <a:lnTo>
                    <a:pt x="365" y="171"/>
                  </a:lnTo>
                  <a:lnTo>
                    <a:pt x="365" y="163"/>
                  </a:lnTo>
                  <a:lnTo>
                    <a:pt x="365" y="156"/>
                  </a:lnTo>
                  <a:lnTo>
                    <a:pt x="363" y="148"/>
                  </a:lnTo>
                  <a:lnTo>
                    <a:pt x="361" y="141"/>
                  </a:lnTo>
                  <a:lnTo>
                    <a:pt x="358" y="133"/>
                  </a:lnTo>
                  <a:lnTo>
                    <a:pt x="354" y="127"/>
                  </a:lnTo>
                  <a:lnTo>
                    <a:pt x="347" y="120"/>
                  </a:lnTo>
                  <a:lnTo>
                    <a:pt x="341" y="113"/>
                  </a:lnTo>
                  <a:lnTo>
                    <a:pt x="335" y="108"/>
                  </a:lnTo>
                  <a:lnTo>
                    <a:pt x="327" y="104"/>
                  </a:lnTo>
                  <a:lnTo>
                    <a:pt x="320" y="101"/>
                  </a:lnTo>
                  <a:lnTo>
                    <a:pt x="312" y="99"/>
                  </a:lnTo>
                  <a:lnTo>
                    <a:pt x="304" y="98"/>
                  </a:lnTo>
                  <a:lnTo>
                    <a:pt x="295" y="99"/>
                  </a:lnTo>
                  <a:lnTo>
                    <a:pt x="286" y="100"/>
                  </a:lnTo>
                  <a:lnTo>
                    <a:pt x="276" y="103"/>
                  </a:lnTo>
                  <a:lnTo>
                    <a:pt x="267" y="106"/>
                  </a:lnTo>
                  <a:lnTo>
                    <a:pt x="257" y="110"/>
                  </a:lnTo>
                  <a:lnTo>
                    <a:pt x="246" y="115"/>
                  </a:lnTo>
                  <a:lnTo>
                    <a:pt x="235" y="122"/>
                  </a:lnTo>
                  <a:lnTo>
                    <a:pt x="224" y="129"/>
                  </a:lnTo>
                  <a:lnTo>
                    <a:pt x="211" y="138"/>
                  </a:lnTo>
                  <a:lnTo>
                    <a:pt x="145" y="187"/>
                  </a:lnTo>
                  <a:lnTo>
                    <a:pt x="233" y="306"/>
                  </a:lnTo>
                  <a:lnTo>
                    <a:pt x="301" y="256"/>
                  </a:lnTo>
                  <a:close/>
                  <a:moveTo>
                    <a:pt x="155" y="68"/>
                  </a:moveTo>
                  <a:lnTo>
                    <a:pt x="179" y="51"/>
                  </a:lnTo>
                  <a:lnTo>
                    <a:pt x="202" y="37"/>
                  </a:lnTo>
                  <a:lnTo>
                    <a:pt x="224" y="25"/>
                  </a:lnTo>
                  <a:lnTo>
                    <a:pt x="245" y="15"/>
                  </a:lnTo>
                  <a:lnTo>
                    <a:pt x="267" y="9"/>
                  </a:lnTo>
                  <a:lnTo>
                    <a:pt x="287" y="4"/>
                  </a:lnTo>
                  <a:lnTo>
                    <a:pt x="306" y="0"/>
                  </a:lnTo>
                  <a:lnTo>
                    <a:pt x="326" y="0"/>
                  </a:lnTo>
                  <a:lnTo>
                    <a:pt x="342" y="0"/>
                  </a:lnTo>
                  <a:lnTo>
                    <a:pt x="358" y="3"/>
                  </a:lnTo>
                  <a:lnTo>
                    <a:pt x="374" y="6"/>
                  </a:lnTo>
                  <a:lnTo>
                    <a:pt x="389" y="11"/>
                  </a:lnTo>
                  <a:lnTo>
                    <a:pt x="396" y="15"/>
                  </a:lnTo>
                  <a:lnTo>
                    <a:pt x="404" y="18"/>
                  </a:lnTo>
                  <a:lnTo>
                    <a:pt x="411" y="24"/>
                  </a:lnTo>
                  <a:lnTo>
                    <a:pt x="417" y="28"/>
                  </a:lnTo>
                  <a:lnTo>
                    <a:pt x="424" y="33"/>
                  </a:lnTo>
                  <a:lnTo>
                    <a:pt x="430" y="40"/>
                  </a:lnTo>
                  <a:lnTo>
                    <a:pt x="437" y="46"/>
                  </a:lnTo>
                  <a:lnTo>
                    <a:pt x="442" y="54"/>
                  </a:lnTo>
                  <a:lnTo>
                    <a:pt x="447" y="62"/>
                  </a:lnTo>
                  <a:lnTo>
                    <a:pt x="453" y="71"/>
                  </a:lnTo>
                  <a:lnTo>
                    <a:pt x="456" y="79"/>
                  </a:lnTo>
                  <a:lnTo>
                    <a:pt x="459" y="88"/>
                  </a:lnTo>
                  <a:lnTo>
                    <a:pt x="461" y="96"/>
                  </a:lnTo>
                  <a:lnTo>
                    <a:pt x="463" y="106"/>
                  </a:lnTo>
                  <a:lnTo>
                    <a:pt x="463" y="114"/>
                  </a:lnTo>
                  <a:lnTo>
                    <a:pt x="464" y="124"/>
                  </a:lnTo>
                  <a:lnTo>
                    <a:pt x="463" y="133"/>
                  </a:lnTo>
                  <a:lnTo>
                    <a:pt x="462" y="143"/>
                  </a:lnTo>
                  <a:lnTo>
                    <a:pt x="461" y="153"/>
                  </a:lnTo>
                  <a:lnTo>
                    <a:pt x="459" y="162"/>
                  </a:lnTo>
                  <a:lnTo>
                    <a:pt x="453" y="180"/>
                  </a:lnTo>
                  <a:lnTo>
                    <a:pt x="444" y="199"/>
                  </a:lnTo>
                  <a:lnTo>
                    <a:pt x="464" y="196"/>
                  </a:lnTo>
                  <a:lnTo>
                    <a:pt x="487" y="194"/>
                  </a:lnTo>
                  <a:lnTo>
                    <a:pt x="498" y="194"/>
                  </a:lnTo>
                  <a:lnTo>
                    <a:pt x="509" y="194"/>
                  </a:lnTo>
                  <a:lnTo>
                    <a:pt x="521" y="196"/>
                  </a:lnTo>
                  <a:lnTo>
                    <a:pt x="531" y="197"/>
                  </a:lnTo>
                  <a:lnTo>
                    <a:pt x="543" y="200"/>
                  </a:lnTo>
                  <a:lnTo>
                    <a:pt x="554" y="204"/>
                  </a:lnTo>
                  <a:lnTo>
                    <a:pt x="564" y="208"/>
                  </a:lnTo>
                  <a:lnTo>
                    <a:pt x="575" y="213"/>
                  </a:lnTo>
                  <a:lnTo>
                    <a:pt x="585" y="218"/>
                  </a:lnTo>
                  <a:lnTo>
                    <a:pt x="595" y="226"/>
                  </a:lnTo>
                  <a:lnTo>
                    <a:pt x="605" y="233"/>
                  </a:lnTo>
                  <a:lnTo>
                    <a:pt x="613" y="243"/>
                  </a:lnTo>
                  <a:lnTo>
                    <a:pt x="617" y="246"/>
                  </a:lnTo>
                  <a:lnTo>
                    <a:pt x="621" y="250"/>
                  </a:lnTo>
                  <a:lnTo>
                    <a:pt x="624" y="255"/>
                  </a:lnTo>
                  <a:lnTo>
                    <a:pt x="629" y="262"/>
                  </a:lnTo>
                  <a:lnTo>
                    <a:pt x="637" y="277"/>
                  </a:lnTo>
                  <a:lnTo>
                    <a:pt x="642" y="293"/>
                  </a:lnTo>
                  <a:lnTo>
                    <a:pt x="645" y="309"/>
                  </a:lnTo>
                  <a:lnTo>
                    <a:pt x="646" y="325"/>
                  </a:lnTo>
                  <a:lnTo>
                    <a:pt x="646" y="341"/>
                  </a:lnTo>
                  <a:lnTo>
                    <a:pt x="644" y="357"/>
                  </a:lnTo>
                  <a:lnTo>
                    <a:pt x="641" y="372"/>
                  </a:lnTo>
                  <a:lnTo>
                    <a:pt x="637" y="387"/>
                  </a:lnTo>
                  <a:lnTo>
                    <a:pt x="633" y="397"/>
                  </a:lnTo>
                  <a:lnTo>
                    <a:pt x="629" y="407"/>
                  </a:lnTo>
                  <a:lnTo>
                    <a:pt x="625" y="416"/>
                  </a:lnTo>
                  <a:lnTo>
                    <a:pt x="619" y="426"/>
                  </a:lnTo>
                  <a:lnTo>
                    <a:pt x="608" y="445"/>
                  </a:lnTo>
                  <a:lnTo>
                    <a:pt x="594" y="463"/>
                  </a:lnTo>
                  <a:lnTo>
                    <a:pt x="577" y="482"/>
                  </a:lnTo>
                  <a:lnTo>
                    <a:pt x="558" y="500"/>
                  </a:lnTo>
                  <a:lnTo>
                    <a:pt x="536" y="520"/>
                  </a:lnTo>
                  <a:lnTo>
                    <a:pt x="510" y="539"/>
                  </a:lnTo>
                  <a:lnTo>
                    <a:pt x="346" y="658"/>
                  </a:lnTo>
                  <a:lnTo>
                    <a:pt x="0" y="181"/>
                  </a:lnTo>
                  <a:lnTo>
                    <a:pt x="155" y="68"/>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0" name="Freeform 155"/>
            <p:cNvSpPr>
              <a:spLocks/>
            </p:cNvSpPr>
            <p:nvPr userDrawn="1"/>
          </p:nvSpPr>
          <p:spPr bwMode="auto">
            <a:xfrm>
              <a:off x="4831" y="3440"/>
              <a:ext cx="59" cy="63"/>
            </a:xfrm>
            <a:custGeom>
              <a:avLst/>
              <a:gdLst>
                <a:gd name="T0" fmla="*/ 251 w 597"/>
                <a:gd name="T1" fmla="*/ 0 h 623"/>
                <a:gd name="T2" fmla="*/ 214 w 597"/>
                <a:gd name="T3" fmla="*/ 138 h 623"/>
                <a:gd name="T4" fmla="*/ 175 w 597"/>
                <a:gd name="T5" fmla="*/ 170 h 623"/>
                <a:gd name="T6" fmla="*/ 145 w 597"/>
                <a:gd name="T7" fmla="*/ 205 h 623"/>
                <a:gd name="T8" fmla="*/ 123 w 597"/>
                <a:gd name="T9" fmla="*/ 241 h 623"/>
                <a:gd name="T10" fmla="*/ 116 w 597"/>
                <a:gd name="T11" fmla="*/ 261 h 623"/>
                <a:gd name="T12" fmla="*/ 110 w 597"/>
                <a:gd name="T13" fmla="*/ 280 h 623"/>
                <a:gd name="T14" fmla="*/ 107 w 597"/>
                <a:gd name="T15" fmla="*/ 300 h 623"/>
                <a:gd name="T16" fmla="*/ 106 w 597"/>
                <a:gd name="T17" fmla="*/ 320 h 623"/>
                <a:gd name="T18" fmla="*/ 107 w 597"/>
                <a:gd name="T19" fmla="*/ 340 h 623"/>
                <a:gd name="T20" fmla="*/ 110 w 597"/>
                <a:gd name="T21" fmla="*/ 361 h 623"/>
                <a:gd name="T22" fmla="*/ 116 w 597"/>
                <a:gd name="T23" fmla="*/ 381 h 623"/>
                <a:gd name="T24" fmla="*/ 124 w 597"/>
                <a:gd name="T25" fmla="*/ 401 h 623"/>
                <a:gd name="T26" fmla="*/ 147 w 597"/>
                <a:gd name="T27" fmla="*/ 440 h 623"/>
                <a:gd name="T28" fmla="*/ 177 w 597"/>
                <a:gd name="T29" fmla="*/ 474 h 623"/>
                <a:gd name="T30" fmla="*/ 194 w 597"/>
                <a:gd name="T31" fmla="*/ 488 h 623"/>
                <a:gd name="T32" fmla="*/ 212 w 597"/>
                <a:gd name="T33" fmla="*/ 500 h 623"/>
                <a:gd name="T34" fmla="*/ 231 w 597"/>
                <a:gd name="T35" fmla="*/ 509 h 623"/>
                <a:gd name="T36" fmla="*/ 249 w 597"/>
                <a:gd name="T37" fmla="*/ 516 h 623"/>
                <a:gd name="T38" fmla="*/ 268 w 597"/>
                <a:gd name="T39" fmla="*/ 521 h 623"/>
                <a:gd name="T40" fmla="*/ 288 w 597"/>
                <a:gd name="T41" fmla="*/ 524 h 623"/>
                <a:gd name="T42" fmla="*/ 308 w 597"/>
                <a:gd name="T43" fmla="*/ 525 h 623"/>
                <a:gd name="T44" fmla="*/ 328 w 597"/>
                <a:gd name="T45" fmla="*/ 523 h 623"/>
                <a:gd name="T46" fmla="*/ 370 w 597"/>
                <a:gd name="T47" fmla="*/ 515 h 623"/>
                <a:gd name="T48" fmla="*/ 412 w 597"/>
                <a:gd name="T49" fmla="*/ 497 h 623"/>
                <a:gd name="T50" fmla="*/ 455 w 597"/>
                <a:gd name="T51" fmla="*/ 470 h 623"/>
                <a:gd name="T52" fmla="*/ 383 w 597"/>
                <a:gd name="T53" fmla="*/ 351 h 623"/>
                <a:gd name="T54" fmla="*/ 220 w 597"/>
                <a:gd name="T55" fmla="*/ 353 h 623"/>
                <a:gd name="T56" fmla="*/ 459 w 597"/>
                <a:gd name="T57" fmla="*/ 286 h 623"/>
                <a:gd name="T58" fmla="*/ 597 w 597"/>
                <a:gd name="T59" fmla="*/ 477 h 623"/>
                <a:gd name="T60" fmla="*/ 493 w 597"/>
                <a:gd name="T61" fmla="*/ 553 h 623"/>
                <a:gd name="T62" fmla="*/ 461 w 597"/>
                <a:gd name="T63" fmla="*/ 572 h 623"/>
                <a:gd name="T64" fmla="*/ 429 w 597"/>
                <a:gd name="T65" fmla="*/ 589 h 623"/>
                <a:gd name="T66" fmla="*/ 397 w 597"/>
                <a:gd name="T67" fmla="*/ 602 h 623"/>
                <a:gd name="T68" fmla="*/ 366 w 597"/>
                <a:gd name="T69" fmla="*/ 613 h 623"/>
                <a:gd name="T70" fmla="*/ 334 w 597"/>
                <a:gd name="T71" fmla="*/ 619 h 623"/>
                <a:gd name="T72" fmla="*/ 303 w 597"/>
                <a:gd name="T73" fmla="*/ 623 h 623"/>
                <a:gd name="T74" fmla="*/ 273 w 597"/>
                <a:gd name="T75" fmla="*/ 623 h 623"/>
                <a:gd name="T76" fmla="*/ 243 w 597"/>
                <a:gd name="T77" fmla="*/ 621 h 623"/>
                <a:gd name="T78" fmla="*/ 214 w 597"/>
                <a:gd name="T79" fmla="*/ 616 h 623"/>
                <a:gd name="T80" fmla="*/ 186 w 597"/>
                <a:gd name="T81" fmla="*/ 607 h 623"/>
                <a:gd name="T82" fmla="*/ 159 w 597"/>
                <a:gd name="T83" fmla="*/ 596 h 623"/>
                <a:gd name="T84" fmla="*/ 134 w 597"/>
                <a:gd name="T85" fmla="*/ 582 h 623"/>
                <a:gd name="T86" fmla="*/ 109 w 597"/>
                <a:gd name="T87" fmla="*/ 565 h 623"/>
                <a:gd name="T88" fmla="*/ 86 w 597"/>
                <a:gd name="T89" fmla="*/ 545 h 623"/>
                <a:gd name="T90" fmla="*/ 65 w 597"/>
                <a:gd name="T91" fmla="*/ 521 h 623"/>
                <a:gd name="T92" fmla="*/ 46 w 597"/>
                <a:gd name="T93" fmla="*/ 496 h 623"/>
                <a:gd name="T94" fmla="*/ 30 w 597"/>
                <a:gd name="T95" fmla="*/ 468 h 623"/>
                <a:gd name="T96" fmla="*/ 18 w 597"/>
                <a:gd name="T97" fmla="*/ 439 h 623"/>
                <a:gd name="T98" fmla="*/ 8 w 597"/>
                <a:gd name="T99" fmla="*/ 411 h 623"/>
                <a:gd name="T100" fmla="*/ 3 w 597"/>
                <a:gd name="T101" fmla="*/ 382 h 623"/>
                <a:gd name="T102" fmla="*/ 0 w 597"/>
                <a:gd name="T103" fmla="*/ 353 h 623"/>
                <a:gd name="T104" fmla="*/ 1 w 597"/>
                <a:gd name="T105" fmla="*/ 323 h 623"/>
                <a:gd name="T106" fmla="*/ 4 w 597"/>
                <a:gd name="T107" fmla="*/ 294 h 623"/>
                <a:gd name="T108" fmla="*/ 10 w 597"/>
                <a:gd name="T109" fmla="*/ 265 h 623"/>
                <a:gd name="T110" fmla="*/ 21 w 597"/>
                <a:gd name="T111" fmla="*/ 236 h 623"/>
                <a:gd name="T112" fmla="*/ 34 w 597"/>
                <a:gd name="T113" fmla="*/ 207 h 623"/>
                <a:gd name="T114" fmla="*/ 50 w 597"/>
                <a:gd name="T115" fmla="*/ 180 h 623"/>
                <a:gd name="T116" fmla="*/ 70 w 597"/>
                <a:gd name="T117" fmla="*/ 152 h 623"/>
                <a:gd name="T118" fmla="*/ 92 w 597"/>
                <a:gd name="T119" fmla="*/ 127 h 623"/>
                <a:gd name="T120" fmla="*/ 118 w 597"/>
                <a:gd name="T121" fmla="*/ 101 h 623"/>
                <a:gd name="T122" fmla="*/ 147 w 597"/>
                <a:gd name="T123" fmla="*/ 7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3">
                  <a:moveTo>
                    <a:pt x="162" y="65"/>
                  </a:moveTo>
                  <a:lnTo>
                    <a:pt x="251" y="0"/>
                  </a:lnTo>
                  <a:lnTo>
                    <a:pt x="304" y="72"/>
                  </a:lnTo>
                  <a:lnTo>
                    <a:pt x="214" y="138"/>
                  </a:lnTo>
                  <a:lnTo>
                    <a:pt x="193" y="154"/>
                  </a:lnTo>
                  <a:lnTo>
                    <a:pt x="175" y="170"/>
                  </a:lnTo>
                  <a:lnTo>
                    <a:pt x="159" y="187"/>
                  </a:lnTo>
                  <a:lnTo>
                    <a:pt x="145" y="205"/>
                  </a:lnTo>
                  <a:lnTo>
                    <a:pt x="133" y="223"/>
                  </a:lnTo>
                  <a:lnTo>
                    <a:pt x="123" y="241"/>
                  </a:lnTo>
                  <a:lnTo>
                    <a:pt x="119" y="251"/>
                  </a:lnTo>
                  <a:lnTo>
                    <a:pt x="116" y="261"/>
                  </a:lnTo>
                  <a:lnTo>
                    <a:pt x="113" y="270"/>
                  </a:lnTo>
                  <a:lnTo>
                    <a:pt x="110" y="280"/>
                  </a:lnTo>
                  <a:lnTo>
                    <a:pt x="108" y="290"/>
                  </a:lnTo>
                  <a:lnTo>
                    <a:pt x="107" y="300"/>
                  </a:lnTo>
                  <a:lnTo>
                    <a:pt x="106" y="309"/>
                  </a:lnTo>
                  <a:lnTo>
                    <a:pt x="106" y="320"/>
                  </a:lnTo>
                  <a:lnTo>
                    <a:pt x="106" y="330"/>
                  </a:lnTo>
                  <a:lnTo>
                    <a:pt x="107" y="340"/>
                  </a:lnTo>
                  <a:lnTo>
                    <a:pt x="108" y="350"/>
                  </a:lnTo>
                  <a:lnTo>
                    <a:pt x="110" y="361"/>
                  </a:lnTo>
                  <a:lnTo>
                    <a:pt x="113" y="370"/>
                  </a:lnTo>
                  <a:lnTo>
                    <a:pt x="116" y="381"/>
                  </a:lnTo>
                  <a:lnTo>
                    <a:pt x="120" y="390"/>
                  </a:lnTo>
                  <a:lnTo>
                    <a:pt x="124" y="401"/>
                  </a:lnTo>
                  <a:lnTo>
                    <a:pt x="134" y="421"/>
                  </a:lnTo>
                  <a:lnTo>
                    <a:pt x="147" y="440"/>
                  </a:lnTo>
                  <a:lnTo>
                    <a:pt x="161" y="458"/>
                  </a:lnTo>
                  <a:lnTo>
                    <a:pt x="177" y="474"/>
                  </a:lnTo>
                  <a:lnTo>
                    <a:pt x="186" y="482"/>
                  </a:lnTo>
                  <a:lnTo>
                    <a:pt x="194" y="488"/>
                  </a:lnTo>
                  <a:lnTo>
                    <a:pt x="203" y="495"/>
                  </a:lnTo>
                  <a:lnTo>
                    <a:pt x="212" y="500"/>
                  </a:lnTo>
                  <a:lnTo>
                    <a:pt x="221" y="504"/>
                  </a:lnTo>
                  <a:lnTo>
                    <a:pt x="231" y="509"/>
                  </a:lnTo>
                  <a:lnTo>
                    <a:pt x="239" y="513"/>
                  </a:lnTo>
                  <a:lnTo>
                    <a:pt x="249" y="516"/>
                  </a:lnTo>
                  <a:lnTo>
                    <a:pt x="258" y="519"/>
                  </a:lnTo>
                  <a:lnTo>
                    <a:pt x="268" y="521"/>
                  </a:lnTo>
                  <a:lnTo>
                    <a:pt x="277" y="523"/>
                  </a:lnTo>
                  <a:lnTo>
                    <a:pt x="288" y="524"/>
                  </a:lnTo>
                  <a:lnTo>
                    <a:pt x="297" y="525"/>
                  </a:lnTo>
                  <a:lnTo>
                    <a:pt x="308" y="525"/>
                  </a:lnTo>
                  <a:lnTo>
                    <a:pt x="318" y="524"/>
                  </a:lnTo>
                  <a:lnTo>
                    <a:pt x="328" y="523"/>
                  </a:lnTo>
                  <a:lnTo>
                    <a:pt x="349" y="520"/>
                  </a:lnTo>
                  <a:lnTo>
                    <a:pt x="370" y="515"/>
                  </a:lnTo>
                  <a:lnTo>
                    <a:pt x="391" y="506"/>
                  </a:lnTo>
                  <a:lnTo>
                    <a:pt x="412" y="497"/>
                  </a:lnTo>
                  <a:lnTo>
                    <a:pt x="434" y="485"/>
                  </a:lnTo>
                  <a:lnTo>
                    <a:pt x="455" y="470"/>
                  </a:lnTo>
                  <a:lnTo>
                    <a:pt x="463" y="464"/>
                  </a:lnTo>
                  <a:lnTo>
                    <a:pt x="383" y="351"/>
                  </a:lnTo>
                  <a:lnTo>
                    <a:pt x="275" y="430"/>
                  </a:lnTo>
                  <a:lnTo>
                    <a:pt x="220" y="353"/>
                  </a:lnTo>
                  <a:lnTo>
                    <a:pt x="408" y="217"/>
                  </a:lnTo>
                  <a:lnTo>
                    <a:pt x="459" y="286"/>
                  </a:lnTo>
                  <a:lnTo>
                    <a:pt x="542" y="400"/>
                  </a:lnTo>
                  <a:lnTo>
                    <a:pt x="597" y="477"/>
                  </a:lnTo>
                  <a:lnTo>
                    <a:pt x="509" y="541"/>
                  </a:lnTo>
                  <a:lnTo>
                    <a:pt x="493" y="553"/>
                  </a:lnTo>
                  <a:lnTo>
                    <a:pt x="477" y="563"/>
                  </a:lnTo>
                  <a:lnTo>
                    <a:pt x="461" y="572"/>
                  </a:lnTo>
                  <a:lnTo>
                    <a:pt x="445" y="582"/>
                  </a:lnTo>
                  <a:lnTo>
                    <a:pt x="429" y="589"/>
                  </a:lnTo>
                  <a:lnTo>
                    <a:pt x="413" y="596"/>
                  </a:lnTo>
                  <a:lnTo>
                    <a:pt x="397" y="602"/>
                  </a:lnTo>
                  <a:lnTo>
                    <a:pt x="381" y="607"/>
                  </a:lnTo>
                  <a:lnTo>
                    <a:pt x="366" y="613"/>
                  </a:lnTo>
                  <a:lnTo>
                    <a:pt x="350" y="616"/>
                  </a:lnTo>
                  <a:lnTo>
                    <a:pt x="334" y="619"/>
                  </a:lnTo>
                  <a:lnTo>
                    <a:pt x="319" y="621"/>
                  </a:lnTo>
                  <a:lnTo>
                    <a:pt x="303" y="623"/>
                  </a:lnTo>
                  <a:lnTo>
                    <a:pt x="288" y="623"/>
                  </a:lnTo>
                  <a:lnTo>
                    <a:pt x="273" y="623"/>
                  </a:lnTo>
                  <a:lnTo>
                    <a:pt x="257" y="622"/>
                  </a:lnTo>
                  <a:lnTo>
                    <a:pt x="243" y="621"/>
                  </a:lnTo>
                  <a:lnTo>
                    <a:pt x="228" y="619"/>
                  </a:lnTo>
                  <a:lnTo>
                    <a:pt x="214" y="616"/>
                  </a:lnTo>
                  <a:lnTo>
                    <a:pt x="200" y="612"/>
                  </a:lnTo>
                  <a:lnTo>
                    <a:pt x="186" y="607"/>
                  </a:lnTo>
                  <a:lnTo>
                    <a:pt x="172" y="602"/>
                  </a:lnTo>
                  <a:lnTo>
                    <a:pt x="159" y="596"/>
                  </a:lnTo>
                  <a:lnTo>
                    <a:pt x="147" y="589"/>
                  </a:lnTo>
                  <a:lnTo>
                    <a:pt x="134" y="582"/>
                  </a:lnTo>
                  <a:lnTo>
                    <a:pt x="121" y="573"/>
                  </a:lnTo>
                  <a:lnTo>
                    <a:pt x="109" y="565"/>
                  </a:lnTo>
                  <a:lnTo>
                    <a:pt x="98" y="554"/>
                  </a:lnTo>
                  <a:lnTo>
                    <a:pt x="86" y="545"/>
                  </a:lnTo>
                  <a:lnTo>
                    <a:pt x="75" y="533"/>
                  </a:lnTo>
                  <a:lnTo>
                    <a:pt x="65" y="521"/>
                  </a:lnTo>
                  <a:lnTo>
                    <a:pt x="54" y="509"/>
                  </a:lnTo>
                  <a:lnTo>
                    <a:pt x="46" y="496"/>
                  </a:lnTo>
                  <a:lnTo>
                    <a:pt x="37" y="482"/>
                  </a:lnTo>
                  <a:lnTo>
                    <a:pt x="30" y="468"/>
                  </a:lnTo>
                  <a:lnTo>
                    <a:pt x="23" y="454"/>
                  </a:lnTo>
                  <a:lnTo>
                    <a:pt x="18" y="439"/>
                  </a:lnTo>
                  <a:lnTo>
                    <a:pt x="13" y="425"/>
                  </a:lnTo>
                  <a:lnTo>
                    <a:pt x="8" y="411"/>
                  </a:lnTo>
                  <a:lnTo>
                    <a:pt x="5" y="397"/>
                  </a:lnTo>
                  <a:lnTo>
                    <a:pt x="3" y="382"/>
                  </a:lnTo>
                  <a:lnTo>
                    <a:pt x="1" y="367"/>
                  </a:lnTo>
                  <a:lnTo>
                    <a:pt x="0" y="353"/>
                  </a:lnTo>
                  <a:lnTo>
                    <a:pt x="0" y="338"/>
                  </a:lnTo>
                  <a:lnTo>
                    <a:pt x="1" y="323"/>
                  </a:lnTo>
                  <a:lnTo>
                    <a:pt x="2" y="308"/>
                  </a:lnTo>
                  <a:lnTo>
                    <a:pt x="4" y="294"/>
                  </a:lnTo>
                  <a:lnTo>
                    <a:pt x="7" y="280"/>
                  </a:lnTo>
                  <a:lnTo>
                    <a:pt x="10" y="265"/>
                  </a:lnTo>
                  <a:lnTo>
                    <a:pt x="16" y="250"/>
                  </a:lnTo>
                  <a:lnTo>
                    <a:pt x="21" y="236"/>
                  </a:lnTo>
                  <a:lnTo>
                    <a:pt x="27" y="221"/>
                  </a:lnTo>
                  <a:lnTo>
                    <a:pt x="34" y="207"/>
                  </a:lnTo>
                  <a:lnTo>
                    <a:pt x="41" y="194"/>
                  </a:lnTo>
                  <a:lnTo>
                    <a:pt x="50" y="180"/>
                  </a:lnTo>
                  <a:lnTo>
                    <a:pt x="59" y="166"/>
                  </a:lnTo>
                  <a:lnTo>
                    <a:pt x="70" y="152"/>
                  </a:lnTo>
                  <a:lnTo>
                    <a:pt x="81" y="139"/>
                  </a:lnTo>
                  <a:lnTo>
                    <a:pt x="92" y="127"/>
                  </a:lnTo>
                  <a:lnTo>
                    <a:pt x="104" y="113"/>
                  </a:lnTo>
                  <a:lnTo>
                    <a:pt x="118" y="101"/>
                  </a:lnTo>
                  <a:lnTo>
                    <a:pt x="132" y="88"/>
                  </a:lnTo>
                  <a:lnTo>
                    <a:pt x="147" y="77"/>
                  </a:lnTo>
                  <a:lnTo>
                    <a:pt x="162" y="6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1" name="Freeform 156"/>
            <p:cNvSpPr>
              <a:spLocks noEditPoints="1"/>
            </p:cNvSpPr>
            <p:nvPr userDrawn="1"/>
          </p:nvSpPr>
          <p:spPr bwMode="auto">
            <a:xfrm>
              <a:off x="4991" y="3343"/>
              <a:ext cx="64" cy="65"/>
            </a:xfrm>
            <a:custGeom>
              <a:avLst/>
              <a:gdLst>
                <a:gd name="T0" fmla="*/ 174 w 646"/>
                <a:gd name="T1" fmla="*/ 205 h 658"/>
                <a:gd name="T2" fmla="*/ 142 w 646"/>
                <a:gd name="T3" fmla="*/ 233 h 658"/>
                <a:gd name="T4" fmla="*/ 121 w 646"/>
                <a:gd name="T5" fmla="*/ 262 h 658"/>
                <a:gd name="T6" fmla="*/ 111 w 646"/>
                <a:gd name="T7" fmla="*/ 290 h 658"/>
                <a:gd name="T8" fmla="*/ 113 w 646"/>
                <a:gd name="T9" fmla="*/ 317 h 658"/>
                <a:gd name="T10" fmla="*/ 127 w 646"/>
                <a:gd name="T11" fmla="*/ 345 h 658"/>
                <a:gd name="T12" fmla="*/ 146 w 646"/>
                <a:gd name="T13" fmla="*/ 363 h 658"/>
                <a:gd name="T14" fmla="*/ 170 w 646"/>
                <a:gd name="T15" fmla="*/ 373 h 658"/>
                <a:gd name="T16" fmla="*/ 199 w 646"/>
                <a:gd name="T17" fmla="*/ 373 h 658"/>
                <a:gd name="T18" fmla="*/ 233 w 646"/>
                <a:gd name="T19" fmla="*/ 363 h 658"/>
                <a:gd name="T20" fmla="*/ 271 w 646"/>
                <a:gd name="T21" fmla="*/ 342 h 658"/>
                <a:gd name="T22" fmla="*/ 260 w 646"/>
                <a:gd name="T23" fmla="*/ 142 h 658"/>
                <a:gd name="T24" fmla="*/ 323 w 646"/>
                <a:gd name="T25" fmla="*/ 421 h 658"/>
                <a:gd name="T26" fmla="*/ 299 w 646"/>
                <a:gd name="T27" fmla="*/ 446 h 658"/>
                <a:gd name="T28" fmla="*/ 285 w 646"/>
                <a:gd name="T29" fmla="*/ 472 h 658"/>
                <a:gd name="T30" fmla="*/ 281 w 646"/>
                <a:gd name="T31" fmla="*/ 495 h 658"/>
                <a:gd name="T32" fmla="*/ 285 w 646"/>
                <a:gd name="T33" fmla="*/ 517 h 658"/>
                <a:gd name="T34" fmla="*/ 299 w 646"/>
                <a:gd name="T35" fmla="*/ 539 h 658"/>
                <a:gd name="T36" fmla="*/ 319 w 646"/>
                <a:gd name="T37" fmla="*/ 555 h 658"/>
                <a:gd name="T38" fmla="*/ 342 w 646"/>
                <a:gd name="T39" fmla="*/ 560 h 658"/>
                <a:gd name="T40" fmla="*/ 369 w 646"/>
                <a:gd name="T41" fmla="*/ 556 h 658"/>
                <a:gd name="T42" fmla="*/ 400 w 646"/>
                <a:gd name="T43" fmla="*/ 543 h 658"/>
                <a:gd name="T44" fmla="*/ 434 w 646"/>
                <a:gd name="T45" fmla="*/ 521 h 658"/>
                <a:gd name="T46" fmla="*/ 346 w 646"/>
                <a:gd name="T47" fmla="*/ 402 h 658"/>
                <a:gd name="T48" fmla="*/ 443 w 646"/>
                <a:gd name="T49" fmla="*/ 622 h 658"/>
                <a:gd name="T50" fmla="*/ 380 w 646"/>
                <a:gd name="T51" fmla="*/ 649 h 658"/>
                <a:gd name="T52" fmla="*/ 320 w 646"/>
                <a:gd name="T53" fmla="*/ 658 h 658"/>
                <a:gd name="T54" fmla="*/ 272 w 646"/>
                <a:gd name="T55" fmla="*/ 652 h 658"/>
                <a:gd name="T56" fmla="*/ 242 w 646"/>
                <a:gd name="T57" fmla="*/ 640 h 658"/>
                <a:gd name="T58" fmla="*/ 221 w 646"/>
                <a:gd name="T59" fmla="*/ 625 h 658"/>
                <a:gd name="T60" fmla="*/ 204 w 646"/>
                <a:gd name="T61" fmla="*/ 605 h 658"/>
                <a:gd name="T62" fmla="*/ 190 w 646"/>
                <a:gd name="T63" fmla="*/ 580 h 658"/>
                <a:gd name="T64" fmla="*/ 183 w 646"/>
                <a:gd name="T65" fmla="*/ 554 h 658"/>
                <a:gd name="T66" fmla="*/ 183 w 646"/>
                <a:gd name="T67" fmla="*/ 525 h 658"/>
                <a:gd name="T68" fmla="*/ 187 w 646"/>
                <a:gd name="T69" fmla="*/ 497 h 658"/>
                <a:gd name="T70" fmla="*/ 181 w 646"/>
                <a:gd name="T71" fmla="*/ 463 h 658"/>
                <a:gd name="T72" fmla="*/ 137 w 646"/>
                <a:gd name="T73" fmla="*/ 464 h 658"/>
                <a:gd name="T74" fmla="*/ 103 w 646"/>
                <a:gd name="T75" fmla="*/ 458 h 658"/>
                <a:gd name="T76" fmla="*/ 70 w 646"/>
                <a:gd name="T77" fmla="*/ 445 h 658"/>
                <a:gd name="T78" fmla="*/ 41 w 646"/>
                <a:gd name="T79" fmla="*/ 425 h 658"/>
                <a:gd name="T80" fmla="*/ 26 w 646"/>
                <a:gd name="T81" fmla="*/ 408 h 658"/>
                <a:gd name="T82" fmla="*/ 10 w 646"/>
                <a:gd name="T83" fmla="*/ 381 h 658"/>
                <a:gd name="T84" fmla="*/ 0 w 646"/>
                <a:gd name="T85" fmla="*/ 333 h 658"/>
                <a:gd name="T86" fmla="*/ 5 w 646"/>
                <a:gd name="T87" fmla="*/ 287 h 658"/>
                <a:gd name="T88" fmla="*/ 17 w 646"/>
                <a:gd name="T89" fmla="*/ 251 h 658"/>
                <a:gd name="T90" fmla="*/ 37 w 646"/>
                <a:gd name="T91" fmla="*/ 213 h 658"/>
                <a:gd name="T92" fmla="*/ 88 w 646"/>
                <a:gd name="T93" fmla="*/ 158 h 658"/>
                <a:gd name="T94" fmla="*/ 300 w 646"/>
                <a:gd name="T9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8">
                  <a:moveTo>
                    <a:pt x="260" y="142"/>
                  </a:moveTo>
                  <a:lnTo>
                    <a:pt x="188" y="194"/>
                  </a:lnTo>
                  <a:lnTo>
                    <a:pt x="174" y="205"/>
                  </a:lnTo>
                  <a:lnTo>
                    <a:pt x="163" y="214"/>
                  </a:lnTo>
                  <a:lnTo>
                    <a:pt x="152" y="224"/>
                  </a:lnTo>
                  <a:lnTo>
                    <a:pt x="142" y="233"/>
                  </a:lnTo>
                  <a:lnTo>
                    <a:pt x="134" y="243"/>
                  </a:lnTo>
                  <a:lnTo>
                    <a:pt x="127" y="252"/>
                  </a:lnTo>
                  <a:lnTo>
                    <a:pt x="121" y="262"/>
                  </a:lnTo>
                  <a:lnTo>
                    <a:pt x="116" y="271"/>
                  </a:lnTo>
                  <a:lnTo>
                    <a:pt x="113" y="280"/>
                  </a:lnTo>
                  <a:lnTo>
                    <a:pt x="111" y="290"/>
                  </a:lnTo>
                  <a:lnTo>
                    <a:pt x="111" y="299"/>
                  </a:lnTo>
                  <a:lnTo>
                    <a:pt x="111" y="308"/>
                  </a:lnTo>
                  <a:lnTo>
                    <a:pt x="113" y="317"/>
                  </a:lnTo>
                  <a:lnTo>
                    <a:pt x="116" y="327"/>
                  </a:lnTo>
                  <a:lnTo>
                    <a:pt x="120" y="335"/>
                  </a:lnTo>
                  <a:lnTo>
                    <a:pt x="127" y="345"/>
                  </a:lnTo>
                  <a:lnTo>
                    <a:pt x="132" y="352"/>
                  </a:lnTo>
                  <a:lnTo>
                    <a:pt x="138" y="358"/>
                  </a:lnTo>
                  <a:lnTo>
                    <a:pt x="146" y="363"/>
                  </a:lnTo>
                  <a:lnTo>
                    <a:pt x="153" y="367"/>
                  </a:lnTo>
                  <a:lnTo>
                    <a:pt x="162" y="371"/>
                  </a:lnTo>
                  <a:lnTo>
                    <a:pt x="170" y="373"/>
                  </a:lnTo>
                  <a:lnTo>
                    <a:pt x="179" y="374"/>
                  </a:lnTo>
                  <a:lnTo>
                    <a:pt x="189" y="374"/>
                  </a:lnTo>
                  <a:lnTo>
                    <a:pt x="199" y="373"/>
                  </a:lnTo>
                  <a:lnTo>
                    <a:pt x="210" y="371"/>
                  </a:lnTo>
                  <a:lnTo>
                    <a:pt x="221" y="367"/>
                  </a:lnTo>
                  <a:lnTo>
                    <a:pt x="233" y="363"/>
                  </a:lnTo>
                  <a:lnTo>
                    <a:pt x="246" y="358"/>
                  </a:lnTo>
                  <a:lnTo>
                    <a:pt x="258" y="350"/>
                  </a:lnTo>
                  <a:lnTo>
                    <a:pt x="271" y="342"/>
                  </a:lnTo>
                  <a:lnTo>
                    <a:pt x="285" y="332"/>
                  </a:lnTo>
                  <a:lnTo>
                    <a:pt x="359" y="278"/>
                  </a:lnTo>
                  <a:lnTo>
                    <a:pt x="260" y="142"/>
                  </a:lnTo>
                  <a:close/>
                  <a:moveTo>
                    <a:pt x="346" y="402"/>
                  </a:moveTo>
                  <a:lnTo>
                    <a:pt x="334" y="411"/>
                  </a:lnTo>
                  <a:lnTo>
                    <a:pt x="323" y="421"/>
                  </a:lnTo>
                  <a:lnTo>
                    <a:pt x="315" y="429"/>
                  </a:lnTo>
                  <a:lnTo>
                    <a:pt x="306" y="438"/>
                  </a:lnTo>
                  <a:lnTo>
                    <a:pt x="299" y="446"/>
                  </a:lnTo>
                  <a:lnTo>
                    <a:pt x="293" y="455"/>
                  </a:lnTo>
                  <a:lnTo>
                    <a:pt x="288" y="463"/>
                  </a:lnTo>
                  <a:lnTo>
                    <a:pt x="285" y="472"/>
                  </a:lnTo>
                  <a:lnTo>
                    <a:pt x="282" y="480"/>
                  </a:lnTo>
                  <a:lnTo>
                    <a:pt x="281" y="488"/>
                  </a:lnTo>
                  <a:lnTo>
                    <a:pt x="281" y="495"/>
                  </a:lnTo>
                  <a:lnTo>
                    <a:pt x="281" y="504"/>
                  </a:lnTo>
                  <a:lnTo>
                    <a:pt x="282" y="510"/>
                  </a:lnTo>
                  <a:lnTo>
                    <a:pt x="285" y="517"/>
                  </a:lnTo>
                  <a:lnTo>
                    <a:pt x="288" y="525"/>
                  </a:lnTo>
                  <a:lnTo>
                    <a:pt x="292" y="531"/>
                  </a:lnTo>
                  <a:lnTo>
                    <a:pt x="299" y="539"/>
                  </a:lnTo>
                  <a:lnTo>
                    <a:pt x="305" y="545"/>
                  </a:lnTo>
                  <a:lnTo>
                    <a:pt x="311" y="550"/>
                  </a:lnTo>
                  <a:lnTo>
                    <a:pt x="319" y="555"/>
                  </a:lnTo>
                  <a:lnTo>
                    <a:pt x="326" y="557"/>
                  </a:lnTo>
                  <a:lnTo>
                    <a:pt x="334" y="559"/>
                  </a:lnTo>
                  <a:lnTo>
                    <a:pt x="342" y="560"/>
                  </a:lnTo>
                  <a:lnTo>
                    <a:pt x="351" y="560"/>
                  </a:lnTo>
                  <a:lnTo>
                    <a:pt x="359" y="558"/>
                  </a:lnTo>
                  <a:lnTo>
                    <a:pt x="369" y="556"/>
                  </a:lnTo>
                  <a:lnTo>
                    <a:pt x="380" y="552"/>
                  </a:lnTo>
                  <a:lnTo>
                    <a:pt x="389" y="548"/>
                  </a:lnTo>
                  <a:lnTo>
                    <a:pt x="400" y="543"/>
                  </a:lnTo>
                  <a:lnTo>
                    <a:pt x="410" y="536"/>
                  </a:lnTo>
                  <a:lnTo>
                    <a:pt x="422" y="529"/>
                  </a:lnTo>
                  <a:lnTo>
                    <a:pt x="434" y="521"/>
                  </a:lnTo>
                  <a:lnTo>
                    <a:pt x="501" y="473"/>
                  </a:lnTo>
                  <a:lnTo>
                    <a:pt x="414" y="352"/>
                  </a:lnTo>
                  <a:lnTo>
                    <a:pt x="346" y="402"/>
                  </a:lnTo>
                  <a:close/>
                  <a:moveTo>
                    <a:pt x="491" y="590"/>
                  </a:moveTo>
                  <a:lnTo>
                    <a:pt x="467" y="607"/>
                  </a:lnTo>
                  <a:lnTo>
                    <a:pt x="443" y="622"/>
                  </a:lnTo>
                  <a:lnTo>
                    <a:pt x="422" y="633"/>
                  </a:lnTo>
                  <a:lnTo>
                    <a:pt x="401" y="643"/>
                  </a:lnTo>
                  <a:lnTo>
                    <a:pt x="380" y="649"/>
                  </a:lnTo>
                  <a:lnTo>
                    <a:pt x="359" y="655"/>
                  </a:lnTo>
                  <a:lnTo>
                    <a:pt x="339" y="658"/>
                  </a:lnTo>
                  <a:lnTo>
                    <a:pt x="320" y="658"/>
                  </a:lnTo>
                  <a:lnTo>
                    <a:pt x="304" y="658"/>
                  </a:lnTo>
                  <a:lnTo>
                    <a:pt x="288" y="656"/>
                  </a:lnTo>
                  <a:lnTo>
                    <a:pt x="272" y="652"/>
                  </a:lnTo>
                  <a:lnTo>
                    <a:pt x="257" y="647"/>
                  </a:lnTo>
                  <a:lnTo>
                    <a:pt x="250" y="643"/>
                  </a:lnTo>
                  <a:lnTo>
                    <a:pt x="242" y="640"/>
                  </a:lnTo>
                  <a:lnTo>
                    <a:pt x="235" y="635"/>
                  </a:lnTo>
                  <a:lnTo>
                    <a:pt x="229" y="630"/>
                  </a:lnTo>
                  <a:lnTo>
                    <a:pt x="221" y="625"/>
                  </a:lnTo>
                  <a:lnTo>
                    <a:pt x="216" y="618"/>
                  </a:lnTo>
                  <a:lnTo>
                    <a:pt x="209" y="612"/>
                  </a:lnTo>
                  <a:lnTo>
                    <a:pt x="204" y="605"/>
                  </a:lnTo>
                  <a:lnTo>
                    <a:pt x="199" y="596"/>
                  </a:lnTo>
                  <a:lnTo>
                    <a:pt x="193" y="589"/>
                  </a:lnTo>
                  <a:lnTo>
                    <a:pt x="190" y="580"/>
                  </a:lnTo>
                  <a:lnTo>
                    <a:pt x="187" y="571"/>
                  </a:lnTo>
                  <a:lnTo>
                    <a:pt x="185" y="562"/>
                  </a:lnTo>
                  <a:lnTo>
                    <a:pt x="183" y="554"/>
                  </a:lnTo>
                  <a:lnTo>
                    <a:pt x="182" y="544"/>
                  </a:lnTo>
                  <a:lnTo>
                    <a:pt x="182" y="534"/>
                  </a:lnTo>
                  <a:lnTo>
                    <a:pt x="183" y="525"/>
                  </a:lnTo>
                  <a:lnTo>
                    <a:pt x="184" y="516"/>
                  </a:lnTo>
                  <a:lnTo>
                    <a:pt x="185" y="507"/>
                  </a:lnTo>
                  <a:lnTo>
                    <a:pt x="187" y="497"/>
                  </a:lnTo>
                  <a:lnTo>
                    <a:pt x="193" y="478"/>
                  </a:lnTo>
                  <a:lnTo>
                    <a:pt x="202" y="459"/>
                  </a:lnTo>
                  <a:lnTo>
                    <a:pt x="181" y="463"/>
                  </a:lnTo>
                  <a:lnTo>
                    <a:pt x="159" y="464"/>
                  </a:lnTo>
                  <a:lnTo>
                    <a:pt x="148" y="464"/>
                  </a:lnTo>
                  <a:lnTo>
                    <a:pt x="137" y="464"/>
                  </a:lnTo>
                  <a:lnTo>
                    <a:pt x="125" y="463"/>
                  </a:lnTo>
                  <a:lnTo>
                    <a:pt x="114" y="461"/>
                  </a:lnTo>
                  <a:lnTo>
                    <a:pt x="103" y="458"/>
                  </a:lnTo>
                  <a:lnTo>
                    <a:pt x="91" y="455"/>
                  </a:lnTo>
                  <a:lnTo>
                    <a:pt x="81" y="450"/>
                  </a:lnTo>
                  <a:lnTo>
                    <a:pt x="70" y="445"/>
                  </a:lnTo>
                  <a:lnTo>
                    <a:pt x="61" y="440"/>
                  </a:lnTo>
                  <a:lnTo>
                    <a:pt x="51" y="432"/>
                  </a:lnTo>
                  <a:lnTo>
                    <a:pt x="41" y="425"/>
                  </a:lnTo>
                  <a:lnTo>
                    <a:pt x="32" y="415"/>
                  </a:lnTo>
                  <a:lnTo>
                    <a:pt x="29" y="412"/>
                  </a:lnTo>
                  <a:lnTo>
                    <a:pt x="26" y="408"/>
                  </a:lnTo>
                  <a:lnTo>
                    <a:pt x="22" y="404"/>
                  </a:lnTo>
                  <a:lnTo>
                    <a:pt x="17" y="396"/>
                  </a:lnTo>
                  <a:lnTo>
                    <a:pt x="10" y="381"/>
                  </a:lnTo>
                  <a:lnTo>
                    <a:pt x="4" y="365"/>
                  </a:lnTo>
                  <a:lnTo>
                    <a:pt x="1" y="349"/>
                  </a:lnTo>
                  <a:lnTo>
                    <a:pt x="0" y="333"/>
                  </a:lnTo>
                  <a:lnTo>
                    <a:pt x="0" y="317"/>
                  </a:lnTo>
                  <a:lnTo>
                    <a:pt x="1" y="301"/>
                  </a:lnTo>
                  <a:lnTo>
                    <a:pt x="5" y="287"/>
                  </a:lnTo>
                  <a:lnTo>
                    <a:pt x="10" y="272"/>
                  </a:lnTo>
                  <a:lnTo>
                    <a:pt x="13" y="262"/>
                  </a:lnTo>
                  <a:lnTo>
                    <a:pt x="17" y="251"/>
                  </a:lnTo>
                  <a:lnTo>
                    <a:pt x="21" y="242"/>
                  </a:lnTo>
                  <a:lnTo>
                    <a:pt x="26" y="232"/>
                  </a:lnTo>
                  <a:lnTo>
                    <a:pt x="37" y="213"/>
                  </a:lnTo>
                  <a:lnTo>
                    <a:pt x="52" y="195"/>
                  </a:lnTo>
                  <a:lnTo>
                    <a:pt x="69" y="176"/>
                  </a:lnTo>
                  <a:lnTo>
                    <a:pt x="88" y="158"/>
                  </a:lnTo>
                  <a:lnTo>
                    <a:pt x="111" y="139"/>
                  </a:lnTo>
                  <a:lnTo>
                    <a:pt x="135" y="119"/>
                  </a:lnTo>
                  <a:lnTo>
                    <a:pt x="300" y="0"/>
                  </a:lnTo>
                  <a:lnTo>
                    <a:pt x="646" y="478"/>
                  </a:lnTo>
                  <a:lnTo>
                    <a:pt x="491" y="59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2" name="Freeform 157"/>
            <p:cNvSpPr>
              <a:spLocks/>
            </p:cNvSpPr>
            <p:nvPr userDrawn="1"/>
          </p:nvSpPr>
          <p:spPr bwMode="auto">
            <a:xfrm>
              <a:off x="4943" y="3385"/>
              <a:ext cx="60" cy="63"/>
            </a:xfrm>
            <a:custGeom>
              <a:avLst/>
              <a:gdLst>
                <a:gd name="T0" fmla="*/ 347 w 598"/>
                <a:gd name="T1" fmla="*/ 623 h 623"/>
                <a:gd name="T2" fmla="*/ 385 w 598"/>
                <a:gd name="T3" fmla="*/ 485 h 623"/>
                <a:gd name="T4" fmla="*/ 423 w 598"/>
                <a:gd name="T5" fmla="*/ 453 h 623"/>
                <a:gd name="T6" fmla="*/ 453 w 598"/>
                <a:gd name="T7" fmla="*/ 418 h 623"/>
                <a:gd name="T8" fmla="*/ 475 w 598"/>
                <a:gd name="T9" fmla="*/ 382 h 623"/>
                <a:gd name="T10" fmla="*/ 482 w 598"/>
                <a:gd name="T11" fmla="*/ 363 h 623"/>
                <a:gd name="T12" fmla="*/ 488 w 598"/>
                <a:gd name="T13" fmla="*/ 343 h 623"/>
                <a:gd name="T14" fmla="*/ 491 w 598"/>
                <a:gd name="T15" fmla="*/ 323 h 623"/>
                <a:gd name="T16" fmla="*/ 492 w 598"/>
                <a:gd name="T17" fmla="*/ 303 h 623"/>
                <a:gd name="T18" fmla="*/ 491 w 598"/>
                <a:gd name="T19" fmla="*/ 284 h 623"/>
                <a:gd name="T20" fmla="*/ 488 w 598"/>
                <a:gd name="T21" fmla="*/ 264 h 623"/>
                <a:gd name="T22" fmla="*/ 481 w 598"/>
                <a:gd name="T23" fmla="*/ 243 h 623"/>
                <a:gd name="T24" fmla="*/ 474 w 598"/>
                <a:gd name="T25" fmla="*/ 223 h 623"/>
                <a:gd name="T26" fmla="*/ 452 w 598"/>
                <a:gd name="T27" fmla="*/ 183 h 623"/>
                <a:gd name="T28" fmla="*/ 420 w 598"/>
                <a:gd name="T29" fmla="*/ 149 h 623"/>
                <a:gd name="T30" fmla="*/ 404 w 598"/>
                <a:gd name="T31" fmla="*/ 135 h 623"/>
                <a:gd name="T32" fmla="*/ 386 w 598"/>
                <a:gd name="T33" fmla="*/ 123 h 623"/>
                <a:gd name="T34" fmla="*/ 368 w 598"/>
                <a:gd name="T35" fmla="*/ 115 h 623"/>
                <a:gd name="T36" fmla="*/ 349 w 598"/>
                <a:gd name="T37" fmla="*/ 107 h 623"/>
                <a:gd name="T38" fmla="*/ 330 w 598"/>
                <a:gd name="T39" fmla="*/ 102 h 623"/>
                <a:gd name="T40" fmla="*/ 310 w 598"/>
                <a:gd name="T41" fmla="*/ 99 h 623"/>
                <a:gd name="T42" fmla="*/ 290 w 598"/>
                <a:gd name="T43" fmla="*/ 99 h 623"/>
                <a:gd name="T44" fmla="*/ 270 w 598"/>
                <a:gd name="T45" fmla="*/ 100 h 623"/>
                <a:gd name="T46" fmla="*/ 228 w 598"/>
                <a:gd name="T47" fmla="*/ 108 h 623"/>
                <a:gd name="T48" fmla="*/ 186 w 598"/>
                <a:gd name="T49" fmla="*/ 126 h 623"/>
                <a:gd name="T50" fmla="*/ 143 w 598"/>
                <a:gd name="T51" fmla="*/ 153 h 623"/>
                <a:gd name="T52" fmla="*/ 216 w 598"/>
                <a:gd name="T53" fmla="*/ 272 h 623"/>
                <a:gd name="T54" fmla="*/ 378 w 598"/>
                <a:gd name="T55" fmla="*/ 270 h 623"/>
                <a:gd name="T56" fmla="*/ 139 w 598"/>
                <a:gd name="T57" fmla="*/ 337 h 623"/>
                <a:gd name="T58" fmla="*/ 0 w 598"/>
                <a:gd name="T59" fmla="*/ 147 h 623"/>
                <a:gd name="T60" fmla="*/ 105 w 598"/>
                <a:gd name="T61" fmla="*/ 70 h 623"/>
                <a:gd name="T62" fmla="*/ 137 w 598"/>
                <a:gd name="T63" fmla="*/ 51 h 623"/>
                <a:gd name="T64" fmla="*/ 169 w 598"/>
                <a:gd name="T65" fmla="*/ 34 h 623"/>
                <a:gd name="T66" fmla="*/ 201 w 598"/>
                <a:gd name="T67" fmla="*/ 21 h 623"/>
                <a:gd name="T68" fmla="*/ 233 w 598"/>
                <a:gd name="T69" fmla="*/ 10 h 623"/>
                <a:gd name="T70" fmla="*/ 264 w 598"/>
                <a:gd name="T71" fmla="*/ 4 h 623"/>
                <a:gd name="T72" fmla="*/ 295 w 598"/>
                <a:gd name="T73" fmla="*/ 0 h 623"/>
                <a:gd name="T74" fmla="*/ 325 w 598"/>
                <a:gd name="T75" fmla="*/ 0 h 623"/>
                <a:gd name="T76" fmla="*/ 355 w 598"/>
                <a:gd name="T77" fmla="*/ 2 h 623"/>
                <a:gd name="T78" fmla="*/ 383 w 598"/>
                <a:gd name="T79" fmla="*/ 7 h 623"/>
                <a:gd name="T80" fmla="*/ 412 w 598"/>
                <a:gd name="T81" fmla="*/ 16 h 623"/>
                <a:gd name="T82" fmla="*/ 439 w 598"/>
                <a:gd name="T83" fmla="*/ 28 h 623"/>
                <a:gd name="T84" fmla="*/ 464 w 598"/>
                <a:gd name="T85" fmla="*/ 41 h 623"/>
                <a:gd name="T86" fmla="*/ 489 w 598"/>
                <a:gd name="T87" fmla="*/ 59 h 623"/>
                <a:gd name="T88" fmla="*/ 512 w 598"/>
                <a:gd name="T89" fmla="*/ 79 h 623"/>
                <a:gd name="T90" fmla="*/ 533 w 598"/>
                <a:gd name="T91" fmla="*/ 102 h 623"/>
                <a:gd name="T92" fmla="*/ 553 w 598"/>
                <a:gd name="T93" fmla="*/ 128 h 623"/>
                <a:gd name="T94" fmla="*/ 567 w 598"/>
                <a:gd name="T95" fmla="*/ 155 h 623"/>
                <a:gd name="T96" fmla="*/ 580 w 598"/>
                <a:gd name="T97" fmla="*/ 184 h 623"/>
                <a:gd name="T98" fmla="*/ 589 w 598"/>
                <a:gd name="T99" fmla="*/ 213 h 623"/>
                <a:gd name="T100" fmla="*/ 595 w 598"/>
                <a:gd name="T101" fmla="*/ 241 h 623"/>
                <a:gd name="T102" fmla="*/ 597 w 598"/>
                <a:gd name="T103" fmla="*/ 271 h 623"/>
                <a:gd name="T104" fmla="*/ 597 w 598"/>
                <a:gd name="T105" fmla="*/ 300 h 623"/>
                <a:gd name="T106" fmla="*/ 594 w 598"/>
                <a:gd name="T107" fmla="*/ 330 h 623"/>
                <a:gd name="T108" fmla="*/ 587 w 598"/>
                <a:gd name="T109" fmla="*/ 358 h 623"/>
                <a:gd name="T110" fmla="*/ 577 w 598"/>
                <a:gd name="T111" fmla="*/ 387 h 623"/>
                <a:gd name="T112" fmla="*/ 564 w 598"/>
                <a:gd name="T113" fmla="*/ 416 h 623"/>
                <a:gd name="T114" fmla="*/ 547 w 598"/>
                <a:gd name="T115" fmla="*/ 443 h 623"/>
                <a:gd name="T116" fmla="*/ 528 w 598"/>
                <a:gd name="T117" fmla="*/ 471 h 623"/>
                <a:gd name="T118" fmla="*/ 506 w 598"/>
                <a:gd name="T119" fmla="*/ 498 h 623"/>
                <a:gd name="T120" fmla="*/ 480 w 598"/>
                <a:gd name="T121" fmla="*/ 523 h 623"/>
                <a:gd name="T122" fmla="*/ 452 w 598"/>
                <a:gd name="T123" fmla="*/ 54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623">
                  <a:moveTo>
                    <a:pt x="436" y="559"/>
                  </a:moveTo>
                  <a:lnTo>
                    <a:pt x="347" y="623"/>
                  </a:lnTo>
                  <a:lnTo>
                    <a:pt x="294" y="551"/>
                  </a:lnTo>
                  <a:lnTo>
                    <a:pt x="385" y="485"/>
                  </a:lnTo>
                  <a:lnTo>
                    <a:pt x="405" y="470"/>
                  </a:lnTo>
                  <a:lnTo>
                    <a:pt x="423" y="453"/>
                  </a:lnTo>
                  <a:lnTo>
                    <a:pt x="439" y="436"/>
                  </a:lnTo>
                  <a:lnTo>
                    <a:pt x="453" y="418"/>
                  </a:lnTo>
                  <a:lnTo>
                    <a:pt x="464" y="400"/>
                  </a:lnTo>
                  <a:lnTo>
                    <a:pt x="475" y="382"/>
                  </a:lnTo>
                  <a:lnTo>
                    <a:pt x="478" y="372"/>
                  </a:lnTo>
                  <a:lnTo>
                    <a:pt x="482" y="363"/>
                  </a:lnTo>
                  <a:lnTo>
                    <a:pt x="484" y="353"/>
                  </a:lnTo>
                  <a:lnTo>
                    <a:pt x="488" y="343"/>
                  </a:lnTo>
                  <a:lnTo>
                    <a:pt x="490" y="333"/>
                  </a:lnTo>
                  <a:lnTo>
                    <a:pt x="491" y="323"/>
                  </a:lnTo>
                  <a:lnTo>
                    <a:pt x="492" y="314"/>
                  </a:lnTo>
                  <a:lnTo>
                    <a:pt x="492" y="303"/>
                  </a:lnTo>
                  <a:lnTo>
                    <a:pt x="492" y="293"/>
                  </a:lnTo>
                  <a:lnTo>
                    <a:pt x="491" y="284"/>
                  </a:lnTo>
                  <a:lnTo>
                    <a:pt x="490" y="273"/>
                  </a:lnTo>
                  <a:lnTo>
                    <a:pt x="488" y="264"/>
                  </a:lnTo>
                  <a:lnTo>
                    <a:pt x="484" y="253"/>
                  </a:lnTo>
                  <a:lnTo>
                    <a:pt x="481" y="243"/>
                  </a:lnTo>
                  <a:lnTo>
                    <a:pt x="478" y="233"/>
                  </a:lnTo>
                  <a:lnTo>
                    <a:pt x="474" y="223"/>
                  </a:lnTo>
                  <a:lnTo>
                    <a:pt x="464" y="203"/>
                  </a:lnTo>
                  <a:lnTo>
                    <a:pt x="452" y="183"/>
                  </a:lnTo>
                  <a:lnTo>
                    <a:pt x="437" y="165"/>
                  </a:lnTo>
                  <a:lnTo>
                    <a:pt x="420" y="149"/>
                  </a:lnTo>
                  <a:lnTo>
                    <a:pt x="412" y="141"/>
                  </a:lnTo>
                  <a:lnTo>
                    <a:pt x="404" y="135"/>
                  </a:lnTo>
                  <a:lnTo>
                    <a:pt x="395" y="130"/>
                  </a:lnTo>
                  <a:lnTo>
                    <a:pt x="386" y="123"/>
                  </a:lnTo>
                  <a:lnTo>
                    <a:pt x="377" y="119"/>
                  </a:lnTo>
                  <a:lnTo>
                    <a:pt x="368" y="115"/>
                  </a:lnTo>
                  <a:lnTo>
                    <a:pt x="358" y="110"/>
                  </a:lnTo>
                  <a:lnTo>
                    <a:pt x="349" y="107"/>
                  </a:lnTo>
                  <a:lnTo>
                    <a:pt x="340" y="104"/>
                  </a:lnTo>
                  <a:lnTo>
                    <a:pt x="330" y="102"/>
                  </a:lnTo>
                  <a:lnTo>
                    <a:pt x="320" y="100"/>
                  </a:lnTo>
                  <a:lnTo>
                    <a:pt x="310" y="99"/>
                  </a:lnTo>
                  <a:lnTo>
                    <a:pt x="301" y="99"/>
                  </a:lnTo>
                  <a:lnTo>
                    <a:pt x="290" y="99"/>
                  </a:lnTo>
                  <a:lnTo>
                    <a:pt x="280" y="99"/>
                  </a:lnTo>
                  <a:lnTo>
                    <a:pt x="270" y="100"/>
                  </a:lnTo>
                  <a:lnTo>
                    <a:pt x="248" y="103"/>
                  </a:lnTo>
                  <a:lnTo>
                    <a:pt x="228" y="108"/>
                  </a:lnTo>
                  <a:lnTo>
                    <a:pt x="207" y="117"/>
                  </a:lnTo>
                  <a:lnTo>
                    <a:pt x="186" y="126"/>
                  </a:lnTo>
                  <a:lnTo>
                    <a:pt x="164" y="139"/>
                  </a:lnTo>
                  <a:lnTo>
                    <a:pt x="143" y="153"/>
                  </a:lnTo>
                  <a:lnTo>
                    <a:pt x="135" y="159"/>
                  </a:lnTo>
                  <a:lnTo>
                    <a:pt x="216" y="272"/>
                  </a:lnTo>
                  <a:lnTo>
                    <a:pt x="323" y="195"/>
                  </a:lnTo>
                  <a:lnTo>
                    <a:pt x="378" y="270"/>
                  </a:lnTo>
                  <a:lnTo>
                    <a:pt x="189" y="407"/>
                  </a:lnTo>
                  <a:lnTo>
                    <a:pt x="139" y="337"/>
                  </a:lnTo>
                  <a:lnTo>
                    <a:pt x="56" y="223"/>
                  </a:lnTo>
                  <a:lnTo>
                    <a:pt x="0" y="147"/>
                  </a:lnTo>
                  <a:lnTo>
                    <a:pt x="89" y="82"/>
                  </a:lnTo>
                  <a:lnTo>
                    <a:pt x="105" y="70"/>
                  </a:lnTo>
                  <a:lnTo>
                    <a:pt x="121" y="60"/>
                  </a:lnTo>
                  <a:lnTo>
                    <a:pt x="137" y="51"/>
                  </a:lnTo>
                  <a:lnTo>
                    <a:pt x="153" y="42"/>
                  </a:lnTo>
                  <a:lnTo>
                    <a:pt x="169" y="34"/>
                  </a:lnTo>
                  <a:lnTo>
                    <a:pt x="185" y="28"/>
                  </a:lnTo>
                  <a:lnTo>
                    <a:pt x="201" y="21"/>
                  </a:lnTo>
                  <a:lnTo>
                    <a:pt x="217" y="16"/>
                  </a:lnTo>
                  <a:lnTo>
                    <a:pt x="233" y="10"/>
                  </a:lnTo>
                  <a:lnTo>
                    <a:pt x="248" y="7"/>
                  </a:lnTo>
                  <a:lnTo>
                    <a:pt x="264" y="4"/>
                  </a:lnTo>
                  <a:lnTo>
                    <a:pt x="279" y="2"/>
                  </a:lnTo>
                  <a:lnTo>
                    <a:pt x="295" y="0"/>
                  </a:lnTo>
                  <a:lnTo>
                    <a:pt x="310" y="0"/>
                  </a:lnTo>
                  <a:lnTo>
                    <a:pt x="325" y="0"/>
                  </a:lnTo>
                  <a:lnTo>
                    <a:pt x="340" y="1"/>
                  </a:lnTo>
                  <a:lnTo>
                    <a:pt x="355" y="2"/>
                  </a:lnTo>
                  <a:lnTo>
                    <a:pt x="370" y="4"/>
                  </a:lnTo>
                  <a:lnTo>
                    <a:pt x="383" y="7"/>
                  </a:lnTo>
                  <a:lnTo>
                    <a:pt x="398" y="12"/>
                  </a:lnTo>
                  <a:lnTo>
                    <a:pt x="412" y="16"/>
                  </a:lnTo>
                  <a:lnTo>
                    <a:pt x="425" y="21"/>
                  </a:lnTo>
                  <a:lnTo>
                    <a:pt x="439" y="28"/>
                  </a:lnTo>
                  <a:lnTo>
                    <a:pt x="452" y="34"/>
                  </a:lnTo>
                  <a:lnTo>
                    <a:pt x="464" y="41"/>
                  </a:lnTo>
                  <a:lnTo>
                    <a:pt x="477" y="50"/>
                  </a:lnTo>
                  <a:lnTo>
                    <a:pt x="489" y="59"/>
                  </a:lnTo>
                  <a:lnTo>
                    <a:pt x="500" y="69"/>
                  </a:lnTo>
                  <a:lnTo>
                    <a:pt x="512" y="79"/>
                  </a:lnTo>
                  <a:lnTo>
                    <a:pt x="523" y="90"/>
                  </a:lnTo>
                  <a:lnTo>
                    <a:pt x="533" y="102"/>
                  </a:lnTo>
                  <a:lnTo>
                    <a:pt x="544" y="115"/>
                  </a:lnTo>
                  <a:lnTo>
                    <a:pt x="553" y="128"/>
                  </a:lnTo>
                  <a:lnTo>
                    <a:pt x="561" y="141"/>
                  </a:lnTo>
                  <a:lnTo>
                    <a:pt x="567" y="155"/>
                  </a:lnTo>
                  <a:lnTo>
                    <a:pt x="575" y="169"/>
                  </a:lnTo>
                  <a:lnTo>
                    <a:pt x="580" y="184"/>
                  </a:lnTo>
                  <a:lnTo>
                    <a:pt x="585" y="198"/>
                  </a:lnTo>
                  <a:lnTo>
                    <a:pt x="589" y="213"/>
                  </a:lnTo>
                  <a:lnTo>
                    <a:pt x="593" y="226"/>
                  </a:lnTo>
                  <a:lnTo>
                    <a:pt x="595" y="241"/>
                  </a:lnTo>
                  <a:lnTo>
                    <a:pt x="597" y="256"/>
                  </a:lnTo>
                  <a:lnTo>
                    <a:pt x="597" y="271"/>
                  </a:lnTo>
                  <a:lnTo>
                    <a:pt x="598" y="285"/>
                  </a:lnTo>
                  <a:lnTo>
                    <a:pt x="597" y="300"/>
                  </a:lnTo>
                  <a:lnTo>
                    <a:pt x="596" y="315"/>
                  </a:lnTo>
                  <a:lnTo>
                    <a:pt x="594" y="330"/>
                  </a:lnTo>
                  <a:lnTo>
                    <a:pt x="591" y="343"/>
                  </a:lnTo>
                  <a:lnTo>
                    <a:pt x="587" y="358"/>
                  </a:lnTo>
                  <a:lnTo>
                    <a:pt x="582" y="373"/>
                  </a:lnTo>
                  <a:lnTo>
                    <a:pt x="577" y="387"/>
                  </a:lnTo>
                  <a:lnTo>
                    <a:pt x="571" y="402"/>
                  </a:lnTo>
                  <a:lnTo>
                    <a:pt x="564" y="416"/>
                  </a:lnTo>
                  <a:lnTo>
                    <a:pt x="556" y="430"/>
                  </a:lnTo>
                  <a:lnTo>
                    <a:pt x="547" y="443"/>
                  </a:lnTo>
                  <a:lnTo>
                    <a:pt x="539" y="457"/>
                  </a:lnTo>
                  <a:lnTo>
                    <a:pt x="528" y="471"/>
                  </a:lnTo>
                  <a:lnTo>
                    <a:pt x="517" y="484"/>
                  </a:lnTo>
                  <a:lnTo>
                    <a:pt x="506" y="498"/>
                  </a:lnTo>
                  <a:lnTo>
                    <a:pt x="493" y="510"/>
                  </a:lnTo>
                  <a:lnTo>
                    <a:pt x="480" y="523"/>
                  </a:lnTo>
                  <a:lnTo>
                    <a:pt x="466" y="535"/>
                  </a:lnTo>
                  <a:lnTo>
                    <a:pt x="452" y="548"/>
                  </a:lnTo>
                  <a:lnTo>
                    <a:pt x="436" y="559"/>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3" name="Freeform 158"/>
            <p:cNvSpPr>
              <a:spLocks noEditPoints="1"/>
            </p:cNvSpPr>
            <p:nvPr userDrawn="1"/>
          </p:nvSpPr>
          <p:spPr bwMode="auto">
            <a:xfrm>
              <a:off x="4938" y="3503"/>
              <a:ext cx="66" cy="64"/>
            </a:xfrm>
            <a:custGeom>
              <a:avLst/>
              <a:gdLst>
                <a:gd name="T0" fmla="*/ 454 w 657"/>
                <a:gd name="T1" fmla="*/ 176 h 647"/>
                <a:gd name="T2" fmla="*/ 424 w 657"/>
                <a:gd name="T3" fmla="*/ 143 h 647"/>
                <a:gd name="T4" fmla="*/ 396 w 657"/>
                <a:gd name="T5" fmla="*/ 121 h 647"/>
                <a:gd name="T6" fmla="*/ 369 w 657"/>
                <a:gd name="T7" fmla="*/ 112 h 647"/>
                <a:gd name="T8" fmla="*/ 340 w 657"/>
                <a:gd name="T9" fmla="*/ 113 h 647"/>
                <a:gd name="T10" fmla="*/ 312 w 657"/>
                <a:gd name="T11" fmla="*/ 128 h 647"/>
                <a:gd name="T12" fmla="*/ 294 w 657"/>
                <a:gd name="T13" fmla="*/ 146 h 647"/>
                <a:gd name="T14" fmla="*/ 285 w 657"/>
                <a:gd name="T15" fmla="*/ 170 h 647"/>
                <a:gd name="T16" fmla="*/ 285 w 657"/>
                <a:gd name="T17" fmla="*/ 200 h 647"/>
                <a:gd name="T18" fmla="*/ 294 w 657"/>
                <a:gd name="T19" fmla="*/ 234 h 647"/>
                <a:gd name="T20" fmla="*/ 315 w 657"/>
                <a:gd name="T21" fmla="*/ 272 h 647"/>
                <a:gd name="T22" fmla="*/ 516 w 657"/>
                <a:gd name="T23" fmla="*/ 262 h 647"/>
                <a:gd name="T24" fmla="*/ 238 w 657"/>
                <a:gd name="T25" fmla="*/ 325 h 647"/>
                <a:gd name="T26" fmla="*/ 211 w 657"/>
                <a:gd name="T27" fmla="*/ 300 h 647"/>
                <a:gd name="T28" fmla="*/ 186 w 657"/>
                <a:gd name="T29" fmla="*/ 285 h 647"/>
                <a:gd name="T30" fmla="*/ 162 w 657"/>
                <a:gd name="T31" fmla="*/ 281 h 647"/>
                <a:gd name="T32" fmla="*/ 140 w 657"/>
                <a:gd name="T33" fmla="*/ 285 h 647"/>
                <a:gd name="T34" fmla="*/ 119 w 657"/>
                <a:gd name="T35" fmla="*/ 299 h 647"/>
                <a:gd name="T36" fmla="*/ 104 w 657"/>
                <a:gd name="T37" fmla="*/ 319 h 647"/>
                <a:gd name="T38" fmla="*/ 98 w 657"/>
                <a:gd name="T39" fmla="*/ 343 h 647"/>
                <a:gd name="T40" fmla="*/ 102 w 657"/>
                <a:gd name="T41" fmla="*/ 370 h 647"/>
                <a:gd name="T42" fmla="*/ 116 w 657"/>
                <a:gd name="T43" fmla="*/ 401 h 647"/>
                <a:gd name="T44" fmla="*/ 137 w 657"/>
                <a:gd name="T45" fmla="*/ 435 h 647"/>
                <a:gd name="T46" fmla="*/ 256 w 657"/>
                <a:gd name="T47" fmla="*/ 347 h 647"/>
                <a:gd name="T48" fmla="*/ 37 w 657"/>
                <a:gd name="T49" fmla="*/ 445 h 647"/>
                <a:gd name="T50" fmla="*/ 8 w 657"/>
                <a:gd name="T51" fmla="*/ 381 h 647"/>
                <a:gd name="T52" fmla="*/ 0 w 657"/>
                <a:gd name="T53" fmla="*/ 320 h 647"/>
                <a:gd name="T54" fmla="*/ 6 w 657"/>
                <a:gd name="T55" fmla="*/ 273 h 647"/>
                <a:gd name="T56" fmla="*/ 19 w 657"/>
                <a:gd name="T57" fmla="*/ 243 h 647"/>
                <a:gd name="T58" fmla="*/ 34 w 657"/>
                <a:gd name="T59" fmla="*/ 222 h 647"/>
                <a:gd name="T60" fmla="*/ 53 w 657"/>
                <a:gd name="T61" fmla="*/ 204 h 647"/>
                <a:gd name="T62" fmla="*/ 78 w 657"/>
                <a:gd name="T63" fmla="*/ 191 h 647"/>
                <a:gd name="T64" fmla="*/ 105 w 657"/>
                <a:gd name="T65" fmla="*/ 184 h 647"/>
                <a:gd name="T66" fmla="*/ 133 w 657"/>
                <a:gd name="T67" fmla="*/ 183 h 647"/>
                <a:gd name="T68" fmla="*/ 161 w 657"/>
                <a:gd name="T69" fmla="*/ 188 h 647"/>
                <a:gd name="T70" fmla="*/ 195 w 657"/>
                <a:gd name="T71" fmla="*/ 182 h 647"/>
                <a:gd name="T72" fmla="*/ 194 w 657"/>
                <a:gd name="T73" fmla="*/ 137 h 647"/>
                <a:gd name="T74" fmla="*/ 200 w 657"/>
                <a:gd name="T75" fmla="*/ 103 h 647"/>
                <a:gd name="T76" fmla="*/ 212 w 657"/>
                <a:gd name="T77" fmla="*/ 71 h 647"/>
                <a:gd name="T78" fmla="*/ 234 w 657"/>
                <a:gd name="T79" fmla="*/ 42 h 647"/>
                <a:gd name="T80" fmla="*/ 250 w 657"/>
                <a:gd name="T81" fmla="*/ 26 h 647"/>
                <a:gd name="T82" fmla="*/ 277 w 657"/>
                <a:gd name="T83" fmla="*/ 11 h 647"/>
                <a:gd name="T84" fmla="*/ 324 w 657"/>
                <a:gd name="T85" fmla="*/ 0 h 647"/>
                <a:gd name="T86" fmla="*/ 371 w 657"/>
                <a:gd name="T87" fmla="*/ 5 h 647"/>
                <a:gd name="T88" fmla="*/ 406 w 657"/>
                <a:gd name="T89" fmla="*/ 17 h 647"/>
                <a:gd name="T90" fmla="*/ 435 w 657"/>
                <a:gd name="T91" fmla="*/ 32 h 647"/>
                <a:gd name="T92" fmla="*/ 463 w 657"/>
                <a:gd name="T93" fmla="*/ 52 h 647"/>
                <a:gd name="T94" fmla="*/ 519 w 657"/>
                <a:gd name="T95" fmla="*/ 111 h 647"/>
                <a:gd name="T96" fmla="*/ 180 w 657"/>
                <a:gd name="T97"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7" h="647">
                  <a:moveTo>
                    <a:pt x="516" y="262"/>
                  </a:moveTo>
                  <a:lnTo>
                    <a:pt x="463" y="188"/>
                  </a:lnTo>
                  <a:lnTo>
                    <a:pt x="454" y="176"/>
                  </a:lnTo>
                  <a:lnTo>
                    <a:pt x="444" y="164"/>
                  </a:lnTo>
                  <a:lnTo>
                    <a:pt x="433" y="152"/>
                  </a:lnTo>
                  <a:lnTo>
                    <a:pt x="424" y="143"/>
                  </a:lnTo>
                  <a:lnTo>
                    <a:pt x="414" y="135"/>
                  </a:lnTo>
                  <a:lnTo>
                    <a:pt x="406" y="128"/>
                  </a:lnTo>
                  <a:lnTo>
                    <a:pt x="396" y="121"/>
                  </a:lnTo>
                  <a:lnTo>
                    <a:pt x="387" y="117"/>
                  </a:lnTo>
                  <a:lnTo>
                    <a:pt x="377" y="114"/>
                  </a:lnTo>
                  <a:lnTo>
                    <a:pt x="369" y="112"/>
                  </a:lnTo>
                  <a:lnTo>
                    <a:pt x="359" y="111"/>
                  </a:lnTo>
                  <a:lnTo>
                    <a:pt x="350" y="112"/>
                  </a:lnTo>
                  <a:lnTo>
                    <a:pt x="340" y="113"/>
                  </a:lnTo>
                  <a:lnTo>
                    <a:pt x="331" y="116"/>
                  </a:lnTo>
                  <a:lnTo>
                    <a:pt x="322" y="121"/>
                  </a:lnTo>
                  <a:lnTo>
                    <a:pt x="312" y="128"/>
                  </a:lnTo>
                  <a:lnTo>
                    <a:pt x="306" y="133"/>
                  </a:lnTo>
                  <a:lnTo>
                    <a:pt x="300" y="139"/>
                  </a:lnTo>
                  <a:lnTo>
                    <a:pt x="294" y="146"/>
                  </a:lnTo>
                  <a:lnTo>
                    <a:pt x="290" y="154"/>
                  </a:lnTo>
                  <a:lnTo>
                    <a:pt x="287" y="162"/>
                  </a:lnTo>
                  <a:lnTo>
                    <a:pt x="285" y="170"/>
                  </a:lnTo>
                  <a:lnTo>
                    <a:pt x="284" y="180"/>
                  </a:lnTo>
                  <a:lnTo>
                    <a:pt x="284" y="189"/>
                  </a:lnTo>
                  <a:lnTo>
                    <a:pt x="285" y="200"/>
                  </a:lnTo>
                  <a:lnTo>
                    <a:pt x="287" y="211"/>
                  </a:lnTo>
                  <a:lnTo>
                    <a:pt x="290" y="222"/>
                  </a:lnTo>
                  <a:lnTo>
                    <a:pt x="294" y="234"/>
                  </a:lnTo>
                  <a:lnTo>
                    <a:pt x="301" y="246"/>
                  </a:lnTo>
                  <a:lnTo>
                    <a:pt x="307" y="259"/>
                  </a:lnTo>
                  <a:lnTo>
                    <a:pt x="315" y="272"/>
                  </a:lnTo>
                  <a:lnTo>
                    <a:pt x="325" y="286"/>
                  </a:lnTo>
                  <a:lnTo>
                    <a:pt x="379" y="361"/>
                  </a:lnTo>
                  <a:lnTo>
                    <a:pt x="516" y="262"/>
                  </a:lnTo>
                  <a:close/>
                  <a:moveTo>
                    <a:pt x="256" y="347"/>
                  </a:moveTo>
                  <a:lnTo>
                    <a:pt x="246" y="335"/>
                  </a:lnTo>
                  <a:lnTo>
                    <a:pt x="238" y="325"/>
                  </a:lnTo>
                  <a:lnTo>
                    <a:pt x="228" y="315"/>
                  </a:lnTo>
                  <a:lnTo>
                    <a:pt x="220" y="306"/>
                  </a:lnTo>
                  <a:lnTo>
                    <a:pt x="211" y="300"/>
                  </a:lnTo>
                  <a:lnTo>
                    <a:pt x="203" y="294"/>
                  </a:lnTo>
                  <a:lnTo>
                    <a:pt x="194" y="289"/>
                  </a:lnTo>
                  <a:lnTo>
                    <a:pt x="186" y="285"/>
                  </a:lnTo>
                  <a:lnTo>
                    <a:pt x="178" y="283"/>
                  </a:lnTo>
                  <a:lnTo>
                    <a:pt x="170" y="282"/>
                  </a:lnTo>
                  <a:lnTo>
                    <a:pt x="162" y="281"/>
                  </a:lnTo>
                  <a:lnTo>
                    <a:pt x="155" y="282"/>
                  </a:lnTo>
                  <a:lnTo>
                    <a:pt x="148" y="283"/>
                  </a:lnTo>
                  <a:lnTo>
                    <a:pt x="140" y="285"/>
                  </a:lnTo>
                  <a:lnTo>
                    <a:pt x="134" y="288"/>
                  </a:lnTo>
                  <a:lnTo>
                    <a:pt x="126" y="293"/>
                  </a:lnTo>
                  <a:lnTo>
                    <a:pt x="119" y="299"/>
                  </a:lnTo>
                  <a:lnTo>
                    <a:pt x="112" y="305"/>
                  </a:lnTo>
                  <a:lnTo>
                    <a:pt x="108" y="312"/>
                  </a:lnTo>
                  <a:lnTo>
                    <a:pt x="104" y="319"/>
                  </a:lnTo>
                  <a:lnTo>
                    <a:pt x="101" y="327"/>
                  </a:lnTo>
                  <a:lnTo>
                    <a:pt x="99" y="335"/>
                  </a:lnTo>
                  <a:lnTo>
                    <a:pt x="98" y="343"/>
                  </a:lnTo>
                  <a:lnTo>
                    <a:pt x="99" y="351"/>
                  </a:lnTo>
                  <a:lnTo>
                    <a:pt x="100" y="361"/>
                  </a:lnTo>
                  <a:lnTo>
                    <a:pt x="102" y="370"/>
                  </a:lnTo>
                  <a:lnTo>
                    <a:pt x="105" y="380"/>
                  </a:lnTo>
                  <a:lnTo>
                    <a:pt x="110" y="391"/>
                  </a:lnTo>
                  <a:lnTo>
                    <a:pt x="116" y="401"/>
                  </a:lnTo>
                  <a:lnTo>
                    <a:pt x="122" y="412"/>
                  </a:lnTo>
                  <a:lnTo>
                    <a:pt x="129" y="423"/>
                  </a:lnTo>
                  <a:lnTo>
                    <a:pt x="137" y="435"/>
                  </a:lnTo>
                  <a:lnTo>
                    <a:pt x="186" y="501"/>
                  </a:lnTo>
                  <a:lnTo>
                    <a:pt x="305" y="415"/>
                  </a:lnTo>
                  <a:lnTo>
                    <a:pt x="256" y="347"/>
                  </a:lnTo>
                  <a:close/>
                  <a:moveTo>
                    <a:pt x="68" y="492"/>
                  </a:moveTo>
                  <a:lnTo>
                    <a:pt x="51" y="468"/>
                  </a:lnTo>
                  <a:lnTo>
                    <a:pt x="37" y="445"/>
                  </a:lnTo>
                  <a:lnTo>
                    <a:pt x="24" y="422"/>
                  </a:lnTo>
                  <a:lnTo>
                    <a:pt x="16" y="401"/>
                  </a:lnTo>
                  <a:lnTo>
                    <a:pt x="8" y="381"/>
                  </a:lnTo>
                  <a:lnTo>
                    <a:pt x="3" y="361"/>
                  </a:lnTo>
                  <a:lnTo>
                    <a:pt x="1" y="341"/>
                  </a:lnTo>
                  <a:lnTo>
                    <a:pt x="0" y="320"/>
                  </a:lnTo>
                  <a:lnTo>
                    <a:pt x="0" y="304"/>
                  </a:lnTo>
                  <a:lnTo>
                    <a:pt x="2" y="288"/>
                  </a:lnTo>
                  <a:lnTo>
                    <a:pt x="6" y="273"/>
                  </a:lnTo>
                  <a:lnTo>
                    <a:pt x="11" y="258"/>
                  </a:lnTo>
                  <a:lnTo>
                    <a:pt x="15" y="250"/>
                  </a:lnTo>
                  <a:lnTo>
                    <a:pt x="19" y="243"/>
                  </a:lnTo>
                  <a:lnTo>
                    <a:pt x="23" y="236"/>
                  </a:lnTo>
                  <a:lnTo>
                    <a:pt x="27" y="229"/>
                  </a:lnTo>
                  <a:lnTo>
                    <a:pt x="34" y="222"/>
                  </a:lnTo>
                  <a:lnTo>
                    <a:pt x="39" y="216"/>
                  </a:lnTo>
                  <a:lnTo>
                    <a:pt x="47" y="210"/>
                  </a:lnTo>
                  <a:lnTo>
                    <a:pt x="53" y="204"/>
                  </a:lnTo>
                  <a:lnTo>
                    <a:pt x="61" y="199"/>
                  </a:lnTo>
                  <a:lnTo>
                    <a:pt x="70" y="195"/>
                  </a:lnTo>
                  <a:lnTo>
                    <a:pt x="78" y="191"/>
                  </a:lnTo>
                  <a:lnTo>
                    <a:pt x="87" y="187"/>
                  </a:lnTo>
                  <a:lnTo>
                    <a:pt x="95" y="185"/>
                  </a:lnTo>
                  <a:lnTo>
                    <a:pt x="105" y="184"/>
                  </a:lnTo>
                  <a:lnTo>
                    <a:pt x="113" y="183"/>
                  </a:lnTo>
                  <a:lnTo>
                    <a:pt x="123" y="183"/>
                  </a:lnTo>
                  <a:lnTo>
                    <a:pt x="133" y="183"/>
                  </a:lnTo>
                  <a:lnTo>
                    <a:pt x="142" y="184"/>
                  </a:lnTo>
                  <a:lnTo>
                    <a:pt x="152" y="186"/>
                  </a:lnTo>
                  <a:lnTo>
                    <a:pt x="161" y="188"/>
                  </a:lnTo>
                  <a:lnTo>
                    <a:pt x="180" y="195"/>
                  </a:lnTo>
                  <a:lnTo>
                    <a:pt x="199" y="203"/>
                  </a:lnTo>
                  <a:lnTo>
                    <a:pt x="195" y="182"/>
                  </a:lnTo>
                  <a:lnTo>
                    <a:pt x="193" y="160"/>
                  </a:lnTo>
                  <a:lnTo>
                    <a:pt x="193" y="149"/>
                  </a:lnTo>
                  <a:lnTo>
                    <a:pt x="194" y="137"/>
                  </a:lnTo>
                  <a:lnTo>
                    <a:pt x="195" y="126"/>
                  </a:lnTo>
                  <a:lnTo>
                    <a:pt x="197" y="115"/>
                  </a:lnTo>
                  <a:lnTo>
                    <a:pt x="200" y="103"/>
                  </a:lnTo>
                  <a:lnTo>
                    <a:pt x="203" y="93"/>
                  </a:lnTo>
                  <a:lnTo>
                    <a:pt x="207" y="82"/>
                  </a:lnTo>
                  <a:lnTo>
                    <a:pt x="212" y="71"/>
                  </a:lnTo>
                  <a:lnTo>
                    <a:pt x="219" y="61"/>
                  </a:lnTo>
                  <a:lnTo>
                    <a:pt x="225" y="51"/>
                  </a:lnTo>
                  <a:lnTo>
                    <a:pt x="234" y="42"/>
                  </a:lnTo>
                  <a:lnTo>
                    <a:pt x="242" y="33"/>
                  </a:lnTo>
                  <a:lnTo>
                    <a:pt x="245" y="30"/>
                  </a:lnTo>
                  <a:lnTo>
                    <a:pt x="250" y="26"/>
                  </a:lnTo>
                  <a:lnTo>
                    <a:pt x="254" y="22"/>
                  </a:lnTo>
                  <a:lnTo>
                    <a:pt x="261" y="18"/>
                  </a:lnTo>
                  <a:lnTo>
                    <a:pt x="277" y="11"/>
                  </a:lnTo>
                  <a:lnTo>
                    <a:pt x="292" y="5"/>
                  </a:lnTo>
                  <a:lnTo>
                    <a:pt x="308" y="1"/>
                  </a:lnTo>
                  <a:lnTo>
                    <a:pt x="324" y="0"/>
                  </a:lnTo>
                  <a:lnTo>
                    <a:pt x="340" y="0"/>
                  </a:lnTo>
                  <a:lnTo>
                    <a:pt x="356" y="2"/>
                  </a:lnTo>
                  <a:lnTo>
                    <a:pt x="371" y="5"/>
                  </a:lnTo>
                  <a:lnTo>
                    <a:pt x="386" y="10"/>
                  </a:lnTo>
                  <a:lnTo>
                    <a:pt x="396" y="13"/>
                  </a:lnTo>
                  <a:lnTo>
                    <a:pt x="406" y="17"/>
                  </a:lnTo>
                  <a:lnTo>
                    <a:pt x="415" y="21"/>
                  </a:lnTo>
                  <a:lnTo>
                    <a:pt x="425" y="27"/>
                  </a:lnTo>
                  <a:lnTo>
                    <a:pt x="435" y="32"/>
                  </a:lnTo>
                  <a:lnTo>
                    <a:pt x="444" y="38"/>
                  </a:lnTo>
                  <a:lnTo>
                    <a:pt x="454" y="45"/>
                  </a:lnTo>
                  <a:lnTo>
                    <a:pt x="463" y="52"/>
                  </a:lnTo>
                  <a:lnTo>
                    <a:pt x="481" y="69"/>
                  </a:lnTo>
                  <a:lnTo>
                    <a:pt x="500" y="88"/>
                  </a:lnTo>
                  <a:lnTo>
                    <a:pt x="519" y="111"/>
                  </a:lnTo>
                  <a:lnTo>
                    <a:pt x="538" y="136"/>
                  </a:lnTo>
                  <a:lnTo>
                    <a:pt x="657" y="300"/>
                  </a:lnTo>
                  <a:lnTo>
                    <a:pt x="180" y="647"/>
                  </a:lnTo>
                  <a:lnTo>
                    <a:pt x="68" y="49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4" name="Freeform 159"/>
            <p:cNvSpPr>
              <a:spLocks/>
            </p:cNvSpPr>
            <p:nvPr userDrawn="1"/>
          </p:nvSpPr>
          <p:spPr bwMode="auto">
            <a:xfrm>
              <a:off x="4899" y="3455"/>
              <a:ext cx="62" cy="60"/>
            </a:xfrm>
            <a:custGeom>
              <a:avLst/>
              <a:gdLst>
                <a:gd name="T0" fmla="*/ 0 w 625"/>
                <a:gd name="T1" fmla="*/ 346 h 597"/>
                <a:gd name="T2" fmla="*/ 139 w 625"/>
                <a:gd name="T3" fmla="*/ 385 h 597"/>
                <a:gd name="T4" fmla="*/ 171 w 625"/>
                <a:gd name="T5" fmla="*/ 423 h 597"/>
                <a:gd name="T6" fmla="*/ 206 w 625"/>
                <a:gd name="T7" fmla="*/ 453 h 597"/>
                <a:gd name="T8" fmla="*/ 243 w 625"/>
                <a:gd name="T9" fmla="*/ 474 h 597"/>
                <a:gd name="T10" fmla="*/ 261 w 625"/>
                <a:gd name="T11" fmla="*/ 481 h 597"/>
                <a:gd name="T12" fmla="*/ 281 w 625"/>
                <a:gd name="T13" fmla="*/ 487 h 597"/>
                <a:gd name="T14" fmla="*/ 300 w 625"/>
                <a:gd name="T15" fmla="*/ 490 h 597"/>
                <a:gd name="T16" fmla="*/ 320 w 625"/>
                <a:gd name="T17" fmla="*/ 491 h 597"/>
                <a:gd name="T18" fmla="*/ 341 w 625"/>
                <a:gd name="T19" fmla="*/ 490 h 597"/>
                <a:gd name="T20" fmla="*/ 361 w 625"/>
                <a:gd name="T21" fmla="*/ 487 h 597"/>
                <a:gd name="T22" fmla="*/ 381 w 625"/>
                <a:gd name="T23" fmla="*/ 481 h 597"/>
                <a:gd name="T24" fmla="*/ 401 w 625"/>
                <a:gd name="T25" fmla="*/ 474 h 597"/>
                <a:gd name="T26" fmla="*/ 442 w 625"/>
                <a:gd name="T27" fmla="*/ 451 h 597"/>
                <a:gd name="T28" fmla="*/ 475 w 625"/>
                <a:gd name="T29" fmla="*/ 420 h 597"/>
                <a:gd name="T30" fmla="*/ 488 w 625"/>
                <a:gd name="T31" fmla="*/ 403 h 597"/>
                <a:gd name="T32" fmla="*/ 500 w 625"/>
                <a:gd name="T33" fmla="*/ 386 h 597"/>
                <a:gd name="T34" fmla="*/ 510 w 625"/>
                <a:gd name="T35" fmla="*/ 368 h 597"/>
                <a:gd name="T36" fmla="*/ 517 w 625"/>
                <a:gd name="T37" fmla="*/ 349 h 597"/>
                <a:gd name="T38" fmla="*/ 521 w 625"/>
                <a:gd name="T39" fmla="*/ 329 h 597"/>
                <a:gd name="T40" fmla="*/ 525 w 625"/>
                <a:gd name="T41" fmla="*/ 310 h 597"/>
                <a:gd name="T42" fmla="*/ 526 w 625"/>
                <a:gd name="T43" fmla="*/ 290 h 597"/>
                <a:gd name="T44" fmla="*/ 525 w 625"/>
                <a:gd name="T45" fmla="*/ 269 h 597"/>
                <a:gd name="T46" fmla="*/ 515 w 625"/>
                <a:gd name="T47" fmla="*/ 227 h 597"/>
                <a:gd name="T48" fmla="*/ 497 w 625"/>
                <a:gd name="T49" fmla="*/ 186 h 597"/>
                <a:gd name="T50" fmla="*/ 470 w 625"/>
                <a:gd name="T51" fmla="*/ 143 h 597"/>
                <a:gd name="T52" fmla="*/ 352 w 625"/>
                <a:gd name="T53" fmla="*/ 216 h 597"/>
                <a:gd name="T54" fmla="*/ 353 w 625"/>
                <a:gd name="T55" fmla="*/ 377 h 597"/>
                <a:gd name="T56" fmla="*/ 286 w 625"/>
                <a:gd name="T57" fmla="*/ 138 h 597"/>
                <a:gd name="T58" fmla="*/ 478 w 625"/>
                <a:gd name="T59" fmla="*/ 0 h 597"/>
                <a:gd name="T60" fmla="*/ 553 w 625"/>
                <a:gd name="T61" fmla="*/ 105 h 597"/>
                <a:gd name="T62" fmla="*/ 574 w 625"/>
                <a:gd name="T63" fmla="*/ 137 h 597"/>
                <a:gd name="T64" fmla="*/ 589 w 625"/>
                <a:gd name="T65" fmla="*/ 169 h 597"/>
                <a:gd name="T66" fmla="*/ 603 w 625"/>
                <a:gd name="T67" fmla="*/ 201 h 597"/>
                <a:gd name="T68" fmla="*/ 613 w 625"/>
                <a:gd name="T69" fmla="*/ 233 h 597"/>
                <a:gd name="T70" fmla="*/ 619 w 625"/>
                <a:gd name="T71" fmla="*/ 263 h 597"/>
                <a:gd name="T72" fmla="*/ 623 w 625"/>
                <a:gd name="T73" fmla="*/ 294 h 597"/>
                <a:gd name="T74" fmla="*/ 623 w 625"/>
                <a:gd name="T75" fmla="*/ 325 h 597"/>
                <a:gd name="T76" fmla="*/ 621 w 625"/>
                <a:gd name="T77" fmla="*/ 355 h 597"/>
                <a:gd name="T78" fmla="*/ 616 w 625"/>
                <a:gd name="T79" fmla="*/ 384 h 597"/>
                <a:gd name="T80" fmla="*/ 608 w 625"/>
                <a:gd name="T81" fmla="*/ 411 h 597"/>
                <a:gd name="T82" fmla="*/ 596 w 625"/>
                <a:gd name="T83" fmla="*/ 439 h 597"/>
                <a:gd name="T84" fmla="*/ 582 w 625"/>
                <a:gd name="T85" fmla="*/ 464 h 597"/>
                <a:gd name="T86" fmla="*/ 565 w 625"/>
                <a:gd name="T87" fmla="*/ 489 h 597"/>
                <a:gd name="T88" fmla="*/ 545 w 625"/>
                <a:gd name="T89" fmla="*/ 511 h 597"/>
                <a:gd name="T90" fmla="*/ 522 w 625"/>
                <a:gd name="T91" fmla="*/ 534 h 597"/>
                <a:gd name="T92" fmla="*/ 496 w 625"/>
                <a:gd name="T93" fmla="*/ 553 h 597"/>
                <a:gd name="T94" fmla="*/ 468 w 625"/>
                <a:gd name="T95" fmla="*/ 568 h 597"/>
                <a:gd name="T96" fmla="*/ 441 w 625"/>
                <a:gd name="T97" fmla="*/ 579 h 597"/>
                <a:gd name="T98" fmla="*/ 412 w 625"/>
                <a:gd name="T99" fmla="*/ 589 h 597"/>
                <a:gd name="T100" fmla="*/ 382 w 625"/>
                <a:gd name="T101" fmla="*/ 594 h 597"/>
                <a:gd name="T102" fmla="*/ 353 w 625"/>
                <a:gd name="T103" fmla="*/ 597 h 597"/>
                <a:gd name="T104" fmla="*/ 324 w 625"/>
                <a:gd name="T105" fmla="*/ 597 h 597"/>
                <a:gd name="T106" fmla="*/ 295 w 625"/>
                <a:gd name="T107" fmla="*/ 593 h 597"/>
                <a:gd name="T108" fmla="*/ 265 w 625"/>
                <a:gd name="T109" fmla="*/ 587 h 597"/>
                <a:gd name="T110" fmla="*/ 237 w 625"/>
                <a:gd name="T111" fmla="*/ 576 h 597"/>
                <a:gd name="T112" fmla="*/ 208 w 625"/>
                <a:gd name="T113" fmla="*/ 563 h 597"/>
                <a:gd name="T114" fmla="*/ 180 w 625"/>
                <a:gd name="T115" fmla="*/ 547 h 597"/>
                <a:gd name="T116" fmla="*/ 154 w 625"/>
                <a:gd name="T117" fmla="*/ 528 h 597"/>
                <a:gd name="T118" fmla="*/ 127 w 625"/>
                <a:gd name="T119" fmla="*/ 506 h 597"/>
                <a:gd name="T120" fmla="*/ 101 w 625"/>
                <a:gd name="T121" fmla="*/ 479 h 597"/>
                <a:gd name="T122" fmla="*/ 77 w 625"/>
                <a:gd name="T123" fmla="*/ 45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5" h="597">
                  <a:moveTo>
                    <a:pt x="65" y="436"/>
                  </a:moveTo>
                  <a:lnTo>
                    <a:pt x="0" y="346"/>
                  </a:lnTo>
                  <a:lnTo>
                    <a:pt x="73" y="293"/>
                  </a:lnTo>
                  <a:lnTo>
                    <a:pt x="139" y="385"/>
                  </a:lnTo>
                  <a:lnTo>
                    <a:pt x="155" y="405"/>
                  </a:lnTo>
                  <a:lnTo>
                    <a:pt x="171" y="423"/>
                  </a:lnTo>
                  <a:lnTo>
                    <a:pt x="188" y="439"/>
                  </a:lnTo>
                  <a:lnTo>
                    <a:pt x="206" y="453"/>
                  </a:lnTo>
                  <a:lnTo>
                    <a:pt x="224" y="464"/>
                  </a:lnTo>
                  <a:lnTo>
                    <a:pt x="243" y="474"/>
                  </a:lnTo>
                  <a:lnTo>
                    <a:pt x="251" y="478"/>
                  </a:lnTo>
                  <a:lnTo>
                    <a:pt x="261" y="481"/>
                  </a:lnTo>
                  <a:lnTo>
                    <a:pt x="272" y="485"/>
                  </a:lnTo>
                  <a:lnTo>
                    <a:pt x="281" y="487"/>
                  </a:lnTo>
                  <a:lnTo>
                    <a:pt x="291" y="489"/>
                  </a:lnTo>
                  <a:lnTo>
                    <a:pt x="300" y="490"/>
                  </a:lnTo>
                  <a:lnTo>
                    <a:pt x="310" y="491"/>
                  </a:lnTo>
                  <a:lnTo>
                    <a:pt x="320" y="491"/>
                  </a:lnTo>
                  <a:lnTo>
                    <a:pt x="330" y="491"/>
                  </a:lnTo>
                  <a:lnTo>
                    <a:pt x="341" y="490"/>
                  </a:lnTo>
                  <a:lnTo>
                    <a:pt x="350" y="489"/>
                  </a:lnTo>
                  <a:lnTo>
                    <a:pt x="361" y="487"/>
                  </a:lnTo>
                  <a:lnTo>
                    <a:pt x="370" y="485"/>
                  </a:lnTo>
                  <a:lnTo>
                    <a:pt x="381" y="481"/>
                  </a:lnTo>
                  <a:lnTo>
                    <a:pt x="391" y="478"/>
                  </a:lnTo>
                  <a:lnTo>
                    <a:pt x="401" y="474"/>
                  </a:lnTo>
                  <a:lnTo>
                    <a:pt x="421" y="463"/>
                  </a:lnTo>
                  <a:lnTo>
                    <a:pt x="442" y="451"/>
                  </a:lnTo>
                  <a:lnTo>
                    <a:pt x="459" y="436"/>
                  </a:lnTo>
                  <a:lnTo>
                    <a:pt x="475" y="420"/>
                  </a:lnTo>
                  <a:lnTo>
                    <a:pt x="482" y="411"/>
                  </a:lnTo>
                  <a:lnTo>
                    <a:pt x="488" y="403"/>
                  </a:lnTo>
                  <a:lnTo>
                    <a:pt x="495" y="394"/>
                  </a:lnTo>
                  <a:lnTo>
                    <a:pt x="500" y="386"/>
                  </a:lnTo>
                  <a:lnTo>
                    <a:pt x="505" y="376"/>
                  </a:lnTo>
                  <a:lnTo>
                    <a:pt x="510" y="368"/>
                  </a:lnTo>
                  <a:lnTo>
                    <a:pt x="513" y="358"/>
                  </a:lnTo>
                  <a:lnTo>
                    <a:pt x="517" y="349"/>
                  </a:lnTo>
                  <a:lnTo>
                    <a:pt x="519" y="339"/>
                  </a:lnTo>
                  <a:lnTo>
                    <a:pt x="521" y="329"/>
                  </a:lnTo>
                  <a:lnTo>
                    <a:pt x="524" y="320"/>
                  </a:lnTo>
                  <a:lnTo>
                    <a:pt x="525" y="310"/>
                  </a:lnTo>
                  <a:lnTo>
                    <a:pt x="526" y="300"/>
                  </a:lnTo>
                  <a:lnTo>
                    <a:pt x="526" y="290"/>
                  </a:lnTo>
                  <a:lnTo>
                    <a:pt x="525" y="279"/>
                  </a:lnTo>
                  <a:lnTo>
                    <a:pt x="525" y="269"/>
                  </a:lnTo>
                  <a:lnTo>
                    <a:pt x="520" y="249"/>
                  </a:lnTo>
                  <a:lnTo>
                    <a:pt x="515" y="227"/>
                  </a:lnTo>
                  <a:lnTo>
                    <a:pt x="508" y="206"/>
                  </a:lnTo>
                  <a:lnTo>
                    <a:pt x="497" y="186"/>
                  </a:lnTo>
                  <a:lnTo>
                    <a:pt x="485" y="164"/>
                  </a:lnTo>
                  <a:lnTo>
                    <a:pt x="470" y="143"/>
                  </a:lnTo>
                  <a:lnTo>
                    <a:pt x="464" y="134"/>
                  </a:lnTo>
                  <a:lnTo>
                    <a:pt x="352" y="216"/>
                  </a:lnTo>
                  <a:lnTo>
                    <a:pt x="430" y="322"/>
                  </a:lnTo>
                  <a:lnTo>
                    <a:pt x="353" y="377"/>
                  </a:lnTo>
                  <a:lnTo>
                    <a:pt x="217" y="189"/>
                  </a:lnTo>
                  <a:lnTo>
                    <a:pt x="286" y="138"/>
                  </a:lnTo>
                  <a:lnTo>
                    <a:pt x="400" y="56"/>
                  </a:lnTo>
                  <a:lnTo>
                    <a:pt x="478" y="0"/>
                  </a:lnTo>
                  <a:lnTo>
                    <a:pt x="543" y="89"/>
                  </a:lnTo>
                  <a:lnTo>
                    <a:pt x="553" y="105"/>
                  </a:lnTo>
                  <a:lnTo>
                    <a:pt x="564" y="121"/>
                  </a:lnTo>
                  <a:lnTo>
                    <a:pt x="574" y="137"/>
                  </a:lnTo>
                  <a:lnTo>
                    <a:pt x="582" y="153"/>
                  </a:lnTo>
                  <a:lnTo>
                    <a:pt x="589" y="169"/>
                  </a:lnTo>
                  <a:lnTo>
                    <a:pt x="597" y="185"/>
                  </a:lnTo>
                  <a:lnTo>
                    <a:pt x="603" y="201"/>
                  </a:lnTo>
                  <a:lnTo>
                    <a:pt x="609" y="217"/>
                  </a:lnTo>
                  <a:lnTo>
                    <a:pt x="613" y="233"/>
                  </a:lnTo>
                  <a:lnTo>
                    <a:pt x="617" y="247"/>
                  </a:lnTo>
                  <a:lnTo>
                    <a:pt x="619" y="263"/>
                  </a:lnTo>
                  <a:lnTo>
                    <a:pt x="621" y="279"/>
                  </a:lnTo>
                  <a:lnTo>
                    <a:pt x="623" y="294"/>
                  </a:lnTo>
                  <a:lnTo>
                    <a:pt x="625" y="310"/>
                  </a:lnTo>
                  <a:lnTo>
                    <a:pt x="623" y="325"/>
                  </a:lnTo>
                  <a:lnTo>
                    <a:pt x="623" y="340"/>
                  </a:lnTo>
                  <a:lnTo>
                    <a:pt x="621" y="355"/>
                  </a:lnTo>
                  <a:lnTo>
                    <a:pt x="619" y="369"/>
                  </a:lnTo>
                  <a:lnTo>
                    <a:pt x="616" y="384"/>
                  </a:lnTo>
                  <a:lnTo>
                    <a:pt x="612" y="397"/>
                  </a:lnTo>
                  <a:lnTo>
                    <a:pt x="608" y="411"/>
                  </a:lnTo>
                  <a:lnTo>
                    <a:pt x="602" y="425"/>
                  </a:lnTo>
                  <a:lnTo>
                    <a:pt x="596" y="439"/>
                  </a:lnTo>
                  <a:lnTo>
                    <a:pt x="589" y="452"/>
                  </a:lnTo>
                  <a:lnTo>
                    <a:pt x="582" y="464"/>
                  </a:lnTo>
                  <a:lnTo>
                    <a:pt x="574" y="476"/>
                  </a:lnTo>
                  <a:lnTo>
                    <a:pt x="565" y="489"/>
                  </a:lnTo>
                  <a:lnTo>
                    <a:pt x="555" y="501"/>
                  </a:lnTo>
                  <a:lnTo>
                    <a:pt x="545" y="511"/>
                  </a:lnTo>
                  <a:lnTo>
                    <a:pt x="534" y="523"/>
                  </a:lnTo>
                  <a:lnTo>
                    <a:pt x="522" y="534"/>
                  </a:lnTo>
                  <a:lnTo>
                    <a:pt x="510" y="543"/>
                  </a:lnTo>
                  <a:lnTo>
                    <a:pt x="496" y="553"/>
                  </a:lnTo>
                  <a:lnTo>
                    <a:pt x="482" y="560"/>
                  </a:lnTo>
                  <a:lnTo>
                    <a:pt x="468" y="568"/>
                  </a:lnTo>
                  <a:lnTo>
                    <a:pt x="454" y="574"/>
                  </a:lnTo>
                  <a:lnTo>
                    <a:pt x="441" y="579"/>
                  </a:lnTo>
                  <a:lnTo>
                    <a:pt x="426" y="585"/>
                  </a:lnTo>
                  <a:lnTo>
                    <a:pt x="412" y="589"/>
                  </a:lnTo>
                  <a:lnTo>
                    <a:pt x="397" y="592"/>
                  </a:lnTo>
                  <a:lnTo>
                    <a:pt x="382" y="594"/>
                  </a:lnTo>
                  <a:lnTo>
                    <a:pt x="368" y="596"/>
                  </a:lnTo>
                  <a:lnTo>
                    <a:pt x="353" y="597"/>
                  </a:lnTo>
                  <a:lnTo>
                    <a:pt x="339" y="597"/>
                  </a:lnTo>
                  <a:lnTo>
                    <a:pt x="324" y="597"/>
                  </a:lnTo>
                  <a:lnTo>
                    <a:pt x="309" y="595"/>
                  </a:lnTo>
                  <a:lnTo>
                    <a:pt x="295" y="593"/>
                  </a:lnTo>
                  <a:lnTo>
                    <a:pt x="280" y="590"/>
                  </a:lnTo>
                  <a:lnTo>
                    <a:pt x="265" y="587"/>
                  </a:lnTo>
                  <a:lnTo>
                    <a:pt x="251" y="583"/>
                  </a:lnTo>
                  <a:lnTo>
                    <a:pt x="237" y="576"/>
                  </a:lnTo>
                  <a:lnTo>
                    <a:pt x="223" y="571"/>
                  </a:lnTo>
                  <a:lnTo>
                    <a:pt x="208" y="563"/>
                  </a:lnTo>
                  <a:lnTo>
                    <a:pt x="194" y="556"/>
                  </a:lnTo>
                  <a:lnTo>
                    <a:pt x="180" y="547"/>
                  </a:lnTo>
                  <a:lnTo>
                    <a:pt x="166" y="538"/>
                  </a:lnTo>
                  <a:lnTo>
                    <a:pt x="154" y="528"/>
                  </a:lnTo>
                  <a:lnTo>
                    <a:pt x="140" y="518"/>
                  </a:lnTo>
                  <a:lnTo>
                    <a:pt x="127" y="506"/>
                  </a:lnTo>
                  <a:lnTo>
                    <a:pt x="114" y="493"/>
                  </a:lnTo>
                  <a:lnTo>
                    <a:pt x="101" y="479"/>
                  </a:lnTo>
                  <a:lnTo>
                    <a:pt x="89" y="466"/>
                  </a:lnTo>
                  <a:lnTo>
                    <a:pt x="77" y="451"/>
                  </a:lnTo>
                  <a:lnTo>
                    <a:pt x="65" y="43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5" name="Freeform 160"/>
            <p:cNvSpPr>
              <a:spLocks noEditPoints="1"/>
            </p:cNvSpPr>
            <p:nvPr userDrawn="1"/>
          </p:nvSpPr>
          <p:spPr bwMode="auto">
            <a:xfrm>
              <a:off x="4832" y="3320"/>
              <a:ext cx="65" cy="65"/>
            </a:xfrm>
            <a:custGeom>
              <a:avLst/>
              <a:gdLst>
                <a:gd name="T0" fmla="*/ 205 w 657"/>
                <a:gd name="T1" fmla="*/ 471 h 646"/>
                <a:gd name="T2" fmla="*/ 233 w 657"/>
                <a:gd name="T3" fmla="*/ 504 h 646"/>
                <a:gd name="T4" fmla="*/ 262 w 657"/>
                <a:gd name="T5" fmla="*/ 525 h 646"/>
                <a:gd name="T6" fmla="*/ 290 w 657"/>
                <a:gd name="T7" fmla="*/ 535 h 646"/>
                <a:gd name="T8" fmla="*/ 317 w 657"/>
                <a:gd name="T9" fmla="*/ 534 h 646"/>
                <a:gd name="T10" fmla="*/ 345 w 657"/>
                <a:gd name="T11" fmla="*/ 520 h 646"/>
                <a:gd name="T12" fmla="*/ 363 w 657"/>
                <a:gd name="T13" fmla="*/ 501 h 646"/>
                <a:gd name="T14" fmla="*/ 373 w 657"/>
                <a:gd name="T15" fmla="*/ 476 h 646"/>
                <a:gd name="T16" fmla="*/ 373 w 657"/>
                <a:gd name="T17" fmla="*/ 446 h 646"/>
                <a:gd name="T18" fmla="*/ 363 w 657"/>
                <a:gd name="T19" fmla="*/ 412 h 646"/>
                <a:gd name="T20" fmla="*/ 342 w 657"/>
                <a:gd name="T21" fmla="*/ 374 h 646"/>
                <a:gd name="T22" fmla="*/ 142 w 657"/>
                <a:gd name="T23" fmla="*/ 386 h 646"/>
                <a:gd name="T24" fmla="*/ 420 w 657"/>
                <a:gd name="T25" fmla="*/ 322 h 646"/>
                <a:gd name="T26" fmla="*/ 446 w 657"/>
                <a:gd name="T27" fmla="*/ 346 h 646"/>
                <a:gd name="T28" fmla="*/ 471 w 657"/>
                <a:gd name="T29" fmla="*/ 361 h 646"/>
                <a:gd name="T30" fmla="*/ 495 w 657"/>
                <a:gd name="T31" fmla="*/ 366 h 646"/>
                <a:gd name="T32" fmla="*/ 517 w 657"/>
                <a:gd name="T33" fmla="*/ 361 h 646"/>
                <a:gd name="T34" fmla="*/ 538 w 657"/>
                <a:gd name="T35" fmla="*/ 348 h 646"/>
                <a:gd name="T36" fmla="*/ 554 w 657"/>
                <a:gd name="T37" fmla="*/ 327 h 646"/>
                <a:gd name="T38" fmla="*/ 560 w 657"/>
                <a:gd name="T39" fmla="*/ 304 h 646"/>
                <a:gd name="T40" fmla="*/ 555 w 657"/>
                <a:gd name="T41" fmla="*/ 276 h 646"/>
                <a:gd name="T42" fmla="*/ 543 w 657"/>
                <a:gd name="T43" fmla="*/ 247 h 646"/>
                <a:gd name="T44" fmla="*/ 520 w 657"/>
                <a:gd name="T45" fmla="*/ 211 h 646"/>
                <a:gd name="T46" fmla="*/ 402 w 657"/>
                <a:gd name="T47" fmla="*/ 300 h 646"/>
                <a:gd name="T48" fmla="*/ 621 w 657"/>
                <a:gd name="T49" fmla="*/ 202 h 646"/>
                <a:gd name="T50" fmla="*/ 649 w 657"/>
                <a:gd name="T51" fmla="*/ 267 h 646"/>
                <a:gd name="T52" fmla="*/ 657 w 657"/>
                <a:gd name="T53" fmla="*/ 326 h 646"/>
                <a:gd name="T54" fmla="*/ 652 w 657"/>
                <a:gd name="T55" fmla="*/ 374 h 646"/>
                <a:gd name="T56" fmla="*/ 639 w 657"/>
                <a:gd name="T57" fmla="*/ 404 h 646"/>
                <a:gd name="T58" fmla="*/ 625 w 657"/>
                <a:gd name="T59" fmla="*/ 424 h 646"/>
                <a:gd name="T60" fmla="*/ 604 w 657"/>
                <a:gd name="T61" fmla="*/ 442 h 646"/>
                <a:gd name="T62" fmla="*/ 580 w 657"/>
                <a:gd name="T63" fmla="*/ 456 h 646"/>
                <a:gd name="T64" fmla="*/ 553 w 657"/>
                <a:gd name="T65" fmla="*/ 462 h 646"/>
                <a:gd name="T66" fmla="*/ 525 w 657"/>
                <a:gd name="T67" fmla="*/ 464 h 646"/>
                <a:gd name="T68" fmla="*/ 497 w 657"/>
                <a:gd name="T69" fmla="*/ 458 h 646"/>
                <a:gd name="T70" fmla="*/ 463 w 657"/>
                <a:gd name="T71" fmla="*/ 465 h 646"/>
                <a:gd name="T72" fmla="*/ 464 w 657"/>
                <a:gd name="T73" fmla="*/ 509 h 646"/>
                <a:gd name="T74" fmla="*/ 458 w 657"/>
                <a:gd name="T75" fmla="*/ 543 h 646"/>
                <a:gd name="T76" fmla="*/ 445 w 657"/>
                <a:gd name="T77" fmla="*/ 575 h 646"/>
                <a:gd name="T78" fmla="*/ 425 w 657"/>
                <a:gd name="T79" fmla="*/ 605 h 646"/>
                <a:gd name="T80" fmla="*/ 408 w 657"/>
                <a:gd name="T81" fmla="*/ 621 h 646"/>
                <a:gd name="T82" fmla="*/ 381 w 657"/>
                <a:gd name="T83" fmla="*/ 637 h 646"/>
                <a:gd name="T84" fmla="*/ 333 w 657"/>
                <a:gd name="T85" fmla="*/ 646 h 646"/>
                <a:gd name="T86" fmla="*/ 286 w 657"/>
                <a:gd name="T87" fmla="*/ 641 h 646"/>
                <a:gd name="T88" fmla="*/ 251 w 657"/>
                <a:gd name="T89" fmla="*/ 629 h 646"/>
                <a:gd name="T90" fmla="*/ 213 w 657"/>
                <a:gd name="T91" fmla="*/ 608 h 646"/>
                <a:gd name="T92" fmla="*/ 158 w 657"/>
                <a:gd name="T93" fmla="*/ 558 h 646"/>
                <a:gd name="T94" fmla="*/ 0 w 657"/>
                <a:gd name="T95" fmla="*/ 3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7" h="646">
                  <a:moveTo>
                    <a:pt x="142" y="386"/>
                  </a:moveTo>
                  <a:lnTo>
                    <a:pt x="194" y="458"/>
                  </a:lnTo>
                  <a:lnTo>
                    <a:pt x="205" y="471"/>
                  </a:lnTo>
                  <a:lnTo>
                    <a:pt x="214" y="484"/>
                  </a:lnTo>
                  <a:lnTo>
                    <a:pt x="224" y="494"/>
                  </a:lnTo>
                  <a:lnTo>
                    <a:pt x="233" y="504"/>
                  </a:lnTo>
                  <a:lnTo>
                    <a:pt x="243" y="512"/>
                  </a:lnTo>
                  <a:lnTo>
                    <a:pt x="252" y="519"/>
                  </a:lnTo>
                  <a:lnTo>
                    <a:pt x="262" y="525"/>
                  </a:lnTo>
                  <a:lnTo>
                    <a:pt x="270" y="529"/>
                  </a:lnTo>
                  <a:lnTo>
                    <a:pt x="280" y="533"/>
                  </a:lnTo>
                  <a:lnTo>
                    <a:pt x="290" y="535"/>
                  </a:lnTo>
                  <a:lnTo>
                    <a:pt x="298" y="536"/>
                  </a:lnTo>
                  <a:lnTo>
                    <a:pt x="308" y="536"/>
                  </a:lnTo>
                  <a:lnTo>
                    <a:pt x="317" y="534"/>
                  </a:lnTo>
                  <a:lnTo>
                    <a:pt x="327" y="531"/>
                  </a:lnTo>
                  <a:lnTo>
                    <a:pt x="335" y="525"/>
                  </a:lnTo>
                  <a:lnTo>
                    <a:pt x="345" y="520"/>
                  </a:lnTo>
                  <a:lnTo>
                    <a:pt x="352" y="514"/>
                  </a:lnTo>
                  <a:lnTo>
                    <a:pt x="358" y="507"/>
                  </a:lnTo>
                  <a:lnTo>
                    <a:pt x="363" y="501"/>
                  </a:lnTo>
                  <a:lnTo>
                    <a:pt x="367" y="493"/>
                  </a:lnTo>
                  <a:lnTo>
                    <a:pt x="370" y="485"/>
                  </a:lnTo>
                  <a:lnTo>
                    <a:pt x="373" y="476"/>
                  </a:lnTo>
                  <a:lnTo>
                    <a:pt x="374" y="467"/>
                  </a:lnTo>
                  <a:lnTo>
                    <a:pt x="374" y="457"/>
                  </a:lnTo>
                  <a:lnTo>
                    <a:pt x="373" y="446"/>
                  </a:lnTo>
                  <a:lnTo>
                    <a:pt x="370" y="436"/>
                  </a:lnTo>
                  <a:lnTo>
                    <a:pt x="367" y="425"/>
                  </a:lnTo>
                  <a:lnTo>
                    <a:pt x="363" y="412"/>
                  </a:lnTo>
                  <a:lnTo>
                    <a:pt x="358" y="401"/>
                  </a:lnTo>
                  <a:lnTo>
                    <a:pt x="350" y="388"/>
                  </a:lnTo>
                  <a:lnTo>
                    <a:pt x="342" y="374"/>
                  </a:lnTo>
                  <a:lnTo>
                    <a:pt x="332" y="360"/>
                  </a:lnTo>
                  <a:lnTo>
                    <a:pt x="278" y="286"/>
                  </a:lnTo>
                  <a:lnTo>
                    <a:pt x="142" y="386"/>
                  </a:lnTo>
                  <a:close/>
                  <a:moveTo>
                    <a:pt x="402" y="300"/>
                  </a:moveTo>
                  <a:lnTo>
                    <a:pt x="411" y="311"/>
                  </a:lnTo>
                  <a:lnTo>
                    <a:pt x="420" y="322"/>
                  </a:lnTo>
                  <a:lnTo>
                    <a:pt x="429" y="332"/>
                  </a:lnTo>
                  <a:lnTo>
                    <a:pt x="437" y="340"/>
                  </a:lnTo>
                  <a:lnTo>
                    <a:pt x="446" y="346"/>
                  </a:lnTo>
                  <a:lnTo>
                    <a:pt x="454" y="353"/>
                  </a:lnTo>
                  <a:lnTo>
                    <a:pt x="463" y="357"/>
                  </a:lnTo>
                  <a:lnTo>
                    <a:pt x="471" y="361"/>
                  </a:lnTo>
                  <a:lnTo>
                    <a:pt x="480" y="364"/>
                  </a:lnTo>
                  <a:lnTo>
                    <a:pt x="487" y="366"/>
                  </a:lnTo>
                  <a:lnTo>
                    <a:pt x="495" y="366"/>
                  </a:lnTo>
                  <a:lnTo>
                    <a:pt x="503" y="366"/>
                  </a:lnTo>
                  <a:lnTo>
                    <a:pt x="510" y="364"/>
                  </a:lnTo>
                  <a:lnTo>
                    <a:pt x="517" y="361"/>
                  </a:lnTo>
                  <a:lnTo>
                    <a:pt x="525" y="358"/>
                  </a:lnTo>
                  <a:lnTo>
                    <a:pt x="531" y="354"/>
                  </a:lnTo>
                  <a:lnTo>
                    <a:pt x="538" y="348"/>
                  </a:lnTo>
                  <a:lnTo>
                    <a:pt x="545" y="341"/>
                  </a:lnTo>
                  <a:lnTo>
                    <a:pt x="550" y="335"/>
                  </a:lnTo>
                  <a:lnTo>
                    <a:pt x="554" y="327"/>
                  </a:lnTo>
                  <a:lnTo>
                    <a:pt x="556" y="320"/>
                  </a:lnTo>
                  <a:lnTo>
                    <a:pt x="559" y="312"/>
                  </a:lnTo>
                  <a:lnTo>
                    <a:pt x="560" y="304"/>
                  </a:lnTo>
                  <a:lnTo>
                    <a:pt x="560" y="295"/>
                  </a:lnTo>
                  <a:lnTo>
                    <a:pt x="558" y="286"/>
                  </a:lnTo>
                  <a:lnTo>
                    <a:pt x="555" y="276"/>
                  </a:lnTo>
                  <a:lnTo>
                    <a:pt x="552" y="267"/>
                  </a:lnTo>
                  <a:lnTo>
                    <a:pt x="548" y="257"/>
                  </a:lnTo>
                  <a:lnTo>
                    <a:pt x="543" y="247"/>
                  </a:lnTo>
                  <a:lnTo>
                    <a:pt x="536" y="235"/>
                  </a:lnTo>
                  <a:lnTo>
                    <a:pt x="529" y="223"/>
                  </a:lnTo>
                  <a:lnTo>
                    <a:pt x="520" y="211"/>
                  </a:lnTo>
                  <a:lnTo>
                    <a:pt x="472" y="145"/>
                  </a:lnTo>
                  <a:lnTo>
                    <a:pt x="352" y="232"/>
                  </a:lnTo>
                  <a:lnTo>
                    <a:pt x="402" y="300"/>
                  </a:lnTo>
                  <a:close/>
                  <a:moveTo>
                    <a:pt x="589" y="155"/>
                  </a:moveTo>
                  <a:lnTo>
                    <a:pt x="606" y="178"/>
                  </a:lnTo>
                  <a:lnTo>
                    <a:pt x="621" y="202"/>
                  </a:lnTo>
                  <a:lnTo>
                    <a:pt x="633" y="224"/>
                  </a:lnTo>
                  <a:lnTo>
                    <a:pt x="643" y="245"/>
                  </a:lnTo>
                  <a:lnTo>
                    <a:pt x="649" y="267"/>
                  </a:lnTo>
                  <a:lnTo>
                    <a:pt x="654" y="287"/>
                  </a:lnTo>
                  <a:lnTo>
                    <a:pt x="657" y="306"/>
                  </a:lnTo>
                  <a:lnTo>
                    <a:pt x="657" y="326"/>
                  </a:lnTo>
                  <a:lnTo>
                    <a:pt x="657" y="342"/>
                  </a:lnTo>
                  <a:lnTo>
                    <a:pt x="655" y="358"/>
                  </a:lnTo>
                  <a:lnTo>
                    <a:pt x="652" y="374"/>
                  </a:lnTo>
                  <a:lnTo>
                    <a:pt x="647" y="389"/>
                  </a:lnTo>
                  <a:lnTo>
                    <a:pt x="643" y="396"/>
                  </a:lnTo>
                  <a:lnTo>
                    <a:pt x="639" y="404"/>
                  </a:lnTo>
                  <a:lnTo>
                    <a:pt x="635" y="410"/>
                  </a:lnTo>
                  <a:lnTo>
                    <a:pt x="630" y="418"/>
                  </a:lnTo>
                  <a:lnTo>
                    <a:pt x="625" y="424"/>
                  </a:lnTo>
                  <a:lnTo>
                    <a:pt x="618" y="431"/>
                  </a:lnTo>
                  <a:lnTo>
                    <a:pt x="612" y="437"/>
                  </a:lnTo>
                  <a:lnTo>
                    <a:pt x="604" y="442"/>
                  </a:lnTo>
                  <a:lnTo>
                    <a:pt x="596" y="448"/>
                  </a:lnTo>
                  <a:lnTo>
                    <a:pt x="588" y="452"/>
                  </a:lnTo>
                  <a:lnTo>
                    <a:pt x="580" y="456"/>
                  </a:lnTo>
                  <a:lnTo>
                    <a:pt x="570" y="459"/>
                  </a:lnTo>
                  <a:lnTo>
                    <a:pt x="562" y="461"/>
                  </a:lnTo>
                  <a:lnTo>
                    <a:pt x="553" y="462"/>
                  </a:lnTo>
                  <a:lnTo>
                    <a:pt x="544" y="464"/>
                  </a:lnTo>
                  <a:lnTo>
                    <a:pt x="534" y="464"/>
                  </a:lnTo>
                  <a:lnTo>
                    <a:pt x="525" y="464"/>
                  </a:lnTo>
                  <a:lnTo>
                    <a:pt x="516" y="462"/>
                  </a:lnTo>
                  <a:lnTo>
                    <a:pt x="507" y="461"/>
                  </a:lnTo>
                  <a:lnTo>
                    <a:pt x="497" y="458"/>
                  </a:lnTo>
                  <a:lnTo>
                    <a:pt x="478" y="453"/>
                  </a:lnTo>
                  <a:lnTo>
                    <a:pt x="459" y="444"/>
                  </a:lnTo>
                  <a:lnTo>
                    <a:pt x="463" y="465"/>
                  </a:lnTo>
                  <a:lnTo>
                    <a:pt x="464" y="487"/>
                  </a:lnTo>
                  <a:lnTo>
                    <a:pt x="464" y="498"/>
                  </a:lnTo>
                  <a:lnTo>
                    <a:pt x="464" y="509"/>
                  </a:lnTo>
                  <a:lnTo>
                    <a:pt x="463" y="521"/>
                  </a:lnTo>
                  <a:lnTo>
                    <a:pt x="461" y="532"/>
                  </a:lnTo>
                  <a:lnTo>
                    <a:pt x="458" y="543"/>
                  </a:lnTo>
                  <a:lnTo>
                    <a:pt x="454" y="554"/>
                  </a:lnTo>
                  <a:lnTo>
                    <a:pt x="450" y="565"/>
                  </a:lnTo>
                  <a:lnTo>
                    <a:pt x="445" y="575"/>
                  </a:lnTo>
                  <a:lnTo>
                    <a:pt x="440" y="586"/>
                  </a:lnTo>
                  <a:lnTo>
                    <a:pt x="432" y="595"/>
                  </a:lnTo>
                  <a:lnTo>
                    <a:pt x="425" y="605"/>
                  </a:lnTo>
                  <a:lnTo>
                    <a:pt x="415" y="613"/>
                  </a:lnTo>
                  <a:lnTo>
                    <a:pt x="412" y="618"/>
                  </a:lnTo>
                  <a:lnTo>
                    <a:pt x="408" y="621"/>
                  </a:lnTo>
                  <a:lnTo>
                    <a:pt x="403" y="624"/>
                  </a:lnTo>
                  <a:lnTo>
                    <a:pt x="396" y="629"/>
                  </a:lnTo>
                  <a:lnTo>
                    <a:pt x="381" y="637"/>
                  </a:lnTo>
                  <a:lnTo>
                    <a:pt x="365" y="642"/>
                  </a:lnTo>
                  <a:lnTo>
                    <a:pt x="349" y="645"/>
                  </a:lnTo>
                  <a:lnTo>
                    <a:pt x="333" y="646"/>
                  </a:lnTo>
                  <a:lnTo>
                    <a:pt x="317" y="646"/>
                  </a:lnTo>
                  <a:lnTo>
                    <a:pt x="301" y="644"/>
                  </a:lnTo>
                  <a:lnTo>
                    <a:pt x="286" y="641"/>
                  </a:lnTo>
                  <a:lnTo>
                    <a:pt x="272" y="637"/>
                  </a:lnTo>
                  <a:lnTo>
                    <a:pt x="262" y="634"/>
                  </a:lnTo>
                  <a:lnTo>
                    <a:pt x="251" y="629"/>
                  </a:lnTo>
                  <a:lnTo>
                    <a:pt x="242" y="625"/>
                  </a:lnTo>
                  <a:lnTo>
                    <a:pt x="232" y="620"/>
                  </a:lnTo>
                  <a:lnTo>
                    <a:pt x="213" y="608"/>
                  </a:lnTo>
                  <a:lnTo>
                    <a:pt x="195" y="594"/>
                  </a:lnTo>
                  <a:lnTo>
                    <a:pt x="176" y="577"/>
                  </a:lnTo>
                  <a:lnTo>
                    <a:pt x="158" y="558"/>
                  </a:lnTo>
                  <a:lnTo>
                    <a:pt x="139" y="536"/>
                  </a:lnTo>
                  <a:lnTo>
                    <a:pt x="120" y="510"/>
                  </a:lnTo>
                  <a:lnTo>
                    <a:pt x="0" y="346"/>
                  </a:lnTo>
                  <a:lnTo>
                    <a:pt x="478" y="0"/>
                  </a:lnTo>
                  <a:lnTo>
                    <a:pt x="589" y="15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6" name="Freeform 161"/>
            <p:cNvSpPr>
              <a:spLocks/>
            </p:cNvSpPr>
            <p:nvPr userDrawn="1"/>
          </p:nvSpPr>
          <p:spPr bwMode="auto">
            <a:xfrm>
              <a:off x="4874" y="3372"/>
              <a:ext cx="62" cy="60"/>
            </a:xfrm>
            <a:custGeom>
              <a:avLst/>
              <a:gdLst>
                <a:gd name="T0" fmla="*/ 623 w 623"/>
                <a:gd name="T1" fmla="*/ 251 h 598"/>
                <a:gd name="T2" fmla="*/ 485 w 623"/>
                <a:gd name="T3" fmla="*/ 214 h 598"/>
                <a:gd name="T4" fmla="*/ 453 w 623"/>
                <a:gd name="T5" fmla="*/ 176 h 598"/>
                <a:gd name="T6" fmla="*/ 418 w 623"/>
                <a:gd name="T7" fmla="*/ 145 h 598"/>
                <a:gd name="T8" fmla="*/ 381 w 623"/>
                <a:gd name="T9" fmla="*/ 124 h 598"/>
                <a:gd name="T10" fmla="*/ 362 w 623"/>
                <a:gd name="T11" fmla="*/ 116 h 598"/>
                <a:gd name="T12" fmla="*/ 343 w 623"/>
                <a:gd name="T13" fmla="*/ 111 h 598"/>
                <a:gd name="T14" fmla="*/ 323 w 623"/>
                <a:gd name="T15" fmla="*/ 108 h 598"/>
                <a:gd name="T16" fmla="*/ 303 w 623"/>
                <a:gd name="T17" fmla="*/ 107 h 598"/>
                <a:gd name="T18" fmla="*/ 284 w 623"/>
                <a:gd name="T19" fmla="*/ 108 h 598"/>
                <a:gd name="T20" fmla="*/ 263 w 623"/>
                <a:gd name="T21" fmla="*/ 111 h 598"/>
                <a:gd name="T22" fmla="*/ 243 w 623"/>
                <a:gd name="T23" fmla="*/ 116 h 598"/>
                <a:gd name="T24" fmla="*/ 223 w 623"/>
                <a:gd name="T25" fmla="*/ 125 h 598"/>
                <a:gd name="T26" fmla="*/ 183 w 623"/>
                <a:gd name="T27" fmla="*/ 147 h 598"/>
                <a:gd name="T28" fmla="*/ 149 w 623"/>
                <a:gd name="T29" fmla="*/ 178 h 598"/>
                <a:gd name="T30" fmla="*/ 135 w 623"/>
                <a:gd name="T31" fmla="*/ 195 h 598"/>
                <a:gd name="T32" fmla="*/ 123 w 623"/>
                <a:gd name="T33" fmla="*/ 212 h 598"/>
                <a:gd name="T34" fmla="*/ 115 w 623"/>
                <a:gd name="T35" fmla="*/ 230 h 598"/>
                <a:gd name="T36" fmla="*/ 107 w 623"/>
                <a:gd name="T37" fmla="*/ 249 h 598"/>
                <a:gd name="T38" fmla="*/ 102 w 623"/>
                <a:gd name="T39" fmla="*/ 268 h 598"/>
                <a:gd name="T40" fmla="*/ 99 w 623"/>
                <a:gd name="T41" fmla="*/ 288 h 598"/>
                <a:gd name="T42" fmla="*/ 98 w 623"/>
                <a:gd name="T43" fmla="*/ 309 h 598"/>
                <a:gd name="T44" fmla="*/ 100 w 623"/>
                <a:gd name="T45" fmla="*/ 329 h 598"/>
                <a:gd name="T46" fmla="*/ 108 w 623"/>
                <a:gd name="T47" fmla="*/ 370 h 598"/>
                <a:gd name="T48" fmla="*/ 126 w 623"/>
                <a:gd name="T49" fmla="*/ 413 h 598"/>
                <a:gd name="T50" fmla="*/ 153 w 623"/>
                <a:gd name="T51" fmla="*/ 454 h 598"/>
                <a:gd name="T52" fmla="*/ 272 w 623"/>
                <a:gd name="T53" fmla="*/ 382 h 598"/>
                <a:gd name="T54" fmla="*/ 270 w 623"/>
                <a:gd name="T55" fmla="*/ 220 h 598"/>
                <a:gd name="T56" fmla="*/ 337 w 623"/>
                <a:gd name="T57" fmla="*/ 460 h 598"/>
                <a:gd name="T58" fmla="*/ 146 w 623"/>
                <a:gd name="T59" fmla="*/ 598 h 598"/>
                <a:gd name="T60" fmla="*/ 70 w 623"/>
                <a:gd name="T61" fmla="*/ 494 h 598"/>
                <a:gd name="T62" fmla="*/ 51 w 623"/>
                <a:gd name="T63" fmla="*/ 462 h 598"/>
                <a:gd name="T64" fmla="*/ 34 w 623"/>
                <a:gd name="T65" fmla="*/ 429 h 598"/>
                <a:gd name="T66" fmla="*/ 21 w 623"/>
                <a:gd name="T67" fmla="*/ 397 h 598"/>
                <a:gd name="T68" fmla="*/ 10 w 623"/>
                <a:gd name="T69" fmla="*/ 366 h 598"/>
                <a:gd name="T70" fmla="*/ 4 w 623"/>
                <a:gd name="T71" fmla="*/ 334 h 598"/>
                <a:gd name="T72" fmla="*/ 0 w 623"/>
                <a:gd name="T73" fmla="*/ 303 h 598"/>
                <a:gd name="T74" fmla="*/ 0 w 623"/>
                <a:gd name="T75" fmla="*/ 272 h 598"/>
                <a:gd name="T76" fmla="*/ 2 w 623"/>
                <a:gd name="T77" fmla="*/ 243 h 598"/>
                <a:gd name="T78" fmla="*/ 7 w 623"/>
                <a:gd name="T79" fmla="*/ 214 h 598"/>
                <a:gd name="T80" fmla="*/ 16 w 623"/>
                <a:gd name="T81" fmla="*/ 186 h 598"/>
                <a:gd name="T82" fmla="*/ 27 w 623"/>
                <a:gd name="T83" fmla="*/ 160 h 598"/>
                <a:gd name="T84" fmla="*/ 41 w 623"/>
                <a:gd name="T85" fmla="*/ 133 h 598"/>
                <a:gd name="T86" fmla="*/ 59 w 623"/>
                <a:gd name="T87" fmla="*/ 109 h 598"/>
                <a:gd name="T88" fmla="*/ 78 w 623"/>
                <a:gd name="T89" fmla="*/ 86 h 598"/>
                <a:gd name="T90" fmla="*/ 102 w 623"/>
                <a:gd name="T91" fmla="*/ 64 h 598"/>
                <a:gd name="T92" fmla="*/ 127 w 623"/>
                <a:gd name="T93" fmla="*/ 46 h 598"/>
                <a:gd name="T94" fmla="*/ 155 w 623"/>
                <a:gd name="T95" fmla="*/ 30 h 598"/>
                <a:gd name="T96" fmla="*/ 184 w 623"/>
                <a:gd name="T97" fmla="*/ 18 h 598"/>
                <a:gd name="T98" fmla="*/ 212 w 623"/>
                <a:gd name="T99" fmla="*/ 9 h 598"/>
                <a:gd name="T100" fmla="*/ 241 w 623"/>
                <a:gd name="T101" fmla="*/ 3 h 598"/>
                <a:gd name="T102" fmla="*/ 271 w 623"/>
                <a:gd name="T103" fmla="*/ 0 h 598"/>
                <a:gd name="T104" fmla="*/ 300 w 623"/>
                <a:gd name="T105" fmla="*/ 1 h 598"/>
                <a:gd name="T106" fmla="*/ 329 w 623"/>
                <a:gd name="T107" fmla="*/ 4 h 598"/>
                <a:gd name="T108" fmla="*/ 358 w 623"/>
                <a:gd name="T109" fmla="*/ 11 h 598"/>
                <a:gd name="T110" fmla="*/ 387 w 623"/>
                <a:gd name="T111" fmla="*/ 21 h 598"/>
                <a:gd name="T112" fmla="*/ 415 w 623"/>
                <a:gd name="T113" fmla="*/ 34 h 598"/>
                <a:gd name="T114" fmla="*/ 443 w 623"/>
                <a:gd name="T115" fmla="*/ 50 h 598"/>
                <a:gd name="T116" fmla="*/ 471 w 623"/>
                <a:gd name="T117" fmla="*/ 69 h 598"/>
                <a:gd name="T118" fmla="*/ 497 w 623"/>
                <a:gd name="T119" fmla="*/ 93 h 598"/>
                <a:gd name="T120" fmla="*/ 523 w 623"/>
                <a:gd name="T121" fmla="*/ 118 h 598"/>
                <a:gd name="T122" fmla="*/ 546 w 623"/>
                <a:gd name="T123" fmla="*/ 147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3" h="598">
                  <a:moveTo>
                    <a:pt x="559" y="162"/>
                  </a:moveTo>
                  <a:lnTo>
                    <a:pt x="623" y="251"/>
                  </a:lnTo>
                  <a:lnTo>
                    <a:pt x="550" y="304"/>
                  </a:lnTo>
                  <a:lnTo>
                    <a:pt x="485" y="214"/>
                  </a:lnTo>
                  <a:lnTo>
                    <a:pt x="469" y="194"/>
                  </a:lnTo>
                  <a:lnTo>
                    <a:pt x="453" y="176"/>
                  </a:lnTo>
                  <a:lnTo>
                    <a:pt x="436" y="160"/>
                  </a:lnTo>
                  <a:lnTo>
                    <a:pt x="418" y="145"/>
                  </a:lnTo>
                  <a:lnTo>
                    <a:pt x="399" y="133"/>
                  </a:lnTo>
                  <a:lnTo>
                    <a:pt x="381" y="124"/>
                  </a:lnTo>
                  <a:lnTo>
                    <a:pt x="372" y="119"/>
                  </a:lnTo>
                  <a:lnTo>
                    <a:pt x="362" y="116"/>
                  </a:lnTo>
                  <a:lnTo>
                    <a:pt x="353" y="113"/>
                  </a:lnTo>
                  <a:lnTo>
                    <a:pt x="343" y="111"/>
                  </a:lnTo>
                  <a:lnTo>
                    <a:pt x="332" y="109"/>
                  </a:lnTo>
                  <a:lnTo>
                    <a:pt x="323" y="108"/>
                  </a:lnTo>
                  <a:lnTo>
                    <a:pt x="313" y="107"/>
                  </a:lnTo>
                  <a:lnTo>
                    <a:pt x="303" y="107"/>
                  </a:lnTo>
                  <a:lnTo>
                    <a:pt x="293" y="107"/>
                  </a:lnTo>
                  <a:lnTo>
                    <a:pt x="284" y="108"/>
                  </a:lnTo>
                  <a:lnTo>
                    <a:pt x="273" y="109"/>
                  </a:lnTo>
                  <a:lnTo>
                    <a:pt x="263" y="111"/>
                  </a:lnTo>
                  <a:lnTo>
                    <a:pt x="253" y="113"/>
                  </a:lnTo>
                  <a:lnTo>
                    <a:pt x="243" y="116"/>
                  </a:lnTo>
                  <a:lnTo>
                    <a:pt x="233" y="120"/>
                  </a:lnTo>
                  <a:lnTo>
                    <a:pt x="223" y="125"/>
                  </a:lnTo>
                  <a:lnTo>
                    <a:pt x="203" y="134"/>
                  </a:lnTo>
                  <a:lnTo>
                    <a:pt x="183" y="147"/>
                  </a:lnTo>
                  <a:lnTo>
                    <a:pt x="164" y="162"/>
                  </a:lnTo>
                  <a:lnTo>
                    <a:pt x="149" y="178"/>
                  </a:lnTo>
                  <a:lnTo>
                    <a:pt x="141" y="186"/>
                  </a:lnTo>
                  <a:lnTo>
                    <a:pt x="135" y="195"/>
                  </a:lnTo>
                  <a:lnTo>
                    <a:pt x="129" y="203"/>
                  </a:lnTo>
                  <a:lnTo>
                    <a:pt x="123" y="212"/>
                  </a:lnTo>
                  <a:lnTo>
                    <a:pt x="119" y="221"/>
                  </a:lnTo>
                  <a:lnTo>
                    <a:pt x="115" y="230"/>
                  </a:lnTo>
                  <a:lnTo>
                    <a:pt x="110" y="239"/>
                  </a:lnTo>
                  <a:lnTo>
                    <a:pt x="107" y="249"/>
                  </a:lnTo>
                  <a:lnTo>
                    <a:pt x="104" y="259"/>
                  </a:lnTo>
                  <a:lnTo>
                    <a:pt x="102" y="268"/>
                  </a:lnTo>
                  <a:lnTo>
                    <a:pt x="100" y="278"/>
                  </a:lnTo>
                  <a:lnTo>
                    <a:pt x="99" y="288"/>
                  </a:lnTo>
                  <a:lnTo>
                    <a:pt x="99" y="298"/>
                  </a:lnTo>
                  <a:lnTo>
                    <a:pt x="98" y="309"/>
                  </a:lnTo>
                  <a:lnTo>
                    <a:pt x="99" y="318"/>
                  </a:lnTo>
                  <a:lnTo>
                    <a:pt x="100" y="329"/>
                  </a:lnTo>
                  <a:lnTo>
                    <a:pt x="103" y="349"/>
                  </a:lnTo>
                  <a:lnTo>
                    <a:pt x="108" y="370"/>
                  </a:lnTo>
                  <a:lnTo>
                    <a:pt x="117" y="392"/>
                  </a:lnTo>
                  <a:lnTo>
                    <a:pt x="126" y="413"/>
                  </a:lnTo>
                  <a:lnTo>
                    <a:pt x="138" y="434"/>
                  </a:lnTo>
                  <a:lnTo>
                    <a:pt x="153" y="454"/>
                  </a:lnTo>
                  <a:lnTo>
                    <a:pt x="159" y="464"/>
                  </a:lnTo>
                  <a:lnTo>
                    <a:pt x="272" y="382"/>
                  </a:lnTo>
                  <a:lnTo>
                    <a:pt x="194" y="276"/>
                  </a:lnTo>
                  <a:lnTo>
                    <a:pt x="270" y="220"/>
                  </a:lnTo>
                  <a:lnTo>
                    <a:pt x="407" y="409"/>
                  </a:lnTo>
                  <a:lnTo>
                    <a:pt x="337" y="460"/>
                  </a:lnTo>
                  <a:lnTo>
                    <a:pt x="223" y="542"/>
                  </a:lnTo>
                  <a:lnTo>
                    <a:pt x="146" y="598"/>
                  </a:lnTo>
                  <a:lnTo>
                    <a:pt x="82" y="510"/>
                  </a:lnTo>
                  <a:lnTo>
                    <a:pt x="70" y="494"/>
                  </a:lnTo>
                  <a:lnTo>
                    <a:pt x="60" y="478"/>
                  </a:lnTo>
                  <a:lnTo>
                    <a:pt x="51" y="462"/>
                  </a:lnTo>
                  <a:lnTo>
                    <a:pt x="42" y="446"/>
                  </a:lnTo>
                  <a:lnTo>
                    <a:pt x="34" y="429"/>
                  </a:lnTo>
                  <a:lnTo>
                    <a:pt x="27" y="413"/>
                  </a:lnTo>
                  <a:lnTo>
                    <a:pt x="21" y="397"/>
                  </a:lnTo>
                  <a:lnTo>
                    <a:pt x="16" y="382"/>
                  </a:lnTo>
                  <a:lnTo>
                    <a:pt x="10" y="366"/>
                  </a:lnTo>
                  <a:lnTo>
                    <a:pt x="7" y="350"/>
                  </a:lnTo>
                  <a:lnTo>
                    <a:pt x="4" y="334"/>
                  </a:lnTo>
                  <a:lnTo>
                    <a:pt x="2" y="318"/>
                  </a:lnTo>
                  <a:lnTo>
                    <a:pt x="0" y="303"/>
                  </a:lnTo>
                  <a:lnTo>
                    <a:pt x="0" y="288"/>
                  </a:lnTo>
                  <a:lnTo>
                    <a:pt x="0" y="272"/>
                  </a:lnTo>
                  <a:lnTo>
                    <a:pt x="1" y="258"/>
                  </a:lnTo>
                  <a:lnTo>
                    <a:pt x="2" y="243"/>
                  </a:lnTo>
                  <a:lnTo>
                    <a:pt x="4" y="229"/>
                  </a:lnTo>
                  <a:lnTo>
                    <a:pt x="7" y="214"/>
                  </a:lnTo>
                  <a:lnTo>
                    <a:pt x="11" y="200"/>
                  </a:lnTo>
                  <a:lnTo>
                    <a:pt x="16" y="186"/>
                  </a:lnTo>
                  <a:lnTo>
                    <a:pt x="21" y="172"/>
                  </a:lnTo>
                  <a:lnTo>
                    <a:pt x="27" y="160"/>
                  </a:lnTo>
                  <a:lnTo>
                    <a:pt x="34" y="146"/>
                  </a:lnTo>
                  <a:lnTo>
                    <a:pt x="41" y="133"/>
                  </a:lnTo>
                  <a:lnTo>
                    <a:pt x="50" y="121"/>
                  </a:lnTo>
                  <a:lnTo>
                    <a:pt x="59" y="109"/>
                  </a:lnTo>
                  <a:lnTo>
                    <a:pt x="69" y="97"/>
                  </a:lnTo>
                  <a:lnTo>
                    <a:pt x="78" y="86"/>
                  </a:lnTo>
                  <a:lnTo>
                    <a:pt x="90" y="75"/>
                  </a:lnTo>
                  <a:lnTo>
                    <a:pt x="102" y="64"/>
                  </a:lnTo>
                  <a:lnTo>
                    <a:pt x="113" y="54"/>
                  </a:lnTo>
                  <a:lnTo>
                    <a:pt x="127" y="46"/>
                  </a:lnTo>
                  <a:lnTo>
                    <a:pt x="141" y="37"/>
                  </a:lnTo>
                  <a:lnTo>
                    <a:pt x="155" y="30"/>
                  </a:lnTo>
                  <a:lnTo>
                    <a:pt x="169" y="24"/>
                  </a:lnTo>
                  <a:lnTo>
                    <a:pt x="184" y="18"/>
                  </a:lnTo>
                  <a:lnTo>
                    <a:pt x="197" y="13"/>
                  </a:lnTo>
                  <a:lnTo>
                    <a:pt x="212" y="9"/>
                  </a:lnTo>
                  <a:lnTo>
                    <a:pt x="226" y="5"/>
                  </a:lnTo>
                  <a:lnTo>
                    <a:pt x="241" y="3"/>
                  </a:lnTo>
                  <a:lnTo>
                    <a:pt x="256" y="1"/>
                  </a:lnTo>
                  <a:lnTo>
                    <a:pt x="271" y="0"/>
                  </a:lnTo>
                  <a:lnTo>
                    <a:pt x="285" y="0"/>
                  </a:lnTo>
                  <a:lnTo>
                    <a:pt x="300" y="1"/>
                  </a:lnTo>
                  <a:lnTo>
                    <a:pt x="314" y="2"/>
                  </a:lnTo>
                  <a:lnTo>
                    <a:pt x="329" y="4"/>
                  </a:lnTo>
                  <a:lnTo>
                    <a:pt x="343" y="8"/>
                  </a:lnTo>
                  <a:lnTo>
                    <a:pt x="358" y="11"/>
                  </a:lnTo>
                  <a:lnTo>
                    <a:pt x="373" y="16"/>
                  </a:lnTo>
                  <a:lnTo>
                    <a:pt x="387" y="21"/>
                  </a:lnTo>
                  <a:lnTo>
                    <a:pt x="402" y="27"/>
                  </a:lnTo>
                  <a:lnTo>
                    <a:pt x="415" y="34"/>
                  </a:lnTo>
                  <a:lnTo>
                    <a:pt x="429" y="42"/>
                  </a:lnTo>
                  <a:lnTo>
                    <a:pt x="443" y="50"/>
                  </a:lnTo>
                  <a:lnTo>
                    <a:pt x="457" y="60"/>
                  </a:lnTo>
                  <a:lnTo>
                    <a:pt x="471" y="69"/>
                  </a:lnTo>
                  <a:lnTo>
                    <a:pt x="483" y="81"/>
                  </a:lnTo>
                  <a:lnTo>
                    <a:pt x="497" y="93"/>
                  </a:lnTo>
                  <a:lnTo>
                    <a:pt x="510" y="104"/>
                  </a:lnTo>
                  <a:lnTo>
                    <a:pt x="523" y="118"/>
                  </a:lnTo>
                  <a:lnTo>
                    <a:pt x="534" y="132"/>
                  </a:lnTo>
                  <a:lnTo>
                    <a:pt x="546" y="147"/>
                  </a:lnTo>
                  <a:lnTo>
                    <a:pt x="559" y="16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7" name="Freeform 162"/>
            <p:cNvSpPr>
              <a:spLocks noEditPoints="1"/>
            </p:cNvSpPr>
            <p:nvPr userDrawn="1"/>
          </p:nvSpPr>
          <p:spPr bwMode="auto">
            <a:xfrm>
              <a:off x="4756" y="3742"/>
              <a:ext cx="65" cy="66"/>
            </a:xfrm>
            <a:custGeom>
              <a:avLst/>
              <a:gdLst>
                <a:gd name="T0" fmla="*/ 472 w 646"/>
                <a:gd name="T1" fmla="*/ 454 h 658"/>
                <a:gd name="T2" fmla="*/ 504 w 646"/>
                <a:gd name="T3" fmla="*/ 425 h 658"/>
                <a:gd name="T4" fmla="*/ 525 w 646"/>
                <a:gd name="T5" fmla="*/ 397 h 658"/>
                <a:gd name="T6" fmla="*/ 535 w 646"/>
                <a:gd name="T7" fmla="*/ 369 h 658"/>
                <a:gd name="T8" fmla="*/ 533 w 646"/>
                <a:gd name="T9" fmla="*/ 341 h 658"/>
                <a:gd name="T10" fmla="*/ 520 w 646"/>
                <a:gd name="T11" fmla="*/ 314 h 658"/>
                <a:gd name="T12" fmla="*/ 500 w 646"/>
                <a:gd name="T13" fmla="*/ 294 h 658"/>
                <a:gd name="T14" fmla="*/ 476 w 646"/>
                <a:gd name="T15" fmla="*/ 285 h 658"/>
                <a:gd name="T16" fmla="*/ 447 w 646"/>
                <a:gd name="T17" fmla="*/ 285 h 658"/>
                <a:gd name="T18" fmla="*/ 413 w 646"/>
                <a:gd name="T19" fmla="*/ 295 h 658"/>
                <a:gd name="T20" fmla="*/ 375 w 646"/>
                <a:gd name="T21" fmla="*/ 316 h 658"/>
                <a:gd name="T22" fmla="*/ 386 w 646"/>
                <a:gd name="T23" fmla="*/ 517 h 658"/>
                <a:gd name="T24" fmla="*/ 323 w 646"/>
                <a:gd name="T25" fmla="*/ 238 h 658"/>
                <a:gd name="T26" fmla="*/ 347 w 646"/>
                <a:gd name="T27" fmla="*/ 211 h 658"/>
                <a:gd name="T28" fmla="*/ 361 w 646"/>
                <a:gd name="T29" fmla="*/ 187 h 658"/>
                <a:gd name="T30" fmla="*/ 366 w 646"/>
                <a:gd name="T31" fmla="*/ 162 h 658"/>
                <a:gd name="T32" fmla="*/ 361 w 646"/>
                <a:gd name="T33" fmla="*/ 140 h 658"/>
                <a:gd name="T34" fmla="*/ 348 w 646"/>
                <a:gd name="T35" fmla="*/ 120 h 658"/>
                <a:gd name="T36" fmla="*/ 327 w 646"/>
                <a:gd name="T37" fmla="*/ 104 h 658"/>
                <a:gd name="T38" fmla="*/ 304 w 646"/>
                <a:gd name="T39" fmla="*/ 99 h 658"/>
                <a:gd name="T40" fmla="*/ 277 w 646"/>
                <a:gd name="T41" fmla="*/ 103 h 658"/>
                <a:gd name="T42" fmla="*/ 246 w 646"/>
                <a:gd name="T43" fmla="*/ 116 h 658"/>
                <a:gd name="T44" fmla="*/ 212 w 646"/>
                <a:gd name="T45" fmla="*/ 138 h 658"/>
                <a:gd name="T46" fmla="*/ 301 w 646"/>
                <a:gd name="T47" fmla="*/ 256 h 658"/>
                <a:gd name="T48" fmla="*/ 203 w 646"/>
                <a:gd name="T49" fmla="*/ 37 h 658"/>
                <a:gd name="T50" fmla="*/ 267 w 646"/>
                <a:gd name="T51" fmla="*/ 8 h 658"/>
                <a:gd name="T52" fmla="*/ 326 w 646"/>
                <a:gd name="T53" fmla="*/ 0 h 658"/>
                <a:gd name="T54" fmla="*/ 374 w 646"/>
                <a:gd name="T55" fmla="*/ 6 h 658"/>
                <a:gd name="T56" fmla="*/ 404 w 646"/>
                <a:gd name="T57" fmla="*/ 19 h 658"/>
                <a:gd name="T58" fmla="*/ 425 w 646"/>
                <a:gd name="T59" fmla="*/ 34 h 658"/>
                <a:gd name="T60" fmla="*/ 443 w 646"/>
                <a:gd name="T61" fmla="*/ 54 h 658"/>
                <a:gd name="T62" fmla="*/ 456 w 646"/>
                <a:gd name="T63" fmla="*/ 78 h 658"/>
                <a:gd name="T64" fmla="*/ 463 w 646"/>
                <a:gd name="T65" fmla="*/ 105 h 658"/>
                <a:gd name="T66" fmla="*/ 463 w 646"/>
                <a:gd name="T67" fmla="*/ 133 h 658"/>
                <a:gd name="T68" fmla="*/ 459 w 646"/>
                <a:gd name="T69" fmla="*/ 161 h 658"/>
                <a:gd name="T70" fmla="*/ 465 w 646"/>
                <a:gd name="T71" fmla="*/ 195 h 658"/>
                <a:gd name="T72" fmla="*/ 509 w 646"/>
                <a:gd name="T73" fmla="*/ 194 h 658"/>
                <a:gd name="T74" fmla="*/ 543 w 646"/>
                <a:gd name="T75" fmla="*/ 200 h 658"/>
                <a:gd name="T76" fmla="*/ 576 w 646"/>
                <a:gd name="T77" fmla="*/ 212 h 658"/>
                <a:gd name="T78" fmla="*/ 605 w 646"/>
                <a:gd name="T79" fmla="*/ 234 h 658"/>
                <a:gd name="T80" fmla="*/ 621 w 646"/>
                <a:gd name="T81" fmla="*/ 251 h 658"/>
                <a:gd name="T82" fmla="*/ 636 w 646"/>
                <a:gd name="T83" fmla="*/ 277 h 658"/>
                <a:gd name="T84" fmla="*/ 646 w 646"/>
                <a:gd name="T85" fmla="*/ 325 h 658"/>
                <a:gd name="T86" fmla="*/ 641 w 646"/>
                <a:gd name="T87" fmla="*/ 372 h 658"/>
                <a:gd name="T88" fmla="*/ 629 w 646"/>
                <a:gd name="T89" fmla="*/ 406 h 658"/>
                <a:gd name="T90" fmla="*/ 609 w 646"/>
                <a:gd name="T91" fmla="*/ 444 h 658"/>
                <a:gd name="T92" fmla="*/ 558 w 646"/>
                <a:gd name="T93" fmla="*/ 501 h 658"/>
                <a:gd name="T94" fmla="*/ 346 w 646"/>
                <a:gd name="T9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8">
                  <a:moveTo>
                    <a:pt x="386" y="517"/>
                  </a:moveTo>
                  <a:lnTo>
                    <a:pt x="458" y="464"/>
                  </a:lnTo>
                  <a:lnTo>
                    <a:pt x="472" y="454"/>
                  </a:lnTo>
                  <a:lnTo>
                    <a:pt x="483" y="444"/>
                  </a:lnTo>
                  <a:lnTo>
                    <a:pt x="494" y="435"/>
                  </a:lnTo>
                  <a:lnTo>
                    <a:pt x="504" y="425"/>
                  </a:lnTo>
                  <a:lnTo>
                    <a:pt x="512" y="416"/>
                  </a:lnTo>
                  <a:lnTo>
                    <a:pt x="520" y="406"/>
                  </a:lnTo>
                  <a:lnTo>
                    <a:pt x="525" y="397"/>
                  </a:lnTo>
                  <a:lnTo>
                    <a:pt x="530" y="387"/>
                  </a:lnTo>
                  <a:lnTo>
                    <a:pt x="533" y="378"/>
                  </a:lnTo>
                  <a:lnTo>
                    <a:pt x="535" y="369"/>
                  </a:lnTo>
                  <a:lnTo>
                    <a:pt x="537" y="359"/>
                  </a:lnTo>
                  <a:lnTo>
                    <a:pt x="535" y="351"/>
                  </a:lnTo>
                  <a:lnTo>
                    <a:pt x="533" y="341"/>
                  </a:lnTo>
                  <a:lnTo>
                    <a:pt x="530" y="332"/>
                  </a:lnTo>
                  <a:lnTo>
                    <a:pt x="526" y="322"/>
                  </a:lnTo>
                  <a:lnTo>
                    <a:pt x="520" y="314"/>
                  </a:lnTo>
                  <a:lnTo>
                    <a:pt x="514" y="306"/>
                  </a:lnTo>
                  <a:lnTo>
                    <a:pt x="508" y="300"/>
                  </a:lnTo>
                  <a:lnTo>
                    <a:pt x="500" y="294"/>
                  </a:lnTo>
                  <a:lnTo>
                    <a:pt x="493" y="290"/>
                  </a:lnTo>
                  <a:lnTo>
                    <a:pt x="484" y="287"/>
                  </a:lnTo>
                  <a:lnTo>
                    <a:pt x="476" y="285"/>
                  </a:lnTo>
                  <a:lnTo>
                    <a:pt x="467" y="284"/>
                  </a:lnTo>
                  <a:lnTo>
                    <a:pt x="457" y="284"/>
                  </a:lnTo>
                  <a:lnTo>
                    <a:pt x="447" y="285"/>
                  </a:lnTo>
                  <a:lnTo>
                    <a:pt x="437" y="287"/>
                  </a:lnTo>
                  <a:lnTo>
                    <a:pt x="425" y="290"/>
                  </a:lnTo>
                  <a:lnTo>
                    <a:pt x="413" y="295"/>
                  </a:lnTo>
                  <a:lnTo>
                    <a:pt x="400" y="301"/>
                  </a:lnTo>
                  <a:lnTo>
                    <a:pt x="388" y="308"/>
                  </a:lnTo>
                  <a:lnTo>
                    <a:pt x="375" y="316"/>
                  </a:lnTo>
                  <a:lnTo>
                    <a:pt x="361" y="325"/>
                  </a:lnTo>
                  <a:lnTo>
                    <a:pt x="287" y="379"/>
                  </a:lnTo>
                  <a:lnTo>
                    <a:pt x="386" y="517"/>
                  </a:lnTo>
                  <a:close/>
                  <a:moveTo>
                    <a:pt x="301" y="256"/>
                  </a:moveTo>
                  <a:lnTo>
                    <a:pt x="312" y="247"/>
                  </a:lnTo>
                  <a:lnTo>
                    <a:pt x="323" y="238"/>
                  </a:lnTo>
                  <a:lnTo>
                    <a:pt x="331" y="230"/>
                  </a:lnTo>
                  <a:lnTo>
                    <a:pt x="340" y="221"/>
                  </a:lnTo>
                  <a:lnTo>
                    <a:pt x="347" y="211"/>
                  </a:lnTo>
                  <a:lnTo>
                    <a:pt x="353" y="203"/>
                  </a:lnTo>
                  <a:lnTo>
                    <a:pt x="358" y="194"/>
                  </a:lnTo>
                  <a:lnTo>
                    <a:pt x="361" y="187"/>
                  </a:lnTo>
                  <a:lnTo>
                    <a:pt x="364" y="178"/>
                  </a:lnTo>
                  <a:lnTo>
                    <a:pt x="365" y="171"/>
                  </a:lnTo>
                  <a:lnTo>
                    <a:pt x="366" y="162"/>
                  </a:lnTo>
                  <a:lnTo>
                    <a:pt x="365" y="155"/>
                  </a:lnTo>
                  <a:lnTo>
                    <a:pt x="364" y="148"/>
                  </a:lnTo>
                  <a:lnTo>
                    <a:pt x="361" y="140"/>
                  </a:lnTo>
                  <a:lnTo>
                    <a:pt x="358" y="134"/>
                  </a:lnTo>
                  <a:lnTo>
                    <a:pt x="354" y="127"/>
                  </a:lnTo>
                  <a:lnTo>
                    <a:pt x="348" y="120"/>
                  </a:lnTo>
                  <a:lnTo>
                    <a:pt x="341" y="114"/>
                  </a:lnTo>
                  <a:lnTo>
                    <a:pt x="335" y="108"/>
                  </a:lnTo>
                  <a:lnTo>
                    <a:pt x="327" y="104"/>
                  </a:lnTo>
                  <a:lnTo>
                    <a:pt x="320" y="101"/>
                  </a:lnTo>
                  <a:lnTo>
                    <a:pt x="312" y="99"/>
                  </a:lnTo>
                  <a:lnTo>
                    <a:pt x="304" y="99"/>
                  </a:lnTo>
                  <a:lnTo>
                    <a:pt x="295" y="99"/>
                  </a:lnTo>
                  <a:lnTo>
                    <a:pt x="287" y="100"/>
                  </a:lnTo>
                  <a:lnTo>
                    <a:pt x="277" y="103"/>
                  </a:lnTo>
                  <a:lnTo>
                    <a:pt x="268" y="106"/>
                  </a:lnTo>
                  <a:lnTo>
                    <a:pt x="257" y="110"/>
                  </a:lnTo>
                  <a:lnTo>
                    <a:pt x="246" y="116"/>
                  </a:lnTo>
                  <a:lnTo>
                    <a:pt x="236" y="122"/>
                  </a:lnTo>
                  <a:lnTo>
                    <a:pt x="224" y="130"/>
                  </a:lnTo>
                  <a:lnTo>
                    <a:pt x="212" y="138"/>
                  </a:lnTo>
                  <a:lnTo>
                    <a:pt x="145" y="186"/>
                  </a:lnTo>
                  <a:lnTo>
                    <a:pt x="232" y="305"/>
                  </a:lnTo>
                  <a:lnTo>
                    <a:pt x="301" y="256"/>
                  </a:lnTo>
                  <a:close/>
                  <a:moveTo>
                    <a:pt x="155" y="68"/>
                  </a:moveTo>
                  <a:lnTo>
                    <a:pt x="179" y="51"/>
                  </a:lnTo>
                  <a:lnTo>
                    <a:pt x="203" y="37"/>
                  </a:lnTo>
                  <a:lnTo>
                    <a:pt x="224" y="25"/>
                  </a:lnTo>
                  <a:lnTo>
                    <a:pt x="246" y="16"/>
                  </a:lnTo>
                  <a:lnTo>
                    <a:pt x="267" y="8"/>
                  </a:lnTo>
                  <a:lnTo>
                    <a:pt x="287" y="4"/>
                  </a:lnTo>
                  <a:lnTo>
                    <a:pt x="307" y="1"/>
                  </a:lnTo>
                  <a:lnTo>
                    <a:pt x="326" y="0"/>
                  </a:lnTo>
                  <a:lnTo>
                    <a:pt x="342" y="1"/>
                  </a:lnTo>
                  <a:lnTo>
                    <a:pt x="358" y="2"/>
                  </a:lnTo>
                  <a:lnTo>
                    <a:pt x="374" y="6"/>
                  </a:lnTo>
                  <a:lnTo>
                    <a:pt x="389" y="11"/>
                  </a:lnTo>
                  <a:lnTo>
                    <a:pt x="396" y="15"/>
                  </a:lnTo>
                  <a:lnTo>
                    <a:pt x="404" y="19"/>
                  </a:lnTo>
                  <a:lnTo>
                    <a:pt x="411" y="23"/>
                  </a:lnTo>
                  <a:lnTo>
                    <a:pt x="417" y="28"/>
                  </a:lnTo>
                  <a:lnTo>
                    <a:pt x="425" y="34"/>
                  </a:lnTo>
                  <a:lnTo>
                    <a:pt x="431" y="40"/>
                  </a:lnTo>
                  <a:lnTo>
                    <a:pt x="437" y="47"/>
                  </a:lnTo>
                  <a:lnTo>
                    <a:pt x="443" y="54"/>
                  </a:lnTo>
                  <a:lnTo>
                    <a:pt x="448" y="61"/>
                  </a:lnTo>
                  <a:lnTo>
                    <a:pt x="453" y="70"/>
                  </a:lnTo>
                  <a:lnTo>
                    <a:pt x="456" y="78"/>
                  </a:lnTo>
                  <a:lnTo>
                    <a:pt x="459" y="87"/>
                  </a:lnTo>
                  <a:lnTo>
                    <a:pt x="461" y="97"/>
                  </a:lnTo>
                  <a:lnTo>
                    <a:pt x="463" y="105"/>
                  </a:lnTo>
                  <a:lnTo>
                    <a:pt x="464" y="115"/>
                  </a:lnTo>
                  <a:lnTo>
                    <a:pt x="464" y="123"/>
                  </a:lnTo>
                  <a:lnTo>
                    <a:pt x="463" y="133"/>
                  </a:lnTo>
                  <a:lnTo>
                    <a:pt x="462" y="142"/>
                  </a:lnTo>
                  <a:lnTo>
                    <a:pt x="461" y="152"/>
                  </a:lnTo>
                  <a:lnTo>
                    <a:pt x="459" y="161"/>
                  </a:lnTo>
                  <a:lnTo>
                    <a:pt x="453" y="181"/>
                  </a:lnTo>
                  <a:lnTo>
                    <a:pt x="444" y="200"/>
                  </a:lnTo>
                  <a:lnTo>
                    <a:pt x="465" y="195"/>
                  </a:lnTo>
                  <a:lnTo>
                    <a:pt x="487" y="194"/>
                  </a:lnTo>
                  <a:lnTo>
                    <a:pt x="498" y="193"/>
                  </a:lnTo>
                  <a:lnTo>
                    <a:pt x="509" y="194"/>
                  </a:lnTo>
                  <a:lnTo>
                    <a:pt x="521" y="195"/>
                  </a:lnTo>
                  <a:lnTo>
                    <a:pt x="532" y="198"/>
                  </a:lnTo>
                  <a:lnTo>
                    <a:pt x="543" y="200"/>
                  </a:lnTo>
                  <a:lnTo>
                    <a:pt x="555" y="204"/>
                  </a:lnTo>
                  <a:lnTo>
                    <a:pt x="565" y="208"/>
                  </a:lnTo>
                  <a:lnTo>
                    <a:pt x="576" y="212"/>
                  </a:lnTo>
                  <a:lnTo>
                    <a:pt x="585" y="219"/>
                  </a:lnTo>
                  <a:lnTo>
                    <a:pt x="596" y="226"/>
                  </a:lnTo>
                  <a:lnTo>
                    <a:pt x="605" y="234"/>
                  </a:lnTo>
                  <a:lnTo>
                    <a:pt x="614" y="242"/>
                  </a:lnTo>
                  <a:lnTo>
                    <a:pt x="617" y="247"/>
                  </a:lnTo>
                  <a:lnTo>
                    <a:pt x="621" y="251"/>
                  </a:lnTo>
                  <a:lnTo>
                    <a:pt x="624" y="255"/>
                  </a:lnTo>
                  <a:lnTo>
                    <a:pt x="629" y="261"/>
                  </a:lnTo>
                  <a:lnTo>
                    <a:pt x="636" y="277"/>
                  </a:lnTo>
                  <a:lnTo>
                    <a:pt x="642" y="293"/>
                  </a:lnTo>
                  <a:lnTo>
                    <a:pt x="645" y="309"/>
                  </a:lnTo>
                  <a:lnTo>
                    <a:pt x="646" y="325"/>
                  </a:lnTo>
                  <a:lnTo>
                    <a:pt x="646" y="341"/>
                  </a:lnTo>
                  <a:lnTo>
                    <a:pt x="645" y="356"/>
                  </a:lnTo>
                  <a:lnTo>
                    <a:pt x="641" y="372"/>
                  </a:lnTo>
                  <a:lnTo>
                    <a:pt x="636" y="387"/>
                  </a:lnTo>
                  <a:lnTo>
                    <a:pt x="633" y="397"/>
                  </a:lnTo>
                  <a:lnTo>
                    <a:pt x="629" y="406"/>
                  </a:lnTo>
                  <a:lnTo>
                    <a:pt x="625" y="416"/>
                  </a:lnTo>
                  <a:lnTo>
                    <a:pt x="621" y="425"/>
                  </a:lnTo>
                  <a:lnTo>
                    <a:pt x="609" y="444"/>
                  </a:lnTo>
                  <a:lnTo>
                    <a:pt x="594" y="464"/>
                  </a:lnTo>
                  <a:lnTo>
                    <a:pt x="577" y="482"/>
                  </a:lnTo>
                  <a:lnTo>
                    <a:pt x="558" y="501"/>
                  </a:lnTo>
                  <a:lnTo>
                    <a:pt x="535" y="520"/>
                  </a:lnTo>
                  <a:lnTo>
                    <a:pt x="511" y="539"/>
                  </a:lnTo>
                  <a:lnTo>
                    <a:pt x="346" y="658"/>
                  </a:lnTo>
                  <a:lnTo>
                    <a:pt x="0" y="181"/>
                  </a:lnTo>
                  <a:lnTo>
                    <a:pt x="155" y="68"/>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8" name="Freeform 163"/>
            <p:cNvSpPr>
              <a:spLocks/>
            </p:cNvSpPr>
            <p:nvPr userDrawn="1"/>
          </p:nvSpPr>
          <p:spPr bwMode="auto">
            <a:xfrm>
              <a:off x="4809" y="3703"/>
              <a:ext cx="60" cy="62"/>
            </a:xfrm>
            <a:custGeom>
              <a:avLst/>
              <a:gdLst>
                <a:gd name="T0" fmla="*/ 251 w 598"/>
                <a:gd name="T1" fmla="*/ 0 h 625"/>
                <a:gd name="T2" fmla="*/ 213 w 598"/>
                <a:gd name="T3" fmla="*/ 139 h 625"/>
                <a:gd name="T4" fmla="*/ 175 w 598"/>
                <a:gd name="T5" fmla="*/ 172 h 625"/>
                <a:gd name="T6" fmla="*/ 145 w 598"/>
                <a:gd name="T7" fmla="*/ 206 h 625"/>
                <a:gd name="T8" fmla="*/ 124 w 598"/>
                <a:gd name="T9" fmla="*/ 243 h 625"/>
                <a:gd name="T10" fmla="*/ 116 w 598"/>
                <a:gd name="T11" fmla="*/ 262 h 625"/>
                <a:gd name="T12" fmla="*/ 110 w 598"/>
                <a:gd name="T13" fmla="*/ 281 h 625"/>
                <a:gd name="T14" fmla="*/ 107 w 598"/>
                <a:gd name="T15" fmla="*/ 301 h 625"/>
                <a:gd name="T16" fmla="*/ 106 w 598"/>
                <a:gd name="T17" fmla="*/ 320 h 625"/>
                <a:gd name="T18" fmla="*/ 107 w 598"/>
                <a:gd name="T19" fmla="*/ 341 h 625"/>
                <a:gd name="T20" fmla="*/ 110 w 598"/>
                <a:gd name="T21" fmla="*/ 361 h 625"/>
                <a:gd name="T22" fmla="*/ 117 w 598"/>
                <a:gd name="T23" fmla="*/ 381 h 625"/>
                <a:gd name="T24" fmla="*/ 124 w 598"/>
                <a:gd name="T25" fmla="*/ 401 h 625"/>
                <a:gd name="T26" fmla="*/ 147 w 598"/>
                <a:gd name="T27" fmla="*/ 442 h 625"/>
                <a:gd name="T28" fmla="*/ 178 w 598"/>
                <a:gd name="T29" fmla="*/ 476 h 625"/>
                <a:gd name="T30" fmla="*/ 194 w 598"/>
                <a:gd name="T31" fmla="*/ 489 h 625"/>
                <a:gd name="T32" fmla="*/ 212 w 598"/>
                <a:gd name="T33" fmla="*/ 500 h 625"/>
                <a:gd name="T34" fmla="*/ 231 w 598"/>
                <a:gd name="T35" fmla="*/ 510 h 625"/>
                <a:gd name="T36" fmla="*/ 249 w 598"/>
                <a:gd name="T37" fmla="*/ 517 h 625"/>
                <a:gd name="T38" fmla="*/ 269 w 598"/>
                <a:gd name="T39" fmla="*/ 523 h 625"/>
                <a:gd name="T40" fmla="*/ 288 w 598"/>
                <a:gd name="T41" fmla="*/ 525 h 625"/>
                <a:gd name="T42" fmla="*/ 308 w 598"/>
                <a:gd name="T43" fmla="*/ 526 h 625"/>
                <a:gd name="T44" fmla="*/ 328 w 598"/>
                <a:gd name="T45" fmla="*/ 525 h 625"/>
                <a:gd name="T46" fmla="*/ 370 w 598"/>
                <a:gd name="T47" fmla="*/ 515 h 625"/>
                <a:gd name="T48" fmla="*/ 412 w 598"/>
                <a:gd name="T49" fmla="*/ 498 h 625"/>
                <a:gd name="T50" fmla="*/ 455 w 598"/>
                <a:gd name="T51" fmla="*/ 472 h 625"/>
                <a:gd name="T52" fmla="*/ 383 w 598"/>
                <a:gd name="T53" fmla="*/ 352 h 625"/>
                <a:gd name="T54" fmla="*/ 220 w 598"/>
                <a:gd name="T55" fmla="*/ 355 h 625"/>
                <a:gd name="T56" fmla="*/ 459 w 598"/>
                <a:gd name="T57" fmla="*/ 287 h 625"/>
                <a:gd name="T58" fmla="*/ 598 w 598"/>
                <a:gd name="T59" fmla="*/ 478 h 625"/>
                <a:gd name="T60" fmla="*/ 493 w 598"/>
                <a:gd name="T61" fmla="*/ 553 h 625"/>
                <a:gd name="T62" fmla="*/ 461 w 598"/>
                <a:gd name="T63" fmla="*/ 574 h 625"/>
                <a:gd name="T64" fmla="*/ 429 w 598"/>
                <a:gd name="T65" fmla="*/ 590 h 625"/>
                <a:gd name="T66" fmla="*/ 397 w 598"/>
                <a:gd name="T67" fmla="*/ 603 h 625"/>
                <a:gd name="T68" fmla="*/ 366 w 598"/>
                <a:gd name="T69" fmla="*/ 613 h 625"/>
                <a:gd name="T70" fmla="*/ 334 w 598"/>
                <a:gd name="T71" fmla="*/ 620 h 625"/>
                <a:gd name="T72" fmla="*/ 303 w 598"/>
                <a:gd name="T73" fmla="*/ 624 h 625"/>
                <a:gd name="T74" fmla="*/ 273 w 598"/>
                <a:gd name="T75" fmla="*/ 625 h 625"/>
                <a:gd name="T76" fmla="*/ 243 w 598"/>
                <a:gd name="T77" fmla="*/ 623 h 625"/>
                <a:gd name="T78" fmla="*/ 215 w 598"/>
                <a:gd name="T79" fmla="*/ 616 h 625"/>
                <a:gd name="T80" fmla="*/ 186 w 598"/>
                <a:gd name="T81" fmla="*/ 608 h 625"/>
                <a:gd name="T82" fmla="*/ 159 w 598"/>
                <a:gd name="T83" fmla="*/ 597 h 625"/>
                <a:gd name="T84" fmla="*/ 134 w 598"/>
                <a:gd name="T85" fmla="*/ 582 h 625"/>
                <a:gd name="T86" fmla="*/ 109 w 598"/>
                <a:gd name="T87" fmla="*/ 565 h 625"/>
                <a:gd name="T88" fmla="*/ 86 w 598"/>
                <a:gd name="T89" fmla="*/ 545 h 625"/>
                <a:gd name="T90" fmla="*/ 65 w 598"/>
                <a:gd name="T91" fmla="*/ 523 h 625"/>
                <a:gd name="T92" fmla="*/ 46 w 598"/>
                <a:gd name="T93" fmla="*/ 496 h 625"/>
                <a:gd name="T94" fmla="*/ 31 w 598"/>
                <a:gd name="T95" fmla="*/ 468 h 625"/>
                <a:gd name="T96" fmla="*/ 18 w 598"/>
                <a:gd name="T97" fmla="*/ 441 h 625"/>
                <a:gd name="T98" fmla="*/ 9 w 598"/>
                <a:gd name="T99" fmla="*/ 412 h 625"/>
                <a:gd name="T100" fmla="*/ 3 w 598"/>
                <a:gd name="T101" fmla="*/ 383 h 625"/>
                <a:gd name="T102" fmla="*/ 1 w 598"/>
                <a:gd name="T103" fmla="*/ 353 h 625"/>
                <a:gd name="T104" fmla="*/ 1 w 598"/>
                <a:gd name="T105" fmla="*/ 325 h 625"/>
                <a:gd name="T106" fmla="*/ 4 w 598"/>
                <a:gd name="T107" fmla="*/ 295 h 625"/>
                <a:gd name="T108" fmla="*/ 11 w 598"/>
                <a:gd name="T109" fmla="*/ 266 h 625"/>
                <a:gd name="T110" fmla="*/ 21 w 598"/>
                <a:gd name="T111" fmla="*/ 236 h 625"/>
                <a:gd name="T112" fmla="*/ 34 w 598"/>
                <a:gd name="T113" fmla="*/ 209 h 625"/>
                <a:gd name="T114" fmla="*/ 51 w 598"/>
                <a:gd name="T115" fmla="*/ 180 h 625"/>
                <a:gd name="T116" fmla="*/ 70 w 598"/>
                <a:gd name="T117" fmla="*/ 153 h 625"/>
                <a:gd name="T118" fmla="*/ 92 w 598"/>
                <a:gd name="T119" fmla="*/ 127 h 625"/>
                <a:gd name="T120" fmla="*/ 118 w 598"/>
                <a:gd name="T121" fmla="*/ 101 h 625"/>
                <a:gd name="T122" fmla="*/ 147 w 598"/>
                <a:gd name="T123" fmla="*/ 77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625">
                  <a:moveTo>
                    <a:pt x="162" y="65"/>
                  </a:moveTo>
                  <a:lnTo>
                    <a:pt x="251" y="0"/>
                  </a:lnTo>
                  <a:lnTo>
                    <a:pt x="304" y="74"/>
                  </a:lnTo>
                  <a:lnTo>
                    <a:pt x="213" y="139"/>
                  </a:lnTo>
                  <a:lnTo>
                    <a:pt x="193" y="155"/>
                  </a:lnTo>
                  <a:lnTo>
                    <a:pt x="175" y="172"/>
                  </a:lnTo>
                  <a:lnTo>
                    <a:pt x="159" y="189"/>
                  </a:lnTo>
                  <a:lnTo>
                    <a:pt x="145" y="206"/>
                  </a:lnTo>
                  <a:lnTo>
                    <a:pt x="134" y="224"/>
                  </a:lnTo>
                  <a:lnTo>
                    <a:pt x="124" y="243"/>
                  </a:lnTo>
                  <a:lnTo>
                    <a:pt x="120" y="252"/>
                  </a:lnTo>
                  <a:lnTo>
                    <a:pt x="116" y="262"/>
                  </a:lnTo>
                  <a:lnTo>
                    <a:pt x="114" y="272"/>
                  </a:lnTo>
                  <a:lnTo>
                    <a:pt x="110" y="281"/>
                  </a:lnTo>
                  <a:lnTo>
                    <a:pt x="108" y="291"/>
                  </a:lnTo>
                  <a:lnTo>
                    <a:pt x="107" y="301"/>
                  </a:lnTo>
                  <a:lnTo>
                    <a:pt x="106" y="311"/>
                  </a:lnTo>
                  <a:lnTo>
                    <a:pt x="106" y="320"/>
                  </a:lnTo>
                  <a:lnTo>
                    <a:pt x="106" y="331"/>
                  </a:lnTo>
                  <a:lnTo>
                    <a:pt x="107" y="341"/>
                  </a:lnTo>
                  <a:lnTo>
                    <a:pt x="108" y="351"/>
                  </a:lnTo>
                  <a:lnTo>
                    <a:pt x="110" y="361"/>
                  </a:lnTo>
                  <a:lnTo>
                    <a:pt x="114" y="372"/>
                  </a:lnTo>
                  <a:lnTo>
                    <a:pt x="117" y="381"/>
                  </a:lnTo>
                  <a:lnTo>
                    <a:pt x="120" y="392"/>
                  </a:lnTo>
                  <a:lnTo>
                    <a:pt x="124" y="401"/>
                  </a:lnTo>
                  <a:lnTo>
                    <a:pt x="134" y="422"/>
                  </a:lnTo>
                  <a:lnTo>
                    <a:pt x="147" y="442"/>
                  </a:lnTo>
                  <a:lnTo>
                    <a:pt x="161" y="460"/>
                  </a:lnTo>
                  <a:lnTo>
                    <a:pt x="178" y="476"/>
                  </a:lnTo>
                  <a:lnTo>
                    <a:pt x="186" y="482"/>
                  </a:lnTo>
                  <a:lnTo>
                    <a:pt x="194" y="489"/>
                  </a:lnTo>
                  <a:lnTo>
                    <a:pt x="203" y="495"/>
                  </a:lnTo>
                  <a:lnTo>
                    <a:pt x="212" y="500"/>
                  </a:lnTo>
                  <a:lnTo>
                    <a:pt x="221" y="506"/>
                  </a:lnTo>
                  <a:lnTo>
                    <a:pt x="231" y="510"/>
                  </a:lnTo>
                  <a:lnTo>
                    <a:pt x="240" y="514"/>
                  </a:lnTo>
                  <a:lnTo>
                    <a:pt x="249" y="517"/>
                  </a:lnTo>
                  <a:lnTo>
                    <a:pt x="258" y="520"/>
                  </a:lnTo>
                  <a:lnTo>
                    <a:pt x="269" y="523"/>
                  </a:lnTo>
                  <a:lnTo>
                    <a:pt x="278" y="524"/>
                  </a:lnTo>
                  <a:lnTo>
                    <a:pt x="288" y="525"/>
                  </a:lnTo>
                  <a:lnTo>
                    <a:pt x="297" y="526"/>
                  </a:lnTo>
                  <a:lnTo>
                    <a:pt x="308" y="526"/>
                  </a:lnTo>
                  <a:lnTo>
                    <a:pt x="319" y="526"/>
                  </a:lnTo>
                  <a:lnTo>
                    <a:pt x="328" y="525"/>
                  </a:lnTo>
                  <a:lnTo>
                    <a:pt x="350" y="522"/>
                  </a:lnTo>
                  <a:lnTo>
                    <a:pt x="370" y="515"/>
                  </a:lnTo>
                  <a:lnTo>
                    <a:pt x="391" y="508"/>
                  </a:lnTo>
                  <a:lnTo>
                    <a:pt x="412" y="498"/>
                  </a:lnTo>
                  <a:lnTo>
                    <a:pt x="434" y="485"/>
                  </a:lnTo>
                  <a:lnTo>
                    <a:pt x="455" y="472"/>
                  </a:lnTo>
                  <a:lnTo>
                    <a:pt x="463" y="464"/>
                  </a:lnTo>
                  <a:lnTo>
                    <a:pt x="383" y="352"/>
                  </a:lnTo>
                  <a:lnTo>
                    <a:pt x="275" y="430"/>
                  </a:lnTo>
                  <a:lnTo>
                    <a:pt x="220" y="355"/>
                  </a:lnTo>
                  <a:lnTo>
                    <a:pt x="409" y="217"/>
                  </a:lnTo>
                  <a:lnTo>
                    <a:pt x="459" y="287"/>
                  </a:lnTo>
                  <a:lnTo>
                    <a:pt x="542" y="401"/>
                  </a:lnTo>
                  <a:lnTo>
                    <a:pt x="598" y="478"/>
                  </a:lnTo>
                  <a:lnTo>
                    <a:pt x="509" y="543"/>
                  </a:lnTo>
                  <a:lnTo>
                    <a:pt x="493" y="553"/>
                  </a:lnTo>
                  <a:lnTo>
                    <a:pt x="477" y="564"/>
                  </a:lnTo>
                  <a:lnTo>
                    <a:pt x="461" y="574"/>
                  </a:lnTo>
                  <a:lnTo>
                    <a:pt x="445" y="582"/>
                  </a:lnTo>
                  <a:lnTo>
                    <a:pt x="429" y="590"/>
                  </a:lnTo>
                  <a:lnTo>
                    <a:pt x="413" y="597"/>
                  </a:lnTo>
                  <a:lnTo>
                    <a:pt x="397" y="603"/>
                  </a:lnTo>
                  <a:lnTo>
                    <a:pt x="381" y="609"/>
                  </a:lnTo>
                  <a:lnTo>
                    <a:pt x="366" y="613"/>
                  </a:lnTo>
                  <a:lnTo>
                    <a:pt x="350" y="617"/>
                  </a:lnTo>
                  <a:lnTo>
                    <a:pt x="334" y="620"/>
                  </a:lnTo>
                  <a:lnTo>
                    <a:pt x="319" y="623"/>
                  </a:lnTo>
                  <a:lnTo>
                    <a:pt x="303" y="624"/>
                  </a:lnTo>
                  <a:lnTo>
                    <a:pt x="288" y="625"/>
                  </a:lnTo>
                  <a:lnTo>
                    <a:pt x="273" y="625"/>
                  </a:lnTo>
                  <a:lnTo>
                    <a:pt x="258" y="624"/>
                  </a:lnTo>
                  <a:lnTo>
                    <a:pt x="243" y="623"/>
                  </a:lnTo>
                  <a:lnTo>
                    <a:pt x="228" y="619"/>
                  </a:lnTo>
                  <a:lnTo>
                    <a:pt x="215" y="616"/>
                  </a:lnTo>
                  <a:lnTo>
                    <a:pt x="200" y="613"/>
                  </a:lnTo>
                  <a:lnTo>
                    <a:pt x="186" y="608"/>
                  </a:lnTo>
                  <a:lnTo>
                    <a:pt x="173" y="602"/>
                  </a:lnTo>
                  <a:lnTo>
                    <a:pt x="159" y="597"/>
                  </a:lnTo>
                  <a:lnTo>
                    <a:pt x="147" y="590"/>
                  </a:lnTo>
                  <a:lnTo>
                    <a:pt x="134" y="582"/>
                  </a:lnTo>
                  <a:lnTo>
                    <a:pt x="121" y="575"/>
                  </a:lnTo>
                  <a:lnTo>
                    <a:pt x="109" y="565"/>
                  </a:lnTo>
                  <a:lnTo>
                    <a:pt x="98" y="556"/>
                  </a:lnTo>
                  <a:lnTo>
                    <a:pt x="86" y="545"/>
                  </a:lnTo>
                  <a:lnTo>
                    <a:pt x="75" y="534"/>
                  </a:lnTo>
                  <a:lnTo>
                    <a:pt x="65" y="523"/>
                  </a:lnTo>
                  <a:lnTo>
                    <a:pt x="54" y="510"/>
                  </a:lnTo>
                  <a:lnTo>
                    <a:pt x="46" y="496"/>
                  </a:lnTo>
                  <a:lnTo>
                    <a:pt x="37" y="483"/>
                  </a:lnTo>
                  <a:lnTo>
                    <a:pt x="31" y="468"/>
                  </a:lnTo>
                  <a:lnTo>
                    <a:pt x="23" y="454"/>
                  </a:lnTo>
                  <a:lnTo>
                    <a:pt x="18" y="441"/>
                  </a:lnTo>
                  <a:lnTo>
                    <a:pt x="13" y="427"/>
                  </a:lnTo>
                  <a:lnTo>
                    <a:pt x="9" y="412"/>
                  </a:lnTo>
                  <a:lnTo>
                    <a:pt x="5" y="397"/>
                  </a:lnTo>
                  <a:lnTo>
                    <a:pt x="3" y="383"/>
                  </a:lnTo>
                  <a:lnTo>
                    <a:pt x="1" y="368"/>
                  </a:lnTo>
                  <a:lnTo>
                    <a:pt x="1" y="353"/>
                  </a:lnTo>
                  <a:lnTo>
                    <a:pt x="0" y="339"/>
                  </a:lnTo>
                  <a:lnTo>
                    <a:pt x="1" y="325"/>
                  </a:lnTo>
                  <a:lnTo>
                    <a:pt x="2" y="310"/>
                  </a:lnTo>
                  <a:lnTo>
                    <a:pt x="4" y="295"/>
                  </a:lnTo>
                  <a:lnTo>
                    <a:pt x="7" y="280"/>
                  </a:lnTo>
                  <a:lnTo>
                    <a:pt x="11" y="266"/>
                  </a:lnTo>
                  <a:lnTo>
                    <a:pt x="16" y="251"/>
                  </a:lnTo>
                  <a:lnTo>
                    <a:pt x="21" y="236"/>
                  </a:lnTo>
                  <a:lnTo>
                    <a:pt x="27" y="223"/>
                  </a:lnTo>
                  <a:lnTo>
                    <a:pt x="34" y="209"/>
                  </a:lnTo>
                  <a:lnTo>
                    <a:pt x="42" y="195"/>
                  </a:lnTo>
                  <a:lnTo>
                    <a:pt x="51" y="180"/>
                  </a:lnTo>
                  <a:lnTo>
                    <a:pt x="59" y="167"/>
                  </a:lnTo>
                  <a:lnTo>
                    <a:pt x="70" y="153"/>
                  </a:lnTo>
                  <a:lnTo>
                    <a:pt x="81" y="140"/>
                  </a:lnTo>
                  <a:lnTo>
                    <a:pt x="92" y="127"/>
                  </a:lnTo>
                  <a:lnTo>
                    <a:pt x="105" y="114"/>
                  </a:lnTo>
                  <a:lnTo>
                    <a:pt x="118" y="101"/>
                  </a:lnTo>
                  <a:lnTo>
                    <a:pt x="132" y="90"/>
                  </a:lnTo>
                  <a:lnTo>
                    <a:pt x="147" y="77"/>
                  </a:lnTo>
                  <a:lnTo>
                    <a:pt x="162" y="6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9" name="Freeform 164"/>
            <p:cNvSpPr>
              <a:spLocks noEditPoints="1"/>
            </p:cNvSpPr>
            <p:nvPr userDrawn="1"/>
          </p:nvSpPr>
          <p:spPr bwMode="auto">
            <a:xfrm>
              <a:off x="4969" y="3605"/>
              <a:ext cx="65" cy="66"/>
            </a:xfrm>
            <a:custGeom>
              <a:avLst/>
              <a:gdLst>
                <a:gd name="T0" fmla="*/ 174 w 646"/>
                <a:gd name="T1" fmla="*/ 204 h 658"/>
                <a:gd name="T2" fmla="*/ 142 w 646"/>
                <a:gd name="T3" fmla="*/ 233 h 658"/>
                <a:gd name="T4" fmla="*/ 121 w 646"/>
                <a:gd name="T5" fmla="*/ 261 h 658"/>
                <a:gd name="T6" fmla="*/ 111 w 646"/>
                <a:gd name="T7" fmla="*/ 289 h 658"/>
                <a:gd name="T8" fmla="*/ 113 w 646"/>
                <a:gd name="T9" fmla="*/ 317 h 658"/>
                <a:gd name="T10" fmla="*/ 126 w 646"/>
                <a:gd name="T11" fmla="*/ 344 h 658"/>
                <a:gd name="T12" fmla="*/ 146 w 646"/>
                <a:gd name="T13" fmla="*/ 363 h 658"/>
                <a:gd name="T14" fmla="*/ 170 w 646"/>
                <a:gd name="T15" fmla="*/ 373 h 658"/>
                <a:gd name="T16" fmla="*/ 199 w 646"/>
                <a:gd name="T17" fmla="*/ 373 h 658"/>
                <a:gd name="T18" fmla="*/ 233 w 646"/>
                <a:gd name="T19" fmla="*/ 362 h 658"/>
                <a:gd name="T20" fmla="*/ 272 w 646"/>
                <a:gd name="T21" fmla="*/ 342 h 658"/>
                <a:gd name="T22" fmla="*/ 260 w 646"/>
                <a:gd name="T23" fmla="*/ 141 h 658"/>
                <a:gd name="T24" fmla="*/ 323 w 646"/>
                <a:gd name="T25" fmla="*/ 420 h 658"/>
                <a:gd name="T26" fmla="*/ 299 w 646"/>
                <a:gd name="T27" fmla="*/ 446 h 658"/>
                <a:gd name="T28" fmla="*/ 285 w 646"/>
                <a:gd name="T29" fmla="*/ 472 h 658"/>
                <a:gd name="T30" fmla="*/ 281 w 646"/>
                <a:gd name="T31" fmla="*/ 495 h 658"/>
                <a:gd name="T32" fmla="*/ 285 w 646"/>
                <a:gd name="T33" fmla="*/ 518 h 658"/>
                <a:gd name="T34" fmla="*/ 299 w 646"/>
                <a:gd name="T35" fmla="*/ 539 h 658"/>
                <a:gd name="T36" fmla="*/ 319 w 646"/>
                <a:gd name="T37" fmla="*/ 554 h 658"/>
                <a:gd name="T38" fmla="*/ 342 w 646"/>
                <a:gd name="T39" fmla="*/ 559 h 658"/>
                <a:gd name="T40" fmla="*/ 369 w 646"/>
                <a:gd name="T41" fmla="*/ 556 h 658"/>
                <a:gd name="T42" fmla="*/ 400 w 646"/>
                <a:gd name="T43" fmla="*/ 542 h 658"/>
                <a:gd name="T44" fmla="*/ 434 w 646"/>
                <a:gd name="T45" fmla="*/ 521 h 658"/>
                <a:gd name="T46" fmla="*/ 346 w 646"/>
                <a:gd name="T47" fmla="*/ 402 h 658"/>
                <a:gd name="T48" fmla="*/ 444 w 646"/>
                <a:gd name="T49" fmla="*/ 621 h 658"/>
                <a:gd name="T50" fmla="*/ 380 w 646"/>
                <a:gd name="T51" fmla="*/ 650 h 658"/>
                <a:gd name="T52" fmla="*/ 320 w 646"/>
                <a:gd name="T53" fmla="*/ 658 h 658"/>
                <a:gd name="T54" fmla="*/ 272 w 646"/>
                <a:gd name="T55" fmla="*/ 652 h 658"/>
                <a:gd name="T56" fmla="*/ 242 w 646"/>
                <a:gd name="T57" fmla="*/ 639 h 658"/>
                <a:gd name="T58" fmla="*/ 222 w 646"/>
                <a:gd name="T59" fmla="*/ 624 h 658"/>
                <a:gd name="T60" fmla="*/ 204 w 646"/>
                <a:gd name="T61" fmla="*/ 604 h 658"/>
                <a:gd name="T62" fmla="*/ 190 w 646"/>
                <a:gd name="T63" fmla="*/ 579 h 658"/>
                <a:gd name="T64" fmla="*/ 183 w 646"/>
                <a:gd name="T65" fmla="*/ 553 h 658"/>
                <a:gd name="T66" fmla="*/ 183 w 646"/>
                <a:gd name="T67" fmla="*/ 525 h 658"/>
                <a:gd name="T68" fmla="*/ 187 w 646"/>
                <a:gd name="T69" fmla="*/ 496 h 658"/>
                <a:gd name="T70" fmla="*/ 181 w 646"/>
                <a:gd name="T71" fmla="*/ 462 h 658"/>
                <a:gd name="T72" fmla="*/ 137 w 646"/>
                <a:gd name="T73" fmla="*/ 463 h 658"/>
                <a:gd name="T74" fmla="*/ 103 w 646"/>
                <a:gd name="T75" fmla="*/ 458 h 658"/>
                <a:gd name="T76" fmla="*/ 71 w 646"/>
                <a:gd name="T77" fmla="*/ 445 h 658"/>
                <a:gd name="T78" fmla="*/ 41 w 646"/>
                <a:gd name="T79" fmla="*/ 424 h 658"/>
                <a:gd name="T80" fmla="*/ 25 w 646"/>
                <a:gd name="T81" fmla="*/ 408 h 658"/>
                <a:gd name="T82" fmla="*/ 10 w 646"/>
                <a:gd name="T83" fmla="*/ 381 h 658"/>
                <a:gd name="T84" fmla="*/ 0 w 646"/>
                <a:gd name="T85" fmla="*/ 333 h 658"/>
                <a:gd name="T86" fmla="*/ 5 w 646"/>
                <a:gd name="T87" fmla="*/ 286 h 658"/>
                <a:gd name="T88" fmla="*/ 17 w 646"/>
                <a:gd name="T89" fmla="*/ 252 h 658"/>
                <a:gd name="T90" fmla="*/ 38 w 646"/>
                <a:gd name="T91" fmla="*/ 214 h 658"/>
                <a:gd name="T92" fmla="*/ 88 w 646"/>
                <a:gd name="T93" fmla="*/ 157 h 658"/>
                <a:gd name="T94" fmla="*/ 300 w 646"/>
                <a:gd name="T9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8">
                  <a:moveTo>
                    <a:pt x="260" y="141"/>
                  </a:moveTo>
                  <a:lnTo>
                    <a:pt x="188" y="194"/>
                  </a:lnTo>
                  <a:lnTo>
                    <a:pt x="174" y="204"/>
                  </a:lnTo>
                  <a:lnTo>
                    <a:pt x="163" y="214"/>
                  </a:lnTo>
                  <a:lnTo>
                    <a:pt x="152" y="223"/>
                  </a:lnTo>
                  <a:lnTo>
                    <a:pt x="142" y="233"/>
                  </a:lnTo>
                  <a:lnTo>
                    <a:pt x="134" y="242"/>
                  </a:lnTo>
                  <a:lnTo>
                    <a:pt x="126" y="252"/>
                  </a:lnTo>
                  <a:lnTo>
                    <a:pt x="121" y="261"/>
                  </a:lnTo>
                  <a:lnTo>
                    <a:pt x="117" y="271"/>
                  </a:lnTo>
                  <a:lnTo>
                    <a:pt x="113" y="281"/>
                  </a:lnTo>
                  <a:lnTo>
                    <a:pt x="111" y="289"/>
                  </a:lnTo>
                  <a:lnTo>
                    <a:pt x="111" y="299"/>
                  </a:lnTo>
                  <a:lnTo>
                    <a:pt x="111" y="308"/>
                  </a:lnTo>
                  <a:lnTo>
                    <a:pt x="113" y="317"/>
                  </a:lnTo>
                  <a:lnTo>
                    <a:pt x="116" y="326"/>
                  </a:lnTo>
                  <a:lnTo>
                    <a:pt x="120" y="336"/>
                  </a:lnTo>
                  <a:lnTo>
                    <a:pt x="126" y="344"/>
                  </a:lnTo>
                  <a:lnTo>
                    <a:pt x="133" y="352"/>
                  </a:lnTo>
                  <a:lnTo>
                    <a:pt x="139" y="358"/>
                  </a:lnTo>
                  <a:lnTo>
                    <a:pt x="146" y="363"/>
                  </a:lnTo>
                  <a:lnTo>
                    <a:pt x="153" y="368"/>
                  </a:lnTo>
                  <a:lnTo>
                    <a:pt x="162" y="371"/>
                  </a:lnTo>
                  <a:lnTo>
                    <a:pt x="170" y="373"/>
                  </a:lnTo>
                  <a:lnTo>
                    <a:pt x="180" y="374"/>
                  </a:lnTo>
                  <a:lnTo>
                    <a:pt x="189" y="374"/>
                  </a:lnTo>
                  <a:lnTo>
                    <a:pt x="199" y="373"/>
                  </a:lnTo>
                  <a:lnTo>
                    <a:pt x="210" y="371"/>
                  </a:lnTo>
                  <a:lnTo>
                    <a:pt x="221" y="368"/>
                  </a:lnTo>
                  <a:lnTo>
                    <a:pt x="233" y="362"/>
                  </a:lnTo>
                  <a:lnTo>
                    <a:pt x="246" y="357"/>
                  </a:lnTo>
                  <a:lnTo>
                    <a:pt x="258" y="351"/>
                  </a:lnTo>
                  <a:lnTo>
                    <a:pt x="272" y="342"/>
                  </a:lnTo>
                  <a:lnTo>
                    <a:pt x="285" y="333"/>
                  </a:lnTo>
                  <a:lnTo>
                    <a:pt x="360" y="278"/>
                  </a:lnTo>
                  <a:lnTo>
                    <a:pt x="260" y="141"/>
                  </a:lnTo>
                  <a:close/>
                  <a:moveTo>
                    <a:pt x="346" y="402"/>
                  </a:moveTo>
                  <a:lnTo>
                    <a:pt x="334" y="411"/>
                  </a:lnTo>
                  <a:lnTo>
                    <a:pt x="323" y="420"/>
                  </a:lnTo>
                  <a:lnTo>
                    <a:pt x="315" y="428"/>
                  </a:lnTo>
                  <a:lnTo>
                    <a:pt x="306" y="438"/>
                  </a:lnTo>
                  <a:lnTo>
                    <a:pt x="299" y="446"/>
                  </a:lnTo>
                  <a:lnTo>
                    <a:pt x="293" y="455"/>
                  </a:lnTo>
                  <a:lnTo>
                    <a:pt x="288" y="463"/>
                  </a:lnTo>
                  <a:lnTo>
                    <a:pt x="285" y="472"/>
                  </a:lnTo>
                  <a:lnTo>
                    <a:pt x="283" y="479"/>
                  </a:lnTo>
                  <a:lnTo>
                    <a:pt x="281" y="488"/>
                  </a:lnTo>
                  <a:lnTo>
                    <a:pt x="281" y="495"/>
                  </a:lnTo>
                  <a:lnTo>
                    <a:pt x="281" y="503"/>
                  </a:lnTo>
                  <a:lnTo>
                    <a:pt x="282" y="510"/>
                  </a:lnTo>
                  <a:lnTo>
                    <a:pt x="285" y="518"/>
                  </a:lnTo>
                  <a:lnTo>
                    <a:pt x="288" y="524"/>
                  </a:lnTo>
                  <a:lnTo>
                    <a:pt x="292" y="532"/>
                  </a:lnTo>
                  <a:lnTo>
                    <a:pt x="299" y="539"/>
                  </a:lnTo>
                  <a:lnTo>
                    <a:pt x="305" y="545"/>
                  </a:lnTo>
                  <a:lnTo>
                    <a:pt x="311" y="550"/>
                  </a:lnTo>
                  <a:lnTo>
                    <a:pt x="319" y="554"/>
                  </a:lnTo>
                  <a:lnTo>
                    <a:pt x="326" y="557"/>
                  </a:lnTo>
                  <a:lnTo>
                    <a:pt x="334" y="559"/>
                  </a:lnTo>
                  <a:lnTo>
                    <a:pt x="342" y="559"/>
                  </a:lnTo>
                  <a:lnTo>
                    <a:pt x="351" y="559"/>
                  </a:lnTo>
                  <a:lnTo>
                    <a:pt x="360" y="558"/>
                  </a:lnTo>
                  <a:lnTo>
                    <a:pt x="369" y="556"/>
                  </a:lnTo>
                  <a:lnTo>
                    <a:pt x="380" y="552"/>
                  </a:lnTo>
                  <a:lnTo>
                    <a:pt x="389" y="548"/>
                  </a:lnTo>
                  <a:lnTo>
                    <a:pt x="400" y="542"/>
                  </a:lnTo>
                  <a:lnTo>
                    <a:pt x="411" y="536"/>
                  </a:lnTo>
                  <a:lnTo>
                    <a:pt x="422" y="528"/>
                  </a:lnTo>
                  <a:lnTo>
                    <a:pt x="434" y="521"/>
                  </a:lnTo>
                  <a:lnTo>
                    <a:pt x="501" y="472"/>
                  </a:lnTo>
                  <a:lnTo>
                    <a:pt x="414" y="353"/>
                  </a:lnTo>
                  <a:lnTo>
                    <a:pt x="346" y="402"/>
                  </a:lnTo>
                  <a:close/>
                  <a:moveTo>
                    <a:pt x="491" y="590"/>
                  </a:moveTo>
                  <a:lnTo>
                    <a:pt x="467" y="607"/>
                  </a:lnTo>
                  <a:lnTo>
                    <a:pt x="444" y="621"/>
                  </a:lnTo>
                  <a:lnTo>
                    <a:pt x="422" y="633"/>
                  </a:lnTo>
                  <a:lnTo>
                    <a:pt x="401" y="642"/>
                  </a:lnTo>
                  <a:lnTo>
                    <a:pt x="380" y="650"/>
                  </a:lnTo>
                  <a:lnTo>
                    <a:pt x="359" y="655"/>
                  </a:lnTo>
                  <a:lnTo>
                    <a:pt x="339" y="657"/>
                  </a:lnTo>
                  <a:lnTo>
                    <a:pt x="320" y="658"/>
                  </a:lnTo>
                  <a:lnTo>
                    <a:pt x="304" y="658"/>
                  </a:lnTo>
                  <a:lnTo>
                    <a:pt x="288" y="656"/>
                  </a:lnTo>
                  <a:lnTo>
                    <a:pt x="272" y="652"/>
                  </a:lnTo>
                  <a:lnTo>
                    <a:pt x="257" y="646"/>
                  </a:lnTo>
                  <a:lnTo>
                    <a:pt x="250" y="643"/>
                  </a:lnTo>
                  <a:lnTo>
                    <a:pt x="242" y="639"/>
                  </a:lnTo>
                  <a:lnTo>
                    <a:pt x="235" y="635"/>
                  </a:lnTo>
                  <a:lnTo>
                    <a:pt x="229" y="629"/>
                  </a:lnTo>
                  <a:lnTo>
                    <a:pt x="222" y="624"/>
                  </a:lnTo>
                  <a:lnTo>
                    <a:pt x="216" y="619"/>
                  </a:lnTo>
                  <a:lnTo>
                    <a:pt x="209" y="611"/>
                  </a:lnTo>
                  <a:lnTo>
                    <a:pt x="204" y="604"/>
                  </a:lnTo>
                  <a:lnTo>
                    <a:pt x="199" y="596"/>
                  </a:lnTo>
                  <a:lnTo>
                    <a:pt x="193" y="588"/>
                  </a:lnTo>
                  <a:lnTo>
                    <a:pt x="190" y="579"/>
                  </a:lnTo>
                  <a:lnTo>
                    <a:pt x="187" y="571"/>
                  </a:lnTo>
                  <a:lnTo>
                    <a:pt x="185" y="562"/>
                  </a:lnTo>
                  <a:lnTo>
                    <a:pt x="183" y="553"/>
                  </a:lnTo>
                  <a:lnTo>
                    <a:pt x="183" y="544"/>
                  </a:lnTo>
                  <a:lnTo>
                    <a:pt x="182" y="535"/>
                  </a:lnTo>
                  <a:lnTo>
                    <a:pt x="183" y="525"/>
                  </a:lnTo>
                  <a:lnTo>
                    <a:pt x="184" y="516"/>
                  </a:lnTo>
                  <a:lnTo>
                    <a:pt x="185" y="506"/>
                  </a:lnTo>
                  <a:lnTo>
                    <a:pt x="187" y="496"/>
                  </a:lnTo>
                  <a:lnTo>
                    <a:pt x="193" y="477"/>
                  </a:lnTo>
                  <a:lnTo>
                    <a:pt x="202" y="459"/>
                  </a:lnTo>
                  <a:lnTo>
                    <a:pt x="181" y="462"/>
                  </a:lnTo>
                  <a:lnTo>
                    <a:pt x="159" y="465"/>
                  </a:lnTo>
                  <a:lnTo>
                    <a:pt x="148" y="465"/>
                  </a:lnTo>
                  <a:lnTo>
                    <a:pt x="137" y="463"/>
                  </a:lnTo>
                  <a:lnTo>
                    <a:pt x="125" y="462"/>
                  </a:lnTo>
                  <a:lnTo>
                    <a:pt x="114" y="460"/>
                  </a:lnTo>
                  <a:lnTo>
                    <a:pt x="103" y="458"/>
                  </a:lnTo>
                  <a:lnTo>
                    <a:pt x="92" y="455"/>
                  </a:lnTo>
                  <a:lnTo>
                    <a:pt x="81" y="451"/>
                  </a:lnTo>
                  <a:lnTo>
                    <a:pt x="71" y="445"/>
                  </a:lnTo>
                  <a:lnTo>
                    <a:pt x="61" y="439"/>
                  </a:lnTo>
                  <a:lnTo>
                    <a:pt x="51" y="433"/>
                  </a:lnTo>
                  <a:lnTo>
                    <a:pt x="41" y="424"/>
                  </a:lnTo>
                  <a:lnTo>
                    <a:pt x="32" y="416"/>
                  </a:lnTo>
                  <a:lnTo>
                    <a:pt x="29" y="412"/>
                  </a:lnTo>
                  <a:lnTo>
                    <a:pt x="25" y="408"/>
                  </a:lnTo>
                  <a:lnTo>
                    <a:pt x="22" y="403"/>
                  </a:lnTo>
                  <a:lnTo>
                    <a:pt x="17" y="396"/>
                  </a:lnTo>
                  <a:lnTo>
                    <a:pt x="10" y="381"/>
                  </a:lnTo>
                  <a:lnTo>
                    <a:pt x="4" y="365"/>
                  </a:lnTo>
                  <a:lnTo>
                    <a:pt x="1" y="349"/>
                  </a:lnTo>
                  <a:lnTo>
                    <a:pt x="0" y="333"/>
                  </a:lnTo>
                  <a:lnTo>
                    <a:pt x="0" y="318"/>
                  </a:lnTo>
                  <a:lnTo>
                    <a:pt x="2" y="302"/>
                  </a:lnTo>
                  <a:lnTo>
                    <a:pt x="5" y="286"/>
                  </a:lnTo>
                  <a:lnTo>
                    <a:pt x="10" y="272"/>
                  </a:lnTo>
                  <a:lnTo>
                    <a:pt x="13" y="261"/>
                  </a:lnTo>
                  <a:lnTo>
                    <a:pt x="17" y="252"/>
                  </a:lnTo>
                  <a:lnTo>
                    <a:pt x="21" y="242"/>
                  </a:lnTo>
                  <a:lnTo>
                    <a:pt x="27" y="233"/>
                  </a:lnTo>
                  <a:lnTo>
                    <a:pt x="38" y="214"/>
                  </a:lnTo>
                  <a:lnTo>
                    <a:pt x="52" y="194"/>
                  </a:lnTo>
                  <a:lnTo>
                    <a:pt x="69" y="176"/>
                  </a:lnTo>
                  <a:lnTo>
                    <a:pt x="88" y="157"/>
                  </a:lnTo>
                  <a:lnTo>
                    <a:pt x="111" y="139"/>
                  </a:lnTo>
                  <a:lnTo>
                    <a:pt x="135" y="120"/>
                  </a:lnTo>
                  <a:lnTo>
                    <a:pt x="300" y="0"/>
                  </a:lnTo>
                  <a:lnTo>
                    <a:pt x="646" y="477"/>
                  </a:lnTo>
                  <a:lnTo>
                    <a:pt x="491" y="59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0" name="Freeform 165"/>
            <p:cNvSpPr>
              <a:spLocks/>
            </p:cNvSpPr>
            <p:nvPr userDrawn="1"/>
          </p:nvSpPr>
          <p:spPr bwMode="auto">
            <a:xfrm>
              <a:off x="4921" y="3648"/>
              <a:ext cx="60" cy="62"/>
            </a:xfrm>
            <a:custGeom>
              <a:avLst/>
              <a:gdLst>
                <a:gd name="T0" fmla="*/ 346 w 597"/>
                <a:gd name="T1" fmla="*/ 625 h 625"/>
                <a:gd name="T2" fmla="*/ 384 w 597"/>
                <a:gd name="T3" fmla="*/ 486 h 625"/>
                <a:gd name="T4" fmla="*/ 422 w 597"/>
                <a:gd name="T5" fmla="*/ 454 h 625"/>
                <a:gd name="T6" fmla="*/ 452 w 597"/>
                <a:gd name="T7" fmla="*/ 419 h 625"/>
                <a:gd name="T8" fmla="*/ 474 w 597"/>
                <a:gd name="T9" fmla="*/ 382 h 625"/>
                <a:gd name="T10" fmla="*/ 481 w 597"/>
                <a:gd name="T11" fmla="*/ 363 h 625"/>
                <a:gd name="T12" fmla="*/ 487 w 597"/>
                <a:gd name="T13" fmla="*/ 344 h 625"/>
                <a:gd name="T14" fmla="*/ 490 w 597"/>
                <a:gd name="T15" fmla="*/ 325 h 625"/>
                <a:gd name="T16" fmla="*/ 491 w 597"/>
                <a:gd name="T17" fmla="*/ 304 h 625"/>
                <a:gd name="T18" fmla="*/ 490 w 597"/>
                <a:gd name="T19" fmla="*/ 284 h 625"/>
                <a:gd name="T20" fmla="*/ 487 w 597"/>
                <a:gd name="T21" fmla="*/ 264 h 625"/>
                <a:gd name="T22" fmla="*/ 481 w 597"/>
                <a:gd name="T23" fmla="*/ 244 h 625"/>
                <a:gd name="T24" fmla="*/ 473 w 597"/>
                <a:gd name="T25" fmla="*/ 224 h 625"/>
                <a:gd name="T26" fmla="*/ 451 w 597"/>
                <a:gd name="T27" fmla="*/ 183 h 625"/>
                <a:gd name="T28" fmla="*/ 420 w 597"/>
                <a:gd name="T29" fmla="*/ 150 h 625"/>
                <a:gd name="T30" fmla="*/ 403 w 597"/>
                <a:gd name="T31" fmla="*/ 136 h 625"/>
                <a:gd name="T32" fmla="*/ 385 w 597"/>
                <a:gd name="T33" fmla="*/ 125 h 625"/>
                <a:gd name="T34" fmla="*/ 367 w 597"/>
                <a:gd name="T35" fmla="*/ 115 h 625"/>
                <a:gd name="T36" fmla="*/ 348 w 597"/>
                <a:gd name="T37" fmla="*/ 108 h 625"/>
                <a:gd name="T38" fmla="*/ 329 w 597"/>
                <a:gd name="T39" fmla="*/ 103 h 625"/>
                <a:gd name="T40" fmla="*/ 309 w 597"/>
                <a:gd name="T41" fmla="*/ 100 h 625"/>
                <a:gd name="T42" fmla="*/ 289 w 597"/>
                <a:gd name="T43" fmla="*/ 99 h 625"/>
                <a:gd name="T44" fmla="*/ 269 w 597"/>
                <a:gd name="T45" fmla="*/ 100 h 625"/>
                <a:gd name="T46" fmla="*/ 227 w 597"/>
                <a:gd name="T47" fmla="*/ 110 h 625"/>
                <a:gd name="T48" fmla="*/ 185 w 597"/>
                <a:gd name="T49" fmla="*/ 128 h 625"/>
                <a:gd name="T50" fmla="*/ 142 w 597"/>
                <a:gd name="T51" fmla="*/ 153 h 625"/>
                <a:gd name="T52" fmla="*/ 215 w 597"/>
                <a:gd name="T53" fmla="*/ 273 h 625"/>
                <a:gd name="T54" fmla="*/ 377 w 597"/>
                <a:gd name="T55" fmla="*/ 270 h 625"/>
                <a:gd name="T56" fmla="*/ 138 w 597"/>
                <a:gd name="T57" fmla="*/ 338 h 625"/>
                <a:gd name="T58" fmla="*/ 0 w 597"/>
                <a:gd name="T59" fmla="*/ 147 h 625"/>
                <a:gd name="T60" fmla="*/ 104 w 597"/>
                <a:gd name="T61" fmla="*/ 71 h 625"/>
                <a:gd name="T62" fmla="*/ 136 w 597"/>
                <a:gd name="T63" fmla="*/ 51 h 625"/>
                <a:gd name="T64" fmla="*/ 168 w 597"/>
                <a:gd name="T65" fmla="*/ 35 h 625"/>
                <a:gd name="T66" fmla="*/ 200 w 597"/>
                <a:gd name="T67" fmla="*/ 21 h 625"/>
                <a:gd name="T68" fmla="*/ 232 w 597"/>
                <a:gd name="T69" fmla="*/ 12 h 625"/>
                <a:gd name="T70" fmla="*/ 263 w 597"/>
                <a:gd name="T71" fmla="*/ 4 h 625"/>
                <a:gd name="T72" fmla="*/ 294 w 597"/>
                <a:gd name="T73" fmla="*/ 1 h 625"/>
                <a:gd name="T74" fmla="*/ 324 w 597"/>
                <a:gd name="T75" fmla="*/ 0 h 625"/>
                <a:gd name="T76" fmla="*/ 354 w 597"/>
                <a:gd name="T77" fmla="*/ 3 h 625"/>
                <a:gd name="T78" fmla="*/ 382 w 597"/>
                <a:gd name="T79" fmla="*/ 9 h 625"/>
                <a:gd name="T80" fmla="*/ 411 w 597"/>
                <a:gd name="T81" fmla="*/ 17 h 625"/>
                <a:gd name="T82" fmla="*/ 438 w 597"/>
                <a:gd name="T83" fmla="*/ 29 h 625"/>
                <a:gd name="T84" fmla="*/ 463 w 597"/>
                <a:gd name="T85" fmla="*/ 43 h 625"/>
                <a:gd name="T86" fmla="*/ 488 w 597"/>
                <a:gd name="T87" fmla="*/ 60 h 625"/>
                <a:gd name="T88" fmla="*/ 511 w 597"/>
                <a:gd name="T89" fmla="*/ 80 h 625"/>
                <a:gd name="T90" fmla="*/ 532 w 597"/>
                <a:gd name="T91" fmla="*/ 102 h 625"/>
                <a:gd name="T92" fmla="*/ 552 w 597"/>
                <a:gd name="T93" fmla="*/ 129 h 625"/>
                <a:gd name="T94" fmla="*/ 567 w 597"/>
                <a:gd name="T95" fmla="*/ 157 h 625"/>
                <a:gd name="T96" fmla="*/ 579 w 597"/>
                <a:gd name="T97" fmla="*/ 184 h 625"/>
                <a:gd name="T98" fmla="*/ 589 w 597"/>
                <a:gd name="T99" fmla="*/ 213 h 625"/>
                <a:gd name="T100" fmla="*/ 594 w 597"/>
                <a:gd name="T101" fmla="*/ 243 h 625"/>
                <a:gd name="T102" fmla="*/ 597 w 597"/>
                <a:gd name="T103" fmla="*/ 271 h 625"/>
                <a:gd name="T104" fmla="*/ 596 w 597"/>
                <a:gd name="T105" fmla="*/ 301 h 625"/>
                <a:gd name="T106" fmla="*/ 593 w 597"/>
                <a:gd name="T107" fmla="*/ 330 h 625"/>
                <a:gd name="T108" fmla="*/ 586 w 597"/>
                <a:gd name="T109" fmla="*/ 360 h 625"/>
                <a:gd name="T110" fmla="*/ 576 w 597"/>
                <a:gd name="T111" fmla="*/ 388 h 625"/>
                <a:gd name="T112" fmla="*/ 563 w 597"/>
                <a:gd name="T113" fmla="*/ 417 h 625"/>
                <a:gd name="T114" fmla="*/ 547 w 597"/>
                <a:gd name="T115" fmla="*/ 445 h 625"/>
                <a:gd name="T116" fmla="*/ 527 w 597"/>
                <a:gd name="T117" fmla="*/ 471 h 625"/>
                <a:gd name="T118" fmla="*/ 505 w 597"/>
                <a:gd name="T119" fmla="*/ 498 h 625"/>
                <a:gd name="T120" fmla="*/ 479 w 597"/>
                <a:gd name="T121" fmla="*/ 524 h 625"/>
                <a:gd name="T122" fmla="*/ 451 w 597"/>
                <a:gd name="T123" fmla="*/ 54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5">
                  <a:moveTo>
                    <a:pt x="435" y="560"/>
                  </a:moveTo>
                  <a:lnTo>
                    <a:pt x="346" y="625"/>
                  </a:lnTo>
                  <a:lnTo>
                    <a:pt x="293" y="552"/>
                  </a:lnTo>
                  <a:lnTo>
                    <a:pt x="384" y="486"/>
                  </a:lnTo>
                  <a:lnTo>
                    <a:pt x="404" y="470"/>
                  </a:lnTo>
                  <a:lnTo>
                    <a:pt x="422" y="454"/>
                  </a:lnTo>
                  <a:lnTo>
                    <a:pt x="438" y="437"/>
                  </a:lnTo>
                  <a:lnTo>
                    <a:pt x="452" y="419"/>
                  </a:lnTo>
                  <a:lnTo>
                    <a:pt x="463" y="401"/>
                  </a:lnTo>
                  <a:lnTo>
                    <a:pt x="474" y="382"/>
                  </a:lnTo>
                  <a:lnTo>
                    <a:pt x="477" y="373"/>
                  </a:lnTo>
                  <a:lnTo>
                    <a:pt x="481" y="363"/>
                  </a:lnTo>
                  <a:lnTo>
                    <a:pt x="485" y="353"/>
                  </a:lnTo>
                  <a:lnTo>
                    <a:pt x="487" y="344"/>
                  </a:lnTo>
                  <a:lnTo>
                    <a:pt x="489" y="334"/>
                  </a:lnTo>
                  <a:lnTo>
                    <a:pt x="490" y="325"/>
                  </a:lnTo>
                  <a:lnTo>
                    <a:pt x="491" y="314"/>
                  </a:lnTo>
                  <a:lnTo>
                    <a:pt x="491" y="304"/>
                  </a:lnTo>
                  <a:lnTo>
                    <a:pt x="491" y="295"/>
                  </a:lnTo>
                  <a:lnTo>
                    <a:pt x="490" y="284"/>
                  </a:lnTo>
                  <a:lnTo>
                    <a:pt x="489" y="275"/>
                  </a:lnTo>
                  <a:lnTo>
                    <a:pt x="487" y="264"/>
                  </a:lnTo>
                  <a:lnTo>
                    <a:pt x="483" y="254"/>
                  </a:lnTo>
                  <a:lnTo>
                    <a:pt x="481" y="244"/>
                  </a:lnTo>
                  <a:lnTo>
                    <a:pt x="477" y="234"/>
                  </a:lnTo>
                  <a:lnTo>
                    <a:pt x="473" y="224"/>
                  </a:lnTo>
                  <a:lnTo>
                    <a:pt x="463" y="203"/>
                  </a:lnTo>
                  <a:lnTo>
                    <a:pt x="451" y="183"/>
                  </a:lnTo>
                  <a:lnTo>
                    <a:pt x="436" y="165"/>
                  </a:lnTo>
                  <a:lnTo>
                    <a:pt x="420" y="150"/>
                  </a:lnTo>
                  <a:lnTo>
                    <a:pt x="411" y="143"/>
                  </a:lnTo>
                  <a:lnTo>
                    <a:pt x="403" y="136"/>
                  </a:lnTo>
                  <a:lnTo>
                    <a:pt x="394" y="130"/>
                  </a:lnTo>
                  <a:lnTo>
                    <a:pt x="385" y="125"/>
                  </a:lnTo>
                  <a:lnTo>
                    <a:pt x="376" y="119"/>
                  </a:lnTo>
                  <a:lnTo>
                    <a:pt x="367" y="115"/>
                  </a:lnTo>
                  <a:lnTo>
                    <a:pt x="358" y="111"/>
                  </a:lnTo>
                  <a:lnTo>
                    <a:pt x="348" y="108"/>
                  </a:lnTo>
                  <a:lnTo>
                    <a:pt x="339" y="106"/>
                  </a:lnTo>
                  <a:lnTo>
                    <a:pt x="329" y="103"/>
                  </a:lnTo>
                  <a:lnTo>
                    <a:pt x="319" y="101"/>
                  </a:lnTo>
                  <a:lnTo>
                    <a:pt x="309" y="100"/>
                  </a:lnTo>
                  <a:lnTo>
                    <a:pt x="300" y="99"/>
                  </a:lnTo>
                  <a:lnTo>
                    <a:pt x="289" y="99"/>
                  </a:lnTo>
                  <a:lnTo>
                    <a:pt x="279" y="99"/>
                  </a:lnTo>
                  <a:lnTo>
                    <a:pt x="269" y="100"/>
                  </a:lnTo>
                  <a:lnTo>
                    <a:pt x="249" y="104"/>
                  </a:lnTo>
                  <a:lnTo>
                    <a:pt x="227" y="110"/>
                  </a:lnTo>
                  <a:lnTo>
                    <a:pt x="206" y="117"/>
                  </a:lnTo>
                  <a:lnTo>
                    <a:pt x="185" y="128"/>
                  </a:lnTo>
                  <a:lnTo>
                    <a:pt x="163" y="140"/>
                  </a:lnTo>
                  <a:lnTo>
                    <a:pt x="142" y="153"/>
                  </a:lnTo>
                  <a:lnTo>
                    <a:pt x="134" y="161"/>
                  </a:lnTo>
                  <a:lnTo>
                    <a:pt x="215" y="273"/>
                  </a:lnTo>
                  <a:lnTo>
                    <a:pt x="322" y="195"/>
                  </a:lnTo>
                  <a:lnTo>
                    <a:pt x="377" y="270"/>
                  </a:lnTo>
                  <a:lnTo>
                    <a:pt x="189" y="408"/>
                  </a:lnTo>
                  <a:lnTo>
                    <a:pt x="138" y="338"/>
                  </a:lnTo>
                  <a:lnTo>
                    <a:pt x="55" y="225"/>
                  </a:lnTo>
                  <a:lnTo>
                    <a:pt x="0" y="147"/>
                  </a:lnTo>
                  <a:lnTo>
                    <a:pt x="88" y="82"/>
                  </a:lnTo>
                  <a:lnTo>
                    <a:pt x="104" y="71"/>
                  </a:lnTo>
                  <a:lnTo>
                    <a:pt x="120" y="61"/>
                  </a:lnTo>
                  <a:lnTo>
                    <a:pt x="136" y="51"/>
                  </a:lnTo>
                  <a:lnTo>
                    <a:pt x="152" y="43"/>
                  </a:lnTo>
                  <a:lnTo>
                    <a:pt x="168" y="35"/>
                  </a:lnTo>
                  <a:lnTo>
                    <a:pt x="184" y="28"/>
                  </a:lnTo>
                  <a:lnTo>
                    <a:pt x="200" y="21"/>
                  </a:lnTo>
                  <a:lnTo>
                    <a:pt x="216" y="16"/>
                  </a:lnTo>
                  <a:lnTo>
                    <a:pt x="232" y="12"/>
                  </a:lnTo>
                  <a:lnTo>
                    <a:pt x="247" y="8"/>
                  </a:lnTo>
                  <a:lnTo>
                    <a:pt x="263" y="4"/>
                  </a:lnTo>
                  <a:lnTo>
                    <a:pt x="278" y="2"/>
                  </a:lnTo>
                  <a:lnTo>
                    <a:pt x="294" y="1"/>
                  </a:lnTo>
                  <a:lnTo>
                    <a:pt x="309" y="0"/>
                  </a:lnTo>
                  <a:lnTo>
                    <a:pt x="324" y="0"/>
                  </a:lnTo>
                  <a:lnTo>
                    <a:pt x="339" y="1"/>
                  </a:lnTo>
                  <a:lnTo>
                    <a:pt x="354" y="3"/>
                  </a:lnTo>
                  <a:lnTo>
                    <a:pt x="369" y="6"/>
                  </a:lnTo>
                  <a:lnTo>
                    <a:pt x="382" y="9"/>
                  </a:lnTo>
                  <a:lnTo>
                    <a:pt x="397" y="12"/>
                  </a:lnTo>
                  <a:lnTo>
                    <a:pt x="411" y="17"/>
                  </a:lnTo>
                  <a:lnTo>
                    <a:pt x="425" y="23"/>
                  </a:lnTo>
                  <a:lnTo>
                    <a:pt x="438" y="29"/>
                  </a:lnTo>
                  <a:lnTo>
                    <a:pt x="451" y="35"/>
                  </a:lnTo>
                  <a:lnTo>
                    <a:pt x="463" y="43"/>
                  </a:lnTo>
                  <a:lnTo>
                    <a:pt x="476" y="51"/>
                  </a:lnTo>
                  <a:lnTo>
                    <a:pt x="488" y="60"/>
                  </a:lnTo>
                  <a:lnTo>
                    <a:pt x="499" y="69"/>
                  </a:lnTo>
                  <a:lnTo>
                    <a:pt x="511" y="80"/>
                  </a:lnTo>
                  <a:lnTo>
                    <a:pt x="522" y="91"/>
                  </a:lnTo>
                  <a:lnTo>
                    <a:pt x="532" y="102"/>
                  </a:lnTo>
                  <a:lnTo>
                    <a:pt x="543" y="115"/>
                  </a:lnTo>
                  <a:lnTo>
                    <a:pt x="552" y="129"/>
                  </a:lnTo>
                  <a:lnTo>
                    <a:pt x="560" y="143"/>
                  </a:lnTo>
                  <a:lnTo>
                    <a:pt x="567" y="157"/>
                  </a:lnTo>
                  <a:lnTo>
                    <a:pt x="574" y="170"/>
                  </a:lnTo>
                  <a:lnTo>
                    <a:pt x="579" y="184"/>
                  </a:lnTo>
                  <a:lnTo>
                    <a:pt x="584" y="199"/>
                  </a:lnTo>
                  <a:lnTo>
                    <a:pt x="589" y="213"/>
                  </a:lnTo>
                  <a:lnTo>
                    <a:pt x="592" y="228"/>
                  </a:lnTo>
                  <a:lnTo>
                    <a:pt x="594" y="243"/>
                  </a:lnTo>
                  <a:lnTo>
                    <a:pt x="596" y="257"/>
                  </a:lnTo>
                  <a:lnTo>
                    <a:pt x="597" y="271"/>
                  </a:lnTo>
                  <a:lnTo>
                    <a:pt x="597" y="286"/>
                  </a:lnTo>
                  <a:lnTo>
                    <a:pt x="596" y="301"/>
                  </a:lnTo>
                  <a:lnTo>
                    <a:pt x="595" y="315"/>
                  </a:lnTo>
                  <a:lnTo>
                    <a:pt x="593" y="330"/>
                  </a:lnTo>
                  <a:lnTo>
                    <a:pt x="590" y="345"/>
                  </a:lnTo>
                  <a:lnTo>
                    <a:pt x="586" y="360"/>
                  </a:lnTo>
                  <a:lnTo>
                    <a:pt x="581" y="374"/>
                  </a:lnTo>
                  <a:lnTo>
                    <a:pt x="576" y="388"/>
                  </a:lnTo>
                  <a:lnTo>
                    <a:pt x="570" y="402"/>
                  </a:lnTo>
                  <a:lnTo>
                    <a:pt x="563" y="417"/>
                  </a:lnTo>
                  <a:lnTo>
                    <a:pt x="556" y="431"/>
                  </a:lnTo>
                  <a:lnTo>
                    <a:pt x="547" y="445"/>
                  </a:lnTo>
                  <a:lnTo>
                    <a:pt x="538" y="459"/>
                  </a:lnTo>
                  <a:lnTo>
                    <a:pt x="527" y="471"/>
                  </a:lnTo>
                  <a:lnTo>
                    <a:pt x="516" y="485"/>
                  </a:lnTo>
                  <a:lnTo>
                    <a:pt x="505" y="498"/>
                  </a:lnTo>
                  <a:lnTo>
                    <a:pt x="492" y="511"/>
                  </a:lnTo>
                  <a:lnTo>
                    <a:pt x="479" y="524"/>
                  </a:lnTo>
                  <a:lnTo>
                    <a:pt x="465" y="536"/>
                  </a:lnTo>
                  <a:lnTo>
                    <a:pt x="451" y="548"/>
                  </a:lnTo>
                  <a:lnTo>
                    <a:pt x="435" y="56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1" name="Freeform 166"/>
            <p:cNvSpPr>
              <a:spLocks noEditPoints="1"/>
            </p:cNvSpPr>
            <p:nvPr userDrawn="1"/>
          </p:nvSpPr>
          <p:spPr bwMode="auto">
            <a:xfrm>
              <a:off x="4916" y="3765"/>
              <a:ext cx="66" cy="65"/>
            </a:xfrm>
            <a:custGeom>
              <a:avLst/>
              <a:gdLst>
                <a:gd name="T0" fmla="*/ 454 w 658"/>
                <a:gd name="T1" fmla="*/ 174 h 646"/>
                <a:gd name="T2" fmla="*/ 425 w 658"/>
                <a:gd name="T3" fmla="*/ 142 h 646"/>
                <a:gd name="T4" fmla="*/ 396 w 658"/>
                <a:gd name="T5" fmla="*/ 121 h 646"/>
                <a:gd name="T6" fmla="*/ 369 w 658"/>
                <a:gd name="T7" fmla="*/ 110 h 646"/>
                <a:gd name="T8" fmla="*/ 341 w 658"/>
                <a:gd name="T9" fmla="*/ 112 h 646"/>
                <a:gd name="T10" fmla="*/ 313 w 658"/>
                <a:gd name="T11" fmla="*/ 126 h 646"/>
                <a:gd name="T12" fmla="*/ 294 w 658"/>
                <a:gd name="T13" fmla="*/ 145 h 646"/>
                <a:gd name="T14" fmla="*/ 285 w 658"/>
                <a:gd name="T15" fmla="*/ 170 h 646"/>
                <a:gd name="T16" fmla="*/ 285 w 658"/>
                <a:gd name="T17" fmla="*/ 198 h 646"/>
                <a:gd name="T18" fmla="*/ 295 w 658"/>
                <a:gd name="T19" fmla="*/ 232 h 646"/>
                <a:gd name="T20" fmla="*/ 315 w 658"/>
                <a:gd name="T21" fmla="*/ 272 h 646"/>
                <a:gd name="T22" fmla="*/ 516 w 658"/>
                <a:gd name="T23" fmla="*/ 260 h 646"/>
                <a:gd name="T24" fmla="*/ 238 w 658"/>
                <a:gd name="T25" fmla="*/ 323 h 646"/>
                <a:gd name="T26" fmla="*/ 211 w 658"/>
                <a:gd name="T27" fmla="*/ 298 h 646"/>
                <a:gd name="T28" fmla="*/ 187 w 658"/>
                <a:gd name="T29" fmla="*/ 285 h 646"/>
                <a:gd name="T30" fmla="*/ 162 w 658"/>
                <a:gd name="T31" fmla="*/ 280 h 646"/>
                <a:gd name="T32" fmla="*/ 140 w 658"/>
                <a:gd name="T33" fmla="*/ 285 h 646"/>
                <a:gd name="T34" fmla="*/ 120 w 658"/>
                <a:gd name="T35" fmla="*/ 298 h 646"/>
                <a:gd name="T36" fmla="*/ 104 w 658"/>
                <a:gd name="T37" fmla="*/ 319 h 646"/>
                <a:gd name="T38" fmla="*/ 99 w 658"/>
                <a:gd name="T39" fmla="*/ 342 h 646"/>
                <a:gd name="T40" fmla="*/ 102 w 658"/>
                <a:gd name="T41" fmla="*/ 369 h 646"/>
                <a:gd name="T42" fmla="*/ 116 w 658"/>
                <a:gd name="T43" fmla="*/ 399 h 646"/>
                <a:gd name="T44" fmla="*/ 138 w 658"/>
                <a:gd name="T45" fmla="*/ 434 h 646"/>
                <a:gd name="T46" fmla="*/ 256 w 658"/>
                <a:gd name="T47" fmla="*/ 345 h 646"/>
                <a:gd name="T48" fmla="*/ 37 w 658"/>
                <a:gd name="T49" fmla="*/ 443 h 646"/>
                <a:gd name="T50" fmla="*/ 8 w 658"/>
                <a:gd name="T51" fmla="*/ 379 h 646"/>
                <a:gd name="T52" fmla="*/ 0 w 658"/>
                <a:gd name="T53" fmla="*/ 320 h 646"/>
                <a:gd name="T54" fmla="*/ 6 w 658"/>
                <a:gd name="T55" fmla="*/ 272 h 646"/>
                <a:gd name="T56" fmla="*/ 19 w 658"/>
                <a:gd name="T57" fmla="*/ 242 h 646"/>
                <a:gd name="T58" fmla="*/ 34 w 658"/>
                <a:gd name="T59" fmla="*/ 222 h 646"/>
                <a:gd name="T60" fmla="*/ 54 w 658"/>
                <a:gd name="T61" fmla="*/ 204 h 646"/>
                <a:gd name="T62" fmla="*/ 78 w 658"/>
                <a:gd name="T63" fmla="*/ 190 h 646"/>
                <a:gd name="T64" fmla="*/ 105 w 658"/>
                <a:gd name="T65" fmla="*/ 182 h 646"/>
                <a:gd name="T66" fmla="*/ 133 w 658"/>
                <a:gd name="T67" fmla="*/ 182 h 646"/>
                <a:gd name="T68" fmla="*/ 161 w 658"/>
                <a:gd name="T69" fmla="*/ 187 h 646"/>
                <a:gd name="T70" fmla="*/ 195 w 658"/>
                <a:gd name="T71" fmla="*/ 180 h 646"/>
                <a:gd name="T72" fmla="*/ 194 w 658"/>
                <a:gd name="T73" fmla="*/ 137 h 646"/>
                <a:gd name="T74" fmla="*/ 200 w 658"/>
                <a:gd name="T75" fmla="*/ 103 h 646"/>
                <a:gd name="T76" fmla="*/ 212 w 658"/>
                <a:gd name="T77" fmla="*/ 70 h 646"/>
                <a:gd name="T78" fmla="*/ 234 w 658"/>
                <a:gd name="T79" fmla="*/ 41 h 646"/>
                <a:gd name="T80" fmla="*/ 250 w 658"/>
                <a:gd name="T81" fmla="*/ 25 h 646"/>
                <a:gd name="T82" fmla="*/ 277 w 658"/>
                <a:gd name="T83" fmla="*/ 9 h 646"/>
                <a:gd name="T84" fmla="*/ 325 w 658"/>
                <a:gd name="T85" fmla="*/ 0 h 646"/>
                <a:gd name="T86" fmla="*/ 372 w 658"/>
                <a:gd name="T87" fmla="*/ 5 h 646"/>
                <a:gd name="T88" fmla="*/ 406 w 658"/>
                <a:gd name="T89" fmla="*/ 17 h 646"/>
                <a:gd name="T90" fmla="*/ 435 w 658"/>
                <a:gd name="T91" fmla="*/ 31 h 646"/>
                <a:gd name="T92" fmla="*/ 463 w 658"/>
                <a:gd name="T93" fmla="*/ 52 h 646"/>
                <a:gd name="T94" fmla="*/ 519 w 658"/>
                <a:gd name="T95" fmla="*/ 110 h 646"/>
                <a:gd name="T96" fmla="*/ 180 w 658"/>
                <a:gd name="T97"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8" h="646">
                  <a:moveTo>
                    <a:pt x="516" y="260"/>
                  </a:moveTo>
                  <a:lnTo>
                    <a:pt x="463" y="188"/>
                  </a:lnTo>
                  <a:lnTo>
                    <a:pt x="454" y="174"/>
                  </a:lnTo>
                  <a:lnTo>
                    <a:pt x="444" y="162"/>
                  </a:lnTo>
                  <a:lnTo>
                    <a:pt x="435" y="152"/>
                  </a:lnTo>
                  <a:lnTo>
                    <a:pt x="425" y="142"/>
                  </a:lnTo>
                  <a:lnTo>
                    <a:pt x="415" y="134"/>
                  </a:lnTo>
                  <a:lnTo>
                    <a:pt x="406" y="126"/>
                  </a:lnTo>
                  <a:lnTo>
                    <a:pt x="396" y="121"/>
                  </a:lnTo>
                  <a:lnTo>
                    <a:pt x="387" y="115"/>
                  </a:lnTo>
                  <a:lnTo>
                    <a:pt x="377" y="112"/>
                  </a:lnTo>
                  <a:lnTo>
                    <a:pt x="369" y="110"/>
                  </a:lnTo>
                  <a:lnTo>
                    <a:pt x="359" y="110"/>
                  </a:lnTo>
                  <a:lnTo>
                    <a:pt x="349" y="110"/>
                  </a:lnTo>
                  <a:lnTo>
                    <a:pt x="341" y="112"/>
                  </a:lnTo>
                  <a:lnTo>
                    <a:pt x="331" y="115"/>
                  </a:lnTo>
                  <a:lnTo>
                    <a:pt x="322" y="120"/>
                  </a:lnTo>
                  <a:lnTo>
                    <a:pt x="313" y="126"/>
                  </a:lnTo>
                  <a:lnTo>
                    <a:pt x="306" y="131"/>
                  </a:lnTo>
                  <a:lnTo>
                    <a:pt x="300" y="138"/>
                  </a:lnTo>
                  <a:lnTo>
                    <a:pt x="294" y="145"/>
                  </a:lnTo>
                  <a:lnTo>
                    <a:pt x="290" y="153"/>
                  </a:lnTo>
                  <a:lnTo>
                    <a:pt x="287" y="161"/>
                  </a:lnTo>
                  <a:lnTo>
                    <a:pt x="285" y="170"/>
                  </a:lnTo>
                  <a:lnTo>
                    <a:pt x="284" y="179"/>
                  </a:lnTo>
                  <a:lnTo>
                    <a:pt x="284" y="189"/>
                  </a:lnTo>
                  <a:lnTo>
                    <a:pt x="285" y="198"/>
                  </a:lnTo>
                  <a:lnTo>
                    <a:pt x="287" y="210"/>
                  </a:lnTo>
                  <a:lnTo>
                    <a:pt x="290" y="221"/>
                  </a:lnTo>
                  <a:lnTo>
                    <a:pt x="295" y="232"/>
                  </a:lnTo>
                  <a:lnTo>
                    <a:pt x="301" y="245"/>
                  </a:lnTo>
                  <a:lnTo>
                    <a:pt x="308" y="258"/>
                  </a:lnTo>
                  <a:lnTo>
                    <a:pt x="315" y="272"/>
                  </a:lnTo>
                  <a:lnTo>
                    <a:pt x="325" y="285"/>
                  </a:lnTo>
                  <a:lnTo>
                    <a:pt x="379" y="360"/>
                  </a:lnTo>
                  <a:lnTo>
                    <a:pt x="516" y="260"/>
                  </a:lnTo>
                  <a:close/>
                  <a:moveTo>
                    <a:pt x="256" y="345"/>
                  </a:moveTo>
                  <a:lnTo>
                    <a:pt x="246" y="334"/>
                  </a:lnTo>
                  <a:lnTo>
                    <a:pt x="238" y="323"/>
                  </a:lnTo>
                  <a:lnTo>
                    <a:pt x="229" y="314"/>
                  </a:lnTo>
                  <a:lnTo>
                    <a:pt x="221" y="306"/>
                  </a:lnTo>
                  <a:lnTo>
                    <a:pt x="211" y="298"/>
                  </a:lnTo>
                  <a:lnTo>
                    <a:pt x="203" y="293"/>
                  </a:lnTo>
                  <a:lnTo>
                    <a:pt x="194" y="288"/>
                  </a:lnTo>
                  <a:lnTo>
                    <a:pt x="187" y="285"/>
                  </a:lnTo>
                  <a:lnTo>
                    <a:pt x="178" y="282"/>
                  </a:lnTo>
                  <a:lnTo>
                    <a:pt x="170" y="280"/>
                  </a:lnTo>
                  <a:lnTo>
                    <a:pt x="162" y="280"/>
                  </a:lnTo>
                  <a:lnTo>
                    <a:pt x="155" y="280"/>
                  </a:lnTo>
                  <a:lnTo>
                    <a:pt x="147" y="281"/>
                  </a:lnTo>
                  <a:lnTo>
                    <a:pt x="140" y="285"/>
                  </a:lnTo>
                  <a:lnTo>
                    <a:pt x="134" y="288"/>
                  </a:lnTo>
                  <a:lnTo>
                    <a:pt x="127" y="292"/>
                  </a:lnTo>
                  <a:lnTo>
                    <a:pt x="120" y="298"/>
                  </a:lnTo>
                  <a:lnTo>
                    <a:pt x="113" y="305"/>
                  </a:lnTo>
                  <a:lnTo>
                    <a:pt x="108" y="311"/>
                  </a:lnTo>
                  <a:lnTo>
                    <a:pt x="104" y="319"/>
                  </a:lnTo>
                  <a:lnTo>
                    <a:pt x="101" y="326"/>
                  </a:lnTo>
                  <a:lnTo>
                    <a:pt x="99" y="334"/>
                  </a:lnTo>
                  <a:lnTo>
                    <a:pt x="99" y="342"/>
                  </a:lnTo>
                  <a:lnTo>
                    <a:pt x="99" y="351"/>
                  </a:lnTo>
                  <a:lnTo>
                    <a:pt x="100" y="360"/>
                  </a:lnTo>
                  <a:lnTo>
                    <a:pt x="102" y="369"/>
                  </a:lnTo>
                  <a:lnTo>
                    <a:pt x="106" y="379"/>
                  </a:lnTo>
                  <a:lnTo>
                    <a:pt x="110" y="389"/>
                  </a:lnTo>
                  <a:lnTo>
                    <a:pt x="116" y="399"/>
                  </a:lnTo>
                  <a:lnTo>
                    <a:pt x="122" y="411"/>
                  </a:lnTo>
                  <a:lnTo>
                    <a:pt x="129" y="422"/>
                  </a:lnTo>
                  <a:lnTo>
                    <a:pt x="138" y="434"/>
                  </a:lnTo>
                  <a:lnTo>
                    <a:pt x="186" y="501"/>
                  </a:lnTo>
                  <a:lnTo>
                    <a:pt x="305" y="413"/>
                  </a:lnTo>
                  <a:lnTo>
                    <a:pt x="256" y="345"/>
                  </a:lnTo>
                  <a:close/>
                  <a:moveTo>
                    <a:pt x="68" y="491"/>
                  </a:moveTo>
                  <a:lnTo>
                    <a:pt x="51" y="466"/>
                  </a:lnTo>
                  <a:lnTo>
                    <a:pt x="37" y="443"/>
                  </a:lnTo>
                  <a:lnTo>
                    <a:pt x="25" y="422"/>
                  </a:lnTo>
                  <a:lnTo>
                    <a:pt x="16" y="401"/>
                  </a:lnTo>
                  <a:lnTo>
                    <a:pt x="8" y="379"/>
                  </a:lnTo>
                  <a:lnTo>
                    <a:pt x="3" y="359"/>
                  </a:lnTo>
                  <a:lnTo>
                    <a:pt x="1" y="339"/>
                  </a:lnTo>
                  <a:lnTo>
                    <a:pt x="0" y="320"/>
                  </a:lnTo>
                  <a:lnTo>
                    <a:pt x="1" y="304"/>
                  </a:lnTo>
                  <a:lnTo>
                    <a:pt x="2" y="288"/>
                  </a:lnTo>
                  <a:lnTo>
                    <a:pt x="6" y="272"/>
                  </a:lnTo>
                  <a:lnTo>
                    <a:pt x="11" y="257"/>
                  </a:lnTo>
                  <a:lnTo>
                    <a:pt x="15" y="249"/>
                  </a:lnTo>
                  <a:lnTo>
                    <a:pt x="19" y="242"/>
                  </a:lnTo>
                  <a:lnTo>
                    <a:pt x="23" y="235"/>
                  </a:lnTo>
                  <a:lnTo>
                    <a:pt x="28" y="228"/>
                  </a:lnTo>
                  <a:lnTo>
                    <a:pt x="34" y="222"/>
                  </a:lnTo>
                  <a:lnTo>
                    <a:pt x="40" y="215"/>
                  </a:lnTo>
                  <a:lnTo>
                    <a:pt x="46" y="209"/>
                  </a:lnTo>
                  <a:lnTo>
                    <a:pt x="54" y="204"/>
                  </a:lnTo>
                  <a:lnTo>
                    <a:pt x="61" y="198"/>
                  </a:lnTo>
                  <a:lnTo>
                    <a:pt x="70" y="193"/>
                  </a:lnTo>
                  <a:lnTo>
                    <a:pt x="78" y="190"/>
                  </a:lnTo>
                  <a:lnTo>
                    <a:pt x="87" y="187"/>
                  </a:lnTo>
                  <a:lnTo>
                    <a:pt x="95" y="185"/>
                  </a:lnTo>
                  <a:lnTo>
                    <a:pt x="105" y="182"/>
                  </a:lnTo>
                  <a:lnTo>
                    <a:pt x="115" y="181"/>
                  </a:lnTo>
                  <a:lnTo>
                    <a:pt x="123" y="181"/>
                  </a:lnTo>
                  <a:lnTo>
                    <a:pt x="133" y="182"/>
                  </a:lnTo>
                  <a:lnTo>
                    <a:pt x="142" y="184"/>
                  </a:lnTo>
                  <a:lnTo>
                    <a:pt x="152" y="185"/>
                  </a:lnTo>
                  <a:lnTo>
                    <a:pt x="161" y="187"/>
                  </a:lnTo>
                  <a:lnTo>
                    <a:pt x="180" y="193"/>
                  </a:lnTo>
                  <a:lnTo>
                    <a:pt x="200" y="202"/>
                  </a:lnTo>
                  <a:lnTo>
                    <a:pt x="195" y="180"/>
                  </a:lnTo>
                  <a:lnTo>
                    <a:pt x="193" y="159"/>
                  </a:lnTo>
                  <a:lnTo>
                    <a:pt x="193" y="147"/>
                  </a:lnTo>
                  <a:lnTo>
                    <a:pt x="194" y="137"/>
                  </a:lnTo>
                  <a:lnTo>
                    <a:pt x="195" y="125"/>
                  </a:lnTo>
                  <a:lnTo>
                    <a:pt x="197" y="113"/>
                  </a:lnTo>
                  <a:lnTo>
                    <a:pt x="200" y="103"/>
                  </a:lnTo>
                  <a:lnTo>
                    <a:pt x="204" y="92"/>
                  </a:lnTo>
                  <a:lnTo>
                    <a:pt x="208" y="80"/>
                  </a:lnTo>
                  <a:lnTo>
                    <a:pt x="212" y="70"/>
                  </a:lnTo>
                  <a:lnTo>
                    <a:pt x="219" y="60"/>
                  </a:lnTo>
                  <a:lnTo>
                    <a:pt x="225" y="51"/>
                  </a:lnTo>
                  <a:lnTo>
                    <a:pt x="234" y="41"/>
                  </a:lnTo>
                  <a:lnTo>
                    <a:pt x="242" y="31"/>
                  </a:lnTo>
                  <a:lnTo>
                    <a:pt x="246" y="28"/>
                  </a:lnTo>
                  <a:lnTo>
                    <a:pt x="250" y="25"/>
                  </a:lnTo>
                  <a:lnTo>
                    <a:pt x="255" y="22"/>
                  </a:lnTo>
                  <a:lnTo>
                    <a:pt x="261" y="17"/>
                  </a:lnTo>
                  <a:lnTo>
                    <a:pt x="277" y="9"/>
                  </a:lnTo>
                  <a:lnTo>
                    <a:pt x="293" y="4"/>
                  </a:lnTo>
                  <a:lnTo>
                    <a:pt x="309" y="1"/>
                  </a:lnTo>
                  <a:lnTo>
                    <a:pt x="325" y="0"/>
                  </a:lnTo>
                  <a:lnTo>
                    <a:pt x="341" y="0"/>
                  </a:lnTo>
                  <a:lnTo>
                    <a:pt x="356" y="2"/>
                  </a:lnTo>
                  <a:lnTo>
                    <a:pt x="372" y="5"/>
                  </a:lnTo>
                  <a:lnTo>
                    <a:pt x="387" y="9"/>
                  </a:lnTo>
                  <a:lnTo>
                    <a:pt x="396" y="12"/>
                  </a:lnTo>
                  <a:lnTo>
                    <a:pt x="406" y="17"/>
                  </a:lnTo>
                  <a:lnTo>
                    <a:pt x="415" y="21"/>
                  </a:lnTo>
                  <a:lnTo>
                    <a:pt x="425" y="26"/>
                  </a:lnTo>
                  <a:lnTo>
                    <a:pt x="435" y="31"/>
                  </a:lnTo>
                  <a:lnTo>
                    <a:pt x="444" y="38"/>
                  </a:lnTo>
                  <a:lnTo>
                    <a:pt x="454" y="44"/>
                  </a:lnTo>
                  <a:lnTo>
                    <a:pt x="463" y="52"/>
                  </a:lnTo>
                  <a:lnTo>
                    <a:pt x="481" y="69"/>
                  </a:lnTo>
                  <a:lnTo>
                    <a:pt x="500" y="88"/>
                  </a:lnTo>
                  <a:lnTo>
                    <a:pt x="519" y="110"/>
                  </a:lnTo>
                  <a:lnTo>
                    <a:pt x="538" y="135"/>
                  </a:lnTo>
                  <a:lnTo>
                    <a:pt x="658" y="299"/>
                  </a:lnTo>
                  <a:lnTo>
                    <a:pt x="180" y="646"/>
                  </a:lnTo>
                  <a:lnTo>
                    <a:pt x="68" y="491"/>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2" name="Freeform 167"/>
            <p:cNvSpPr>
              <a:spLocks/>
            </p:cNvSpPr>
            <p:nvPr userDrawn="1"/>
          </p:nvSpPr>
          <p:spPr bwMode="auto">
            <a:xfrm>
              <a:off x="4877" y="3718"/>
              <a:ext cx="63" cy="59"/>
            </a:xfrm>
            <a:custGeom>
              <a:avLst/>
              <a:gdLst>
                <a:gd name="T0" fmla="*/ 0 w 625"/>
                <a:gd name="T1" fmla="*/ 347 h 598"/>
                <a:gd name="T2" fmla="*/ 139 w 625"/>
                <a:gd name="T3" fmla="*/ 384 h 598"/>
                <a:gd name="T4" fmla="*/ 172 w 625"/>
                <a:gd name="T5" fmla="*/ 422 h 598"/>
                <a:gd name="T6" fmla="*/ 206 w 625"/>
                <a:gd name="T7" fmla="*/ 452 h 598"/>
                <a:gd name="T8" fmla="*/ 243 w 625"/>
                <a:gd name="T9" fmla="*/ 474 h 598"/>
                <a:gd name="T10" fmla="*/ 262 w 625"/>
                <a:gd name="T11" fmla="*/ 482 h 598"/>
                <a:gd name="T12" fmla="*/ 281 w 625"/>
                <a:gd name="T13" fmla="*/ 487 h 598"/>
                <a:gd name="T14" fmla="*/ 300 w 625"/>
                <a:gd name="T15" fmla="*/ 490 h 598"/>
                <a:gd name="T16" fmla="*/ 320 w 625"/>
                <a:gd name="T17" fmla="*/ 491 h 598"/>
                <a:gd name="T18" fmla="*/ 341 w 625"/>
                <a:gd name="T19" fmla="*/ 490 h 598"/>
                <a:gd name="T20" fmla="*/ 361 w 625"/>
                <a:gd name="T21" fmla="*/ 487 h 598"/>
                <a:gd name="T22" fmla="*/ 381 w 625"/>
                <a:gd name="T23" fmla="*/ 482 h 598"/>
                <a:gd name="T24" fmla="*/ 401 w 625"/>
                <a:gd name="T25" fmla="*/ 473 h 598"/>
                <a:gd name="T26" fmla="*/ 442 w 625"/>
                <a:gd name="T27" fmla="*/ 451 h 598"/>
                <a:gd name="T28" fmla="*/ 476 w 625"/>
                <a:gd name="T29" fmla="*/ 420 h 598"/>
                <a:gd name="T30" fmla="*/ 488 w 625"/>
                <a:gd name="T31" fmla="*/ 403 h 598"/>
                <a:gd name="T32" fmla="*/ 500 w 625"/>
                <a:gd name="T33" fmla="*/ 385 h 598"/>
                <a:gd name="T34" fmla="*/ 510 w 625"/>
                <a:gd name="T35" fmla="*/ 367 h 598"/>
                <a:gd name="T36" fmla="*/ 517 w 625"/>
                <a:gd name="T37" fmla="*/ 349 h 598"/>
                <a:gd name="T38" fmla="*/ 522 w 625"/>
                <a:gd name="T39" fmla="*/ 330 h 598"/>
                <a:gd name="T40" fmla="*/ 525 w 625"/>
                <a:gd name="T41" fmla="*/ 310 h 598"/>
                <a:gd name="T42" fmla="*/ 526 w 625"/>
                <a:gd name="T43" fmla="*/ 289 h 598"/>
                <a:gd name="T44" fmla="*/ 525 w 625"/>
                <a:gd name="T45" fmla="*/ 269 h 598"/>
                <a:gd name="T46" fmla="*/ 515 w 625"/>
                <a:gd name="T47" fmla="*/ 228 h 598"/>
                <a:gd name="T48" fmla="*/ 497 w 625"/>
                <a:gd name="T49" fmla="*/ 185 h 598"/>
                <a:gd name="T50" fmla="*/ 471 w 625"/>
                <a:gd name="T51" fmla="*/ 143 h 598"/>
                <a:gd name="T52" fmla="*/ 352 w 625"/>
                <a:gd name="T53" fmla="*/ 215 h 598"/>
                <a:gd name="T54" fmla="*/ 355 w 625"/>
                <a:gd name="T55" fmla="*/ 378 h 598"/>
                <a:gd name="T56" fmla="*/ 288 w 625"/>
                <a:gd name="T57" fmla="*/ 138 h 598"/>
                <a:gd name="T58" fmla="*/ 478 w 625"/>
                <a:gd name="T59" fmla="*/ 0 h 598"/>
                <a:gd name="T60" fmla="*/ 553 w 625"/>
                <a:gd name="T61" fmla="*/ 104 h 598"/>
                <a:gd name="T62" fmla="*/ 574 w 625"/>
                <a:gd name="T63" fmla="*/ 136 h 598"/>
                <a:gd name="T64" fmla="*/ 589 w 625"/>
                <a:gd name="T65" fmla="*/ 168 h 598"/>
                <a:gd name="T66" fmla="*/ 603 w 625"/>
                <a:gd name="T67" fmla="*/ 200 h 598"/>
                <a:gd name="T68" fmla="*/ 613 w 625"/>
                <a:gd name="T69" fmla="*/ 232 h 598"/>
                <a:gd name="T70" fmla="*/ 620 w 625"/>
                <a:gd name="T71" fmla="*/ 264 h 598"/>
                <a:gd name="T72" fmla="*/ 623 w 625"/>
                <a:gd name="T73" fmla="*/ 295 h 598"/>
                <a:gd name="T74" fmla="*/ 625 w 625"/>
                <a:gd name="T75" fmla="*/ 324 h 598"/>
                <a:gd name="T76" fmla="*/ 621 w 625"/>
                <a:gd name="T77" fmla="*/ 354 h 598"/>
                <a:gd name="T78" fmla="*/ 616 w 625"/>
                <a:gd name="T79" fmla="*/ 383 h 598"/>
                <a:gd name="T80" fmla="*/ 608 w 625"/>
                <a:gd name="T81" fmla="*/ 412 h 598"/>
                <a:gd name="T82" fmla="*/ 597 w 625"/>
                <a:gd name="T83" fmla="*/ 438 h 598"/>
                <a:gd name="T84" fmla="*/ 582 w 625"/>
                <a:gd name="T85" fmla="*/ 464 h 598"/>
                <a:gd name="T86" fmla="*/ 565 w 625"/>
                <a:gd name="T87" fmla="*/ 488 h 598"/>
                <a:gd name="T88" fmla="*/ 545 w 625"/>
                <a:gd name="T89" fmla="*/ 512 h 598"/>
                <a:gd name="T90" fmla="*/ 522 w 625"/>
                <a:gd name="T91" fmla="*/ 533 h 598"/>
                <a:gd name="T92" fmla="*/ 496 w 625"/>
                <a:gd name="T93" fmla="*/ 552 h 598"/>
                <a:gd name="T94" fmla="*/ 468 w 625"/>
                <a:gd name="T95" fmla="*/ 568 h 598"/>
                <a:gd name="T96" fmla="*/ 441 w 625"/>
                <a:gd name="T97" fmla="*/ 580 h 598"/>
                <a:gd name="T98" fmla="*/ 412 w 625"/>
                <a:gd name="T99" fmla="*/ 588 h 598"/>
                <a:gd name="T100" fmla="*/ 383 w 625"/>
                <a:gd name="T101" fmla="*/ 595 h 598"/>
                <a:gd name="T102" fmla="*/ 353 w 625"/>
                <a:gd name="T103" fmla="*/ 598 h 598"/>
                <a:gd name="T104" fmla="*/ 324 w 625"/>
                <a:gd name="T105" fmla="*/ 597 h 598"/>
                <a:gd name="T106" fmla="*/ 295 w 625"/>
                <a:gd name="T107" fmla="*/ 594 h 598"/>
                <a:gd name="T108" fmla="*/ 266 w 625"/>
                <a:gd name="T109" fmla="*/ 586 h 598"/>
                <a:gd name="T110" fmla="*/ 236 w 625"/>
                <a:gd name="T111" fmla="*/ 577 h 598"/>
                <a:gd name="T112" fmla="*/ 209 w 625"/>
                <a:gd name="T113" fmla="*/ 564 h 598"/>
                <a:gd name="T114" fmla="*/ 180 w 625"/>
                <a:gd name="T115" fmla="*/ 547 h 598"/>
                <a:gd name="T116" fmla="*/ 154 w 625"/>
                <a:gd name="T117" fmla="*/ 528 h 598"/>
                <a:gd name="T118" fmla="*/ 127 w 625"/>
                <a:gd name="T119" fmla="*/ 505 h 598"/>
                <a:gd name="T120" fmla="*/ 101 w 625"/>
                <a:gd name="T121" fmla="*/ 480 h 598"/>
                <a:gd name="T122" fmla="*/ 77 w 625"/>
                <a:gd name="T123" fmla="*/ 451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5" h="598">
                  <a:moveTo>
                    <a:pt x="65" y="435"/>
                  </a:moveTo>
                  <a:lnTo>
                    <a:pt x="0" y="347"/>
                  </a:lnTo>
                  <a:lnTo>
                    <a:pt x="73" y="294"/>
                  </a:lnTo>
                  <a:lnTo>
                    <a:pt x="139" y="384"/>
                  </a:lnTo>
                  <a:lnTo>
                    <a:pt x="155" y="404"/>
                  </a:lnTo>
                  <a:lnTo>
                    <a:pt x="172" y="422"/>
                  </a:lnTo>
                  <a:lnTo>
                    <a:pt x="189" y="438"/>
                  </a:lnTo>
                  <a:lnTo>
                    <a:pt x="206" y="452"/>
                  </a:lnTo>
                  <a:lnTo>
                    <a:pt x="224" y="464"/>
                  </a:lnTo>
                  <a:lnTo>
                    <a:pt x="243" y="474"/>
                  </a:lnTo>
                  <a:lnTo>
                    <a:pt x="252" y="478"/>
                  </a:lnTo>
                  <a:lnTo>
                    <a:pt x="262" y="482"/>
                  </a:lnTo>
                  <a:lnTo>
                    <a:pt x="272" y="485"/>
                  </a:lnTo>
                  <a:lnTo>
                    <a:pt x="281" y="487"/>
                  </a:lnTo>
                  <a:lnTo>
                    <a:pt x="291" y="489"/>
                  </a:lnTo>
                  <a:lnTo>
                    <a:pt x="300" y="490"/>
                  </a:lnTo>
                  <a:lnTo>
                    <a:pt x="311" y="491"/>
                  </a:lnTo>
                  <a:lnTo>
                    <a:pt x="320" y="491"/>
                  </a:lnTo>
                  <a:lnTo>
                    <a:pt x="331" y="491"/>
                  </a:lnTo>
                  <a:lnTo>
                    <a:pt x="341" y="490"/>
                  </a:lnTo>
                  <a:lnTo>
                    <a:pt x="350" y="489"/>
                  </a:lnTo>
                  <a:lnTo>
                    <a:pt x="361" y="487"/>
                  </a:lnTo>
                  <a:lnTo>
                    <a:pt x="370" y="484"/>
                  </a:lnTo>
                  <a:lnTo>
                    <a:pt x="381" y="482"/>
                  </a:lnTo>
                  <a:lnTo>
                    <a:pt x="392" y="478"/>
                  </a:lnTo>
                  <a:lnTo>
                    <a:pt x="401" y="473"/>
                  </a:lnTo>
                  <a:lnTo>
                    <a:pt x="421" y="464"/>
                  </a:lnTo>
                  <a:lnTo>
                    <a:pt x="442" y="451"/>
                  </a:lnTo>
                  <a:lnTo>
                    <a:pt x="460" y="436"/>
                  </a:lnTo>
                  <a:lnTo>
                    <a:pt x="476" y="420"/>
                  </a:lnTo>
                  <a:lnTo>
                    <a:pt x="482" y="412"/>
                  </a:lnTo>
                  <a:lnTo>
                    <a:pt x="488" y="403"/>
                  </a:lnTo>
                  <a:lnTo>
                    <a:pt x="495" y="395"/>
                  </a:lnTo>
                  <a:lnTo>
                    <a:pt x="500" y="385"/>
                  </a:lnTo>
                  <a:lnTo>
                    <a:pt x="505" y="377"/>
                  </a:lnTo>
                  <a:lnTo>
                    <a:pt x="510" y="367"/>
                  </a:lnTo>
                  <a:lnTo>
                    <a:pt x="514" y="358"/>
                  </a:lnTo>
                  <a:lnTo>
                    <a:pt x="517" y="349"/>
                  </a:lnTo>
                  <a:lnTo>
                    <a:pt x="519" y="339"/>
                  </a:lnTo>
                  <a:lnTo>
                    <a:pt x="522" y="330"/>
                  </a:lnTo>
                  <a:lnTo>
                    <a:pt x="524" y="319"/>
                  </a:lnTo>
                  <a:lnTo>
                    <a:pt x="525" y="310"/>
                  </a:lnTo>
                  <a:lnTo>
                    <a:pt x="526" y="300"/>
                  </a:lnTo>
                  <a:lnTo>
                    <a:pt x="526" y="289"/>
                  </a:lnTo>
                  <a:lnTo>
                    <a:pt x="526" y="280"/>
                  </a:lnTo>
                  <a:lnTo>
                    <a:pt x="525" y="269"/>
                  </a:lnTo>
                  <a:lnTo>
                    <a:pt x="520" y="248"/>
                  </a:lnTo>
                  <a:lnTo>
                    <a:pt x="515" y="228"/>
                  </a:lnTo>
                  <a:lnTo>
                    <a:pt x="508" y="206"/>
                  </a:lnTo>
                  <a:lnTo>
                    <a:pt x="497" y="185"/>
                  </a:lnTo>
                  <a:lnTo>
                    <a:pt x="485" y="164"/>
                  </a:lnTo>
                  <a:lnTo>
                    <a:pt x="471" y="143"/>
                  </a:lnTo>
                  <a:lnTo>
                    <a:pt x="464" y="134"/>
                  </a:lnTo>
                  <a:lnTo>
                    <a:pt x="352" y="215"/>
                  </a:lnTo>
                  <a:lnTo>
                    <a:pt x="430" y="322"/>
                  </a:lnTo>
                  <a:lnTo>
                    <a:pt x="355" y="378"/>
                  </a:lnTo>
                  <a:lnTo>
                    <a:pt x="217" y="189"/>
                  </a:lnTo>
                  <a:lnTo>
                    <a:pt x="288" y="138"/>
                  </a:lnTo>
                  <a:lnTo>
                    <a:pt x="400" y="55"/>
                  </a:lnTo>
                  <a:lnTo>
                    <a:pt x="478" y="0"/>
                  </a:lnTo>
                  <a:lnTo>
                    <a:pt x="543" y="88"/>
                  </a:lnTo>
                  <a:lnTo>
                    <a:pt x="553" y="104"/>
                  </a:lnTo>
                  <a:lnTo>
                    <a:pt x="564" y="120"/>
                  </a:lnTo>
                  <a:lnTo>
                    <a:pt x="574" y="136"/>
                  </a:lnTo>
                  <a:lnTo>
                    <a:pt x="582" y="152"/>
                  </a:lnTo>
                  <a:lnTo>
                    <a:pt x="589" y="168"/>
                  </a:lnTo>
                  <a:lnTo>
                    <a:pt x="597" y="184"/>
                  </a:lnTo>
                  <a:lnTo>
                    <a:pt x="603" y="200"/>
                  </a:lnTo>
                  <a:lnTo>
                    <a:pt x="609" y="216"/>
                  </a:lnTo>
                  <a:lnTo>
                    <a:pt x="613" y="232"/>
                  </a:lnTo>
                  <a:lnTo>
                    <a:pt x="617" y="248"/>
                  </a:lnTo>
                  <a:lnTo>
                    <a:pt x="620" y="264"/>
                  </a:lnTo>
                  <a:lnTo>
                    <a:pt x="622" y="279"/>
                  </a:lnTo>
                  <a:lnTo>
                    <a:pt x="623" y="295"/>
                  </a:lnTo>
                  <a:lnTo>
                    <a:pt x="625" y="310"/>
                  </a:lnTo>
                  <a:lnTo>
                    <a:pt x="625" y="324"/>
                  </a:lnTo>
                  <a:lnTo>
                    <a:pt x="623" y="339"/>
                  </a:lnTo>
                  <a:lnTo>
                    <a:pt x="621" y="354"/>
                  </a:lnTo>
                  <a:lnTo>
                    <a:pt x="619" y="369"/>
                  </a:lnTo>
                  <a:lnTo>
                    <a:pt x="616" y="383"/>
                  </a:lnTo>
                  <a:lnTo>
                    <a:pt x="613" y="398"/>
                  </a:lnTo>
                  <a:lnTo>
                    <a:pt x="608" y="412"/>
                  </a:lnTo>
                  <a:lnTo>
                    <a:pt x="602" y="426"/>
                  </a:lnTo>
                  <a:lnTo>
                    <a:pt x="597" y="438"/>
                  </a:lnTo>
                  <a:lnTo>
                    <a:pt x="589" y="451"/>
                  </a:lnTo>
                  <a:lnTo>
                    <a:pt x="582" y="464"/>
                  </a:lnTo>
                  <a:lnTo>
                    <a:pt x="574" y="477"/>
                  </a:lnTo>
                  <a:lnTo>
                    <a:pt x="565" y="488"/>
                  </a:lnTo>
                  <a:lnTo>
                    <a:pt x="555" y="500"/>
                  </a:lnTo>
                  <a:lnTo>
                    <a:pt x="545" y="512"/>
                  </a:lnTo>
                  <a:lnTo>
                    <a:pt x="534" y="522"/>
                  </a:lnTo>
                  <a:lnTo>
                    <a:pt x="522" y="533"/>
                  </a:lnTo>
                  <a:lnTo>
                    <a:pt x="510" y="544"/>
                  </a:lnTo>
                  <a:lnTo>
                    <a:pt x="496" y="552"/>
                  </a:lnTo>
                  <a:lnTo>
                    <a:pt x="482" y="561"/>
                  </a:lnTo>
                  <a:lnTo>
                    <a:pt x="468" y="568"/>
                  </a:lnTo>
                  <a:lnTo>
                    <a:pt x="454" y="574"/>
                  </a:lnTo>
                  <a:lnTo>
                    <a:pt x="441" y="580"/>
                  </a:lnTo>
                  <a:lnTo>
                    <a:pt x="426" y="585"/>
                  </a:lnTo>
                  <a:lnTo>
                    <a:pt x="412" y="588"/>
                  </a:lnTo>
                  <a:lnTo>
                    <a:pt x="397" y="593"/>
                  </a:lnTo>
                  <a:lnTo>
                    <a:pt x="383" y="595"/>
                  </a:lnTo>
                  <a:lnTo>
                    <a:pt x="368" y="597"/>
                  </a:lnTo>
                  <a:lnTo>
                    <a:pt x="353" y="598"/>
                  </a:lnTo>
                  <a:lnTo>
                    <a:pt x="339" y="598"/>
                  </a:lnTo>
                  <a:lnTo>
                    <a:pt x="324" y="597"/>
                  </a:lnTo>
                  <a:lnTo>
                    <a:pt x="310" y="596"/>
                  </a:lnTo>
                  <a:lnTo>
                    <a:pt x="295" y="594"/>
                  </a:lnTo>
                  <a:lnTo>
                    <a:pt x="280" y="590"/>
                  </a:lnTo>
                  <a:lnTo>
                    <a:pt x="266" y="586"/>
                  </a:lnTo>
                  <a:lnTo>
                    <a:pt x="251" y="582"/>
                  </a:lnTo>
                  <a:lnTo>
                    <a:pt x="236" y="577"/>
                  </a:lnTo>
                  <a:lnTo>
                    <a:pt x="223" y="570"/>
                  </a:lnTo>
                  <a:lnTo>
                    <a:pt x="209" y="564"/>
                  </a:lnTo>
                  <a:lnTo>
                    <a:pt x="194" y="555"/>
                  </a:lnTo>
                  <a:lnTo>
                    <a:pt x="180" y="547"/>
                  </a:lnTo>
                  <a:lnTo>
                    <a:pt x="167" y="538"/>
                  </a:lnTo>
                  <a:lnTo>
                    <a:pt x="154" y="528"/>
                  </a:lnTo>
                  <a:lnTo>
                    <a:pt x="140" y="517"/>
                  </a:lnTo>
                  <a:lnTo>
                    <a:pt x="127" y="505"/>
                  </a:lnTo>
                  <a:lnTo>
                    <a:pt x="114" y="493"/>
                  </a:lnTo>
                  <a:lnTo>
                    <a:pt x="101" y="480"/>
                  </a:lnTo>
                  <a:lnTo>
                    <a:pt x="89" y="466"/>
                  </a:lnTo>
                  <a:lnTo>
                    <a:pt x="77" y="451"/>
                  </a:lnTo>
                  <a:lnTo>
                    <a:pt x="65" y="43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3" name="Freeform 168"/>
            <p:cNvSpPr>
              <a:spLocks noEditPoints="1"/>
            </p:cNvSpPr>
            <p:nvPr userDrawn="1"/>
          </p:nvSpPr>
          <p:spPr bwMode="auto">
            <a:xfrm>
              <a:off x="4810" y="3583"/>
              <a:ext cx="66" cy="64"/>
            </a:xfrm>
            <a:custGeom>
              <a:avLst/>
              <a:gdLst>
                <a:gd name="T0" fmla="*/ 205 w 659"/>
                <a:gd name="T1" fmla="*/ 472 h 648"/>
                <a:gd name="T2" fmla="*/ 233 w 659"/>
                <a:gd name="T3" fmla="*/ 504 h 648"/>
                <a:gd name="T4" fmla="*/ 262 w 659"/>
                <a:gd name="T5" fmla="*/ 526 h 648"/>
                <a:gd name="T6" fmla="*/ 290 w 659"/>
                <a:gd name="T7" fmla="*/ 536 h 648"/>
                <a:gd name="T8" fmla="*/ 317 w 659"/>
                <a:gd name="T9" fmla="*/ 534 h 648"/>
                <a:gd name="T10" fmla="*/ 345 w 659"/>
                <a:gd name="T11" fmla="*/ 520 h 648"/>
                <a:gd name="T12" fmla="*/ 363 w 659"/>
                <a:gd name="T13" fmla="*/ 501 h 648"/>
                <a:gd name="T14" fmla="*/ 373 w 659"/>
                <a:gd name="T15" fmla="*/ 477 h 648"/>
                <a:gd name="T16" fmla="*/ 374 w 659"/>
                <a:gd name="T17" fmla="*/ 448 h 648"/>
                <a:gd name="T18" fmla="*/ 363 w 659"/>
                <a:gd name="T19" fmla="*/ 414 h 648"/>
                <a:gd name="T20" fmla="*/ 342 w 659"/>
                <a:gd name="T21" fmla="*/ 376 h 648"/>
                <a:gd name="T22" fmla="*/ 142 w 659"/>
                <a:gd name="T23" fmla="*/ 386 h 648"/>
                <a:gd name="T24" fmla="*/ 420 w 659"/>
                <a:gd name="T25" fmla="*/ 323 h 648"/>
                <a:gd name="T26" fmla="*/ 446 w 659"/>
                <a:gd name="T27" fmla="*/ 348 h 648"/>
                <a:gd name="T28" fmla="*/ 471 w 659"/>
                <a:gd name="T29" fmla="*/ 362 h 648"/>
                <a:gd name="T30" fmla="*/ 496 w 659"/>
                <a:gd name="T31" fmla="*/ 367 h 648"/>
                <a:gd name="T32" fmla="*/ 517 w 659"/>
                <a:gd name="T33" fmla="*/ 363 h 648"/>
                <a:gd name="T34" fmla="*/ 538 w 659"/>
                <a:gd name="T35" fmla="*/ 349 h 648"/>
                <a:gd name="T36" fmla="*/ 554 w 659"/>
                <a:gd name="T37" fmla="*/ 329 h 648"/>
                <a:gd name="T38" fmla="*/ 560 w 659"/>
                <a:gd name="T39" fmla="*/ 304 h 648"/>
                <a:gd name="T40" fmla="*/ 555 w 659"/>
                <a:gd name="T41" fmla="*/ 278 h 648"/>
                <a:gd name="T42" fmla="*/ 543 w 659"/>
                <a:gd name="T43" fmla="*/ 247 h 648"/>
                <a:gd name="T44" fmla="*/ 520 w 659"/>
                <a:gd name="T45" fmla="*/ 213 h 648"/>
                <a:gd name="T46" fmla="*/ 402 w 659"/>
                <a:gd name="T47" fmla="*/ 301 h 648"/>
                <a:gd name="T48" fmla="*/ 621 w 659"/>
                <a:gd name="T49" fmla="*/ 203 h 648"/>
                <a:gd name="T50" fmla="*/ 650 w 659"/>
                <a:gd name="T51" fmla="*/ 267 h 648"/>
                <a:gd name="T52" fmla="*/ 659 w 659"/>
                <a:gd name="T53" fmla="*/ 327 h 648"/>
                <a:gd name="T54" fmla="*/ 652 w 659"/>
                <a:gd name="T55" fmla="*/ 374 h 648"/>
                <a:gd name="T56" fmla="*/ 639 w 659"/>
                <a:gd name="T57" fmla="*/ 404 h 648"/>
                <a:gd name="T58" fmla="*/ 625 w 659"/>
                <a:gd name="T59" fmla="*/ 426 h 648"/>
                <a:gd name="T60" fmla="*/ 604 w 659"/>
                <a:gd name="T61" fmla="*/ 444 h 648"/>
                <a:gd name="T62" fmla="*/ 580 w 659"/>
                <a:gd name="T63" fmla="*/ 456 h 648"/>
                <a:gd name="T64" fmla="*/ 553 w 659"/>
                <a:gd name="T65" fmla="*/ 464 h 648"/>
                <a:gd name="T66" fmla="*/ 526 w 659"/>
                <a:gd name="T67" fmla="*/ 465 h 648"/>
                <a:gd name="T68" fmla="*/ 497 w 659"/>
                <a:gd name="T69" fmla="*/ 460 h 648"/>
                <a:gd name="T70" fmla="*/ 463 w 659"/>
                <a:gd name="T71" fmla="*/ 466 h 648"/>
                <a:gd name="T72" fmla="*/ 464 w 659"/>
                <a:gd name="T73" fmla="*/ 511 h 648"/>
                <a:gd name="T74" fmla="*/ 458 w 659"/>
                <a:gd name="T75" fmla="*/ 544 h 648"/>
                <a:gd name="T76" fmla="*/ 445 w 659"/>
                <a:gd name="T77" fmla="*/ 577 h 648"/>
                <a:gd name="T78" fmla="*/ 425 w 659"/>
                <a:gd name="T79" fmla="*/ 606 h 648"/>
                <a:gd name="T80" fmla="*/ 408 w 659"/>
                <a:gd name="T81" fmla="*/ 621 h 648"/>
                <a:gd name="T82" fmla="*/ 381 w 659"/>
                <a:gd name="T83" fmla="*/ 637 h 648"/>
                <a:gd name="T84" fmla="*/ 333 w 659"/>
                <a:gd name="T85" fmla="*/ 648 h 648"/>
                <a:gd name="T86" fmla="*/ 286 w 659"/>
                <a:gd name="T87" fmla="*/ 643 h 648"/>
                <a:gd name="T88" fmla="*/ 251 w 659"/>
                <a:gd name="T89" fmla="*/ 631 h 648"/>
                <a:gd name="T90" fmla="*/ 214 w 659"/>
                <a:gd name="T91" fmla="*/ 610 h 648"/>
                <a:gd name="T92" fmla="*/ 158 w 659"/>
                <a:gd name="T93" fmla="*/ 559 h 648"/>
                <a:gd name="T94" fmla="*/ 0 w 659"/>
                <a:gd name="T95" fmla="*/ 347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9" h="648">
                  <a:moveTo>
                    <a:pt x="142" y="386"/>
                  </a:moveTo>
                  <a:lnTo>
                    <a:pt x="194" y="460"/>
                  </a:lnTo>
                  <a:lnTo>
                    <a:pt x="205" y="472"/>
                  </a:lnTo>
                  <a:lnTo>
                    <a:pt x="214" y="484"/>
                  </a:lnTo>
                  <a:lnTo>
                    <a:pt x="224" y="495"/>
                  </a:lnTo>
                  <a:lnTo>
                    <a:pt x="233" y="504"/>
                  </a:lnTo>
                  <a:lnTo>
                    <a:pt x="243" y="513"/>
                  </a:lnTo>
                  <a:lnTo>
                    <a:pt x="252" y="520"/>
                  </a:lnTo>
                  <a:lnTo>
                    <a:pt x="262" y="526"/>
                  </a:lnTo>
                  <a:lnTo>
                    <a:pt x="270" y="531"/>
                  </a:lnTo>
                  <a:lnTo>
                    <a:pt x="280" y="534"/>
                  </a:lnTo>
                  <a:lnTo>
                    <a:pt x="290" y="536"/>
                  </a:lnTo>
                  <a:lnTo>
                    <a:pt x="299" y="537"/>
                  </a:lnTo>
                  <a:lnTo>
                    <a:pt x="308" y="536"/>
                  </a:lnTo>
                  <a:lnTo>
                    <a:pt x="317" y="534"/>
                  </a:lnTo>
                  <a:lnTo>
                    <a:pt x="327" y="531"/>
                  </a:lnTo>
                  <a:lnTo>
                    <a:pt x="335" y="527"/>
                  </a:lnTo>
                  <a:lnTo>
                    <a:pt x="345" y="520"/>
                  </a:lnTo>
                  <a:lnTo>
                    <a:pt x="352" y="515"/>
                  </a:lnTo>
                  <a:lnTo>
                    <a:pt x="358" y="509"/>
                  </a:lnTo>
                  <a:lnTo>
                    <a:pt x="363" y="501"/>
                  </a:lnTo>
                  <a:lnTo>
                    <a:pt x="367" y="494"/>
                  </a:lnTo>
                  <a:lnTo>
                    <a:pt x="370" y="486"/>
                  </a:lnTo>
                  <a:lnTo>
                    <a:pt x="373" y="477"/>
                  </a:lnTo>
                  <a:lnTo>
                    <a:pt x="374" y="468"/>
                  </a:lnTo>
                  <a:lnTo>
                    <a:pt x="375" y="459"/>
                  </a:lnTo>
                  <a:lnTo>
                    <a:pt x="374" y="448"/>
                  </a:lnTo>
                  <a:lnTo>
                    <a:pt x="370" y="437"/>
                  </a:lnTo>
                  <a:lnTo>
                    <a:pt x="367" y="426"/>
                  </a:lnTo>
                  <a:lnTo>
                    <a:pt x="363" y="414"/>
                  </a:lnTo>
                  <a:lnTo>
                    <a:pt x="358" y="401"/>
                  </a:lnTo>
                  <a:lnTo>
                    <a:pt x="350" y="388"/>
                  </a:lnTo>
                  <a:lnTo>
                    <a:pt x="342" y="376"/>
                  </a:lnTo>
                  <a:lnTo>
                    <a:pt x="332" y="362"/>
                  </a:lnTo>
                  <a:lnTo>
                    <a:pt x="279" y="287"/>
                  </a:lnTo>
                  <a:lnTo>
                    <a:pt x="142" y="386"/>
                  </a:lnTo>
                  <a:close/>
                  <a:moveTo>
                    <a:pt x="402" y="301"/>
                  </a:moveTo>
                  <a:lnTo>
                    <a:pt x="411" y="313"/>
                  </a:lnTo>
                  <a:lnTo>
                    <a:pt x="420" y="323"/>
                  </a:lnTo>
                  <a:lnTo>
                    <a:pt x="429" y="333"/>
                  </a:lnTo>
                  <a:lnTo>
                    <a:pt x="437" y="340"/>
                  </a:lnTo>
                  <a:lnTo>
                    <a:pt x="446" y="348"/>
                  </a:lnTo>
                  <a:lnTo>
                    <a:pt x="454" y="353"/>
                  </a:lnTo>
                  <a:lnTo>
                    <a:pt x="463" y="359"/>
                  </a:lnTo>
                  <a:lnTo>
                    <a:pt x="471" y="362"/>
                  </a:lnTo>
                  <a:lnTo>
                    <a:pt x="480" y="365"/>
                  </a:lnTo>
                  <a:lnTo>
                    <a:pt x="487" y="366"/>
                  </a:lnTo>
                  <a:lnTo>
                    <a:pt x="496" y="367"/>
                  </a:lnTo>
                  <a:lnTo>
                    <a:pt x="503" y="366"/>
                  </a:lnTo>
                  <a:lnTo>
                    <a:pt x="511" y="365"/>
                  </a:lnTo>
                  <a:lnTo>
                    <a:pt x="517" y="363"/>
                  </a:lnTo>
                  <a:lnTo>
                    <a:pt x="525" y="359"/>
                  </a:lnTo>
                  <a:lnTo>
                    <a:pt x="531" y="354"/>
                  </a:lnTo>
                  <a:lnTo>
                    <a:pt x="538" y="349"/>
                  </a:lnTo>
                  <a:lnTo>
                    <a:pt x="545" y="343"/>
                  </a:lnTo>
                  <a:lnTo>
                    <a:pt x="550" y="335"/>
                  </a:lnTo>
                  <a:lnTo>
                    <a:pt x="554" y="329"/>
                  </a:lnTo>
                  <a:lnTo>
                    <a:pt x="558" y="321"/>
                  </a:lnTo>
                  <a:lnTo>
                    <a:pt x="559" y="313"/>
                  </a:lnTo>
                  <a:lnTo>
                    <a:pt x="560" y="304"/>
                  </a:lnTo>
                  <a:lnTo>
                    <a:pt x="560" y="296"/>
                  </a:lnTo>
                  <a:lnTo>
                    <a:pt x="558" y="287"/>
                  </a:lnTo>
                  <a:lnTo>
                    <a:pt x="555" y="278"/>
                  </a:lnTo>
                  <a:lnTo>
                    <a:pt x="552" y="268"/>
                  </a:lnTo>
                  <a:lnTo>
                    <a:pt x="548" y="257"/>
                  </a:lnTo>
                  <a:lnTo>
                    <a:pt x="543" y="247"/>
                  </a:lnTo>
                  <a:lnTo>
                    <a:pt x="536" y="236"/>
                  </a:lnTo>
                  <a:lnTo>
                    <a:pt x="529" y="224"/>
                  </a:lnTo>
                  <a:lnTo>
                    <a:pt x="520" y="213"/>
                  </a:lnTo>
                  <a:lnTo>
                    <a:pt x="472" y="146"/>
                  </a:lnTo>
                  <a:lnTo>
                    <a:pt x="352" y="233"/>
                  </a:lnTo>
                  <a:lnTo>
                    <a:pt x="402" y="301"/>
                  </a:lnTo>
                  <a:close/>
                  <a:moveTo>
                    <a:pt x="590" y="155"/>
                  </a:moveTo>
                  <a:lnTo>
                    <a:pt x="606" y="180"/>
                  </a:lnTo>
                  <a:lnTo>
                    <a:pt x="621" y="203"/>
                  </a:lnTo>
                  <a:lnTo>
                    <a:pt x="633" y="226"/>
                  </a:lnTo>
                  <a:lnTo>
                    <a:pt x="643" y="247"/>
                  </a:lnTo>
                  <a:lnTo>
                    <a:pt x="650" y="267"/>
                  </a:lnTo>
                  <a:lnTo>
                    <a:pt x="654" y="287"/>
                  </a:lnTo>
                  <a:lnTo>
                    <a:pt x="657" y="307"/>
                  </a:lnTo>
                  <a:lnTo>
                    <a:pt x="659" y="327"/>
                  </a:lnTo>
                  <a:lnTo>
                    <a:pt x="657" y="343"/>
                  </a:lnTo>
                  <a:lnTo>
                    <a:pt x="655" y="359"/>
                  </a:lnTo>
                  <a:lnTo>
                    <a:pt x="652" y="374"/>
                  </a:lnTo>
                  <a:lnTo>
                    <a:pt x="647" y="389"/>
                  </a:lnTo>
                  <a:lnTo>
                    <a:pt x="644" y="398"/>
                  </a:lnTo>
                  <a:lnTo>
                    <a:pt x="639" y="404"/>
                  </a:lnTo>
                  <a:lnTo>
                    <a:pt x="635" y="412"/>
                  </a:lnTo>
                  <a:lnTo>
                    <a:pt x="630" y="418"/>
                  </a:lnTo>
                  <a:lnTo>
                    <a:pt x="625" y="426"/>
                  </a:lnTo>
                  <a:lnTo>
                    <a:pt x="618" y="432"/>
                  </a:lnTo>
                  <a:lnTo>
                    <a:pt x="612" y="437"/>
                  </a:lnTo>
                  <a:lnTo>
                    <a:pt x="604" y="444"/>
                  </a:lnTo>
                  <a:lnTo>
                    <a:pt x="596" y="449"/>
                  </a:lnTo>
                  <a:lnTo>
                    <a:pt x="588" y="453"/>
                  </a:lnTo>
                  <a:lnTo>
                    <a:pt x="580" y="456"/>
                  </a:lnTo>
                  <a:lnTo>
                    <a:pt x="571" y="460"/>
                  </a:lnTo>
                  <a:lnTo>
                    <a:pt x="562" y="462"/>
                  </a:lnTo>
                  <a:lnTo>
                    <a:pt x="553" y="464"/>
                  </a:lnTo>
                  <a:lnTo>
                    <a:pt x="544" y="465"/>
                  </a:lnTo>
                  <a:lnTo>
                    <a:pt x="534" y="465"/>
                  </a:lnTo>
                  <a:lnTo>
                    <a:pt x="526" y="465"/>
                  </a:lnTo>
                  <a:lnTo>
                    <a:pt x="516" y="464"/>
                  </a:lnTo>
                  <a:lnTo>
                    <a:pt x="506" y="462"/>
                  </a:lnTo>
                  <a:lnTo>
                    <a:pt x="497" y="460"/>
                  </a:lnTo>
                  <a:lnTo>
                    <a:pt x="478" y="453"/>
                  </a:lnTo>
                  <a:lnTo>
                    <a:pt x="459" y="445"/>
                  </a:lnTo>
                  <a:lnTo>
                    <a:pt x="463" y="466"/>
                  </a:lnTo>
                  <a:lnTo>
                    <a:pt x="464" y="487"/>
                  </a:lnTo>
                  <a:lnTo>
                    <a:pt x="464" y="499"/>
                  </a:lnTo>
                  <a:lnTo>
                    <a:pt x="464" y="511"/>
                  </a:lnTo>
                  <a:lnTo>
                    <a:pt x="463" y="521"/>
                  </a:lnTo>
                  <a:lnTo>
                    <a:pt x="461" y="533"/>
                  </a:lnTo>
                  <a:lnTo>
                    <a:pt x="458" y="544"/>
                  </a:lnTo>
                  <a:lnTo>
                    <a:pt x="454" y="555"/>
                  </a:lnTo>
                  <a:lnTo>
                    <a:pt x="450" y="566"/>
                  </a:lnTo>
                  <a:lnTo>
                    <a:pt x="445" y="577"/>
                  </a:lnTo>
                  <a:lnTo>
                    <a:pt x="440" y="586"/>
                  </a:lnTo>
                  <a:lnTo>
                    <a:pt x="432" y="597"/>
                  </a:lnTo>
                  <a:lnTo>
                    <a:pt x="425" y="606"/>
                  </a:lnTo>
                  <a:lnTo>
                    <a:pt x="415" y="615"/>
                  </a:lnTo>
                  <a:lnTo>
                    <a:pt x="412" y="618"/>
                  </a:lnTo>
                  <a:lnTo>
                    <a:pt x="408" y="621"/>
                  </a:lnTo>
                  <a:lnTo>
                    <a:pt x="403" y="624"/>
                  </a:lnTo>
                  <a:lnTo>
                    <a:pt x="396" y="630"/>
                  </a:lnTo>
                  <a:lnTo>
                    <a:pt x="381" y="637"/>
                  </a:lnTo>
                  <a:lnTo>
                    <a:pt x="365" y="643"/>
                  </a:lnTo>
                  <a:lnTo>
                    <a:pt x="349" y="646"/>
                  </a:lnTo>
                  <a:lnTo>
                    <a:pt x="333" y="648"/>
                  </a:lnTo>
                  <a:lnTo>
                    <a:pt x="317" y="647"/>
                  </a:lnTo>
                  <a:lnTo>
                    <a:pt x="301" y="646"/>
                  </a:lnTo>
                  <a:lnTo>
                    <a:pt x="286" y="643"/>
                  </a:lnTo>
                  <a:lnTo>
                    <a:pt x="272" y="637"/>
                  </a:lnTo>
                  <a:lnTo>
                    <a:pt x="262" y="634"/>
                  </a:lnTo>
                  <a:lnTo>
                    <a:pt x="251" y="631"/>
                  </a:lnTo>
                  <a:lnTo>
                    <a:pt x="242" y="626"/>
                  </a:lnTo>
                  <a:lnTo>
                    <a:pt x="232" y="621"/>
                  </a:lnTo>
                  <a:lnTo>
                    <a:pt x="214" y="610"/>
                  </a:lnTo>
                  <a:lnTo>
                    <a:pt x="195" y="595"/>
                  </a:lnTo>
                  <a:lnTo>
                    <a:pt x="176" y="579"/>
                  </a:lnTo>
                  <a:lnTo>
                    <a:pt x="158" y="559"/>
                  </a:lnTo>
                  <a:lnTo>
                    <a:pt x="139" y="537"/>
                  </a:lnTo>
                  <a:lnTo>
                    <a:pt x="120" y="512"/>
                  </a:lnTo>
                  <a:lnTo>
                    <a:pt x="0" y="347"/>
                  </a:lnTo>
                  <a:lnTo>
                    <a:pt x="478" y="0"/>
                  </a:lnTo>
                  <a:lnTo>
                    <a:pt x="590" y="15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4" name="Freeform 169"/>
            <p:cNvSpPr>
              <a:spLocks/>
            </p:cNvSpPr>
            <p:nvPr userDrawn="1"/>
          </p:nvSpPr>
          <p:spPr bwMode="auto">
            <a:xfrm>
              <a:off x="4852" y="3635"/>
              <a:ext cx="63" cy="60"/>
            </a:xfrm>
            <a:custGeom>
              <a:avLst/>
              <a:gdLst>
                <a:gd name="T0" fmla="*/ 624 w 624"/>
                <a:gd name="T1" fmla="*/ 251 h 597"/>
                <a:gd name="T2" fmla="*/ 484 w 624"/>
                <a:gd name="T3" fmla="*/ 212 h 597"/>
                <a:gd name="T4" fmla="*/ 453 w 624"/>
                <a:gd name="T5" fmla="*/ 174 h 597"/>
                <a:gd name="T6" fmla="*/ 418 w 624"/>
                <a:gd name="T7" fmla="*/ 144 h 597"/>
                <a:gd name="T8" fmla="*/ 381 w 624"/>
                <a:gd name="T9" fmla="*/ 123 h 597"/>
                <a:gd name="T10" fmla="*/ 362 w 624"/>
                <a:gd name="T11" fmla="*/ 115 h 597"/>
                <a:gd name="T12" fmla="*/ 343 w 624"/>
                <a:gd name="T13" fmla="*/ 109 h 597"/>
                <a:gd name="T14" fmla="*/ 323 w 624"/>
                <a:gd name="T15" fmla="*/ 106 h 597"/>
                <a:gd name="T16" fmla="*/ 304 w 624"/>
                <a:gd name="T17" fmla="*/ 105 h 597"/>
                <a:gd name="T18" fmla="*/ 284 w 624"/>
                <a:gd name="T19" fmla="*/ 106 h 597"/>
                <a:gd name="T20" fmla="*/ 263 w 624"/>
                <a:gd name="T21" fmla="*/ 109 h 597"/>
                <a:gd name="T22" fmla="*/ 243 w 624"/>
                <a:gd name="T23" fmla="*/ 115 h 597"/>
                <a:gd name="T24" fmla="*/ 223 w 624"/>
                <a:gd name="T25" fmla="*/ 123 h 597"/>
                <a:gd name="T26" fmla="*/ 183 w 624"/>
                <a:gd name="T27" fmla="*/ 145 h 597"/>
                <a:gd name="T28" fmla="*/ 149 w 624"/>
                <a:gd name="T29" fmla="*/ 177 h 597"/>
                <a:gd name="T30" fmla="*/ 135 w 624"/>
                <a:gd name="T31" fmla="*/ 194 h 597"/>
                <a:gd name="T32" fmla="*/ 123 w 624"/>
                <a:gd name="T33" fmla="*/ 211 h 597"/>
                <a:gd name="T34" fmla="*/ 115 w 624"/>
                <a:gd name="T35" fmla="*/ 229 h 597"/>
                <a:gd name="T36" fmla="*/ 107 w 624"/>
                <a:gd name="T37" fmla="*/ 248 h 597"/>
                <a:gd name="T38" fmla="*/ 102 w 624"/>
                <a:gd name="T39" fmla="*/ 268 h 597"/>
                <a:gd name="T40" fmla="*/ 99 w 624"/>
                <a:gd name="T41" fmla="*/ 287 h 597"/>
                <a:gd name="T42" fmla="*/ 99 w 624"/>
                <a:gd name="T43" fmla="*/ 307 h 597"/>
                <a:gd name="T44" fmla="*/ 100 w 624"/>
                <a:gd name="T45" fmla="*/ 327 h 597"/>
                <a:gd name="T46" fmla="*/ 109 w 624"/>
                <a:gd name="T47" fmla="*/ 369 h 597"/>
                <a:gd name="T48" fmla="*/ 126 w 624"/>
                <a:gd name="T49" fmla="*/ 411 h 597"/>
                <a:gd name="T50" fmla="*/ 153 w 624"/>
                <a:gd name="T51" fmla="*/ 454 h 597"/>
                <a:gd name="T52" fmla="*/ 272 w 624"/>
                <a:gd name="T53" fmla="*/ 381 h 597"/>
                <a:gd name="T54" fmla="*/ 270 w 624"/>
                <a:gd name="T55" fmla="*/ 220 h 597"/>
                <a:gd name="T56" fmla="*/ 337 w 624"/>
                <a:gd name="T57" fmla="*/ 458 h 597"/>
                <a:gd name="T58" fmla="*/ 146 w 624"/>
                <a:gd name="T59" fmla="*/ 597 h 597"/>
                <a:gd name="T60" fmla="*/ 70 w 624"/>
                <a:gd name="T61" fmla="*/ 492 h 597"/>
                <a:gd name="T62" fmla="*/ 51 w 624"/>
                <a:gd name="T63" fmla="*/ 460 h 597"/>
                <a:gd name="T64" fmla="*/ 34 w 624"/>
                <a:gd name="T65" fmla="*/ 428 h 597"/>
                <a:gd name="T66" fmla="*/ 21 w 624"/>
                <a:gd name="T67" fmla="*/ 396 h 597"/>
                <a:gd name="T68" fmla="*/ 10 w 624"/>
                <a:gd name="T69" fmla="*/ 364 h 597"/>
                <a:gd name="T70" fmla="*/ 4 w 624"/>
                <a:gd name="T71" fmla="*/ 334 h 597"/>
                <a:gd name="T72" fmla="*/ 1 w 624"/>
                <a:gd name="T73" fmla="*/ 303 h 597"/>
                <a:gd name="T74" fmla="*/ 0 w 624"/>
                <a:gd name="T75" fmla="*/ 272 h 597"/>
                <a:gd name="T76" fmla="*/ 2 w 624"/>
                <a:gd name="T77" fmla="*/ 242 h 597"/>
                <a:gd name="T78" fmla="*/ 7 w 624"/>
                <a:gd name="T79" fmla="*/ 213 h 597"/>
                <a:gd name="T80" fmla="*/ 16 w 624"/>
                <a:gd name="T81" fmla="*/ 186 h 597"/>
                <a:gd name="T82" fmla="*/ 27 w 624"/>
                <a:gd name="T83" fmla="*/ 158 h 597"/>
                <a:gd name="T84" fmla="*/ 42 w 624"/>
                <a:gd name="T85" fmla="*/ 133 h 597"/>
                <a:gd name="T86" fmla="*/ 59 w 624"/>
                <a:gd name="T87" fmla="*/ 108 h 597"/>
                <a:gd name="T88" fmla="*/ 78 w 624"/>
                <a:gd name="T89" fmla="*/ 85 h 597"/>
                <a:gd name="T90" fmla="*/ 102 w 624"/>
                <a:gd name="T91" fmla="*/ 63 h 597"/>
                <a:gd name="T92" fmla="*/ 127 w 624"/>
                <a:gd name="T93" fmla="*/ 44 h 597"/>
                <a:gd name="T94" fmla="*/ 155 w 624"/>
                <a:gd name="T95" fmla="*/ 29 h 597"/>
                <a:gd name="T96" fmla="*/ 184 w 624"/>
                <a:gd name="T97" fmla="*/ 17 h 597"/>
                <a:gd name="T98" fmla="*/ 212 w 624"/>
                <a:gd name="T99" fmla="*/ 8 h 597"/>
                <a:gd name="T100" fmla="*/ 241 w 624"/>
                <a:gd name="T101" fmla="*/ 2 h 597"/>
                <a:gd name="T102" fmla="*/ 271 w 624"/>
                <a:gd name="T103" fmla="*/ 0 h 597"/>
                <a:gd name="T104" fmla="*/ 300 w 624"/>
                <a:gd name="T105" fmla="*/ 0 h 597"/>
                <a:gd name="T106" fmla="*/ 329 w 624"/>
                <a:gd name="T107" fmla="*/ 4 h 597"/>
                <a:gd name="T108" fmla="*/ 358 w 624"/>
                <a:gd name="T109" fmla="*/ 10 h 597"/>
                <a:gd name="T110" fmla="*/ 387 w 624"/>
                <a:gd name="T111" fmla="*/ 20 h 597"/>
                <a:gd name="T112" fmla="*/ 415 w 624"/>
                <a:gd name="T113" fmla="*/ 34 h 597"/>
                <a:gd name="T114" fmla="*/ 443 w 624"/>
                <a:gd name="T115" fmla="*/ 50 h 597"/>
                <a:gd name="T116" fmla="*/ 471 w 624"/>
                <a:gd name="T117" fmla="*/ 69 h 597"/>
                <a:gd name="T118" fmla="*/ 497 w 624"/>
                <a:gd name="T119" fmla="*/ 91 h 597"/>
                <a:gd name="T120" fmla="*/ 523 w 624"/>
                <a:gd name="T121" fmla="*/ 117 h 597"/>
                <a:gd name="T122" fmla="*/ 547 w 624"/>
                <a:gd name="T123" fmla="*/ 14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7">
                  <a:moveTo>
                    <a:pt x="559" y="161"/>
                  </a:moveTo>
                  <a:lnTo>
                    <a:pt x="624" y="251"/>
                  </a:lnTo>
                  <a:lnTo>
                    <a:pt x="550" y="303"/>
                  </a:lnTo>
                  <a:lnTo>
                    <a:pt x="484" y="212"/>
                  </a:lnTo>
                  <a:lnTo>
                    <a:pt x="470" y="192"/>
                  </a:lnTo>
                  <a:lnTo>
                    <a:pt x="453" y="174"/>
                  </a:lnTo>
                  <a:lnTo>
                    <a:pt x="436" y="158"/>
                  </a:lnTo>
                  <a:lnTo>
                    <a:pt x="418" y="144"/>
                  </a:lnTo>
                  <a:lnTo>
                    <a:pt x="399" y="133"/>
                  </a:lnTo>
                  <a:lnTo>
                    <a:pt x="381" y="123"/>
                  </a:lnTo>
                  <a:lnTo>
                    <a:pt x="372" y="119"/>
                  </a:lnTo>
                  <a:lnTo>
                    <a:pt x="362" y="115"/>
                  </a:lnTo>
                  <a:lnTo>
                    <a:pt x="353" y="112"/>
                  </a:lnTo>
                  <a:lnTo>
                    <a:pt x="343" y="109"/>
                  </a:lnTo>
                  <a:lnTo>
                    <a:pt x="334" y="108"/>
                  </a:lnTo>
                  <a:lnTo>
                    <a:pt x="323" y="106"/>
                  </a:lnTo>
                  <a:lnTo>
                    <a:pt x="313" y="106"/>
                  </a:lnTo>
                  <a:lnTo>
                    <a:pt x="304" y="105"/>
                  </a:lnTo>
                  <a:lnTo>
                    <a:pt x="293" y="106"/>
                  </a:lnTo>
                  <a:lnTo>
                    <a:pt x="284" y="106"/>
                  </a:lnTo>
                  <a:lnTo>
                    <a:pt x="273" y="108"/>
                  </a:lnTo>
                  <a:lnTo>
                    <a:pt x="263" y="109"/>
                  </a:lnTo>
                  <a:lnTo>
                    <a:pt x="253" y="112"/>
                  </a:lnTo>
                  <a:lnTo>
                    <a:pt x="243" y="115"/>
                  </a:lnTo>
                  <a:lnTo>
                    <a:pt x="233" y="119"/>
                  </a:lnTo>
                  <a:lnTo>
                    <a:pt x="223" y="123"/>
                  </a:lnTo>
                  <a:lnTo>
                    <a:pt x="203" y="134"/>
                  </a:lnTo>
                  <a:lnTo>
                    <a:pt x="183" y="145"/>
                  </a:lnTo>
                  <a:lnTo>
                    <a:pt x="164" y="161"/>
                  </a:lnTo>
                  <a:lnTo>
                    <a:pt x="149" y="177"/>
                  </a:lnTo>
                  <a:lnTo>
                    <a:pt x="141" y="186"/>
                  </a:lnTo>
                  <a:lnTo>
                    <a:pt x="135" y="194"/>
                  </a:lnTo>
                  <a:lnTo>
                    <a:pt x="129" y="203"/>
                  </a:lnTo>
                  <a:lnTo>
                    <a:pt x="123" y="211"/>
                  </a:lnTo>
                  <a:lnTo>
                    <a:pt x="119" y="220"/>
                  </a:lnTo>
                  <a:lnTo>
                    <a:pt x="115" y="229"/>
                  </a:lnTo>
                  <a:lnTo>
                    <a:pt x="110" y="239"/>
                  </a:lnTo>
                  <a:lnTo>
                    <a:pt x="107" y="248"/>
                  </a:lnTo>
                  <a:lnTo>
                    <a:pt x="104" y="258"/>
                  </a:lnTo>
                  <a:lnTo>
                    <a:pt x="102" y="268"/>
                  </a:lnTo>
                  <a:lnTo>
                    <a:pt x="100" y="277"/>
                  </a:lnTo>
                  <a:lnTo>
                    <a:pt x="99" y="287"/>
                  </a:lnTo>
                  <a:lnTo>
                    <a:pt x="99" y="297"/>
                  </a:lnTo>
                  <a:lnTo>
                    <a:pt x="99" y="307"/>
                  </a:lnTo>
                  <a:lnTo>
                    <a:pt x="99" y="318"/>
                  </a:lnTo>
                  <a:lnTo>
                    <a:pt x="100" y="327"/>
                  </a:lnTo>
                  <a:lnTo>
                    <a:pt x="103" y="348"/>
                  </a:lnTo>
                  <a:lnTo>
                    <a:pt x="109" y="369"/>
                  </a:lnTo>
                  <a:lnTo>
                    <a:pt x="117" y="390"/>
                  </a:lnTo>
                  <a:lnTo>
                    <a:pt x="126" y="411"/>
                  </a:lnTo>
                  <a:lnTo>
                    <a:pt x="139" y="432"/>
                  </a:lnTo>
                  <a:lnTo>
                    <a:pt x="153" y="454"/>
                  </a:lnTo>
                  <a:lnTo>
                    <a:pt x="159" y="463"/>
                  </a:lnTo>
                  <a:lnTo>
                    <a:pt x="272" y="381"/>
                  </a:lnTo>
                  <a:lnTo>
                    <a:pt x="194" y="274"/>
                  </a:lnTo>
                  <a:lnTo>
                    <a:pt x="270" y="220"/>
                  </a:lnTo>
                  <a:lnTo>
                    <a:pt x="407" y="408"/>
                  </a:lnTo>
                  <a:lnTo>
                    <a:pt x="337" y="458"/>
                  </a:lnTo>
                  <a:lnTo>
                    <a:pt x="223" y="541"/>
                  </a:lnTo>
                  <a:lnTo>
                    <a:pt x="146" y="597"/>
                  </a:lnTo>
                  <a:lnTo>
                    <a:pt x="82" y="508"/>
                  </a:lnTo>
                  <a:lnTo>
                    <a:pt x="70" y="492"/>
                  </a:lnTo>
                  <a:lnTo>
                    <a:pt x="60" y="476"/>
                  </a:lnTo>
                  <a:lnTo>
                    <a:pt x="51" y="460"/>
                  </a:lnTo>
                  <a:lnTo>
                    <a:pt x="42" y="444"/>
                  </a:lnTo>
                  <a:lnTo>
                    <a:pt x="34" y="428"/>
                  </a:lnTo>
                  <a:lnTo>
                    <a:pt x="27" y="412"/>
                  </a:lnTo>
                  <a:lnTo>
                    <a:pt x="21" y="396"/>
                  </a:lnTo>
                  <a:lnTo>
                    <a:pt x="16" y="380"/>
                  </a:lnTo>
                  <a:lnTo>
                    <a:pt x="10" y="364"/>
                  </a:lnTo>
                  <a:lnTo>
                    <a:pt x="7" y="348"/>
                  </a:lnTo>
                  <a:lnTo>
                    <a:pt x="4" y="334"/>
                  </a:lnTo>
                  <a:lnTo>
                    <a:pt x="2" y="318"/>
                  </a:lnTo>
                  <a:lnTo>
                    <a:pt x="1" y="303"/>
                  </a:lnTo>
                  <a:lnTo>
                    <a:pt x="0" y="287"/>
                  </a:lnTo>
                  <a:lnTo>
                    <a:pt x="0" y="272"/>
                  </a:lnTo>
                  <a:lnTo>
                    <a:pt x="1" y="257"/>
                  </a:lnTo>
                  <a:lnTo>
                    <a:pt x="2" y="242"/>
                  </a:lnTo>
                  <a:lnTo>
                    <a:pt x="4" y="227"/>
                  </a:lnTo>
                  <a:lnTo>
                    <a:pt x="7" y="213"/>
                  </a:lnTo>
                  <a:lnTo>
                    <a:pt x="11" y="200"/>
                  </a:lnTo>
                  <a:lnTo>
                    <a:pt x="16" y="186"/>
                  </a:lnTo>
                  <a:lnTo>
                    <a:pt x="21" y="172"/>
                  </a:lnTo>
                  <a:lnTo>
                    <a:pt x="27" y="158"/>
                  </a:lnTo>
                  <a:lnTo>
                    <a:pt x="34" y="145"/>
                  </a:lnTo>
                  <a:lnTo>
                    <a:pt x="42" y="133"/>
                  </a:lnTo>
                  <a:lnTo>
                    <a:pt x="50" y="120"/>
                  </a:lnTo>
                  <a:lnTo>
                    <a:pt x="59" y="108"/>
                  </a:lnTo>
                  <a:lnTo>
                    <a:pt x="69" y="96"/>
                  </a:lnTo>
                  <a:lnTo>
                    <a:pt x="78" y="85"/>
                  </a:lnTo>
                  <a:lnTo>
                    <a:pt x="90" y="74"/>
                  </a:lnTo>
                  <a:lnTo>
                    <a:pt x="102" y="63"/>
                  </a:lnTo>
                  <a:lnTo>
                    <a:pt x="115" y="53"/>
                  </a:lnTo>
                  <a:lnTo>
                    <a:pt x="127" y="44"/>
                  </a:lnTo>
                  <a:lnTo>
                    <a:pt x="141" y="37"/>
                  </a:lnTo>
                  <a:lnTo>
                    <a:pt x="155" y="29"/>
                  </a:lnTo>
                  <a:lnTo>
                    <a:pt x="169" y="23"/>
                  </a:lnTo>
                  <a:lnTo>
                    <a:pt x="184" y="17"/>
                  </a:lnTo>
                  <a:lnTo>
                    <a:pt x="197" y="12"/>
                  </a:lnTo>
                  <a:lnTo>
                    <a:pt x="212" y="8"/>
                  </a:lnTo>
                  <a:lnTo>
                    <a:pt x="226" y="5"/>
                  </a:lnTo>
                  <a:lnTo>
                    <a:pt x="241" y="2"/>
                  </a:lnTo>
                  <a:lnTo>
                    <a:pt x="256" y="1"/>
                  </a:lnTo>
                  <a:lnTo>
                    <a:pt x="271" y="0"/>
                  </a:lnTo>
                  <a:lnTo>
                    <a:pt x="285" y="0"/>
                  </a:lnTo>
                  <a:lnTo>
                    <a:pt x="300" y="0"/>
                  </a:lnTo>
                  <a:lnTo>
                    <a:pt x="314" y="1"/>
                  </a:lnTo>
                  <a:lnTo>
                    <a:pt x="329" y="4"/>
                  </a:lnTo>
                  <a:lnTo>
                    <a:pt x="344" y="6"/>
                  </a:lnTo>
                  <a:lnTo>
                    <a:pt x="358" y="10"/>
                  </a:lnTo>
                  <a:lnTo>
                    <a:pt x="373" y="14"/>
                  </a:lnTo>
                  <a:lnTo>
                    <a:pt x="387" y="20"/>
                  </a:lnTo>
                  <a:lnTo>
                    <a:pt x="402" y="26"/>
                  </a:lnTo>
                  <a:lnTo>
                    <a:pt x="415" y="34"/>
                  </a:lnTo>
                  <a:lnTo>
                    <a:pt x="429" y="41"/>
                  </a:lnTo>
                  <a:lnTo>
                    <a:pt x="443" y="50"/>
                  </a:lnTo>
                  <a:lnTo>
                    <a:pt x="457" y="59"/>
                  </a:lnTo>
                  <a:lnTo>
                    <a:pt x="471" y="69"/>
                  </a:lnTo>
                  <a:lnTo>
                    <a:pt x="483" y="79"/>
                  </a:lnTo>
                  <a:lnTo>
                    <a:pt x="497" y="91"/>
                  </a:lnTo>
                  <a:lnTo>
                    <a:pt x="510" y="104"/>
                  </a:lnTo>
                  <a:lnTo>
                    <a:pt x="523" y="117"/>
                  </a:lnTo>
                  <a:lnTo>
                    <a:pt x="534" y="130"/>
                  </a:lnTo>
                  <a:lnTo>
                    <a:pt x="547" y="145"/>
                  </a:lnTo>
                  <a:lnTo>
                    <a:pt x="559" y="161"/>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5" name="Freeform 170"/>
            <p:cNvSpPr>
              <a:spLocks noEditPoints="1"/>
            </p:cNvSpPr>
            <p:nvPr userDrawn="1"/>
          </p:nvSpPr>
          <p:spPr bwMode="auto">
            <a:xfrm>
              <a:off x="4778" y="4005"/>
              <a:ext cx="65" cy="66"/>
            </a:xfrm>
            <a:custGeom>
              <a:avLst/>
              <a:gdLst>
                <a:gd name="T0" fmla="*/ 471 w 646"/>
                <a:gd name="T1" fmla="*/ 454 h 658"/>
                <a:gd name="T2" fmla="*/ 504 w 646"/>
                <a:gd name="T3" fmla="*/ 425 h 658"/>
                <a:gd name="T4" fmla="*/ 525 w 646"/>
                <a:gd name="T5" fmla="*/ 397 h 658"/>
                <a:gd name="T6" fmla="*/ 536 w 646"/>
                <a:gd name="T7" fmla="*/ 368 h 658"/>
                <a:gd name="T8" fmla="*/ 533 w 646"/>
                <a:gd name="T9" fmla="*/ 341 h 658"/>
                <a:gd name="T10" fmla="*/ 520 w 646"/>
                <a:gd name="T11" fmla="*/ 313 h 658"/>
                <a:gd name="T12" fmla="*/ 500 w 646"/>
                <a:gd name="T13" fmla="*/ 295 h 658"/>
                <a:gd name="T14" fmla="*/ 476 w 646"/>
                <a:gd name="T15" fmla="*/ 285 h 658"/>
                <a:gd name="T16" fmla="*/ 446 w 646"/>
                <a:gd name="T17" fmla="*/ 285 h 658"/>
                <a:gd name="T18" fmla="*/ 412 w 646"/>
                <a:gd name="T19" fmla="*/ 295 h 658"/>
                <a:gd name="T20" fmla="*/ 374 w 646"/>
                <a:gd name="T21" fmla="*/ 316 h 658"/>
                <a:gd name="T22" fmla="*/ 386 w 646"/>
                <a:gd name="T23" fmla="*/ 516 h 658"/>
                <a:gd name="T24" fmla="*/ 322 w 646"/>
                <a:gd name="T25" fmla="*/ 238 h 658"/>
                <a:gd name="T26" fmla="*/ 346 w 646"/>
                <a:gd name="T27" fmla="*/ 212 h 658"/>
                <a:gd name="T28" fmla="*/ 361 w 646"/>
                <a:gd name="T29" fmla="*/ 186 h 658"/>
                <a:gd name="T30" fmla="*/ 365 w 646"/>
                <a:gd name="T31" fmla="*/ 163 h 658"/>
                <a:gd name="T32" fmla="*/ 361 w 646"/>
                <a:gd name="T33" fmla="*/ 141 h 658"/>
                <a:gd name="T34" fmla="*/ 347 w 646"/>
                <a:gd name="T35" fmla="*/ 119 h 658"/>
                <a:gd name="T36" fmla="*/ 327 w 646"/>
                <a:gd name="T37" fmla="*/ 104 h 658"/>
                <a:gd name="T38" fmla="*/ 304 w 646"/>
                <a:gd name="T39" fmla="*/ 98 h 658"/>
                <a:gd name="T40" fmla="*/ 276 w 646"/>
                <a:gd name="T41" fmla="*/ 102 h 658"/>
                <a:gd name="T42" fmla="*/ 246 w 646"/>
                <a:gd name="T43" fmla="*/ 116 h 658"/>
                <a:gd name="T44" fmla="*/ 211 w 646"/>
                <a:gd name="T45" fmla="*/ 137 h 658"/>
                <a:gd name="T46" fmla="*/ 301 w 646"/>
                <a:gd name="T47" fmla="*/ 255 h 658"/>
                <a:gd name="T48" fmla="*/ 202 w 646"/>
                <a:gd name="T49" fmla="*/ 37 h 658"/>
                <a:gd name="T50" fmla="*/ 267 w 646"/>
                <a:gd name="T51" fmla="*/ 9 h 658"/>
                <a:gd name="T52" fmla="*/ 326 w 646"/>
                <a:gd name="T53" fmla="*/ 0 h 658"/>
                <a:gd name="T54" fmla="*/ 374 w 646"/>
                <a:gd name="T55" fmla="*/ 5 h 658"/>
                <a:gd name="T56" fmla="*/ 404 w 646"/>
                <a:gd name="T57" fmla="*/ 18 h 658"/>
                <a:gd name="T58" fmla="*/ 424 w 646"/>
                <a:gd name="T59" fmla="*/ 33 h 658"/>
                <a:gd name="T60" fmla="*/ 442 w 646"/>
                <a:gd name="T61" fmla="*/ 53 h 658"/>
                <a:gd name="T62" fmla="*/ 456 w 646"/>
                <a:gd name="T63" fmla="*/ 79 h 658"/>
                <a:gd name="T64" fmla="*/ 463 w 646"/>
                <a:gd name="T65" fmla="*/ 105 h 658"/>
                <a:gd name="T66" fmla="*/ 463 w 646"/>
                <a:gd name="T67" fmla="*/ 133 h 658"/>
                <a:gd name="T68" fmla="*/ 459 w 646"/>
                <a:gd name="T69" fmla="*/ 162 h 658"/>
                <a:gd name="T70" fmla="*/ 464 w 646"/>
                <a:gd name="T71" fmla="*/ 196 h 658"/>
                <a:gd name="T72" fmla="*/ 509 w 646"/>
                <a:gd name="T73" fmla="*/ 195 h 658"/>
                <a:gd name="T74" fmla="*/ 543 w 646"/>
                <a:gd name="T75" fmla="*/ 200 h 658"/>
                <a:gd name="T76" fmla="*/ 575 w 646"/>
                <a:gd name="T77" fmla="*/ 213 h 658"/>
                <a:gd name="T78" fmla="*/ 605 w 646"/>
                <a:gd name="T79" fmla="*/ 234 h 658"/>
                <a:gd name="T80" fmla="*/ 621 w 646"/>
                <a:gd name="T81" fmla="*/ 250 h 658"/>
                <a:gd name="T82" fmla="*/ 637 w 646"/>
                <a:gd name="T83" fmla="*/ 278 h 658"/>
                <a:gd name="T84" fmla="*/ 646 w 646"/>
                <a:gd name="T85" fmla="*/ 325 h 658"/>
                <a:gd name="T86" fmla="*/ 641 w 646"/>
                <a:gd name="T87" fmla="*/ 371 h 658"/>
                <a:gd name="T88" fmla="*/ 629 w 646"/>
                <a:gd name="T89" fmla="*/ 406 h 658"/>
                <a:gd name="T90" fmla="*/ 608 w 646"/>
                <a:gd name="T91" fmla="*/ 445 h 658"/>
                <a:gd name="T92" fmla="*/ 558 w 646"/>
                <a:gd name="T93" fmla="*/ 500 h 658"/>
                <a:gd name="T94" fmla="*/ 346 w 646"/>
                <a:gd name="T9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8">
                  <a:moveTo>
                    <a:pt x="386" y="516"/>
                  </a:moveTo>
                  <a:lnTo>
                    <a:pt x="458" y="464"/>
                  </a:lnTo>
                  <a:lnTo>
                    <a:pt x="471" y="454"/>
                  </a:lnTo>
                  <a:lnTo>
                    <a:pt x="483" y="444"/>
                  </a:lnTo>
                  <a:lnTo>
                    <a:pt x="494" y="434"/>
                  </a:lnTo>
                  <a:lnTo>
                    <a:pt x="504" y="425"/>
                  </a:lnTo>
                  <a:lnTo>
                    <a:pt x="512" y="415"/>
                  </a:lnTo>
                  <a:lnTo>
                    <a:pt x="518" y="406"/>
                  </a:lnTo>
                  <a:lnTo>
                    <a:pt x="525" y="397"/>
                  </a:lnTo>
                  <a:lnTo>
                    <a:pt x="529" y="387"/>
                  </a:lnTo>
                  <a:lnTo>
                    <a:pt x="533" y="378"/>
                  </a:lnTo>
                  <a:lnTo>
                    <a:pt x="536" y="368"/>
                  </a:lnTo>
                  <a:lnTo>
                    <a:pt x="536" y="360"/>
                  </a:lnTo>
                  <a:lnTo>
                    <a:pt x="536" y="350"/>
                  </a:lnTo>
                  <a:lnTo>
                    <a:pt x="533" y="341"/>
                  </a:lnTo>
                  <a:lnTo>
                    <a:pt x="530" y="332"/>
                  </a:lnTo>
                  <a:lnTo>
                    <a:pt x="526" y="322"/>
                  </a:lnTo>
                  <a:lnTo>
                    <a:pt x="520" y="313"/>
                  </a:lnTo>
                  <a:lnTo>
                    <a:pt x="513" y="306"/>
                  </a:lnTo>
                  <a:lnTo>
                    <a:pt x="507" y="300"/>
                  </a:lnTo>
                  <a:lnTo>
                    <a:pt x="500" y="295"/>
                  </a:lnTo>
                  <a:lnTo>
                    <a:pt x="493" y="291"/>
                  </a:lnTo>
                  <a:lnTo>
                    <a:pt x="484" y="287"/>
                  </a:lnTo>
                  <a:lnTo>
                    <a:pt x="476" y="285"/>
                  </a:lnTo>
                  <a:lnTo>
                    <a:pt x="466" y="284"/>
                  </a:lnTo>
                  <a:lnTo>
                    <a:pt x="457" y="284"/>
                  </a:lnTo>
                  <a:lnTo>
                    <a:pt x="446" y="285"/>
                  </a:lnTo>
                  <a:lnTo>
                    <a:pt x="436" y="287"/>
                  </a:lnTo>
                  <a:lnTo>
                    <a:pt x="425" y="291"/>
                  </a:lnTo>
                  <a:lnTo>
                    <a:pt x="412" y="295"/>
                  </a:lnTo>
                  <a:lnTo>
                    <a:pt x="400" y="301"/>
                  </a:lnTo>
                  <a:lnTo>
                    <a:pt x="388" y="308"/>
                  </a:lnTo>
                  <a:lnTo>
                    <a:pt x="374" y="316"/>
                  </a:lnTo>
                  <a:lnTo>
                    <a:pt x="360" y="326"/>
                  </a:lnTo>
                  <a:lnTo>
                    <a:pt x="286" y="380"/>
                  </a:lnTo>
                  <a:lnTo>
                    <a:pt x="386" y="516"/>
                  </a:lnTo>
                  <a:close/>
                  <a:moveTo>
                    <a:pt x="301" y="255"/>
                  </a:moveTo>
                  <a:lnTo>
                    <a:pt x="312" y="247"/>
                  </a:lnTo>
                  <a:lnTo>
                    <a:pt x="322" y="238"/>
                  </a:lnTo>
                  <a:lnTo>
                    <a:pt x="331" y="229"/>
                  </a:lnTo>
                  <a:lnTo>
                    <a:pt x="340" y="220"/>
                  </a:lnTo>
                  <a:lnTo>
                    <a:pt x="346" y="212"/>
                  </a:lnTo>
                  <a:lnTo>
                    <a:pt x="353" y="203"/>
                  </a:lnTo>
                  <a:lnTo>
                    <a:pt x="357" y="195"/>
                  </a:lnTo>
                  <a:lnTo>
                    <a:pt x="361" y="186"/>
                  </a:lnTo>
                  <a:lnTo>
                    <a:pt x="363" y="179"/>
                  </a:lnTo>
                  <a:lnTo>
                    <a:pt x="365" y="170"/>
                  </a:lnTo>
                  <a:lnTo>
                    <a:pt x="365" y="163"/>
                  </a:lnTo>
                  <a:lnTo>
                    <a:pt x="365" y="155"/>
                  </a:lnTo>
                  <a:lnTo>
                    <a:pt x="363" y="148"/>
                  </a:lnTo>
                  <a:lnTo>
                    <a:pt x="361" y="141"/>
                  </a:lnTo>
                  <a:lnTo>
                    <a:pt x="358" y="134"/>
                  </a:lnTo>
                  <a:lnTo>
                    <a:pt x="354" y="127"/>
                  </a:lnTo>
                  <a:lnTo>
                    <a:pt x="347" y="119"/>
                  </a:lnTo>
                  <a:lnTo>
                    <a:pt x="341" y="113"/>
                  </a:lnTo>
                  <a:lnTo>
                    <a:pt x="335" y="108"/>
                  </a:lnTo>
                  <a:lnTo>
                    <a:pt x="327" y="104"/>
                  </a:lnTo>
                  <a:lnTo>
                    <a:pt x="320" y="101"/>
                  </a:lnTo>
                  <a:lnTo>
                    <a:pt x="312" y="99"/>
                  </a:lnTo>
                  <a:lnTo>
                    <a:pt x="304" y="98"/>
                  </a:lnTo>
                  <a:lnTo>
                    <a:pt x="295" y="99"/>
                  </a:lnTo>
                  <a:lnTo>
                    <a:pt x="286" y="100"/>
                  </a:lnTo>
                  <a:lnTo>
                    <a:pt x="276" y="102"/>
                  </a:lnTo>
                  <a:lnTo>
                    <a:pt x="267" y="105"/>
                  </a:lnTo>
                  <a:lnTo>
                    <a:pt x="257" y="110"/>
                  </a:lnTo>
                  <a:lnTo>
                    <a:pt x="246" y="116"/>
                  </a:lnTo>
                  <a:lnTo>
                    <a:pt x="235" y="122"/>
                  </a:lnTo>
                  <a:lnTo>
                    <a:pt x="224" y="129"/>
                  </a:lnTo>
                  <a:lnTo>
                    <a:pt x="211" y="137"/>
                  </a:lnTo>
                  <a:lnTo>
                    <a:pt x="145" y="186"/>
                  </a:lnTo>
                  <a:lnTo>
                    <a:pt x="233" y="305"/>
                  </a:lnTo>
                  <a:lnTo>
                    <a:pt x="301" y="255"/>
                  </a:lnTo>
                  <a:close/>
                  <a:moveTo>
                    <a:pt x="155" y="68"/>
                  </a:moveTo>
                  <a:lnTo>
                    <a:pt x="179" y="51"/>
                  </a:lnTo>
                  <a:lnTo>
                    <a:pt x="202" y="37"/>
                  </a:lnTo>
                  <a:lnTo>
                    <a:pt x="224" y="25"/>
                  </a:lnTo>
                  <a:lnTo>
                    <a:pt x="245" y="15"/>
                  </a:lnTo>
                  <a:lnTo>
                    <a:pt x="267" y="9"/>
                  </a:lnTo>
                  <a:lnTo>
                    <a:pt x="287" y="3"/>
                  </a:lnTo>
                  <a:lnTo>
                    <a:pt x="306" y="0"/>
                  </a:lnTo>
                  <a:lnTo>
                    <a:pt x="326" y="0"/>
                  </a:lnTo>
                  <a:lnTo>
                    <a:pt x="342" y="0"/>
                  </a:lnTo>
                  <a:lnTo>
                    <a:pt x="358" y="2"/>
                  </a:lnTo>
                  <a:lnTo>
                    <a:pt x="374" y="5"/>
                  </a:lnTo>
                  <a:lnTo>
                    <a:pt x="389" y="12"/>
                  </a:lnTo>
                  <a:lnTo>
                    <a:pt x="396" y="15"/>
                  </a:lnTo>
                  <a:lnTo>
                    <a:pt x="404" y="18"/>
                  </a:lnTo>
                  <a:lnTo>
                    <a:pt x="411" y="24"/>
                  </a:lnTo>
                  <a:lnTo>
                    <a:pt x="417" y="28"/>
                  </a:lnTo>
                  <a:lnTo>
                    <a:pt x="424" y="33"/>
                  </a:lnTo>
                  <a:lnTo>
                    <a:pt x="430" y="39"/>
                  </a:lnTo>
                  <a:lnTo>
                    <a:pt x="437" y="47"/>
                  </a:lnTo>
                  <a:lnTo>
                    <a:pt x="442" y="53"/>
                  </a:lnTo>
                  <a:lnTo>
                    <a:pt x="447" y="62"/>
                  </a:lnTo>
                  <a:lnTo>
                    <a:pt x="453" y="70"/>
                  </a:lnTo>
                  <a:lnTo>
                    <a:pt x="456" y="79"/>
                  </a:lnTo>
                  <a:lnTo>
                    <a:pt x="459" y="87"/>
                  </a:lnTo>
                  <a:lnTo>
                    <a:pt x="461" y="96"/>
                  </a:lnTo>
                  <a:lnTo>
                    <a:pt x="463" y="105"/>
                  </a:lnTo>
                  <a:lnTo>
                    <a:pt x="463" y="114"/>
                  </a:lnTo>
                  <a:lnTo>
                    <a:pt x="464" y="124"/>
                  </a:lnTo>
                  <a:lnTo>
                    <a:pt x="463" y="133"/>
                  </a:lnTo>
                  <a:lnTo>
                    <a:pt x="462" y="143"/>
                  </a:lnTo>
                  <a:lnTo>
                    <a:pt x="461" y="152"/>
                  </a:lnTo>
                  <a:lnTo>
                    <a:pt x="459" y="162"/>
                  </a:lnTo>
                  <a:lnTo>
                    <a:pt x="453" y="180"/>
                  </a:lnTo>
                  <a:lnTo>
                    <a:pt x="444" y="199"/>
                  </a:lnTo>
                  <a:lnTo>
                    <a:pt x="464" y="196"/>
                  </a:lnTo>
                  <a:lnTo>
                    <a:pt x="487" y="194"/>
                  </a:lnTo>
                  <a:lnTo>
                    <a:pt x="498" y="194"/>
                  </a:lnTo>
                  <a:lnTo>
                    <a:pt x="509" y="195"/>
                  </a:lnTo>
                  <a:lnTo>
                    <a:pt x="521" y="196"/>
                  </a:lnTo>
                  <a:lnTo>
                    <a:pt x="531" y="197"/>
                  </a:lnTo>
                  <a:lnTo>
                    <a:pt x="543" y="200"/>
                  </a:lnTo>
                  <a:lnTo>
                    <a:pt x="554" y="203"/>
                  </a:lnTo>
                  <a:lnTo>
                    <a:pt x="564" y="208"/>
                  </a:lnTo>
                  <a:lnTo>
                    <a:pt x="575" y="213"/>
                  </a:lnTo>
                  <a:lnTo>
                    <a:pt x="585" y="219"/>
                  </a:lnTo>
                  <a:lnTo>
                    <a:pt x="595" y="226"/>
                  </a:lnTo>
                  <a:lnTo>
                    <a:pt x="605" y="234"/>
                  </a:lnTo>
                  <a:lnTo>
                    <a:pt x="613" y="243"/>
                  </a:lnTo>
                  <a:lnTo>
                    <a:pt x="617" y="246"/>
                  </a:lnTo>
                  <a:lnTo>
                    <a:pt x="621" y="250"/>
                  </a:lnTo>
                  <a:lnTo>
                    <a:pt x="624" y="254"/>
                  </a:lnTo>
                  <a:lnTo>
                    <a:pt x="629" y="262"/>
                  </a:lnTo>
                  <a:lnTo>
                    <a:pt x="637" y="278"/>
                  </a:lnTo>
                  <a:lnTo>
                    <a:pt x="642" y="293"/>
                  </a:lnTo>
                  <a:lnTo>
                    <a:pt x="645" y="309"/>
                  </a:lnTo>
                  <a:lnTo>
                    <a:pt x="646" y="325"/>
                  </a:lnTo>
                  <a:lnTo>
                    <a:pt x="646" y="341"/>
                  </a:lnTo>
                  <a:lnTo>
                    <a:pt x="644" y="356"/>
                  </a:lnTo>
                  <a:lnTo>
                    <a:pt x="641" y="371"/>
                  </a:lnTo>
                  <a:lnTo>
                    <a:pt x="637" y="386"/>
                  </a:lnTo>
                  <a:lnTo>
                    <a:pt x="633" y="397"/>
                  </a:lnTo>
                  <a:lnTo>
                    <a:pt x="629" y="406"/>
                  </a:lnTo>
                  <a:lnTo>
                    <a:pt x="625" y="416"/>
                  </a:lnTo>
                  <a:lnTo>
                    <a:pt x="619" y="426"/>
                  </a:lnTo>
                  <a:lnTo>
                    <a:pt x="608" y="445"/>
                  </a:lnTo>
                  <a:lnTo>
                    <a:pt x="594" y="463"/>
                  </a:lnTo>
                  <a:lnTo>
                    <a:pt x="577" y="482"/>
                  </a:lnTo>
                  <a:lnTo>
                    <a:pt x="558" y="500"/>
                  </a:lnTo>
                  <a:lnTo>
                    <a:pt x="536" y="519"/>
                  </a:lnTo>
                  <a:lnTo>
                    <a:pt x="510" y="538"/>
                  </a:lnTo>
                  <a:lnTo>
                    <a:pt x="346" y="658"/>
                  </a:lnTo>
                  <a:lnTo>
                    <a:pt x="0" y="181"/>
                  </a:lnTo>
                  <a:lnTo>
                    <a:pt x="155" y="68"/>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6" name="Freeform 171"/>
            <p:cNvSpPr>
              <a:spLocks/>
            </p:cNvSpPr>
            <p:nvPr userDrawn="1"/>
          </p:nvSpPr>
          <p:spPr bwMode="auto">
            <a:xfrm>
              <a:off x="4831" y="3966"/>
              <a:ext cx="59" cy="62"/>
            </a:xfrm>
            <a:custGeom>
              <a:avLst/>
              <a:gdLst>
                <a:gd name="T0" fmla="*/ 251 w 597"/>
                <a:gd name="T1" fmla="*/ 0 h 623"/>
                <a:gd name="T2" fmla="*/ 214 w 597"/>
                <a:gd name="T3" fmla="*/ 138 h 623"/>
                <a:gd name="T4" fmla="*/ 175 w 597"/>
                <a:gd name="T5" fmla="*/ 170 h 623"/>
                <a:gd name="T6" fmla="*/ 145 w 597"/>
                <a:gd name="T7" fmla="*/ 205 h 623"/>
                <a:gd name="T8" fmla="*/ 123 w 597"/>
                <a:gd name="T9" fmla="*/ 241 h 623"/>
                <a:gd name="T10" fmla="*/ 116 w 597"/>
                <a:gd name="T11" fmla="*/ 260 h 623"/>
                <a:gd name="T12" fmla="*/ 110 w 597"/>
                <a:gd name="T13" fmla="*/ 281 h 623"/>
                <a:gd name="T14" fmla="*/ 107 w 597"/>
                <a:gd name="T15" fmla="*/ 300 h 623"/>
                <a:gd name="T16" fmla="*/ 106 w 597"/>
                <a:gd name="T17" fmla="*/ 320 h 623"/>
                <a:gd name="T18" fmla="*/ 107 w 597"/>
                <a:gd name="T19" fmla="*/ 340 h 623"/>
                <a:gd name="T20" fmla="*/ 110 w 597"/>
                <a:gd name="T21" fmla="*/ 360 h 623"/>
                <a:gd name="T22" fmla="*/ 116 w 597"/>
                <a:gd name="T23" fmla="*/ 380 h 623"/>
                <a:gd name="T24" fmla="*/ 124 w 597"/>
                <a:gd name="T25" fmla="*/ 401 h 623"/>
                <a:gd name="T26" fmla="*/ 147 w 597"/>
                <a:gd name="T27" fmla="*/ 440 h 623"/>
                <a:gd name="T28" fmla="*/ 177 w 597"/>
                <a:gd name="T29" fmla="*/ 474 h 623"/>
                <a:gd name="T30" fmla="*/ 194 w 597"/>
                <a:gd name="T31" fmla="*/ 488 h 623"/>
                <a:gd name="T32" fmla="*/ 212 w 597"/>
                <a:gd name="T33" fmla="*/ 500 h 623"/>
                <a:gd name="T34" fmla="*/ 231 w 597"/>
                <a:gd name="T35" fmla="*/ 509 h 623"/>
                <a:gd name="T36" fmla="*/ 249 w 597"/>
                <a:gd name="T37" fmla="*/ 516 h 623"/>
                <a:gd name="T38" fmla="*/ 268 w 597"/>
                <a:gd name="T39" fmla="*/ 521 h 623"/>
                <a:gd name="T40" fmla="*/ 288 w 597"/>
                <a:gd name="T41" fmla="*/ 524 h 623"/>
                <a:gd name="T42" fmla="*/ 308 w 597"/>
                <a:gd name="T43" fmla="*/ 525 h 623"/>
                <a:gd name="T44" fmla="*/ 328 w 597"/>
                <a:gd name="T45" fmla="*/ 523 h 623"/>
                <a:gd name="T46" fmla="*/ 370 w 597"/>
                <a:gd name="T47" fmla="*/ 515 h 623"/>
                <a:gd name="T48" fmla="*/ 412 w 597"/>
                <a:gd name="T49" fmla="*/ 496 h 623"/>
                <a:gd name="T50" fmla="*/ 455 w 597"/>
                <a:gd name="T51" fmla="*/ 470 h 623"/>
                <a:gd name="T52" fmla="*/ 383 w 597"/>
                <a:gd name="T53" fmla="*/ 352 h 623"/>
                <a:gd name="T54" fmla="*/ 220 w 597"/>
                <a:gd name="T55" fmla="*/ 353 h 623"/>
                <a:gd name="T56" fmla="*/ 459 w 597"/>
                <a:gd name="T57" fmla="*/ 286 h 623"/>
                <a:gd name="T58" fmla="*/ 597 w 597"/>
                <a:gd name="T59" fmla="*/ 477 h 623"/>
                <a:gd name="T60" fmla="*/ 493 w 597"/>
                <a:gd name="T61" fmla="*/ 553 h 623"/>
                <a:gd name="T62" fmla="*/ 461 w 597"/>
                <a:gd name="T63" fmla="*/ 572 h 623"/>
                <a:gd name="T64" fmla="*/ 429 w 597"/>
                <a:gd name="T65" fmla="*/ 589 h 623"/>
                <a:gd name="T66" fmla="*/ 397 w 597"/>
                <a:gd name="T67" fmla="*/ 602 h 623"/>
                <a:gd name="T68" fmla="*/ 366 w 597"/>
                <a:gd name="T69" fmla="*/ 612 h 623"/>
                <a:gd name="T70" fmla="*/ 334 w 597"/>
                <a:gd name="T71" fmla="*/ 619 h 623"/>
                <a:gd name="T72" fmla="*/ 303 w 597"/>
                <a:gd name="T73" fmla="*/ 623 h 623"/>
                <a:gd name="T74" fmla="*/ 273 w 597"/>
                <a:gd name="T75" fmla="*/ 623 h 623"/>
                <a:gd name="T76" fmla="*/ 243 w 597"/>
                <a:gd name="T77" fmla="*/ 621 h 623"/>
                <a:gd name="T78" fmla="*/ 214 w 597"/>
                <a:gd name="T79" fmla="*/ 616 h 623"/>
                <a:gd name="T80" fmla="*/ 186 w 597"/>
                <a:gd name="T81" fmla="*/ 607 h 623"/>
                <a:gd name="T82" fmla="*/ 159 w 597"/>
                <a:gd name="T83" fmla="*/ 595 h 623"/>
                <a:gd name="T84" fmla="*/ 134 w 597"/>
                <a:gd name="T85" fmla="*/ 582 h 623"/>
                <a:gd name="T86" fmla="*/ 109 w 597"/>
                <a:gd name="T87" fmla="*/ 565 h 623"/>
                <a:gd name="T88" fmla="*/ 86 w 597"/>
                <a:gd name="T89" fmla="*/ 544 h 623"/>
                <a:gd name="T90" fmla="*/ 65 w 597"/>
                <a:gd name="T91" fmla="*/ 521 h 623"/>
                <a:gd name="T92" fmla="*/ 46 w 597"/>
                <a:gd name="T93" fmla="*/ 495 h 623"/>
                <a:gd name="T94" fmla="*/ 30 w 597"/>
                <a:gd name="T95" fmla="*/ 468 h 623"/>
                <a:gd name="T96" fmla="*/ 18 w 597"/>
                <a:gd name="T97" fmla="*/ 439 h 623"/>
                <a:gd name="T98" fmla="*/ 8 w 597"/>
                <a:gd name="T99" fmla="*/ 411 h 623"/>
                <a:gd name="T100" fmla="*/ 3 w 597"/>
                <a:gd name="T101" fmla="*/ 382 h 623"/>
                <a:gd name="T102" fmla="*/ 0 w 597"/>
                <a:gd name="T103" fmla="*/ 353 h 623"/>
                <a:gd name="T104" fmla="*/ 1 w 597"/>
                <a:gd name="T105" fmla="*/ 323 h 623"/>
                <a:gd name="T106" fmla="*/ 4 w 597"/>
                <a:gd name="T107" fmla="*/ 294 h 623"/>
                <a:gd name="T108" fmla="*/ 10 w 597"/>
                <a:gd name="T109" fmla="*/ 265 h 623"/>
                <a:gd name="T110" fmla="*/ 21 w 597"/>
                <a:gd name="T111" fmla="*/ 236 h 623"/>
                <a:gd name="T112" fmla="*/ 34 w 597"/>
                <a:gd name="T113" fmla="*/ 207 h 623"/>
                <a:gd name="T114" fmla="*/ 50 w 597"/>
                <a:gd name="T115" fmla="*/ 179 h 623"/>
                <a:gd name="T116" fmla="*/ 70 w 597"/>
                <a:gd name="T117" fmla="*/ 152 h 623"/>
                <a:gd name="T118" fmla="*/ 92 w 597"/>
                <a:gd name="T119" fmla="*/ 126 h 623"/>
                <a:gd name="T120" fmla="*/ 118 w 597"/>
                <a:gd name="T121" fmla="*/ 101 h 623"/>
                <a:gd name="T122" fmla="*/ 147 w 597"/>
                <a:gd name="T123" fmla="*/ 7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3">
                  <a:moveTo>
                    <a:pt x="162" y="65"/>
                  </a:moveTo>
                  <a:lnTo>
                    <a:pt x="251" y="0"/>
                  </a:lnTo>
                  <a:lnTo>
                    <a:pt x="304" y="72"/>
                  </a:lnTo>
                  <a:lnTo>
                    <a:pt x="214" y="138"/>
                  </a:lnTo>
                  <a:lnTo>
                    <a:pt x="193" y="154"/>
                  </a:lnTo>
                  <a:lnTo>
                    <a:pt x="175" y="170"/>
                  </a:lnTo>
                  <a:lnTo>
                    <a:pt x="159" y="187"/>
                  </a:lnTo>
                  <a:lnTo>
                    <a:pt x="145" y="205"/>
                  </a:lnTo>
                  <a:lnTo>
                    <a:pt x="133" y="223"/>
                  </a:lnTo>
                  <a:lnTo>
                    <a:pt x="123" y="241"/>
                  </a:lnTo>
                  <a:lnTo>
                    <a:pt x="119" y="251"/>
                  </a:lnTo>
                  <a:lnTo>
                    <a:pt x="116" y="260"/>
                  </a:lnTo>
                  <a:lnTo>
                    <a:pt x="113" y="270"/>
                  </a:lnTo>
                  <a:lnTo>
                    <a:pt x="110" y="281"/>
                  </a:lnTo>
                  <a:lnTo>
                    <a:pt x="108" y="290"/>
                  </a:lnTo>
                  <a:lnTo>
                    <a:pt x="107" y="300"/>
                  </a:lnTo>
                  <a:lnTo>
                    <a:pt x="106" y="309"/>
                  </a:lnTo>
                  <a:lnTo>
                    <a:pt x="106" y="320"/>
                  </a:lnTo>
                  <a:lnTo>
                    <a:pt x="106" y="329"/>
                  </a:lnTo>
                  <a:lnTo>
                    <a:pt x="107" y="340"/>
                  </a:lnTo>
                  <a:lnTo>
                    <a:pt x="108" y="350"/>
                  </a:lnTo>
                  <a:lnTo>
                    <a:pt x="110" y="360"/>
                  </a:lnTo>
                  <a:lnTo>
                    <a:pt x="113" y="370"/>
                  </a:lnTo>
                  <a:lnTo>
                    <a:pt x="116" y="380"/>
                  </a:lnTo>
                  <a:lnTo>
                    <a:pt x="120" y="390"/>
                  </a:lnTo>
                  <a:lnTo>
                    <a:pt x="124" y="401"/>
                  </a:lnTo>
                  <a:lnTo>
                    <a:pt x="134" y="421"/>
                  </a:lnTo>
                  <a:lnTo>
                    <a:pt x="147" y="440"/>
                  </a:lnTo>
                  <a:lnTo>
                    <a:pt x="161" y="458"/>
                  </a:lnTo>
                  <a:lnTo>
                    <a:pt x="177" y="474"/>
                  </a:lnTo>
                  <a:lnTo>
                    <a:pt x="186" y="482"/>
                  </a:lnTo>
                  <a:lnTo>
                    <a:pt x="194" y="488"/>
                  </a:lnTo>
                  <a:lnTo>
                    <a:pt x="203" y="494"/>
                  </a:lnTo>
                  <a:lnTo>
                    <a:pt x="212" y="500"/>
                  </a:lnTo>
                  <a:lnTo>
                    <a:pt x="221" y="505"/>
                  </a:lnTo>
                  <a:lnTo>
                    <a:pt x="231" y="509"/>
                  </a:lnTo>
                  <a:lnTo>
                    <a:pt x="239" y="512"/>
                  </a:lnTo>
                  <a:lnTo>
                    <a:pt x="249" y="516"/>
                  </a:lnTo>
                  <a:lnTo>
                    <a:pt x="258" y="519"/>
                  </a:lnTo>
                  <a:lnTo>
                    <a:pt x="268" y="521"/>
                  </a:lnTo>
                  <a:lnTo>
                    <a:pt x="277" y="523"/>
                  </a:lnTo>
                  <a:lnTo>
                    <a:pt x="288" y="524"/>
                  </a:lnTo>
                  <a:lnTo>
                    <a:pt x="297" y="525"/>
                  </a:lnTo>
                  <a:lnTo>
                    <a:pt x="308" y="525"/>
                  </a:lnTo>
                  <a:lnTo>
                    <a:pt x="318" y="524"/>
                  </a:lnTo>
                  <a:lnTo>
                    <a:pt x="328" y="523"/>
                  </a:lnTo>
                  <a:lnTo>
                    <a:pt x="349" y="520"/>
                  </a:lnTo>
                  <a:lnTo>
                    <a:pt x="370" y="515"/>
                  </a:lnTo>
                  <a:lnTo>
                    <a:pt x="391" y="506"/>
                  </a:lnTo>
                  <a:lnTo>
                    <a:pt x="412" y="496"/>
                  </a:lnTo>
                  <a:lnTo>
                    <a:pt x="434" y="485"/>
                  </a:lnTo>
                  <a:lnTo>
                    <a:pt x="455" y="470"/>
                  </a:lnTo>
                  <a:lnTo>
                    <a:pt x="463" y="463"/>
                  </a:lnTo>
                  <a:lnTo>
                    <a:pt x="383" y="352"/>
                  </a:lnTo>
                  <a:lnTo>
                    <a:pt x="275" y="429"/>
                  </a:lnTo>
                  <a:lnTo>
                    <a:pt x="220" y="353"/>
                  </a:lnTo>
                  <a:lnTo>
                    <a:pt x="408" y="217"/>
                  </a:lnTo>
                  <a:lnTo>
                    <a:pt x="459" y="286"/>
                  </a:lnTo>
                  <a:lnTo>
                    <a:pt x="542" y="400"/>
                  </a:lnTo>
                  <a:lnTo>
                    <a:pt x="597" y="477"/>
                  </a:lnTo>
                  <a:lnTo>
                    <a:pt x="509" y="541"/>
                  </a:lnTo>
                  <a:lnTo>
                    <a:pt x="493" y="553"/>
                  </a:lnTo>
                  <a:lnTo>
                    <a:pt x="477" y="563"/>
                  </a:lnTo>
                  <a:lnTo>
                    <a:pt x="461" y="572"/>
                  </a:lnTo>
                  <a:lnTo>
                    <a:pt x="445" y="582"/>
                  </a:lnTo>
                  <a:lnTo>
                    <a:pt x="429" y="589"/>
                  </a:lnTo>
                  <a:lnTo>
                    <a:pt x="413" y="596"/>
                  </a:lnTo>
                  <a:lnTo>
                    <a:pt x="397" y="602"/>
                  </a:lnTo>
                  <a:lnTo>
                    <a:pt x="381" y="608"/>
                  </a:lnTo>
                  <a:lnTo>
                    <a:pt x="366" y="612"/>
                  </a:lnTo>
                  <a:lnTo>
                    <a:pt x="350" y="616"/>
                  </a:lnTo>
                  <a:lnTo>
                    <a:pt x="334" y="619"/>
                  </a:lnTo>
                  <a:lnTo>
                    <a:pt x="319" y="621"/>
                  </a:lnTo>
                  <a:lnTo>
                    <a:pt x="303" y="623"/>
                  </a:lnTo>
                  <a:lnTo>
                    <a:pt x="288" y="623"/>
                  </a:lnTo>
                  <a:lnTo>
                    <a:pt x="273" y="623"/>
                  </a:lnTo>
                  <a:lnTo>
                    <a:pt x="257" y="623"/>
                  </a:lnTo>
                  <a:lnTo>
                    <a:pt x="243" y="621"/>
                  </a:lnTo>
                  <a:lnTo>
                    <a:pt x="228" y="619"/>
                  </a:lnTo>
                  <a:lnTo>
                    <a:pt x="214" y="616"/>
                  </a:lnTo>
                  <a:lnTo>
                    <a:pt x="200" y="611"/>
                  </a:lnTo>
                  <a:lnTo>
                    <a:pt x="186" y="607"/>
                  </a:lnTo>
                  <a:lnTo>
                    <a:pt x="172" y="602"/>
                  </a:lnTo>
                  <a:lnTo>
                    <a:pt x="159" y="595"/>
                  </a:lnTo>
                  <a:lnTo>
                    <a:pt x="147" y="589"/>
                  </a:lnTo>
                  <a:lnTo>
                    <a:pt x="134" y="582"/>
                  </a:lnTo>
                  <a:lnTo>
                    <a:pt x="121" y="573"/>
                  </a:lnTo>
                  <a:lnTo>
                    <a:pt x="109" y="565"/>
                  </a:lnTo>
                  <a:lnTo>
                    <a:pt x="98" y="555"/>
                  </a:lnTo>
                  <a:lnTo>
                    <a:pt x="86" y="544"/>
                  </a:lnTo>
                  <a:lnTo>
                    <a:pt x="75" y="533"/>
                  </a:lnTo>
                  <a:lnTo>
                    <a:pt x="65" y="521"/>
                  </a:lnTo>
                  <a:lnTo>
                    <a:pt x="54" y="509"/>
                  </a:lnTo>
                  <a:lnTo>
                    <a:pt x="46" y="495"/>
                  </a:lnTo>
                  <a:lnTo>
                    <a:pt x="37" y="482"/>
                  </a:lnTo>
                  <a:lnTo>
                    <a:pt x="30" y="468"/>
                  </a:lnTo>
                  <a:lnTo>
                    <a:pt x="23" y="454"/>
                  </a:lnTo>
                  <a:lnTo>
                    <a:pt x="18" y="439"/>
                  </a:lnTo>
                  <a:lnTo>
                    <a:pt x="13" y="425"/>
                  </a:lnTo>
                  <a:lnTo>
                    <a:pt x="8" y="411"/>
                  </a:lnTo>
                  <a:lnTo>
                    <a:pt x="5" y="396"/>
                  </a:lnTo>
                  <a:lnTo>
                    <a:pt x="3" y="382"/>
                  </a:lnTo>
                  <a:lnTo>
                    <a:pt x="1" y="367"/>
                  </a:lnTo>
                  <a:lnTo>
                    <a:pt x="0" y="353"/>
                  </a:lnTo>
                  <a:lnTo>
                    <a:pt x="0" y="338"/>
                  </a:lnTo>
                  <a:lnTo>
                    <a:pt x="1" y="323"/>
                  </a:lnTo>
                  <a:lnTo>
                    <a:pt x="2" y="308"/>
                  </a:lnTo>
                  <a:lnTo>
                    <a:pt x="4" y="294"/>
                  </a:lnTo>
                  <a:lnTo>
                    <a:pt x="7" y="279"/>
                  </a:lnTo>
                  <a:lnTo>
                    <a:pt x="10" y="265"/>
                  </a:lnTo>
                  <a:lnTo>
                    <a:pt x="16" y="251"/>
                  </a:lnTo>
                  <a:lnTo>
                    <a:pt x="21" y="236"/>
                  </a:lnTo>
                  <a:lnTo>
                    <a:pt x="27" y="222"/>
                  </a:lnTo>
                  <a:lnTo>
                    <a:pt x="34" y="207"/>
                  </a:lnTo>
                  <a:lnTo>
                    <a:pt x="41" y="193"/>
                  </a:lnTo>
                  <a:lnTo>
                    <a:pt x="50" y="179"/>
                  </a:lnTo>
                  <a:lnTo>
                    <a:pt x="59" y="166"/>
                  </a:lnTo>
                  <a:lnTo>
                    <a:pt x="70" y="152"/>
                  </a:lnTo>
                  <a:lnTo>
                    <a:pt x="81" y="139"/>
                  </a:lnTo>
                  <a:lnTo>
                    <a:pt x="92" y="126"/>
                  </a:lnTo>
                  <a:lnTo>
                    <a:pt x="104" y="113"/>
                  </a:lnTo>
                  <a:lnTo>
                    <a:pt x="118" y="101"/>
                  </a:lnTo>
                  <a:lnTo>
                    <a:pt x="132" y="88"/>
                  </a:lnTo>
                  <a:lnTo>
                    <a:pt x="147" y="76"/>
                  </a:lnTo>
                  <a:lnTo>
                    <a:pt x="162" y="6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7" name="Freeform 172"/>
            <p:cNvSpPr>
              <a:spLocks noEditPoints="1"/>
            </p:cNvSpPr>
            <p:nvPr userDrawn="1"/>
          </p:nvSpPr>
          <p:spPr bwMode="auto">
            <a:xfrm>
              <a:off x="4991" y="3868"/>
              <a:ext cx="64" cy="66"/>
            </a:xfrm>
            <a:custGeom>
              <a:avLst/>
              <a:gdLst>
                <a:gd name="T0" fmla="*/ 175 w 647"/>
                <a:gd name="T1" fmla="*/ 204 h 659"/>
                <a:gd name="T2" fmla="*/ 143 w 647"/>
                <a:gd name="T3" fmla="*/ 233 h 659"/>
                <a:gd name="T4" fmla="*/ 122 w 647"/>
                <a:gd name="T5" fmla="*/ 262 h 659"/>
                <a:gd name="T6" fmla="*/ 112 w 647"/>
                <a:gd name="T7" fmla="*/ 289 h 659"/>
                <a:gd name="T8" fmla="*/ 114 w 647"/>
                <a:gd name="T9" fmla="*/ 317 h 659"/>
                <a:gd name="T10" fmla="*/ 128 w 647"/>
                <a:gd name="T11" fmla="*/ 345 h 659"/>
                <a:gd name="T12" fmla="*/ 147 w 647"/>
                <a:gd name="T13" fmla="*/ 363 h 659"/>
                <a:gd name="T14" fmla="*/ 170 w 647"/>
                <a:gd name="T15" fmla="*/ 372 h 659"/>
                <a:gd name="T16" fmla="*/ 200 w 647"/>
                <a:gd name="T17" fmla="*/ 373 h 659"/>
                <a:gd name="T18" fmla="*/ 234 w 647"/>
                <a:gd name="T19" fmla="*/ 363 h 659"/>
                <a:gd name="T20" fmla="*/ 272 w 647"/>
                <a:gd name="T21" fmla="*/ 342 h 659"/>
                <a:gd name="T22" fmla="*/ 261 w 647"/>
                <a:gd name="T23" fmla="*/ 142 h 659"/>
                <a:gd name="T24" fmla="*/ 324 w 647"/>
                <a:gd name="T25" fmla="*/ 420 h 659"/>
                <a:gd name="T26" fmla="*/ 300 w 647"/>
                <a:gd name="T27" fmla="*/ 446 h 659"/>
                <a:gd name="T28" fmla="*/ 286 w 647"/>
                <a:gd name="T29" fmla="*/ 471 h 659"/>
                <a:gd name="T30" fmla="*/ 281 w 647"/>
                <a:gd name="T31" fmla="*/ 496 h 659"/>
                <a:gd name="T32" fmla="*/ 285 w 647"/>
                <a:gd name="T33" fmla="*/ 517 h 659"/>
                <a:gd name="T34" fmla="*/ 299 w 647"/>
                <a:gd name="T35" fmla="*/ 538 h 659"/>
                <a:gd name="T36" fmla="*/ 319 w 647"/>
                <a:gd name="T37" fmla="*/ 554 h 659"/>
                <a:gd name="T38" fmla="*/ 343 w 647"/>
                <a:gd name="T39" fmla="*/ 560 h 659"/>
                <a:gd name="T40" fmla="*/ 370 w 647"/>
                <a:gd name="T41" fmla="*/ 555 h 659"/>
                <a:gd name="T42" fmla="*/ 401 w 647"/>
                <a:gd name="T43" fmla="*/ 543 h 659"/>
                <a:gd name="T44" fmla="*/ 435 w 647"/>
                <a:gd name="T45" fmla="*/ 520 h 659"/>
                <a:gd name="T46" fmla="*/ 347 w 647"/>
                <a:gd name="T47" fmla="*/ 402 h 659"/>
                <a:gd name="T48" fmla="*/ 444 w 647"/>
                <a:gd name="T49" fmla="*/ 621 h 659"/>
                <a:gd name="T50" fmla="*/ 381 w 647"/>
                <a:gd name="T51" fmla="*/ 650 h 659"/>
                <a:gd name="T52" fmla="*/ 321 w 647"/>
                <a:gd name="T53" fmla="*/ 659 h 659"/>
                <a:gd name="T54" fmla="*/ 273 w 647"/>
                <a:gd name="T55" fmla="*/ 652 h 659"/>
                <a:gd name="T56" fmla="*/ 243 w 647"/>
                <a:gd name="T57" fmla="*/ 639 h 659"/>
                <a:gd name="T58" fmla="*/ 222 w 647"/>
                <a:gd name="T59" fmla="*/ 625 h 659"/>
                <a:gd name="T60" fmla="*/ 204 w 647"/>
                <a:gd name="T61" fmla="*/ 604 h 659"/>
                <a:gd name="T62" fmla="*/ 190 w 647"/>
                <a:gd name="T63" fmla="*/ 580 h 659"/>
                <a:gd name="T64" fmla="*/ 184 w 647"/>
                <a:gd name="T65" fmla="*/ 553 h 659"/>
                <a:gd name="T66" fmla="*/ 183 w 647"/>
                <a:gd name="T67" fmla="*/ 526 h 659"/>
                <a:gd name="T68" fmla="*/ 188 w 647"/>
                <a:gd name="T69" fmla="*/ 497 h 659"/>
                <a:gd name="T70" fmla="*/ 182 w 647"/>
                <a:gd name="T71" fmla="*/ 463 h 659"/>
                <a:gd name="T72" fmla="*/ 137 w 647"/>
                <a:gd name="T73" fmla="*/ 464 h 659"/>
                <a:gd name="T74" fmla="*/ 104 w 647"/>
                <a:gd name="T75" fmla="*/ 458 h 659"/>
                <a:gd name="T76" fmla="*/ 71 w 647"/>
                <a:gd name="T77" fmla="*/ 445 h 659"/>
                <a:gd name="T78" fmla="*/ 41 w 647"/>
                <a:gd name="T79" fmla="*/ 425 h 659"/>
                <a:gd name="T80" fmla="*/ 27 w 647"/>
                <a:gd name="T81" fmla="*/ 408 h 659"/>
                <a:gd name="T82" fmla="*/ 11 w 647"/>
                <a:gd name="T83" fmla="*/ 381 h 659"/>
                <a:gd name="T84" fmla="*/ 0 w 647"/>
                <a:gd name="T85" fmla="*/ 333 h 659"/>
                <a:gd name="T86" fmla="*/ 5 w 647"/>
                <a:gd name="T87" fmla="*/ 286 h 659"/>
                <a:gd name="T88" fmla="*/ 17 w 647"/>
                <a:gd name="T89" fmla="*/ 251 h 659"/>
                <a:gd name="T90" fmla="*/ 38 w 647"/>
                <a:gd name="T91" fmla="*/ 214 h 659"/>
                <a:gd name="T92" fmla="*/ 88 w 647"/>
                <a:gd name="T93" fmla="*/ 158 h 659"/>
                <a:gd name="T94" fmla="*/ 300 w 647"/>
                <a:gd name="T95"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7" h="659">
                  <a:moveTo>
                    <a:pt x="261" y="142"/>
                  </a:moveTo>
                  <a:lnTo>
                    <a:pt x="188" y="194"/>
                  </a:lnTo>
                  <a:lnTo>
                    <a:pt x="175" y="204"/>
                  </a:lnTo>
                  <a:lnTo>
                    <a:pt x="164" y="214"/>
                  </a:lnTo>
                  <a:lnTo>
                    <a:pt x="153" y="223"/>
                  </a:lnTo>
                  <a:lnTo>
                    <a:pt x="143" y="233"/>
                  </a:lnTo>
                  <a:lnTo>
                    <a:pt x="135" y="243"/>
                  </a:lnTo>
                  <a:lnTo>
                    <a:pt x="128" y="252"/>
                  </a:lnTo>
                  <a:lnTo>
                    <a:pt x="122" y="262"/>
                  </a:lnTo>
                  <a:lnTo>
                    <a:pt x="117" y="270"/>
                  </a:lnTo>
                  <a:lnTo>
                    <a:pt x="114" y="280"/>
                  </a:lnTo>
                  <a:lnTo>
                    <a:pt x="112" y="289"/>
                  </a:lnTo>
                  <a:lnTo>
                    <a:pt x="110" y="299"/>
                  </a:lnTo>
                  <a:lnTo>
                    <a:pt x="112" y="308"/>
                  </a:lnTo>
                  <a:lnTo>
                    <a:pt x="114" y="317"/>
                  </a:lnTo>
                  <a:lnTo>
                    <a:pt x="117" y="327"/>
                  </a:lnTo>
                  <a:lnTo>
                    <a:pt x="121" y="335"/>
                  </a:lnTo>
                  <a:lnTo>
                    <a:pt x="128" y="345"/>
                  </a:lnTo>
                  <a:lnTo>
                    <a:pt x="133" y="352"/>
                  </a:lnTo>
                  <a:lnTo>
                    <a:pt x="139" y="358"/>
                  </a:lnTo>
                  <a:lnTo>
                    <a:pt x="147" y="363"/>
                  </a:lnTo>
                  <a:lnTo>
                    <a:pt x="154" y="367"/>
                  </a:lnTo>
                  <a:lnTo>
                    <a:pt x="162" y="370"/>
                  </a:lnTo>
                  <a:lnTo>
                    <a:pt x="170" y="372"/>
                  </a:lnTo>
                  <a:lnTo>
                    <a:pt x="180" y="373"/>
                  </a:lnTo>
                  <a:lnTo>
                    <a:pt x="189" y="375"/>
                  </a:lnTo>
                  <a:lnTo>
                    <a:pt x="200" y="373"/>
                  </a:lnTo>
                  <a:lnTo>
                    <a:pt x="210" y="370"/>
                  </a:lnTo>
                  <a:lnTo>
                    <a:pt x="222" y="367"/>
                  </a:lnTo>
                  <a:lnTo>
                    <a:pt x="234" y="363"/>
                  </a:lnTo>
                  <a:lnTo>
                    <a:pt x="247" y="358"/>
                  </a:lnTo>
                  <a:lnTo>
                    <a:pt x="259" y="350"/>
                  </a:lnTo>
                  <a:lnTo>
                    <a:pt x="272" y="342"/>
                  </a:lnTo>
                  <a:lnTo>
                    <a:pt x="286" y="332"/>
                  </a:lnTo>
                  <a:lnTo>
                    <a:pt x="360" y="279"/>
                  </a:lnTo>
                  <a:lnTo>
                    <a:pt x="261" y="142"/>
                  </a:lnTo>
                  <a:close/>
                  <a:moveTo>
                    <a:pt x="347" y="402"/>
                  </a:moveTo>
                  <a:lnTo>
                    <a:pt x="335" y="411"/>
                  </a:lnTo>
                  <a:lnTo>
                    <a:pt x="324" y="420"/>
                  </a:lnTo>
                  <a:lnTo>
                    <a:pt x="315" y="429"/>
                  </a:lnTo>
                  <a:lnTo>
                    <a:pt x="307" y="437"/>
                  </a:lnTo>
                  <a:lnTo>
                    <a:pt x="300" y="446"/>
                  </a:lnTo>
                  <a:lnTo>
                    <a:pt x="294" y="454"/>
                  </a:lnTo>
                  <a:lnTo>
                    <a:pt x="289" y="463"/>
                  </a:lnTo>
                  <a:lnTo>
                    <a:pt x="286" y="471"/>
                  </a:lnTo>
                  <a:lnTo>
                    <a:pt x="283" y="480"/>
                  </a:lnTo>
                  <a:lnTo>
                    <a:pt x="282" y="487"/>
                  </a:lnTo>
                  <a:lnTo>
                    <a:pt x="281" y="496"/>
                  </a:lnTo>
                  <a:lnTo>
                    <a:pt x="282" y="503"/>
                  </a:lnTo>
                  <a:lnTo>
                    <a:pt x="283" y="511"/>
                  </a:lnTo>
                  <a:lnTo>
                    <a:pt x="285" y="517"/>
                  </a:lnTo>
                  <a:lnTo>
                    <a:pt x="289" y="525"/>
                  </a:lnTo>
                  <a:lnTo>
                    <a:pt x="293" y="531"/>
                  </a:lnTo>
                  <a:lnTo>
                    <a:pt x="299" y="538"/>
                  </a:lnTo>
                  <a:lnTo>
                    <a:pt x="305" y="545"/>
                  </a:lnTo>
                  <a:lnTo>
                    <a:pt x="312" y="550"/>
                  </a:lnTo>
                  <a:lnTo>
                    <a:pt x="319" y="554"/>
                  </a:lnTo>
                  <a:lnTo>
                    <a:pt x="326" y="557"/>
                  </a:lnTo>
                  <a:lnTo>
                    <a:pt x="335" y="559"/>
                  </a:lnTo>
                  <a:lnTo>
                    <a:pt x="343" y="560"/>
                  </a:lnTo>
                  <a:lnTo>
                    <a:pt x="352" y="560"/>
                  </a:lnTo>
                  <a:lnTo>
                    <a:pt x="360" y="557"/>
                  </a:lnTo>
                  <a:lnTo>
                    <a:pt x="370" y="555"/>
                  </a:lnTo>
                  <a:lnTo>
                    <a:pt x="379" y="552"/>
                  </a:lnTo>
                  <a:lnTo>
                    <a:pt x="390" y="548"/>
                  </a:lnTo>
                  <a:lnTo>
                    <a:pt x="401" y="543"/>
                  </a:lnTo>
                  <a:lnTo>
                    <a:pt x="411" y="536"/>
                  </a:lnTo>
                  <a:lnTo>
                    <a:pt x="423" y="529"/>
                  </a:lnTo>
                  <a:lnTo>
                    <a:pt x="435" y="520"/>
                  </a:lnTo>
                  <a:lnTo>
                    <a:pt x="502" y="472"/>
                  </a:lnTo>
                  <a:lnTo>
                    <a:pt x="415" y="352"/>
                  </a:lnTo>
                  <a:lnTo>
                    <a:pt x="347" y="402"/>
                  </a:lnTo>
                  <a:close/>
                  <a:moveTo>
                    <a:pt x="492" y="590"/>
                  </a:moveTo>
                  <a:lnTo>
                    <a:pt x="468" y="606"/>
                  </a:lnTo>
                  <a:lnTo>
                    <a:pt x="444" y="621"/>
                  </a:lnTo>
                  <a:lnTo>
                    <a:pt x="422" y="633"/>
                  </a:lnTo>
                  <a:lnTo>
                    <a:pt x="401" y="643"/>
                  </a:lnTo>
                  <a:lnTo>
                    <a:pt x="381" y="650"/>
                  </a:lnTo>
                  <a:lnTo>
                    <a:pt x="360" y="654"/>
                  </a:lnTo>
                  <a:lnTo>
                    <a:pt x="340" y="657"/>
                  </a:lnTo>
                  <a:lnTo>
                    <a:pt x="321" y="659"/>
                  </a:lnTo>
                  <a:lnTo>
                    <a:pt x="305" y="657"/>
                  </a:lnTo>
                  <a:lnTo>
                    <a:pt x="289" y="655"/>
                  </a:lnTo>
                  <a:lnTo>
                    <a:pt x="273" y="652"/>
                  </a:lnTo>
                  <a:lnTo>
                    <a:pt x="257" y="647"/>
                  </a:lnTo>
                  <a:lnTo>
                    <a:pt x="250" y="644"/>
                  </a:lnTo>
                  <a:lnTo>
                    <a:pt x="243" y="639"/>
                  </a:lnTo>
                  <a:lnTo>
                    <a:pt x="236" y="635"/>
                  </a:lnTo>
                  <a:lnTo>
                    <a:pt x="229" y="630"/>
                  </a:lnTo>
                  <a:lnTo>
                    <a:pt x="222" y="625"/>
                  </a:lnTo>
                  <a:lnTo>
                    <a:pt x="216" y="618"/>
                  </a:lnTo>
                  <a:lnTo>
                    <a:pt x="210" y="612"/>
                  </a:lnTo>
                  <a:lnTo>
                    <a:pt x="204" y="604"/>
                  </a:lnTo>
                  <a:lnTo>
                    <a:pt x="199" y="596"/>
                  </a:lnTo>
                  <a:lnTo>
                    <a:pt x="194" y="588"/>
                  </a:lnTo>
                  <a:lnTo>
                    <a:pt x="190" y="580"/>
                  </a:lnTo>
                  <a:lnTo>
                    <a:pt x="188" y="571"/>
                  </a:lnTo>
                  <a:lnTo>
                    <a:pt x="185" y="562"/>
                  </a:lnTo>
                  <a:lnTo>
                    <a:pt x="184" y="553"/>
                  </a:lnTo>
                  <a:lnTo>
                    <a:pt x="183" y="544"/>
                  </a:lnTo>
                  <a:lnTo>
                    <a:pt x="183" y="534"/>
                  </a:lnTo>
                  <a:lnTo>
                    <a:pt x="183" y="526"/>
                  </a:lnTo>
                  <a:lnTo>
                    <a:pt x="184" y="516"/>
                  </a:lnTo>
                  <a:lnTo>
                    <a:pt x="186" y="506"/>
                  </a:lnTo>
                  <a:lnTo>
                    <a:pt x="188" y="497"/>
                  </a:lnTo>
                  <a:lnTo>
                    <a:pt x="194" y="478"/>
                  </a:lnTo>
                  <a:lnTo>
                    <a:pt x="203" y="459"/>
                  </a:lnTo>
                  <a:lnTo>
                    <a:pt x="182" y="463"/>
                  </a:lnTo>
                  <a:lnTo>
                    <a:pt x="159" y="464"/>
                  </a:lnTo>
                  <a:lnTo>
                    <a:pt x="149" y="464"/>
                  </a:lnTo>
                  <a:lnTo>
                    <a:pt x="137" y="464"/>
                  </a:lnTo>
                  <a:lnTo>
                    <a:pt x="126" y="463"/>
                  </a:lnTo>
                  <a:lnTo>
                    <a:pt x="115" y="461"/>
                  </a:lnTo>
                  <a:lnTo>
                    <a:pt x="104" y="458"/>
                  </a:lnTo>
                  <a:lnTo>
                    <a:pt x="92" y="454"/>
                  </a:lnTo>
                  <a:lnTo>
                    <a:pt x="82" y="450"/>
                  </a:lnTo>
                  <a:lnTo>
                    <a:pt x="71" y="445"/>
                  </a:lnTo>
                  <a:lnTo>
                    <a:pt x="61" y="439"/>
                  </a:lnTo>
                  <a:lnTo>
                    <a:pt x="51" y="432"/>
                  </a:lnTo>
                  <a:lnTo>
                    <a:pt x="41" y="425"/>
                  </a:lnTo>
                  <a:lnTo>
                    <a:pt x="33" y="415"/>
                  </a:lnTo>
                  <a:lnTo>
                    <a:pt x="30" y="412"/>
                  </a:lnTo>
                  <a:lnTo>
                    <a:pt x="27" y="408"/>
                  </a:lnTo>
                  <a:lnTo>
                    <a:pt x="23" y="403"/>
                  </a:lnTo>
                  <a:lnTo>
                    <a:pt x="18" y="396"/>
                  </a:lnTo>
                  <a:lnTo>
                    <a:pt x="11" y="381"/>
                  </a:lnTo>
                  <a:lnTo>
                    <a:pt x="5" y="365"/>
                  </a:lnTo>
                  <a:lnTo>
                    <a:pt x="2" y="349"/>
                  </a:lnTo>
                  <a:lnTo>
                    <a:pt x="0" y="333"/>
                  </a:lnTo>
                  <a:lnTo>
                    <a:pt x="1" y="317"/>
                  </a:lnTo>
                  <a:lnTo>
                    <a:pt x="2" y="301"/>
                  </a:lnTo>
                  <a:lnTo>
                    <a:pt x="5" y="286"/>
                  </a:lnTo>
                  <a:lnTo>
                    <a:pt x="9" y="271"/>
                  </a:lnTo>
                  <a:lnTo>
                    <a:pt x="14" y="262"/>
                  </a:lnTo>
                  <a:lnTo>
                    <a:pt x="17" y="251"/>
                  </a:lnTo>
                  <a:lnTo>
                    <a:pt x="21" y="242"/>
                  </a:lnTo>
                  <a:lnTo>
                    <a:pt x="27" y="232"/>
                  </a:lnTo>
                  <a:lnTo>
                    <a:pt x="38" y="214"/>
                  </a:lnTo>
                  <a:lnTo>
                    <a:pt x="53" y="195"/>
                  </a:lnTo>
                  <a:lnTo>
                    <a:pt x="69" y="176"/>
                  </a:lnTo>
                  <a:lnTo>
                    <a:pt x="88" y="158"/>
                  </a:lnTo>
                  <a:lnTo>
                    <a:pt x="110" y="138"/>
                  </a:lnTo>
                  <a:lnTo>
                    <a:pt x="136" y="119"/>
                  </a:lnTo>
                  <a:lnTo>
                    <a:pt x="300" y="0"/>
                  </a:lnTo>
                  <a:lnTo>
                    <a:pt x="647" y="478"/>
                  </a:lnTo>
                  <a:lnTo>
                    <a:pt x="492" y="59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8" name="Freeform 173"/>
            <p:cNvSpPr>
              <a:spLocks/>
            </p:cNvSpPr>
            <p:nvPr userDrawn="1"/>
          </p:nvSpPr>
          <p:spPr bwMode="auto">
            <a:xfrm>
              <a:off x="4943" y="3910"/>
              <a:ext cx="60" cy="63"/>
            </a:xfrm>
            <a:custGeom>
              <a:avLst/>
              <a:gdLst>
                <a:gd name="T0" fmla="*/ 346 w 597"/>
                <a:gd name="T1" fmla="*/ 624 h 624"/>
                <a:gd name="T2" fmla="*/ 385 w 597"/>
                <a:gd name="T3" fmla="*/ 485 h 624"/>
                <a:gd name="T4" fmla="*/ 423 w 597"/>
                <a:gd name="T5" fmla="*/ 453 h 624"/>
                <a:gd name="T6" fmla="*/ 453 w 597"/>
                <a:gd name="T7" fmla="*/ 419 h 624"/>
                <a:gd name="T8" fmla="*/ 474 w 597"/>
                <a:gd name="T9" fmla="*/ 381 h 624"/>
                <a:gd name="T10" fmla="*/ 481 w 597"/>
                <a:gd name="T11" fmla="*/ 362 h 624"/>
                <a:gd name="T12" fmla="*/ 487 w 597"/>
                <a:gd name="T13" fmla="*/ 343 h 624"/>
                <a:gd name="T14" fmla="*/ 491 w 597"/>
                <a:gd name="T15" fmla="*/ 323 h 624"/>
                <a:gd name="T16" fmla="*/ 492 w 597"/>
                <a:gd name="T17" fmla="*/ 304 h 624"/>
                <a:gd name="T18" fmla="*/ 491 w 597"/>
                <a:gd name="T19" fmla="*/ 284 h 624"/>
                <a:gd name="T20" fmla="*/ 487 w 597"/>
                <a:gd name="T21" fmla="*/ 263 h 624"/>
                <a:gd name="T22" fmla="*/ 481 w 597"/>
                <a:gd name="T23" fmla="*/ 243 h 624"/>
                <a:gd name="T24" fmla="*/ 474 w 597"/>
                <a:gd name="T25" fmla="*/ 223 h 624"/>
                <a:gd name="T26" fmla="*/ 452 w 597"/>
                <a:gd name="T27" fmla="*/ 183 h 624"/>
                <a:gd name="T28" fmla="*/ 420 w 597"/>
                <a:gd name="T29" fmla="*/ 149 h 624"/>
                <a:gd name="T30" fmla="*/ 403 w 597"/>
                <a:gd name="T31" fmla="*/ 135 h 624"/>
                <a:gd name="T32" fmla="*/ 386 w 597"/>
                <a:gd name="T33" fmla="*/ 123 h 624"/>
                <a:gd name="T34" fmla="*/ 368 w 597"/>
                <a:gd name="T35" fmla="*/ 114 h 624"/>
                <a:gd name="T36" fmla="*/ 348 w 597"/>
                <a:gd name="T37" fmla="*/ 107 h 624"/>
                <a:gd name="T38" fmla="*/ 329 w 597"/>
                <a:gd name="T39" fmla="*/ 102 h 624"/>
                <a:gd name="T40" fmla="*/ 310 w 597"/>
                <a:gd name="T41" fmla="*/ 99 h 624"/>
                <a:gd name="T42" fmla="*/ 290 w 597"/>
                <a:gd name="T43" fmla="*/ 99 h 624"/>
                <a:gd name="T44" fmla="*/ 270 w 597"/>
                <a:gd name="T45" fmla="*/ 100 h 624"/>
                <a:gd name="T46" fmla="*/ 227 w 597"/>
                <a:gd name="T47" fmla="*/ 109 h 624"/>
                <a:gd name="T48" fmla="*/ 186 w 597"/>
                <a:gd name="T49" fmla="*/ 126 h 624"/>
                <a:gd name="T50" fmla="*/ 143 w 597"/>
                <a:gd name="T51" fmla="*/ 153 h 624"/>
                <a:gd name="T52" fmla="*/ 216 w 597"/>
                <a:gd name="T53" fmla="*/ 272 h 624"/>
                <a:gd name="T54" fmla="*/ 377 w 597"/>
                <a:gd name="T55" fmla="*/ 270 h 624"/>
                <a:gd name="T56" fmla="*/ 138 w 597"/>
                <a:gd name="T57" fmla="*/ 337 h 624"/>
                <a:gd name="T58" fmla="*/ 0 w 597"/>
                <a:gd name="T59" fmla="*/ 146 h 624"/>
                <a:gd name="T60" fmla="*/ 105 w 597"/>
                <a:gd name="T61" fmla="*/ 70 h 624"/>
                <a:gd name="T62" fmla="*/ 137 w 597"/>
                <a:gd name="T63" fmla="*/ 51 h 624"/>
                <a:gd name="T64" fmla="*/ 169 w 597"/>
                <a:gd name="T65" fmla="*/ 34 h 624"/>
                <a:gd name="T66" fmla="*/ 201 w 597"/>
                <a:gd name="T67" fmla="*/ 21 h 624"/>
                <a:gd name="T68" fmla="*/ 233 w 597"/>
                <a:gd name="T69" fmla="*/ 10 h 624"/>
                <a:gd name="T70" fmla="*/ 263 w 597"/>
                <a:gd name="T71" fmla="*/ 4 h 624"/>
                <a:gd name="T72" fmla="*/ 294 w 597"/>
                <a:gd name="T73" fmla="*/ 1 h 624"/>
                <a:gd name="T74" fmla="*/ 325 w 597"/>
                <a:gd name="T75" fmla="*/ 0 h 624"/>
                <a:gd name="T76" fmla="*/ 355 w 597"/>
                <a:gd name="T77" fmla="*/ 2 h 624"/>
                <a:gd name="T78" fmla="*/ 383 w 597"/>
                <a:gd name="T79" fmla="*/ 7 h 624"/>
                <a:gd name="T80" fmla="*/ 411 w 597"/>
                <a:gd name="T81" fmla="*/ 16 h 624"/>
                <a:gd name="T82" fmla="*/ 439 w 597"/>
                <a:gd name="T83" fmla="*/ 27 h 624"/>
                <a:gd name="T84" fmla="*/ 464 w 597"/>
                <a:gd name="T85" fmla="*/ 42 h 624"/>
                <a:gd name="T86" fmla="*/ 489 w 597"/>
                <a:gd name="T87" fmla="*/ 59 h 624"/>
                <a:gd name="T88" fmla="*/ 512 w 597"/>
                <a:gd name="T89" fmla="*/ 78 h 624"/>
                <a:gd name="T90" fmla="*/ 533 w 597"/>
                <a:gd name="T91" fmla="*/ 102 h 624"/>
                <a:gd name="T92" fmla="*/ 553 w 597"/>
                <a:gd name="T93" fmla="*/ 127 h 624"/>
                <a:gd name="T94" fmla="*/ 567 w 597"/>
                <a:gd name="T95" fmla="*/ 155 h 624"/>
                <a:gd name="T96" fmla="*/ 580 w 597"/>
                <a:gd name="T97" fmla="*/ 184 h 624"/>
                <a:gd name="T98" fmla="*/ 589 w 597"/>
                <a:gd name="T99" fmla="*/ 212 h 624"/>
                <a:gd name="T100" fmla="*/ 595 w 597"/>
                <a:gd name="T101" fmla="*/ 241 h 624"/>
                <a:gd name="T102" fmla="*/ 597 w 597"/>
                <a:gd name="T103" fmla="*/ 271 h 624"/>
                <a:gd name="T104" fmla="*/ 597 w 597"/>
                <a:gd name="T105" fmla="*/ 300 h 624"/>
                <a:gd name="T106" fmla="*/ 593 w 597"/>
                <a:gd name="T107" fmla="*/ 329 h 624"/>
                <a:gd name="T108" fmla="*/ 587 w 597"/>
                <a:gd name="T109" fmla="*/ 358 h 624"/>
                <a:gd name="T110" fmla="*/ 577 w 597"/>
                <a:gd name="T111" fmla="*/ 387 h 624"/>
                <a:gd name="T112" fmla="*/ 563 w 597"/>
                <a:gd name="T113" fmla="*/ 416 h 624"/>
                <a:gd name="T114" fmla="*/ 547 w 597"/>
                <a:gd name="T115" fmla="*/ 443 h 624"/>
                <a:gd name="T116" fmla="*/ 528 w 597"/>
                <a:gd name="T117" fmla="*/ 471 h 624"/>
                <a:gd name="T118" fmla="*/ 506 w 597"/>
                <a:gd name="T119" fmla="*/ 497 h 624"/>
                <a:gd name="T120" fmla="*/ 480 w 597"/>
                <a:gd name="T121" fmla="*/ 523 h 624"/>
                <a:gd name="T122" fmla="*/ 452 w 597"/>
                <a:gd name="T123" fmla="*/ 54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4">
                  <a:moveTo>
                    <a:pt x="436" y="559"/>
                  </a:moveTo>
                  <a:lnTo>
                    <a:pt x="346" y="624"/>
                  </a:lnTo>
                  <a:lnTo>
                    <a:pt x="294" y="551"/>
                  </a:lnTo>
                  <a:lnTo>
                    <a:pt x="385" y="485"/>
                  </a:lnTo>
                  <a:lnTo>
                    <a:pt x="405" y="470"/>
                  </a:lnTo>
                  <a:lnTo>
                    <a:pt x="423" y="453"/>
                  </a:lnTo>
                  <a:lnTo>
                    <a:pt x="439" y="436"/>
                  </a:lnTo>
                  <a:lnTo>
                    <a:pt x="453" y="419"/>
                  </a:lnTo>
                  <a:lnTo>
                    <a:pt x="464" y="400"/>
                  </a:lnTo>
                  <a:lnTo>
                    <a:pt x="474" y="381"/>
                  </a:lnTo>
                  <a:lnTo>
                    <a:pt x="478" y="372"/>
                  </a:lnTo>
                  <a:lnTo>
                    <a:pt x="481" y="362"/>
                  </a:lnTo>
                  <a:lnTo>
                    <a:pt x="484" y="353"/>
                  </a:lnTo>
                  <a:lnTo>
                    <a:pt x="487" y="343"/>
                  </a:lnTo>
                  <a:lnTo>
                    <a:pt x="489" y="334"/>
                  </a:lnTo>
                  <a:lnTo>
                    <a:pt x="491" y="323"/>
                  </a:lnTo>
                  <a:lnTo>
                    <a:pt x="491" y="313"/>
                  </a:lnTo>
                  <a:lnTo>
                    <a:pt x="492" y="304"/>
                  </a:lnTo>
                  <a:lnTo>
                    <a:pt x="491" y="293"/>
                  </a:lnTo>
                  <a:lnTo>
                    <a:pt x="491" y="284"/>
                  </a:lnTo>
                  <a:lnTo>
                    <a:pt x="489" y="273"/>
                  </a:lnTo>
                  <a:lnTo>
                    <a:pt x="487" y="263"/>
                  </a:lnTo>
                  <a:lnTo>
                    <a:pt x="484" y="253"/>
                  </a:lnTo>
                  <a:lnTo>
                    <a:pt x="481" y="243"/>
                  </a:lnTo>
                  <a:lnTo>
                    <a:pt x="478" y="233"/>
                  </a:lnTo>
                  <a:lnTo>
                    <a:pt x="474" y="223"/>
                  </a:lnTo>
                  <a:lnTo>
                    <a:pt x="463" y="203"/>
                  </a:lnTo>
                  <a:lnTo>
                    <a:pt x="452" y="183"/>
                  </a:lnTo>
                  <a:lnTo>
                    <a:pt x="436" y="164"/>
                  </a:lnTo>
                  <a:lnTo>
                    <a:pt x="420" y="149"/>
                  </a:lnTo>
                  <a:lnTo>
                    <a:pt x="411" y="141"/>
                  </a:lnTo>
                  <a:lnTo>
                    <a:pt x="403" y="135"/>
                  </a:lnTo>
                  <a:lnTo>
                    <a:pt x="394" y="129"/>
                  </a:lnTo>
                  <a:lnTo>
                    <a:pt x="386" y="123"/>
                  </a:lnTo>
                  <a:lnTo>
                    <a:pt x="376" y="119"/>
                  </a:lnTo>
                  <a:lnTo>
                    <a:pt x="368" y="114"/>
                  </a:lnTo>
                  <a:lnTo>
                    <a:pt x="358" y="110"/>
                  </a:lnTo>
                  <a:lnTo>
                    <a:pt x="348" y="107"/>
                  </a:lnTo>
                  <a:lnTo>
                    <a:pt x="339" y="104"/>
                  </a:lnTo>
                  <a:lnTo>
                    <a:pt x="329" y="102"/>
                  </a:lnTo>
                  <a:lnTo>
                    <a:pt x="320" y="100"/>
                  </a:lnTo>
                  <a:lnTo>
                    <a:pt x="310" y="99"/>
                  </a:lnTo>
                  <a:lnTo>
                    <a:pt x="300" y="99"/>
                  </a:lnTo>
                  <a:lnTo>
                    <a:pt x="290" y="99"/>
                  </a:lnTo>
                  <a:lnTo>
                    <a:pt x="279" y="99"/>
                  </a:lnTo>
                  <a:lnTo>
                    <a:pt x="270" y="100"/>
                  </a:lnTo>
                  <a:lnTo>
                    <a:pt x="248" y="103"/>
                  </a:lnTo>
                  <a:lnTo>
                    <a:pt x="227" y="109"/>
                  </a:lnTo>
                  <a:lnTo>
                    <a:pt x="207" y="117"/>
                  </a:lnTo>
                  <a:lnTo>
                    <a:pt x="186" y="126"/>
                  </a:lnTo>
                  <a:lnTo>
                    <a:pt x="164" y="139"/>
                  </a:lnTo>
                  <a:lnTo>
                    <a:pt x="143" y="153"/>
                  </a:lnTo>
                  <a:lnTo>
                    <a:pt x="134" y="159"/>
                  </a:lnTo>
                  <a:lnTo>
                    <a:pt x="216" y="272"/>
                  </a:lnTo>
                  <a:lnTo>
                    <a:pt x="323" y="194"/>
                  </a:lnTo>
                  <a:lnTo>
                    <a:pt x="377" y="270"/>
                  </a:lnTo>
                  <a:lnTo>
                    <a:pt x="189" y="407"/>
                  </a:lnTo>
                  <a:lnTo>
                    <a:pt x="138" y="337"/>
                  </a:lnTo>
                  <a:lnTo>
                    <a:pt x="56" y="223"/>
                  </a:lnTo>
                  <a:lnTo>
                    <a:pt x="0" y="146"/>
                  </a:lnTo>
                  <a:lnTo>
                    <a:pt x="89" y="81"/>
                  </a:lnTo>
                  <a:lnTo>
                    <a:pt x="105" y="70"/>
                  </a:lnTo>
                  <a:lnTo>
                    <a:pt x="121" y="60"/>
                  </a:lnTo>
                  <a:lnTo>
                    <a:pt x="137" y="51"/>
                  </a:lnTo>
                  <a:lnTo>
                    <a:pt x="153" y="42"/>
                  </a:lnTo>
                  <a:lnTo>
                    <a:pt x="169" y="34"/>
                  </a:lnTo>
                  <a:lnTo>
                    <a:pt x="185" y="27"/>
                  </a:lnTo>
                  <a:lnTo>
                    <a:pt x="201" y="21"/>
                  </a:lnTo>
                  <a:lnTo>
                    <a:pt x="217" y="16"/>
                  </a:lnTo>
                  <a:lnTo>
                    <a:pt x="233" y="10"/>
                  </a:lnTo>
                  <a:lnTo>
                    <a:pt x="248" y="7"/>
                  </a:lnTo>
                  <a:lnTo>
                    <a:pt x="263" y="4"/>
                  </a:lnTo>
                  <a:lnTo>
                    <a:pt x="279" y="2"/>
                  </a:lnTo>
                  <a:lnTo>
                    <a:pt x="294" y="1"/>
                  </a:lnTo>
                  <a:lnTo>
                    <a:pt x="310" y="0"/>
                  </a:lnTo>
                  <a:lnTo>
                    <a:pt x="325" y="0"/>
                  </a:lnTo>
                  <a:lnTo>
                    <a:pt x="340" y="1"/>
                  </a:lnTo>
                  <a:lnTo>
                    <a:pt x="355" y="2"/>
                  </a:lnTo>
                  <a:lnTo>
                    <a:pt x="370" y="5"/>
                  </a:lnTo>
                  <a:lnTo>
                    <a:pt x="383" y="7"/>
                  </a:lnTo>
                  <a:lnTo>
                    <a:pt x="397" y="11"/>
                  </a:lnTo>
                  <a:lnTo>
                    <a:pt x="411" y="16"/>
                  </a:lnTo>
                  <a:lnTo>
                    <a:pt x="425" y="21"/>
                  </a:lnTo>
                  <a:lnTo>
                    <a:pt x="439" y="27"/>
                  </a:lnTo>
                  <a:lnTo>
                    <a:pt x="452" y="34"/>
                  </a:lnTo>
                  <a:lnTo>
                    <a:pt x="464" y="42"/>
                  </a:lnTo>
                  <a:lnTo>
                    <a:pt x="477" y="50"/>
                  </a:lnTo>
                  <a:lnTo>
                    <a:pt x="489" y="59"/>
                  </a:lnTo>
                  <a:lnTo>
                    <a:pt x="500" y="69"/>
                  </a:lnTo>
                  <a:lnTo>
                    <a:pt x="512" y="78"/>
                  </a:lnTo>
                  <a:lnTo>
                    <a:pt x="523" y="90"/>
                  </a:lnTo>
                  <a:lnTo>
                    <a:pt x="533" y="102"/>
                  </a:lnTo>
                  <a:lnTo>
                    <a:pt x="543" y="114"/>
                  </a:lnTo>
                  <a:lnTo>
                    <a:pt x="553" y="127"/>
                  </a:lnTo>
                  <a:lnTo>
                    <a:pt x="560" y="141"/>
                  </a:lnTo>
                  <a:lnTo>
                    <a:pt x="567" y="155"/>
                  </a:lnTo>
                  <a:lnTo>
                    <a:pt x="574" y="170"/>
                  </a:lnTo>
                  <a:lnTo>
                    <a:pt x="580" y="184"/>
                  </a:lnTo>
                  <a:lnTo>
                    <a:pt x="584" y="197"/>
                  </a:lnTo>
                  <a:lnTo>
                    <a:pt x="589" y="212"/>
                  </a:lnTo>
                  <a:lnTo>
                    <a:pt x="592" y="226"/>
                  </a:lnTo>
                  <a:lnTo>
                    <a:pt x="595" y="241"/>
                  </a:lnTo>
                  <a:lnTo>
                    <a:pt x="596" y="256"/>
                  </a:lnTo>
                  <a:lnTo>
                    <a:pt x="597" y="271"/>
                  </a:lnTo>
                  <a:lnTo>
                    <a:pt x="597" y="285"/>
                  </a:lnTo>
                  <a:lnTo>
                    <a:pt x="597" y="300"/>
                  </a:lnTo>
                  <a:lnTo>
                    <a:pt x="595" y="314"/>
                  </a:lnTo>
                  <a:lnTo>
                    <a:pt x="593" y="329"/>
                  </a:lnTo>
                  <a:lnTo>
                    <a:pt x="591" y="344"/>
                  </a:lnTo>
                  <a:lnTo>
                    <a:pt x="587" y="358"/>
                  </a:lnTo>
                  <a:lnTo>
                    <a:pt x="582" y="373"/>
                  </a:lnTo>
                  <a:lnTo>
                    <a:pt x="577" y="387"/>
                  </a:lnTo>
                  <a:lnTo>
                    <a:pt x="571" y="402"/>
                  </a:lnTo>
                  <a:lnTo>
                    <a:pt x="563" y="416"/>
                  </a:lnTo>
                  <a:lnTo>
                    <a:pt x="556" y="429"/>
                  </a:lnTo>
                  <a:lnTo>
                    <a:pt x="547" y="443"/>
                  </a:lnTo>
                  <a:lnTo>
                    <a:pt x="538" y="457"/>
                  </a:lnTo>
                  <a:lnTo>
                    <a:pt x="528" y="471"/>
                  </a:lnTo>
                  <a:lnTo>
                    <a:pt x="517" y="484"/>
                  </a:lnTo>
                  <a:lnTo>
                    <a:pt x="506" y="497"/>
                  </a:lnTo>
                  <a:lnTo>
                    <a:pt x="493" y="510"/>
                  </a:lnTo>
                  <a:lnTo>
                    <a:pt x="480" y="523"/>
                  </a:lnTo>
                  <a:lnTo>
                    <a:pt x="465" y="535"/>
                  </a:lnTo>
                  <a:lnTo>
                    <a:pt x="452" y="547"/>
                  </a:lnTo>
                  <a:lnTo>
                    <a:pt x="436" y="559"/>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9" name="Freeform 174"/>
            <p:cNvSpPr>
              <a:spLocks noEditPoints="1"/>
            </p:cNvSpPr>
            <p:nvPr userDrawn="1"/>
          </p:nvSpPr>
          <p:spPr bwMode="auto">
            <a:xfrm>
              <a:off x="4938" y="4028"/>
              <a:ext cx="66" cy="64"/>
            </a:xfrm>
            <a:custGeom>
              <a:avLst/>
              <a:gdLst>
                <a:gd name="T0" fmla="*/ 454 w 657"/>
                <a:gd name="T1" fmla="*/ 175 h 647"/>
                <a:gd name="T2" fmla="*/ 424 w 657"/>
                <a:gd name="T3" fmla="*/ 143 h 647"/>
                <a:gd name="T4" fmla="*/ 396 w 657"/>
                <a:gd name="T5" fmla="*/ 121 h 647"/>
                <a:gd name="T6" fmla="*/ 369 w 657"/>
                <a:gd name="T7" fmla="*/ 112 h 647"/>
                <a:gd name="T8" fmla="*/ 340 w 657"/>
                <a:gd name="T9" fmla="*/ 113 h 647"/>
                <a:gd name="T10" fmla="*/ 312 w 657"/>
                <a:gd name="T11" fmla="*/ 127 h 647"/>
                <a:gd name="T12" fmla="*/ 294 w 657"/>
                <a:gd name="T13" fmla="*/ 147 h 647"/>
                <a:gd name="T14" fmla="*/ 285 w 657"/>
                <a:gd name="T15" fmla="*/ 170 h 647"/>
                <a:gd name="T16" fmla="*/ 285 w 657"/>
                <a:gd name="T17" fmla="*/ 200 h 647"/>
                <a:gd name="T18" fmla="*/ 294 w 657"/>
                <a:gd name="T19" fmla="*/ 234 h 647"/>
                <a:gd name="T20" fmla="*/ 315 w 657"/>
                <a:gd name="T21" fmla="*/ 272 h 647"/>
                <a:gd name="T22" fmla="*/ 516 w 657"/>
                <a:gd name="T23" fmla="*/ 262 h 647"/>
                <a:gd name="T24" fmla="*/ 238 w 657"/>
                <a:gd name="T25" fmla="*/ 324 h 647"/>
                <a:gd name="T26" fmla="*/ 211 w 657"/>
                <a:gd name="T27" fmla="*/ 300 h 647"/>
                <a:gd name="T28" fmla="*/ 186 w 657"/>
                <a:gd name="T29" fmla="*/ 286 h 647"/>
                <a:gd name="T30" fmla="*/ 162 w 657"/>
                <a:gd name="T31" fmla="*/ 281 h 647"/>
                <a:gd name="T32" fmla="*/ 140 w 657"/>
                <a:gd name="T33" fmla="*/ 285 h 647"/>
                <a:gd name="T34" fmla="*/ 119 w 657"/>
                <a:gd name="T35" fmla="*/ 299 h 647"/>
                <a:gd name="T36" fmla="*/ 104 w 657"/>
                <a:gd name="T37" fmla="*/ 319 h 647"/>
                <a:gd name="T38" fmla="*/ 98 w 657"/>
                <a:gd name="T39" fmla="*/ 342 h 647"/>
                <a:gd name="T40" fmla="*/ 102 w 657"/>
                <a:gd name="T41" fmla="*/ 370 h 647"/>
                <a:gd name="T42" fmla="*/ 116 w 657"/>
                <a:gd name="T43" fmla="*/ 401 h 647"/>
                <a:gd name="T44" fmla="*/ 137 w 657"/>
                <a:gd name="T45" fmla="*/ 435 h 647"/>
                <a:gd name="T46" fmla="*/ 256 w 657"/>
                <a:gd name="T47" fmla="*/ 347 h 647"/>
                <a:gd name="T48" fmla="*/ 37 w 657"/>
                <a:gd name="T49" fmla="*/ 444 h 647"/>
                <a:gd name="T50" fmla="*/ 8 w 657"/>
                <a:gd name="T51" fmla="*/ 381 h 647"/>
                <a:gd name="T52" fmla="*/ 0 w 657"/>
                <a:gd name="T53" fmla="*/ 321 h 647"/>
                <a:gd name="T54" fmla="*/ 6 w 657"/>
                <a:gd name="T55" fmla="*/ 273 h 647"/>
                <a:gd name="T56" fmla="*/ 19 w 657"/>
                <a:gd name="T57" fmla="*/ 242 h 647"/>
                <a:gd name="T58" fmla="*/ 34 w 657"/>
                <a:gd name="T59" fmla="*/ 222 h 647"/>
                <a:gd name="T60" fmla="*/ 53 w 657"/>
                <a:gd name="T61" fmla="*/ 204 h 647"/>
                <a:gd name="T62" fmla="*/ 78 w 657"/>
                <a:gd name="T63" fmla="*/ 190 h 647"/>
                <a:gd name="T64" fmla="*/ 105 w 657"/>
                <a:gd name="T65" fmla="*/ 184 h 647"/>
                <a:gd name="T66" fmla="*/ 133 w 657"/>
                <a:gd name="T67" fmla="*/ 183 h 647"/>
                <a:gd name="T68" fmla="*/ 161 w 657"/>
                <a:gd name="T69" fmla="*/ 188 h 647"/>
                <a:gd name="T70" fmla="*/ 195 w 657"/>
                <a:gd name="T71" fmla="*/ 182 h 647"/>
                <a:gd name="T72" fmla="*/ 194 w 657"/>
                <a:gd name="T73" fmla="*/ 137 h 647"/>
                <a:gd name="T74" fmla="*/ 200 w 657"/>
                <a:gd name="T75" fmla="*/ 103 h 647"/>
                <a:gd name="T76" fmla="*/ 212 w 657"/>
                <a:gd name="T77" fmla="*/ 71 h 647"/>
                <a:gd name="T78" fmla="*/ 234 w 657"/>
                <a:gd name="T79" fmla="*/ 41 h 647"/>
                <a:gd name="T80" fmla="*/ 250 w 657"/>
                <a:gd name="T81" fmla="*/ 26 h 647"/>
                <a:gd name="T82" fmla="*/ 277 w 657"/>
                <a:gd name="T83" fmla="*/ 10 h 647"/>
                <a:gd name="T84" fmla="*/ 324 w 657"/>
                <a:gd name="T85" fmla="*/ 0 h 647"/>
                <a:gd name="T86" fmla="*/ 371 w 657"/>
                <a:gd name="T87" fmla="*/ 5 h 647"/>
                <a:gd name="T88" fmla="*/ 406 w 657"/>
                <a:gd name="T89" fmla="*/ 17 h 647"/>
                <a:gd name="T90" fmla="*/ 435 w 657"/>
                <a:gd name="T91" fmla="*/ 32 h 647"/>
                <a:gd name="T92" fmla="*/ 463 w 657"/>
                <a:gd name="T93" fmla="*/ 52 h 647"/>
                <a:gd name="T94" fmla="*/ 519 w 657"/>
                <a:gd name="T95" fmla="*/ 110 h 647"/>
                <a:gd name="T96" fmla="*/ 180 w 657"/>
                <a:gd name="T97"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7" h="647">
                  <a:moveTo>
                    <a:pt x="516" y="262"/>
                  </a:moveTo>
                  <a:lnTo>
                    <a:pt x="463" y="188"/>
                  </a:lnTo>
                  <a:lnTo>
                    <a:pt x="454" y="175"/>
                  </a:lnTo>
                  <a:lnTo>
                    <a:pt x="444" y="164"/>
                  </a:lnTo>
                  <a:lnTo>
                    <a:pt x="433" y="153"/>
                  </a:lnTo>
                  <a:lnTo>
                    <a:pt x="424" y="143"/>
                  </a:lnTo>
                  <a:lnTo>
                    <a:pt x="414" y="135"/>
                  </a:lnTo>
                  <a:lnTo>
                    <a:pt x="406" y="127"/>
                  </a:lnTo>
                  <a:lnTo>
                    <a:pt x="396" y="121"/>
                  </a:lnTo>
                  <a:lnTo>
                    <a:pt x="387" y="117"/>
                  </a:lnTo>
                  <a:lnTo>
                    <a:pt x="377" y="114"/>
                  </a:lnTo>
                  <a:lnTo>
                    <a:pt x="369" y="112"/>
                  </a:lnTo>
                  <a:lnTo>
                    <a:pt x="359" y="110"/>
                  </a:lnTo>
                  <a:lnTo>
                    <a:pt x="350" y="112"/>
                  </a:lnTo>
                  <a:lnTo>
                    <a:pt x="340" y="113"/>
                  </a:lnTo>
                  <a:lnTo>
                    <a:pt x="331" y="117"/>
                  </a:lnTo>
                  <a:lnTo>
                    <a:pt x="322" y="121"/>
                  </a:lnTo>
                  <a:lnTo>
                    <a:pt x="312" y="127"/>
                  </a:lnTo>
                  <a:lnTo>
                    <a:pt x="306" y="133"/>
                  </a:lnTo>
                  <a:lnTo>
                    <a:pt x="300" y="139"/>
                  </a:lnTo>
                  <a:lnTo>
                    <a:pt x="294" y="147"/>
                  </a:lnTo>
                  <a:lnTo>
                    <a:pt x="290" y="154"/>
                  </a:lnTo>
                  <a:lnTo>
                    <a:pt x="287" y="162"/>
                  </a:lnTo>
                  <a:lnTo>
                    <a:pt x="285" y="170"/>
                  </a:lnTo>
                  <a:lnTo>
                    <a:pt x="284" y="180"/>
                  </a:lnTo>
                  <a:lnTo>
                    <a:pt x="284" y="189"/>
                  </a:lnTo>
                  <a:lnTo>
                    <a:pt x="285" y="200"/>
                  </a:lnTo>
                  <a:lnTo>
                    <a:pt x="287" y="210"/>
                  </a:lnTo>
                  <a:lnTo>
                    <a:pt x="290" y="222"/>
                  </a:lnTo>
                  <a:lnTo>
                    <a:pt x="294" y="234"/>
                  </a:lnTo>
                  <a:lnTo>
                    <a:pt x="301" y="247"/>
                  </a:lnTo>
                  <a:lnTo>
                    <a:pt x="307" y="259"/>
                  </a:lnTo>
                  <a:lnTo>
                    <a:pt x="315" y="272"/>
                  </a:lnTo>
                  <a:lnTo>
                    <a:pt x="325" y="286"/>
                  </a:lnTo>
                  <a:lnTo>
                    <a:pt x="379" y="360"/>
                  </a:lnTo>
                  <a:lnTo>
                    <a:pt x="516" y="262"/>
                  </a:lnTo>
                  <a:close/>
                  <a:moveTo>
                    <a:pt x="256" y="347"/>
                  </a:moveTo>
                  <a:lnTo>
                    <a:pt x="246" y="335"/>
                  </a:lnTo>
                  <a:lnTo>
                    <a:pt x="238" y="324"/>
                  </a:lnTo>
                  <a:lnTo>
                    <a:pt x="228" y="315"/>
                  </a:lnTo>
                  <a:lnTo>
                    <a:pt x="220" y="307"/>
                  </a:lnTo>
                  <a:lnTo>
                    <a:pt x="211" y="300"/>
                  </a:lnTo>
                  <a:lnTo>
                    <a:pt x="203" y="293"/>
                  </a:lnTo>
                  <a:lnTo>
                    <a:pt x="194" y="289"/>
                  </a:lnTo>
                  <a:lnTo>
                    <a:pt x="186" y="286"/>
                  </a:lnTo>
                  <a:lnTo>
                    <a:pt x="178" y="283"/>
                  </a:lnTo>
                  <a:lnTo>
                    <a:pt x="170" y="282"/>
                  </a:lnTo>
                  <a:lnTo>
                    <a:pt x="162" y="281"/>
                  </a:lnTo>
                  <a:lnTo>
                    <a:pt x="155" y="282"/>
                  </a:lnTo>
                  <a:lnTo>
                    <a:pt x="148" y="283"/>
                  </a:lnTo>
                  <a:lnTo>
                    <a:pt x="140" y="285"/>
                  </a:lnTo>
                  <a:lnTo>
                    <a:pt x="134" y="288"/>
                  </a:lnTo>
                  <a:lnTo>
                    <a:pt x="126" y="292"/>
                  </a:lnTo>
                  <a:lnTo>
                    <a:pt x="119" y="299"/>
                  </a:lnTo>
                  <a:lnTo>
                    <a:pt x="112" y="305"/>
                  </a:lnTo>
                  <a:lnTo>
                    <a:pt x="108" y="313"/>
                  </a:lnTo>
                  <a:lnTo>
                    <a:pt x="104" y="319"/>
                  </a:lnTo>
                  <a:lnTo>
                    <a:pt x="101" y="326"/>
                  </a:lnTo>
                  <a:lnTo>
                    <a:pt x="99" y="335"/>
                  </a:lnTo>
                  <a:lnTo>
                    <a:pt x="98" y="342"/>
                  </a:lnTo>
                  <a:lnTo>
                    <a:pt x="99" y="352"/>
                  </a:lnTo>
                  <a:lnTo>
                    <a:pt x="100" y="360"/>
                  </a:lnTo>
                  <a:lnTo>
                    <a:pt x="102" y="370"/>
                  </a:lnTo>
                  <a:lnTo>
                    <a:pt x="105" y="380"/>
                  </a:lnTo>
                  <a:lnTo>
                    <a:pt x="110" y="390"/>
                  </a:lnTo>
                  <a:lnTo>
                    <a:pt x="116" y="401"/>
                  </a:lnTo>
                  <a:lnTo>
                    <a:pt x="122" y="412"/>
                  </a:lnTo>
                  <a:lnTo>
                    <a:pt x="129" y="423"/>
                  </a:lnTo>
                  <a:lnTo>
                    <a:pt x="137" y="435"/>
                  </a:lnTo>
                  <a:lnTo>
                    <a:pt x="186" y="501"/>
                  </a:lnTo>
                  <a:lnTo>
                    <a:pt x="305" y="415"/>
                  </a:lnTo>
                  <a:lnTo>
                    <a:pt x="256" y="347"/>
                  </a:lnTo>
                  <a:close/>
                  <a:moveTo>
                    <a:pt x="68" y="492"/>
                  </a:moveTo>
                  <a:lnTo>
                    <a:pt x="51" y="468"/>
                  </a:lnTo>
                  <a:lnTo>
                    <a:pt x="37" y="444"/>
                  </a:lnTo>
                  <a:lnTo>
                    <a:pt x="24" y="422"/>
                  </a:lnTo>
                  <a:lnTo>
                    <a:pt x="16" y="401"/>
                  </a:lnTo>
                  <a:lnTo>
                    <a:pt x="8" y="381"/>
                  </a:lnTo>
                  <a:lnTo>
                    <a:pt x="3" y="360"/>
                  </a:lnTo>
                  <a:lnTo>
                    <a:pt x="1" y="340"/>
                  </a:lnTo>
                  <a:lnTo>
                    <a:pt x="0" y="321"/>
                  </a:lnTo>
                  <a:lnTo>
                    <a:pt x="0" y="305"/>
                  </a:lnTo>
                  <a:lnTo>
                    <a:pt x="2" y="289"/>
                  </a:lnTo>
                  <a:lnTo>
                    <a:pt x="6" y="273"/>
                  </a:lnTo>
                  <a:lnTo>
                    <a:pt x="11" y="257"/>
                  </a:lnTo>
                  <a:lnTo>
                    <a:pt x="15" y="250"/>
                  </a:lnTo>
                  <a:lnTo>
                    <a:pt x="19" y="242"/>
                  </a:lnTo>
                  <a:lnTo>
                    <a:pt x="23" y="236"/>
                  </a:lnTo>
                  <a:lnTo>
                    <a:pt x="27" y="229"/>
                  </a:lnTo>
                  <a:lnTo>
                    <a:pt x="34" y="222"/>
                  </a:lnTo>
                  <a:lnTo>
                    <a:pt x="39" y="216"/>
                  </a:lnTo>
                  <a:lnTo>
                    <a:pt x="47" y="210"/>
                  </a:lnTo>
                  <a:lnTo>
                    <a:pt x="53" y="204"/>
                  </a:lnTo>
                  <a:lnTo>
                    <a:pt x="61" y="199"/>
                  </a:lnTo>
                  <a:lnTo>
                    <a:pt x="70" y="195"/>
                  </a:lnTo>
                  <a:lnTo>
                    <a:pt x="78" y="190"/>
                  </a:lnTo>
                  <a:lnTo>
                    <a:pt x="87" y="188"/>
                  </a:lnTo>
                  <a:lnTo>
                    <a:pt x="95" y="185"/>
                  </a:lnTo>
                  <a:lnTo>
                    <a:pt x="105" y="184"/>
                  </a:lnTo>
                  <a:lnTo>
                    <a:pt x="113" y="183"/>
                  </a:lnTo>
                  <a:lnTo>
                    <a:pt x="123" y="183"/>
                  </a:lnTo>
                  <a:lnTo>
                    <a:pt x="133" y="183"/>
                  </a:lnTo>
                  <a:lnTo>
                    <a:pt x="142" y="184"/>
                  </a:lnTo>
                  <a:lnTo>
                    <a:pt x="152" y="186"/>
                  </a:lnTo>
                  <a:lnTo>
                    <a:pt x="161" y="188"/>
                  </a:lnTo>
                  <a:lnTo>
                    <a:pt x="180" y="195"/>
                  </a:lnTo>
                  <a:lnTo>
                    <a:pt x="199" y="203"/>
                  </a:lnTo>
                  <a:lnTo>
                    <a:pt x="195" y="182"/>
                  </a:lnTo>
                  <a:lnTo>
                    <a:pt x="193" y="159"/>
                  </a:lnTo>
                  <a:lnTo>
                    <a:pt x="193" y="149"/>
                  </a:lnTo>
                  <a:lnTo>
                    <a:pt x="194" y="137"/>
                  </a:lnTo>
                  <a:lnTo>
                    <a:pt x="195" y="126"/>
                  </a:lnTo>
                  <a:lnTo>
                    <a:pt x="197" y="115"/>
                  </a:lnTo>
                  <a:lnTo>
                    <a:pt x="200" y="103"/>
                  </a:lnTo>
                  <a:lnTo>
                    <a:pt x="203" y="92"/>
                  </a:lnTo>
                  <a:lnTo>
                    <a:pt x="207" y="82"/>
                  </a:lnTo>
                  <a:lnTo>
                    <a:pt x="212" y="71"/>
                  </a:lnTo>
                  <a:lnTo>
                    <a:pt x="219" y="60"/>
                  </a:lnTo>
                  <a:lnTo>
                    <a:pt x="225" y="51"/>
                  </a:lnTo>
                  <a:lnTo>
                    <a:pt x="234" y="41"/>
                  </a:lnTo>
                  <a:lnTo>
                    <a:pt x="242" y="33"/>
                  </a:lnTo>
                  <a:lnTo>
                    <a:pt x="245" y="30"/>
                  </a:lnTo>
                  <a:lnTo>
                    <a:pt x="250" y="26"/>
                  </a:lnTo>
                  <a:lnTo>
                    <a:pt x="254" y="23"/>
                  </a:lnTo>
                  <a:lnTo>
                    <a:pt x="261" y="18"/>
                  </a:lnTo>
                  <a:lnTo>
                    <a:pt x="277" y="10"/>
                  </a:lnTo>
                  <a:lnTo>
                    <a:pt x="292" y="5"/>
                  </a:lnTo>
                  <a:lnTo>
                    <a:pt x="308" y="2"/>
                  </a:lnTo>
                  <a:lnTo>
                    <a:pt x="324" y="0"/>
                  </a:lnTo>
                  <a:lnTo>
                    <a:pt x="340" y="0"/>
                  </a:lnTo>
                  <a:lnTo>
                    <a:pt x="356" y="2"/>
                  </a:lnTo>
                  <a:lnTo>
                    <a:pt x="371" y="5"/>
                  </a:lnTo>
                  <a:lnTo>
                    <a:pt x="386" y="9"/>
                  </a:lnTo>
                  <a:lnTo>
                    <a:pt x="396" y="14"/>
                  </a:lnTo>
                  <a:lnTo>
                    <a:pt x="406" y="17"/>
                  </a:lnTo>
                  <a:lnTo>
                    <a:pt x="415" y="21"/>
                  </a:lnTo>
                  <a:lnTo>
                    <a:pt x="425" y="26"/>
                  </a:lnTo>
                  <a:lnTo>
                    <a:pt x="435" y="32"/>
                  </a:lnTo>
                  <a:lnTo>
                    <a:pt x="444" y="38"/>
                  </a:lnTo>
                  <a:lnTo>
                    <a:pt x="454" y="45"/>
                  </a:lnTo>
                  <a:lnTo>
                    <a:pt x="463" y="52"/>
                  </a:lnTo>
                  <a:lnTo>
                    <a:pt x="481" y="69"/>
                  </a:lnTo>
                  <a:lnTo>
                    <a:pt x="500" y="88"/>
                  </a:lnTo>
                  <a:lnTo>
                    <a:pt x="519" y="110"/>
                  </a:lnTo>
                  <a:lnTo>
                    <a:pt x="538" y="136"/>
                  </a:lnTo>
                  <a:lnTo>
                    <a:pt x="657" y="300"/>
                  </a:lnTo>
                  <a:lnTo>
                    <a:pt x="180" y="647"/>
                  </a:lnTo>
                  <a:lnTo>
                    <a:pt x="68" y="49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0" name="Freeform 175"/>
            <p:cNvSpPr>
              <a:spLocks/>
            </p:cNvSpPr>
            <p:nvPr userDrawn="1"/>
          </p:nvSpPr>
          <p:spPr bwMode="auto">
            <a:xfrm>
              <a:off x="4899" y="3980"/>
              <a:ext cx="62" cy="60"/>
            </a:xfrm>
            <a:custGeom>
              <a:avLst/>
              <a:gdLst>
                <a:gd name="T0" fmla="*/ 0 w 625"/>
                <a:gd name="T1" fmla="*/ 347 h 598"/>
                <a:gd name="T2" fmla="*/ 139 w 625"/>
                <a:gd name="T3" fmla="*/ 385 h 598"/>
                <a:gd name="T4" fmla="*/ 171 w 625"/>
                <a:gd name="T5" fmla="*/ 424 h 598"/>
                <a:gd name="T6" fmla="*/ 206 w 625"/>
                <a:gd name="T7" fmla="*/ 454 h 598"/>
                <a:gd name="T8" fmla="*/ 243 w 625"/>
                <a:gd name="T9" fmla="*/ 475 h 598"/>
                <a:gd name="T10" fmla="*/ 261 w 625"/>
                <a:gd name="T11" fmla="*/ 482 h 598"/>
                <a:gd name="T12" fmla="*/ 281 w 625"/>
                <a:gd name="T13" fmla="*/ 488 h 598"/>
                <a:gd name="T14" fmla="*/ 300 w 625"/>
                <a:gd name="T15" fmla="*/ 491 h 598"/>
                <a:gd name="T16" fmla="*/ 320 w 625"/>
                <a:gd name="T17" fmla="*/ 493 h 598"/>
                <a:gd name="T18" fmla="*/ 341 w 625"/>
                <a:gd name="T19" fmla="*/ 491 h 598"/>
                <a:gd name="T20" fmla="*/ 361 w 625"/>
                <a:gd name="T21" fmla="*/ 488 h 598"/>
                <a:gd name="T22" fmla="*/ 381 w 625"/>
                <a:gd name="T23" fmla="*/ 482 h 598"/>
                <a:gd name="T24" fmla="*/ 401 w 625"/>
                <a:gd name="T25" fmla="*/ 475 h 598"/>
                <a:gd name="T26" fmla="*/ 442 w 625"/>
                <a:gd name="T27" fmla="*/ 451 h 598"/>
                <a:gd name="T28" fmla="*/ 475 w 625"/>
                <a:gd name="T29" fmla="*/ 421 h 598"/>
                <a:gd name="T30" fmla="*/ 488 w 625"/>
                <a:gd name="T31" fmla="*/ 404 h 598"/>
                <a:gd name="T32" fmla="*/ 500 w 625"/>
                <a:gd name="T33" fmla="*/ 386 h 598"/>
                <a:gd name="T34" fmla="*/ 510 w 625"/>
                <a:gd name="T35" fmla="*/ 368 h 598"/>
                <a:gd name="T36" fmla="*/ 517 w 625"/>
                <a:gd name="T37" fmla="*/ 349 h 598"/>
                <a:gd name="T38" fmla="*/ 521 w 625"/>
                <a:gd name="T39" fmla="*/ 330 h 598"/>
                <a:gd name="T40" fmla="*/ 525 w 625"/>
                <a:gd name="T41" fmla="*/ 311 h 598"/>
                <a:gd name="T42" fmla="*/ 526 w 625"/>
                <a:gd name="T43" fmla="*/ 291 h 598"/>
                <a:gd name="T44" fmla="*/ 525 w 625"/>
                <a:gd name="T45" fmla="*/ 269 h 598"/>
                <a:gd name="T46" fmla="*/ 515 w 625"/>
                <a:gd name="T47" fmla="*/ 228 h 598"/>
                <a:gd name="T48" fmla="*/ 497 w 625"/>
                <a:gd name="T49" fmla="*/ 187 h 598"/>
                <a:gd name="T50" fmla="*/ 470 w 625"/>
                <a:gd name="T51" fmla="*/ 144 h 598"/>
                <a:gd name="T52" fmla="*/ 352 w 625"/>
                <a:gd name="T53" fmla="*/ 216 h 598"/>
                <a:gd name="T54" fmla="*/ 353 w 625"/>
                <a:gd name="T55" fmla="*/ 378 h 598"/>
                <a:gd name="T56" fmla="*/ 286 w 625"/>
                <a:gd name="T57" fmla="*/ 139 h 598"/>
                <a:gd name="T58" fmla="*/ 478 w 625"/>
                <a:gd name="T59" fmla="*/ 0 h 598"/>
                <a:gd name="T60" fmla="*/ 553 w 625"/>
                <a:gd name="T61" fmla="*/ 106 h 598"/>
                <a:gd name="T62" fmla="*/ 574 w 625"/>
                <a:gd name="T63" fmla="*/ 138 h 598"/>
                <a:gd name="T64" fmla="*/ 589 w 625"/>
                <a:gd name="T65" fmla="*/ 169 h 598"/>
                <a:gd name="T66" fmla="*/ 603 w 625"/>
                <a:gd name="T67" fmla="*/ 201 h 598"/>
                <a:gd name="T68" fmla="*/ 613 w 625"/>
                <a:gd name="T69" fmla="*/ 233 h 598"/>
                <a:gd name="T70" fmla="*/ 619 w 625"/>
                <a:gd name="T71" fmla="*/ 264 h 598"/>
                <a:gd name="T72" fmla="*/ 623 w 625"/>
                <a:gd name="T73" fmla="*/ 295 h 598"/>
                <a:gd name="T74" fmla="*/ 623 w 625"/>
                <a:gd name="T75" fmla="*/ 326 h 598"/>
                <a:gd name="T76" fmla="*/ 621 w 625"/>
                <a:gd name="T77" fmla="*/ 356 h 598"/>
                <a:gd name="T78" fmla="*/ 616 w 625"/>
                <a:gd name="T79" fmla="*/ 384 h 598"/>
                <a:gd name="T80" fmla="*/ 608 w 625"/>
                <a:gd name="T81" fmla="*/ 412 h 598"/>
                <a:gd name="T82" fmla="*/ 596 w 625"/>
                <a:gd name="T83" fmla="*/ 440 h 598"/>
                <a:gd name="T84" fmla="*/ 582 w 625"/>
                <a:gd name="T85" fmla="*/ 465 h 598"/>
                <a:gd name="T86" fmla="*/ 565 w 625"/>
                <a:gd name="T87" fmla="*/ 490 h 598"/>
                <a:gd name="T88" fmla="*/ 545 w 625"/>
                <a:gd name="T89" fmla="*/ 513 h 598"/>
                <a:gd name="T90" fmla="*/ 522 w 625"/>
                <a:gd name="T91" fmla="*/ 534 h 598"/>
                <a:gd name="T92" fmla="*/ 496 w 625"/>
                <a:gd name="T93" fmla="*/ 553 h 598"/>
                <a:gd name="T94" fmla="*/ 468 w 625"/>
                <a:gd name="T95" fmla="*/ 568 h 598"/>
                <a:gd name="T96" fmla="*/ 441 w 625"/>
                <a:gd name="T97" fmla="*/ 581 h 598"/>
                <a:gd name="T98" fmla="*/ 412 w 625"/>
                <a:gd name="T99" fmla="*/ 590 h 598"/>
                <a:gd name="T100" fmla="*/ 382 w 625"/>
                <a:gd name="T101" fmla="*/ 596 h 598"/>
                <a:gd name="T102" fmla="*/ 353 w 625"/>
                <a:gd name="T103" fmla="*/ 598 h 598"/>
                <a:gd name="T104" fmla="*/ 324 w 625"/>
                <a:gd name="T105" fmla="*/ 598 h 598"/>
                <a:gd name="T106" fmla="*/ 295 w 625"/>
                <a:gd name="T107" fmla="*/ 594 h 598"/>
                <a:gd name="T108" fmla="*/ 265 w 625"/>
                <a:gd name="T109" fmla="*/ 588 h 598"/>
                <a:gd name="T110" fmla="*/ 237 w 625"/>
                <a:gd name="T111" fmla="*/ 578 h 598"/>
                <a:gd name="T112" fmla="*/ 208 w 625"/>
                <a:gd name="T113" fmla="*/ 564 h 598"/>
                <a:gd name="T114" fmla="*/ 180 w 625"/>
                <a:gd name="T115" fmla="*/ 548 h 598"/>
                <a:gd name="T116" fmla="*/ 154 w 625"/>
                <a:gd name="T117" fmla="*/ 529 h 598"/>
                <a:gd name="T118" fmla="*/ 127 w 625"/>
                <a:gd name="T119" fmla="*/ 507 h 598"/>
                <a:gd name="T120" fmla="*/ 101 w 625"/>
                <a:gd name="T121" fmla="*/ 481 h 598"/>
                <a:gd name="T122" fmla="*/ 77 w 625"/>
                <a:gd name="T123" fmla="*/ 451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5" h="598">
                  <a:moveTo>
                    <a:pt x="65" y="436"/>
                  </a:moveTo>
                  <a:lnTo>
                    <a:pt x="0" y="347"/>
                  </a:lnTo>
                  <a:lnTo>
                    <a:pt x="73" y="295"/>
                  </a:lnTo>
                  <a:lnTo>
                    <a:pt x="139" y="385"/>
                  </a:lnTo>
                  <a:lnTo>
                    <a:pt x="155" y="406"/>
                  </a:lnTo>
                  <a:lnTo>
                    <a:pt x="171" y="424"/>
                  </a:lnTo>
                  <a:lnTo>
                    <a:pt x="188" y="440"/>
                  </a:lnTo>
                  <a:lnTo>
                    <a:pt x="206" y="454"/>
                  </a:lnTo>
                  <a:lnTo>
                    <a:pt x="224" y="465"/>
                  </a:lnTo>
                  <a:lnTo>
                    <a:pt x="243" y="475"/>
                  </a:lnTo>
                  <a:lnTo>
                    <a:pt x="251" y="479"/>
                  </a:lnTo>
                  <a:lnTo>
                    <a:pt x="261" y="482"/>
                  </a:lnTo>
                  <a:lnTo>
                    <a:pt x="272" y="485"/>
                  </a:lnTo>
                  <a:lnTo>
                    <a:pt x="281" y="488"/>
                  </a:lnTo>
                  <a:lnTo>
                    <a:pt x="291" y="490"/>
                  </a:lnTo>
                  <a:lnTo>
                    <a:pt x="300" y="491"/>
                  </a:lnTo>
                  <a:lnTo>
                    <a:pt x="310" y="492"/>
                  </a:lnTo>
                  <a:lnTo>
                    <a:pt x="320" y="493"/>
                  </a:lnTo>
                  <a:lnTo>
                    <a:pt x="330" y="492"/>
                  </a:lnTo>
                  <a:lnTo>
                    <a:pt x="341" y="491"/>
                  </a:lnTo>
                  <a:lnTo>
                    <a:pt x="350" y="490"/>
                  </a:lnTo>
                  <a:lnTo>
                    <a:pt x="361" y="488"/>
                  </a:lnTo>
                  <a:lnTo>
                    <a:pt x="370" y="485"/>
                  </a:lnTo>
                  <a:lnTo>
                    <a:pt x="381" y="482"/>
                  </a:lnTo>
                  <a:lnTo>
                    <a:pt x="391" y="479"/>
                  </a:lnTo>
                  <a:lnTo>
                    <a:pt x="401" y="475"/>
                  </a:lnTo>
                  <a:lnTo>
                    <a:pt x="421" y="464"/>
                  </a:lnTo>
                  <a:lnTo>
                    <a:pt x="442" y="451"/>
                  </a:lnTo>
                  <a:lnTo>
                    <a:pt x="459" y="436"/>
                  </a:lnTo>
                  <a:lnTo>
                    <a:pt x="475" y="421"/>
                  </a:lnTo>
                  <a:lnTo>
                    <a:pt x="482" y="412"/>
                  </a:lnTo>
                  <a:lnTo>
                    <a:pt x="488" y="404"/>
                  </a:lnTo>
                  <a:lnTo>
                    <a:pt x="495" y="395"/>
                  </a:lnTo>
                  <a:lnTo>
                    <a:pt x="500" y="386"/>
                  </a:lnTo>
                  <a:lnTo>
                    <a:pt x="505" y="377"/>
                  </a:lnTo>
                  <a:lnTo>
                    <a:pt x="510" y="368"/>
                  </a:lnTo>
                  <a:lnTo>
                    <a:pt x="513" y="359"/>
                  </a:lnTo>
                  <a:lnTo>
                    <a:pt x="517" y="349"/>
                  </a:lnTo>
                  <a:lnTo>
                    <a:pt x="519" y="340"/>
                  </a:lnTo>
                  <a:lnTo>
                    <a:pt x="521" y="330"/>
                  </a:lnTo>
                  <a:lnTo>
                    <a:pt x="524" y="321"/>
                  </a:lnTo>
                  <a:lnTo>
                    <a:pt x="525" y="311"/>
                  </a:lnTo>
                  <a:lnTo>
                    <a:pt x="526" y="300"/>
                  </a:lnTo>
                  <a:lnTo>
                    <a:pt x="526" y="291"/>
                  </a:lnTo>
                  <a:lnTo>
                    <a:pt x="525" y="280"/>
                  </a:lnTo>
                  <a:lnTo>
                    <a:pt x="525" y="269"/>
                  </a:lnTo>
                  <a:lnTo>
                    <a:pt x="520" y="249"/>
                  </a:lnTo>
                  <a:lnTo>
                    <a:pt x="515" y="228"/>
                  </a:lnTo>
                  <a:lnTo>
                    <a:pt x="508" y="208"/>
                  </a:lnTo>
                  <a:lnTo>
                    <a:pt x="497" y="187"/>
                  </a:lnTo>
                  <a:lnTo>
                    <a:pt x="485" y="165"/>
                  </a:lnTo>
                  <a:lnTo>
                    <a:pt x="470" y="144"/>
                  </a:lnTo>
                  <a:lnTo>
                    <a:pt x="464" y="134"/>
                  </a:lnTo>
                  <a:lnTo>
                    <a:pt x="352" y="216"/>
                  </a:lnTo>
                  <a:lnTo>
                    <a:pt x="430" y="324"/>
                  </a:lnTo>
                  <a:lnTo>
                    <a:pt x="353" y="378"/>
                  </a:lnTo>
                  <a:lnTo>
                    <a:pt x="217" y="190"/>
                  </a:lnTo>
                  <a:lnTo>
                    <a:pt x="286" y="139"/>
                  </a:lnTo>
                  <a:lnTo>
                    <a:pt x="400" y="57"/>
                  </a:lnTo>
                  <a:lnTo>
                    <a:pt x="478" y="0"/>
                  </a:lnTo>
                  <a:lnTo>
                    <a:pt x="543" y="90"/>
                  </a:lnTo>
                  <a:lnTo>
                    <a:pt x="553" y="106"/>
                  </a:lnTo>
                  <a:lnTo>
                    <a:pt x="564" y="122"/>
                  </a:lnTo>
                  <a:lnTo>
                    <a:pt x="574" y="138"/>
                  </a:lnTo>
                  <a:lnTo>
                    <a:pt x="582" y="154"/>
                  </a:lnTo>
                  <a:lnTo>
                    <a:pt x="589" y="169"/>
                  </a:lnTo>
                  <a:lnTo>
                    <a:pt x="597" y="185"/>
                  </a:lnTo>
                  <a:lnTo>
                    <a:pt x="603" y="201"/>
                  </a:lnTo>
                  <a:lnTo>
                    <a:pt x="609" y="217"/>
                  </a:lnTo>
                  <a:lnTo>
                    <a:pt x="613" y="233"/>
                  </a:lnTo>
                  <a:lnTo>
                    <a:pt x="617" y="248"/>
                  </a:lnTo>
                  <a:lnTo>
                    <a:pt x="619" y="264"/>
                  </a:lnTo>
                  <a:lnTo>
                    <a:pt x="621" y="280"/>
                  </a:lnTo>
                  <a:lnTo>
                    <a:pt x="623" y="295"/>
                  </a:lnTo>
                  <a:lnTo>
                    <a:pt x="625" y="311"/>
                  </a:lnTo>
                  <a:lnTo>
                    <a:pt x="623" y="326"/>
                  </a:lnTo>
                  <a:lnTo>
                    <a:pt x="623" y="341"/>
                  </a:lnTo>
                  <a:lnTo>
                    <a:pt x="621" y="356"/>
                  </a:lnTo>
                  <a:lnTo>
                    <a:pt x="619" y="369"/>
                  </a:lnTo>
                  <a:lnTo>
                    <a:pt x="616" y="384"/>
                  </a:lnTo>
                  <a:lnTo>
                    <a:pt x="612" y="398"/>
                  </a:lnTo>
                  <a:lnTo>
                    <a:pt x="608" y="412"/>
                  </a:lnTo>
                  <a:lnTo>
                    <a:pt x="602" y="426"/>
                  </a:lnTo>
                  <a:lnTo>
                    <a:pt x="596" y="440"/>
                  </a:lnTo>
                  <a:lnTo>
                    <a:pt x="589" y="452"/>
                  </a:lnTo>
                  <a:lnTo>
                    <a:pt x="582" y="465"/>
                  </a:lnTo>
                  <a:lnTo>
                    <a:pt x="574" y="478"/>
                  </a:lnTo>
                  <a:lnTo>
                    <a:pt x="565" y="490"/>
                  </a:lnTo>
                  <a:lnTo>
                    <a:pt x="555" y="501"/>
                  </a:lnTo>
                  <a:lnTo>
                    <a:pt x="545" y="513"/>
                  </a:lnTo>
                  <a:lnTo>
                    <a:pt x="534" y="524"/>
                  </a:lnTo>
                  <a:lnTo>
                    <a:pt x="522" y="534"/>
                  </a:lnTo>
                  <a:lnTo>
                    <a:pt x="510" y="544"/>
                  </a:lnTo>
                  <a:lnTo>
                    <a:pt x="496" y="553"/>
                  </a:lnTo>
                  <a:lnTo>
                    <a:pt x="482" y="561"/>
                  </a:lnTo>
                  <a:lnTo>
                    <a:pt x="468" y="568"/>
                  </a:lnTo>
                  <a:lnTo>
                    <a:pt x="454" y="575"/>
                  </a:lnTo>
                  <a:lnTo>
                    <a:pt x="441" y="581"/>
                  </a:lnTo>
                  <a:lnTo>
                    <a:pt x="426" y="585"/>
                  </a:lnTo>
                  <a:lnTo>
                    <a:pt x="412" y="590"/>
                  </a:lnTo>
                  <a:lnTo>
                    <a:pt x="397" y="593"/>
                  </a:lnTo>
                  <a:lnTo>
                    <a:pt x="382" y="596"/>
                  </a:lnTo>
                  <a:lnTo>
                    <a:pt x="368" y="597"/>
                  </a:lnTo>
                  <a:lnTo>
                    <a:pt x="353" y="598"/>
                  </a:lnTo>
                  <a:lnTo>
                    <a:pt x="339" y="598"/>
                  </a:lnTo>
                  <a:lnTo>
                    <a:pt x="324" y="598"/>
                  </a:lnTo>
                  <a:lnTo>
                    <a:pt x="309" y="596"/>
                  </a:lnTo>
                  <a:lnTo>
                    <a:pt x="295" y="594"/>
                  </a:lnTo>
                  <a:lnTo>
                    <a:pt x="280" y="592"/>
                  </a:lnTo>
                  <a:lnTo>
                    <a:pt x="265" y="588"/>
                  </a:lnTo>
                  <a:lnTo>
                    <a:pt x="251" y="583"/>
                  </a:lnTo>
                  <a:lnTo>
                    <a:pt x="237" y="578"/>
                  </a:lnTo>
                  <a:lnTo>
                    <a:pt x="223" y="572"/>
                  </a:lnTo>
                  <a:lnTo>
                    <a:pt x="208" y="564"/>
                  </a:lnTo>
                  <a:lnTo>
                    <a:pt x="194" y="557"/>
                  </a:lnTo>
                  <a:lnTo>
                    <a:pt x="180" y="548"/>
                  </a:lnTo>
                  <a:lnTo>
                    <a:pt x="166" y="539"/>
                  </a:lnTo>
                  <a:lnTo>
                    <a:pt x="154" y="529"/>
                  </a:lnTo>
                  <a:lnTo>
                    <a:pt x="140" y="518"/>
                  </a:lnTo>
                  <a:lnTo>
                    <a:pt x="127" y="507"/>
                  </a:lnTo>
                  <a:lnTo>
                    <a:pt x="114" y="494"/>
                  </a:lnTo>
                  <a:lnTo>
                    <a:pt x="101" y="481"/>
                  </a:lnTo>
                  <a:lnTo>
                    <a:pt x="89" y="466"/>
                  </a:lnTo>
                  <a:lnTo>
                    <a:pt x="77" y="451"/>
                  </a:lnTo>
                  <a:lnTo>
                    <a:pt x="65" y="43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1" name="Freeform 176"/>
            <p:cNvSpPr>
              <a:spLocks noEditPoints="1"/>
            </p:cNvSpPr>
            <p:nvPr userDrawn="1"/>
          </p:nvSpPr>
          <p:spPr bwMode="auto">
            <a:xfrm>
              <a:off x="4832" y="3845"/>
              <a:ext cx="65" cy="65"/>
            </a:xfrm>
            <a:custGeom>
              <a:avLst/>
              <a:gdLst>
                <a:gd name="T0" fmla="*/ 204 w 657"/>
                <a:gd name="T1" fmla="*/ 472 h 647"/>
                <a:gd name="T2" fmla="*/ 233 w 657"/>
                <a:gd name="T3" fmla="*/ 505 h 647"/>
                <a:gd name="T4" fmla="*/ 261 w 657"/>
                <a:gd name="T5" fmla="*/ 526 h 647"/>
                <a:gd name="T6" fmla="*/ 289 w 657"/>
                <a:gd name="T7" fmla="*/ 536 h 647"/>
                <a:gd name="T8" fmla="*/ 317 w 657"/>
                <a:gd name="T9" fmla="*/ 534 h 647"/>
                <a:gd name="T10" fmla="*/ 345 w 657"/>
                <a:gd name="T11" fmla="*/ 521 h 647"/>
                <a:gd name="T12" fmla="*/ 363 w 657"/>
                <a:gd name="T13" fmla="*/ 501 h 647"/>
                <a:gd name="T14" fmla="*/ 373 w 657"/>
                <a:gd name="T15" fmla="*/ 477 h 647"/>
                <a:gd name="T16" fmla="*/ 373 w 657"/>
                <a:gd name="T17" fmla="*/ 447 h 647"/>
                <a:gd name="T18" fmla="*/ 363 w 657"/>
                <a:gd name="T19" fmla="*/ 413 h 647"/>
                <a:gd name="T20" fmla="*/ 342 w 657"/>
                <a:gd name="T21" fmla="*/ 375 h 647"/>
                <a:gd name="T22" fmla="*/ 141 w 657"/>
                <a:gd name="T23" fmla="*/ 387 h 647"/>
                <a:gd name="T24" fmla="*/ 419 w 657"/>
                <a:gd name="T25" fmla="*/ 323 h 647"/>
                <a:gd name="T26" fmla="*/ 446 w 657"/>
                <a:gd name="T27" fmla="*/ 347 h 647"/>
                <a:gd name="T28" fmla="*/ 471 w 657"/>
                <a:gd name="T29" fmla="*/ 362 h 647"/>
                <a:gd name="T30" fmla="*/ 495 w 657"/>
                <a:gd name="T31" fmla="*/ 366 h 647"/>
                <a:gd name="T32" fmla="*/ 517 w 657"/>
                <a:gd name="T33" fmla="*/ 362 h 647"/>
                <a:gd name="T34" fmla="*/ 538 w 657"/>
                <a:gd name="T35" fmla="*/ 348 h 647"/>
                <a:gd name="T36" fmla="*/ 553 w 657"/>
                <a:gd name="T37" fmla="*/ 328 h 647"/>
                <a:gd name="T38" fmla="*/ 560 w 657"/>
                <a:gd name="T39" fmla="*/ 305 h 647"/>
                <a:gd name="T40" fmla="*/ 555 w 657"/>
                <a:gd name="T41" fmla="*/ 277 h 647"/>
                <a:gd name="T42" fmla="*/ 542 w 657"/>
                <a:gd name="T43" fmla="*/ 247 h 647"/>
                <a:gd name="T44" fmla="*/ 520 w 657"/>
                <a:gd name="T45" fmla="*/ 212 h 647"/>
                <a:gd name="T46" fmla="*/ 402 w 657"/>
                <a:gd name="T47" fmla="*/ 301 h 647"/>
                <a:gd name="T48" fmla="*/ 620 w 657"/>
                <a:gd name="T49" fmla="*/ 203 h 647"/>
                <a:gd name="T50" fmla="*/ 649 w 657"/>
                <a:gd name="T51" fmla="*/ 267 h 647"/>
                <a:gd name="T52" fmla="*/ 657 w 657"/>
                <a:gd name="T53" fmla="*/ 327 h 647"/>
                <a:gd name="T54" fmla="*/ 651 w 657"/>
                <a:gd name="T55" fmla="*/ 375 h 647"/>
                <a:gd name="T56" fmla="*/ 638 w 657"/>
                <a:gd name="T57" fmla="*/ 405 h 647"/>
                <a:gd name="T58" fmla="*/ 623 w 657"/>
                <a:gd name="T59" fmla="*/ 425 h 647"/>
                <a:gd name="T60" fmla="*/ 604 w 657"/>
                <a:gd name="T61" fmla="*/ 443 h 647"/>
                <a:gd name="T62" fmla="*/ 579 w 657"/>
                <a:gd name="T63" fmla="*/ 457 h 647"/>
                <a:gd name="T64" fmla="*/ 552 w 657"/>
                <a:gd name="T65" fmla="*/ 463 h 647"/>
                <a:gd name="T66" fmla="*/ 525 w 657"/>
                <a:gd name="T67" fmla="*/ 464 h 647"/>
                <a:gd name="T68" fmla="*/ 496 w 657"/>
                <a:gd name="T69" fmla="*/ 459 h 647"/>
                <a:gd name="T70" fmla="*/ 462 w 657"/>
                <a:gd name="T71" fmla="*/ 465 h 647"/>
                <a:gd name="T72" fmla="*/ 463 w 657"/>
                <a:gd name="T73" fmla="*/ 510 h 647"/>
                <a:gd name="T74" fmla="*/ 458 w 657"/>
                <a:gd name="T75" fmla="*/ 544 h 647"/>
                <a:gd name="T76" fmla="*/ 445 w 657"/>
                <a:gd name="T77" fmla="*/ 576 h 647"/>
                <a:gd name="T78" fmla="*/ 424 w 657"/>
                <a:gd name="T79" fmla="*/ 606 h 647"/>
                <a:gd name="T80" fmla="*/ 408 w 657"/>
                <a:gd name="T81" fmla="*/ 622 h 647"/>
                <a:gd name="T82" fmla="*/ 380 w 657"/>
                <a:gd name="T83" fmla="*/ 638 h 647"/>
                <a:gd name="T84" fmla="*/ 333 w 657"/>
                <a:gd name="T85" fmla="*/ 647 h 647"/>
                <a:gd name="T86" fmla="*/ 286 w 657"/>
                <a:gd name="T87" fmla="*/ 642 h 647"/>
                <a:gd name="T88" fmla="*/ 251 w 657"/>
                <a:gd name="T89" fmla="*/ 630 h 647"/>
                <a:gd name="T90" fmla="*/ 213 w 657"/>
                <a:gd name="T91" fmla="*/ 609 h 647"/>
                <a:gd name="T92" fmla="*/ 157 w 657"/>
                <a:gd name="T93" fmla="*/ 559 h 647"/>
                <a:gd name="T94" fmla="*/ 0 w 657"/>
                <a:gd name="T95" fmla="*/ 3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7" h="647">
                  <a:moveTo>
                    <a:pt x="141" y="387"/>
                  </a:moveTo>
                  <a:lnTo>
                    <a:pt x="194" y="459"/>
                  </a:lnTo>
                  <a:lnTo>
                    <a:pt x="204" y="472"/>
                  </a:lnTo>
                  <a:lnTo>
                    <a:pt x="213" y="484"/>
                  </a:lnTo>
                  <a:lnTo>
                    <a:pt x="224" y="495"/>
                  </a:lnTo>
                  <a:lnTo>
                    <a:pt x="233" y="505"/>
                  </a:lnTo>
                  <a:lnTo>
                    <a:pt x="243" y="513"/>
                  </a:lnTo>
                  <a:lnTo>
                    <a:pt x="251" y="520"/>
                  </a:lnTo>
                  <a:lnTo>
                    <a:pt x="261" y="526"/>
                  </a:lnTo>
                  <a:lnTo>
                    <a:pt x="270" y="530"/>
                  </a:lnTo>
                  <a:lnTo>
                    <a:pt x="280" y="534"/>
                  </a:lnTo>
                  <a:lnTo>
                    <a:pt x="289" y="536"/>
                  </a:lnTo>
                  <a:lnTo>
                    <a:pt x="298" y="537"/>
                  </a:lnTo>
                  <a:lnTo>
                    <a:pt x="308" y="537"/>
                  </a:lnTo>
                  <a:lnTo>
                    <a:pt x="317" y="534"/>
                  </a:lnTo>
                  <a:lnTo>
                    <a:pt x="326" y="531"/>
                  </a:lnTo>
                  <a:lnTo>
                    <a:pt x="335" y="526"/>
                  </a:lnTo>
                  <a:lnTo>
                    <a:pt x="345" y="521"/>
                  </a:lnTo>
                  <a:lnTo>
                    <a:pt x="351" y="514"/>
                  </a:lnTo>
                  <a:lnTo>
                    <a:pt x="358" y="508"/>
                  </a:lnTo>
                  <a:lnTo>
                    <a:pt x="363" y="501"/>
                  </a:lnTo>
                  <a:lnTo>
                    <a:pt x="367" y="494"/>
                  </a:lnTo>
                  <a:lnTo>
                    <a:pt x="370" y="486"/>
                  </a:lnTo>
                  <a:lnTo>
                    <a:pt x="373" y="477"/>
                  </a:lnTo>
                  <a:lnTo>
                    <a:pt x="374" y="467"/>
                  </a:lnTo>
                  <a:lnTo>
                    <a:pt x="374" y="458"/>
                  </a:lnTo>
                  <a:lnTo>
                    <a:pt x="373" y="447"/>
                  </a:lnTo>
                  <a:lnTo>
                    <a:pt x="370" y="437"/>
                  </a:lnTo>
                  <a:lnTo>
                    <a:pt x="367" y="426"/>
                  </a:lnTo>
                  <a:lnTo>
                    <a:pt x="363" y="413"/>
                  </a:lnTo>
                  <a:lnTo>
                    <a:pt x="357" y="401"/>
                  </a:lnTo>
                  <a:lnTo>
                    <a:pt x="350" y="389"/>
                  </a:lnTo>
                  <a:lnTo>
                    <a:pt x="342" y="375"/>
                  </a:lnTo>
                  <a:lnTo>
                    <a:pt x="332" y="361"/>
                  </a:lnTo>
                  <a:lnTo>
                    <a:pt x="278" y="287"/>
                  </a:lnTo>
                  <a:lnTo>
                    <a:pt x="141" y="387"/>
                  </a:lnTo>
                  <a:close/>
                  <a:moveTo>
                    <a:pt x="402" y="301"/>
                  </a:moveTo>
                  <a:lnTo>
                    <a:pt x="411" y="313"/>
                  </a:lnTo>
                  <a:lnTo>
                    <a:pt x="419" y="323"/>
                  </a:lnTo>
                  <a:lnTo>
                    <a:pt x="429" y="332"/>
                  </a:lnTo>
                  <a:lnTo>
                    <a:pt x="437" y="341"/>
                  </a:lnTo>
                  <a:lnTo>
                    <a:pt x="446" y="347"/>
                  </a:lnTo>
                  <a:lnTo>
                    <a:pt x="454" y="354"/>
                  </a:lnTo>
                  <a:lnTo>
                    <a:pt x="463" y="358"/>
                  </a:lnTo>
                  <a:lnTo>
                    <a:pt x="471" y="362"/>
                  </a:lnTo>
                  <a:lnTo>
                    <a:pt x="479" y="364"/>
                  </a:lnTo>
                  <a:lnTo>
                    <a:pt x="487" y="366"/>
                  </a:lnTo>
                  <a:lnTo>
                    <a:pt x="495" y="366"/>
                  </a:lnTo>
                  <a:lnTo>
                    <a:pt x="502" y="366"/>
                  </a:lnTo>
                  <a:lnTo>
                    <a:pt x="510" y="364"/>
                  </a:lnTo>
                  <a:lnTo>
                    <a:pt x="517" y="362"/>
                  </a:lnTo>
                  <a:lnTo>
                    <a:pt x="524" y="359"/>
                  </a:lnTo>
                  <a:lnTo>
                    <a:pt x="531" y="355"/>
                  </a:lnTo>
                  <a:lnTo>
                    <a:pt x="538" y="348"/>
                  </a:lnTo>
                  <a:lnTo>
                    <a:pt x="545" y="342"/>
                  </a:lnTo>
                  <a:lnTo>
                    <a:pt x="550" y="336"/>
                  </a:lnTo>
                  <a:lnTo>
                    <a:pt x="553" y="328"/>
                  </a:lnTo>
                  <a:lnTo>
                    <a:pt x="556" y="321"/>
                  </a:lnTo>
                  <a:lnTo>
                    <a:pt x="559" y="313"/>
                  </a:lnTo>
                  <a:lnTo>
                    <a:pt x="560" y="305"/>
                  </a:lnTo>
                  <a:lnTo>
                    <a:pt x="559" y="296"/>
                  </a:lnTo>
                  <a:lnTo>
                    <a:pt x="558" y="287"/>
                  </a:lnTo>
                  <a:lnTo>
                    <a:pt x="555" y="277"/>
                  </a:lnTo>
                  <a:lnTo>
                    <a:pt x="552" y="267"/>
                  </a:lnTo>
                  <a:lnTo>
                    <a:pt x="547" y="258"/>
                  </a:lnTo>
                  <a:lnTo>
                    <a:pt x="542" y="247"/>
                  </a:lnTo>
                  <a:lnTo>
                    <a:pt x="535" y="236"/>
                  </a:lnTo>
                  <a:lnTo>
                    <a:pt x="528" y="225"/>
                  </a:lnTo>
                  <a:lnTo>
                    <a:pt x="520" y="212"/>
                  </a:lnTo>
                  <a:lnTo>
                    <a:pt x="471" y="146"/>
                  </a:lnTo>
                  <a:lnTo>
                    <a:pt x="352" y="232"/>
                  </a:lnTo>
                  <a:lnTo>
                    <a:pt x="402" y="301"/>
                  </a:lnTo>
                  <a:close/>
                  <a:moveTo>
                    <a:pt x="589" y="156"/>
                  </a:moveTo>
                  <a:lnTo>
                    <a:pt x="606" y="180"/>
                  </a:lnTo>
                  <a:lnTo>
                    <a:pt x="620" y="203"/>
                  </a:lnTo>
                  <a:lnTo>
                    <a:pt x="633" y="225"/>
                  </a:lnTo>
                  <a:lnTo>
                    <a:pt x="642" y="246"/>
                  </a:lnTo>
                  <a:lnTo>
                    <a:pt x="649" y="267"/>
                  </a:lnTo>
                  <a:lnTo>
                    <a:pt x="654" y="288"/>
                  </a:lnTo>
                  <a:lnTo>
                    <a:pt x="656" y="307"/>
                  </a:lnTo>
                  <a:lnTo>
                    <a:pt x="657" y="327"/>
                  </a:lnTo>
                  <a:lnTo>
                    <a:pt x="657" y="343"/>
                  </a:lnTo>
                  <a:lnTo>
                    <a:pt x="655" y="359"/>
                  </a:lnTo>
                  <a:lnTo>
                    <a:pt x="651" y="375"/>
                  </a:lnTo>
                  <a:lnTo>
                    <a:pt x="646" y="390"/>
                  </a:lnTo>
                  <a:lnTo>
                    <a:pt x="643" y="397"/>
                  </a:lnTo>
                  <a:lnTo>
                    <a:pt x="638" y="405"/>
                  </a:lnTo>
                  <a:lnTo>
                    <a:pt x="634" y="412"/>
                  </a:lnTo>
                  <a:lnTo>
                    <a:pt x="630" y="419"/>
                  </a:lnTo>
                  <a:lnTo>
                    <a:pt x="623" y="425"/>
                  </a:lnTo>
                  <a:lnTo>
                    <a:pt x="618" y="431"/>
                  </a:lnTo>
                  <a:lnTo>
                    <a:pt x="611" y="438"/>
                  </a:lnTo>
                  <a:lnTo>
                    <a:pt x="604" y="443"/>
                  </a:lnTo>
                  <a:lnTo>
                    <a:pt x="596" y="448"/>
                  </a:lnTo>
                  <a:lnTo>
                    <a:pt x="587" y="453"/>
                  </a:lnTo>
                  <a:lnTo>
                    <a:pt x="579" y="457"/>
                  </a:lnTo>
                  <a:lnTo>
                    <a:pt x="570" y="460"/>
                  </a:lnTo>
                  <a:lnTo>
                    <a:pt x="562" y="462"/>
                  </a:lnTo>
                  <a:lnTo>
                    <a:pt x="552" y="463"/>
                  </a:lnTo>
                  <a:lnTo>
                    <a:pt x="544" y="464"/>
                  </a:lnTo>
                  <a:lnTo>
                    <a:pt x="534" y="465"/>
                  </a:lnTo>
                  <a:lnTo>
                    <a:pt x="525" y="464"/>
                  </a:lnTo>
                  <a:lnTo>
                    <a:pt x="515" y="463"/>
                  </a:lnTo>
                  <a:lnTo>
                    <a:pt x="505" y="462"/>
                  </a:lnTo>
                  <a:lnTo>
                    <a:pt x="496" y="459"/>
                  </a:lnTo>
                  <a:lnTo>
                    <a:pt x="477" y="454"/>
                  </a:lnTo>
                  <a:lnTo>
                    <a:pt x="459" y="445"/>
                  </a:lnTo>
                  <a:lnTo>
                    <a:pt x="462" y="465"/>
                  </a:lnTo>
                  <a:lnTo>
                    <a:pt x="464" y="488"/>
                  </a:lnTo>
                  <a:lnTo>
                    <a:pt x="464" y="499"/>
                  </a:lnTo>
                  <a:lnTo>
                    <a:pt x="463" y="510"/>
                  </a:lnTo>
                  <a:lnTo>
                    <a:pt x="462" y="522"/>
                  </a:lnTo>
                  <a:lnTo>
                    <a:pt x="460" y="532"/>
                  </a:lnTo>
                  <a:lnTo>
                    <a:pt x="458" y="544"/>
                  </a:lnTo>
                  <a:lnTo>
                    <a:pt x="454" y="555"/>
                  </a:lnTo>
                  <a:lnTo>
                    <a:pt x="450" y="565"/>
                  </a:lnTo>
                  <a:lnTo>
                    <a:pt x="445" y="576"/>
                  </a:lnTo>
                  <a:lnTo>
                    <a:pt x="438" y="587"/>
                  </a:lnTo>
                  <a:lnTo>
                    <a:pt x="432" y="596"/>
                  </a:lnTo>
                  <a:lnTo>
                    <a:pt x="424" y="606"/>
                  </a:lnTo>
                  <a:lnTo>
                    <a:pt x="415" y="614"/>
                  </a:lnTo>
                  <a:lnTo>
                    <a:pt x="412" y="618"/>
                  </a:lnTo>
                  <a:lnTo>
                    <a:pt x="408" y="622"/>
                  </a:lnTo>
                  <a:lnTo>
                    <a:pt x="403" y="625"/>
                  </a:lnTo>
                  <a:lnTo>
                    <a:pt x="396" y="630"/>
                  </a:lnTo>
                  <a:lnTo>
                    <a:pt x="380" y="638"/>
                  </a:lnTo>
                  <a:lnTo>
                    <a:pt x="365" y="643"/>
                  </a:lnTo>
                  <a:lnTo>
                    <a:pt x="349" y="646"/>
                  </a:lnTo>
                  <a:lnTo>
                    <a:pt x="333" y="647"/>
                  </a:lnTo>
                  <a:lnTo>
                    <a:pt x="317" y="647"/>
                  </a:lnTo>
                  <a:lnTo>
                    <a:pt x="301" y="645"/>
                  </a:lnTo>
                  <a:lnTo>
                    <a:pt x="286" y="642"/>
                  </a:lnTo>
                  <a:lnTo>
                    <a:pt x="272" y="638"/>
                  </a:lnTo>
                  <a:lnTo>
                    <a:pt x="261" y="634"/>
                  </a:lnTo>
                  <a:lnTo>
                    <a:pt x="251" y="630"/>
                  </a:lnTo>
                  <a:lnTo>
                    <a:pt x="242" y="626"/>
                  </a:lnTo>
                  <a:lnTo>
                    <a:pt x="232" y="621"/>
                  </a:lnTo>
                  <a:lnTo>
                    <a:pt x="213" y="609"/>
                  </a:lnTo>
                  <a:lnTo>
                    <a:pt x="195" y="595"/>
                  </a:lnTo>
                  <a:lnTo>
                    <a:pt x="176" y="578"/>
                  </a:lnTo>
                  <a:lnTo>
                    <a:pt x="157" y="559"/>
                  </a:lnTo>
                  <a:lnTo>
                    <a:pt x="139" y="537"/>
                  </a:lnTo>
                  <a:lnTo>
                    <a:pt x="120" y="511"/>
                  </a:lnTo>
                  <a:lnTo>
                    <a:pt x="0" y="347"/>
                  </a:lnTo>
                  <a:lnTo>
                    <a:pt x="477" y="0"/>
                  </a:lnTo>
                  <a:lnTo>
                    <a:pt x="589" y="15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2" name="Freeform 177"/>
            <p:cNvSpPr>
              <a:spLocks/>
            </p:cNvSpPr>
            <p:nvPr userDrawn="1"/>
          </p:nvSpPr>
          <p:spPr bwMode="auto">
            <a:xfrm>
              <a:off x="4874" y="3898"/>
              <a:ext cx="62" cy="59"/>
            </a:xfrm>
            <a:custGeom>
              <a:avLst/>
              <a:gdLst>
                <a:gd name="T0" fmla="*/ 624 w 624"/>
                <a:gd name="T1" fmla="*/ 251 h 598"/>
                <a:gd name="T2" fmla="*/ 486 w 624"/>
                <a:gd name="T3" fmla="*/ 214 h 598"/>
                <a:gd name="T4" fmla="*/ 454 w 624"/>
                <a:gd name="T5" fmla="*/ 175 h 598"/>
                <a:gd name="T6" fmla="*/ 419 w 624"/>
                <a:gd name="T7" fmla="*/ 146 h 598"/>
                <a:gd name="T8" fmla="*/ 381 w 624"/>
                <a:gd name="T9" fmla="*/ 123 h 598"/>
                <a:gd name="T10" fmla="*/ 363 w 624"/>
                <a:gd name="T11" fmla="*/ 116 h 598"/>
                <a:gd name="T12" fmla="*/ 343 w 624"/>
                <a:gd name="T13" fmla="*/ 111 h 598"/>
                <a:gd name="T14" fmla="*/ 324 w 624"/>
                <a:gd name="T15" fmla="*/ 107 h 598"/>
                <a:gd name="T16" fmla="*/ 304 w 624"/>
                <a:gd name="T17" fmla="*/ 106 h 598"/>
                <a:gd name="T18" fmla="*/ 284 w 624"/>
                <a:gd name="T19" fmla="*/ 107 h 598"/>
                <a:gd name="T20" fmla="*/ 263 w 624"/>
                <a:gd name="T21" fmla="*/ 111 h 598"/>
                <a:gd name="T22" fmla="*/ 243 w 624"/>
                <a:gd name="T23" fmla="*/ 116 h 598"/>
                <a:gd name="T24" fmla="*/ 223 w 624"/>
                <a:gd name="T25" fmla="*/ 124 h 598"/>
                <a:gd name="T26" fmla="*/ 183 w 624"/>
                <a:gd name="T27" fmla="*/ 147 h 598"/>
                <a:gd name="T28" fmla="*/ 150 w 624"/>
                <a:gd name="T29" fmla="*/ 178 h 598"/>
                <a:gd name="T30" fmla="*/ 136 w 624"/>
                <a:gd name="T31" fmla="*/ 195 h 598"/>
                <a:gd name="T32" fmla="*/ 124 w 624"/>
                <a:gd name="T33" fmla="*/ 213 h 598"/>
                <a:gd name="T34" fmla="*/ 114 w 624"/>
                <a:gd name="T35" fmla="*/ 231 h 598"/>
                <a:gd name="T36" fmla="*/ 107 w 624"/>
                <a:gd name="T37" fmla="*/ 249 h 598"/>
                <a:gd name="T38" fmla="*/ 103 w 624"/>
                <a:gd name="T39" fmla="*/ 268 h 598"/>
                <a:gd name="T40" fmla="*/ 100 w 624"/>
                <a:gd name="T41" fmla="*/ 288 h 598"/>
                <a:gd name="T42" fmla="*/ 99 w 624"/>
                <a:gd name="T43" fmla="*/ 308 h 598"/>
                <a:gd name="T44" fmla="*/ 100 w 624"/>
                <a:gd name="T45" fmla="*/ 329 h 598"/>
                <a:gd name="T46" fmla="*/ 109 w 624"/>
                <a:gd name="T47" fmla="*/ 370 h 598"/>
                <a:gd name="T48" fmla="*/ 127 w 624"/>
                <a:gd name="T49" fmla="*/ 413 h 598"/>
                <a:gd name="T50" fmla="*/ 154 w 624"/>
                <a:gd name="T51" fmla="*/ 455 h 598"/>
                <a:gd name="T52" fmla="*/ 272 w 624"/>
                <a:gd name="T53" fmla="*/ 383 h 598"/>
                <a:gd name="T54" fmla="*/ 271 w 624"/>
                <a:gd name="T55" fmla="*/ 220 h 598"/>
                <a:gd name="T56" fmla="*/ 338 w 624"/>
                <a:gd name="T57" fmla="*/ 459 h 598"/>
                <a:gd name="T58" fmla="*/ 146 w 624"/>
                <a:gd name="T59" fmla="*/ 598 h 598"/>
                <a:gd name="T60" fmla="*/ 71 w 624"/>
                <a:gd name="T61" fmla="*/ 493 h 598"/>
                <a:gd name="T62" fmla="*/ 51 w 624"/>
                <a:gd name="T63" fmla="*/ 462 h 598"/>
                <a:gd name="T64" fmla="*/ 35 w 624"/>
                <a:gd name="T65" fmla="*/ 430 h 598"/>
                <a:gd name="T66" fmla="*/ 22 w 624"/>
                <a:gd name="T67" fmla="*/ 398 h 598"/>
                <a:gd name="T68" fmla="*/ 11 w 624"/>
                <a:gd name="T69" fmla="*/ 366 h 598"/>
                <a:gd name="T70" fmla="*/ 5 w 624"/>
                <a:gd name="T71" fmla="*/ 334 h 598"/>
                <a:gd name="T72" fmla="*/ 1 w 624"/>
                <a:gd name="T73" fmla="*/ 303 h 598"/>
                <a:gd name="T74" fmla="*/ 1 w 624"/>
                <a:gd name="T75" fmla="*/ 273 h 598"/>
                <a:gd name="T76" fmla="*/ 3 w 624"/>
                <a:gd name="T77" fmla="*/ 243 h 598"/>
                <a:gd name="T78" fmla="*/ 8 w 624"/>
                <a:gd name="T79" fmla="*/ 214 h 598"/>
                <a:gd name="T80" fmla="*/ 17 w 624"/>
                <a:gd name="T81" fmla="*/ 186 h 598"/>
                <a:gd name="T82" fmla="*/ 28 w 624"/>
                <a:gd name="T83" fmla="*/ 159 h 598"/>
                <a:gd name="T84" fmla="*/ 42 w 624"/>
                <a:gd name="T85" fmla="*/ 134 h 598"/>
                <a:gd name="T86" fmla="*/ 59 w 624"/>
                <a:gd name="T87" fmla="*/ 109 h 598"/>
                <a:gd name="T88" fmla="*/ 79 w 624"/>
                <a:gd name="T89" fmla="*/ 86 h 598"/>
                <a:gd name="T90" fmla="*/ 103 w 624"/>
                <a:gd name="T91" fmla="*/ 65 h 598"/>
                <a:gd name="T92" fmla="*/ 128 w 624"/>
                <a:gd name="T93" fmla="*/ 46 h 598"/>
                <a:gd name="T94" fmla="*/ 156 w 624"/>
                <a:gd name="T95" fmla="*/ 30 h 598"/>
                <a:gd name="T96" fmla="*/ 184 w 624"/>
                <a:gd name="T97" fmla="*/ 18 h 598"/>
                <a:gd name="T98" fmla="*/ 212 w 624"/>
                <a:gd name="T99" fmla="*/ 8 h 598"/>
                <a:gd name="T100" fmla="*/ 242 w 624"/>
                <a:gd name="T101" fmla="*/ 3 h 598"/>
                <a:gd name="T102" fmla="*/ 271 w 624"/>
                <a:gd name="T103" fmla="*/ 0 h 598"/>
                <a:gd name="T104" fmla="*/ 301 w 624"/>
                <a:gd name="T105" fmla="*/ 1 h 598"/>
                <a:gd name="T106" fmla="*/ 329 w 624"/>
                <a:gd name="T107" fmla="*/ 4 h 598"/>
                <a:gd name="T108" fmla="*/ 359 w 624"/>
                <a:gd name="T109" fmla="*/ 11 h 598"/>
                <a:gd name="T110" fmla="*/ 388 w 624"/>
                <a:gd name="T111" fmla="*/ 21 h 598"/>
                <a:gd name="T112" fmla="*/ 416 w 624"/>
                <a:gd name="T113" fmla="*/ 34 h 598"/>
                <a:gd name="T114" fmla="*/ 444 w 624"/>
                <a:gd name="T115" fmla="*/ 50 h 598"/>
                <a:gd name="T116" fmla="*/ 471 w 624"/>
                <a:gd name="T117" fmla="*/ 70 h 598"/>
                <a:gd name="T118" fmla="*/ 497 w 624"/>
                <a:gd name="T119" fmla="*/ 92 h 598"/>
                <a:gd name="T120" fmla="*/ 523 w 624"/>
                <a:gd name="T121" fmla="*/ 118 h 598"/>
                <a:gd name="T122" fmla="*/ 547 w 624"/>
                <a:gd name="T123" fmla="*/ 147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8">
                  <a:moveTo>
                    <a:pt x="559" y="163"/>
                  </a:moveTo>
                  <a:lnTo>
                    <a:pt x="624" y="251"/>
                  </a:lnTo>
                  <a:lnTo>
                    <a:pt x="551" y="304"/>
                  </a:lnTo>
                  <a:lnTo>
                    <a:pt x="486" y="214"/>
                  </a:lnTo>
                  <a:lnTo>
                    <a:pt x="470" y="193"/>
                  </a:lnTo>
                  <a:lnTo>
                    <a:pt x="454" y="175"/>
                  </a:lnTo>
                  <a:lnTo>
                    <a:pt x="437" y="159"/>
                  </a:lnTo>
                  <a:lnTo>
                    <a:pt x="419" y="146"/>
                  </a:lnTo>
                  <a:lnTo>
                    <a:pt x="400" y="133"/>
                  </a:lnTo>
                  <a:lnTo>
                    <a:pt x="381" y="123"/>
                  </a:lnTo>
                  <a:lnTo>
                    <a:pt x="373" y="119"/>
                  </a:lnTo>
                  <a:lnTo>
                    <a:pt x="363" y="116"/>
                  </a:lnTo>
                  <a:lnTo>
                    <a:pt x="353" y="113"/>
                  </a:lnTo>
                  <a:lnTo>
                    <a:pt x="343" y="111"/>
                  </a:lnTo>
                  <a:lnTo>
                    <a:pt x="333" y="108"/>
                  </a:lnTo>
                  <a:lnTo>
                    <a:pt x="324" y="107"/>
                  </a:lnTo>
                  <a:lnTo>
                    <a:pt x="314" y="106"/>
                  </a:lnTo>
                  <a:lnTo>
                    <a:pt x="304" y="106"/>
                  </a:lnTo>
                  <a:lnTo>
                    <a:pt x="294" y="106"/>
                  </a:lnTo>
                  <a:lnTo>
                    <a:pt x="284" y="107"/>
                  </a:lnTo>
                  <a:lnTo>
                    <a:pt x="274" y="108"/>
                  </a:lnTo>
                  <a:lnTo>
                    <a:pt x="263" y="111"/>
                  </a:lnTo>
                  <a:lnTo>
                    <a:pt x="254" y="113"/>
                  </a:lnTo>
                  <a:lnTo>
                    <a:pt x="243" y="116"/>
                  </a:lnTo>
                  <a:lnTo>
                    <a:pt x="234" y="120"/>
                  </a:lnTo>
                  <a:lnTo>
                    <a:pt x="223" y="124"/>
                  </a:lnTo>
                  <a:lnTo>
                    <a:pt x="203" y="134"/>
                  </a:lnTo>
                  <a:lnTo>
                    <a:pt x="183" y="147"/>
                  </a:lnTo>
                  <a:lnTo>
                    <a:pt x="165" y="162"/>
                  </a:lnTo>
                  <a:lnTo>
                    <a:pt x="150" y="178"/>
                  </a:lnTo>
                  <a:lnTo>
                    <a:pt x="142" y="186"/>
                  </a:lnTo>
                  <a:lnTo>
                    <a:pt x="136" y="195"/>
                  </a:lnTo>
                  <a:lnTo>
                    <a:pt x="129" y="203"/>
                  </a:lnTo>
                  <a:lnTo>
                    <a:pt x="124" y="213"/>
                  </a:lnTo>
                  <a:lnTo>
                    <a:pt x="119" y="221"/>
                  </a:lnTo>
                  <a:lnTo>
                    <a:pt x="114" y="231"/>
                  </a:lnTo>
                  <a:lnTo>
                    <a:pt x="111" y="239"/>
                  </a:lnTo>
                  <a:lnTo>
                    <a:pt x="107" y="249"/>
                  </a:lnTo>
                  <a:lnTo>
                    <a:pt x="105" y="258"/>
                  </a:lnTo>
                  <a:lnTo>
                    <a:pt x="103" y="268"/>
                  </a:lnTo>
                  <a:lnTo>
                    <a:pt x="101" y="278"/>
                  </a:lnTo>
                  <a:lnTo>
                    <a:pt x="100" y="288"/>
                  </a:lnTo>
                  <a:lnTo>
                    <a:pt x="99" y="298"/>
                  </a:lnTo>
                  <a:lnTo>
                    <a:pt x="99" y="308"/>
                  </a:lnTo>
                  <a:lnTo>
                    <a:pt x="100" y="318"/>
                  </a:lnTo>
                  <a:lnTo>
                    <a:pt x="100" y="329"/>
                  </a:lnTo>
                  <a:lnTo>
                    <a:pt x="104" y="349"/>
                  </a:lnTo>
                  <a:lnTo>
                    <a:pt x="109" y="370"/>
                  </a:lnTo>
                  <a:lnTo>
                    <a:pt x="117" y="391"/>
                  </a:lnTo>
                  <a:lnTo>
                    <a:pt x="127" y="413"/>
                  </a:lnTo>
                  <a:lnTo>
                    <a:pt x="139" y="434"/>
                  </a:lnTo>
                  <a:lnTo>
                    <a:pt x="154" y="455"/>
                  </a:lnTo>
                  <a:lnTo>
                    <a:pt x="160" y="464"/>
                  </a:lnTo>
                  <a:lnTo>
                    <a:pt x="272" y="383"/>
                  </a:lnTo>
                  <a:lnTo>
                    <a:pt x="194" y="275"/>
                  </a:lnTo>
                  <a:lnTo>
                    <a:pt x="271" y="220"/>
                  </a:lnTo>
                  <a:lnTo>
                    <a:pt x="407" y="408"/>
                  </a:lnTo>
                  <a:lnTo>
                    <a:pt x="338" y="459"/>
                  </a:lnTo>
                  <a:lnTo>
                    <a:pt x="224" y="542"/>
                  </a:lnTo>
                  <a:lnTo>
                    <a:pt x="146" y="598"/>
                  </a:lnTo>
                  <a:lnTo>
                    <a:pt x="82" y="509"/>
                  </a:lnTo>
                  <a:lnTo>
                    <a:pt x="71" y="493"/>
                  </a:lnTo>
                  <a:lnTo>
                    <a:pt x="60" y="477"/>
                  </a:lnTo>
                  <a:lnTo>
                    <a:pt x="51" y="462"/>
                  </a:lnTo>
                  <a:lnTo>
                    <a:pt x="42" y="446"/>
                  </a:lnTo>
                  <a:lnTo>
                    <a:pt x="35" y="430"/>
                  </a:lnTo>
                  <a:lnTo>
                    <a:pt x="27" y="414"/>
                  </a:lnTo>
                  <a:lnTo>
                    <a:pt x="22" y="398"/>
                  </a:lnTo>
                  <a:lnTo>
                    <a:pt x="16" y="382"/>
                  </a:lnTo>
                  <a:lnTo>
                    <a:pt x="11" y="366"/>
                  </a:lnTo>
                  <a:lnTo>
                    <a:pt x="7" y="350"/>
                  </a:lnTo>
                  <a:lnTo>
                    <a:pt x="5" y="334"/>
                  </a:lnTo>
                  <a:lnTo>
                    <a:pt x="3" y="319"/>
                  </a:lnTo>
                  <a:lnTo>
                    <a:pt x="1" y="303"/>
                  </a:lnTo>
                  <a:lnTo>
                    <a:pt x="0" y="288"/>
                  </a:lnTo>
                  <a:lnTo>
                    <a:pt x="1" y="273"/>
                  </a:lnTo>
                  <a:lnTo>
                    <a:pt x="1" y="257"/>
                  </a:lnTo>
                  <a:lnTo>
                    <a:pt x="3" y="243"/>
                  </a:lnTo>
                  <a:lnTo>
                    <a:pt x="5" y="229"/>
                  </a:lnTo>
                  <a:lnTo>
                    <a:pt x="8" y="214"/>
                  </a:lnTo>
                  <a:lnTo>
                    <a:pt x="12" y="200"/>
                  </a:lnTo>
                  <a:lnTo>
                    <a:pt x="17" y="186"/>
                  </a:lnTo>
                  <a:lnTo>
                    <a:pt x="22" y="172"/>
                  </a:lnTo>
                  <a:lnTo>
                    <a:pt x="28" y="159"/>
                  </a:lnTo>
                  <a:lnTo>
                    <a:pt x="35" y="147"/>
                  </a:lnTo>
                  <a:lnTo>
                    <a:pt x="42" y="134"/>
                  </a:lnTo>
                  <a:lnTo>
                    <a:pt x="51" y="121"/>
                  </a:lnTo>
                  <a:lnTo>
                    <a:pt x="59" y="109"/>
                  </a:lnTo>
                  <a:lnTo>
                    <a:pt x="69" y="98"/>
                  </a:lnTo>
                  <a:lnTo>
                    <a:pt x="79" y="86"/>
                  </a:lnTo>
                  <a:lnTo>
                    <a:pt x="90" y="75"/>
                  </a:lnTo>
                  <a:lnTo>
                    <a:pt x="103" y="65"/>
                  </a:lnTo>
                  <a:lnTo>
                    <a:pt x="114" y="54"/>
                  </a:lnTo>
                  <a:lnTo>
                    <a:pt x="128" y="46"/>
                  </a:lnTo>
                  <a:lnTo>
                    <a:pt x="142" y="37"/>
                  </a:lnTo>
                  <a:lnTo>
                    <a:pt x="156" y="30"/>
                  </a:lnTo>
                  <a:lnTo>
                    <a:pt x="170" y="23"/>
                  </a:lnTo>
                  <a:lnTo>
                    <a:pt x="184" y="18"/>
                  </a:lnTo>
                  <a:lnTo>
                    <a:pt x="198" y="13"/>
                  </a:lnTo>
                  <a:lnTo>
                    <a:pt x="212" y="8"/>
                  </a:lnTo>
                  <a:lnTo>
                    <a:pt x="227" y="5"/>
                  </a:lnTo>
                  <a:lnTo>
                    <a:pt x="242" y="3"/>
                  </a:lnTo>
                  <a:lnTo>
                    <a:pt x="256" y="1"/>
                  </a:lnTo>
                  <a:lnTo>
                    <a:pt x="271" y="0"/>
                  </a:lnTo>
                  <a:lnTo>
                    <a:pt x="286" y="0"/>
                  </a:lnTo>
                  <a:lnTo>
                    <a:pt x="301" y="1"/>
                  </a:lnTo>
                  <a:lnTo>
                    <a:pt x="315" y="2"/>
                  </a:lnTo>
                  <a:lnTo>
                    <a:pt x="329" y="4"/>
                  </a:lnTo>
                  <a:lnTo>
                    <a:pt x="344" y="7"/>
                  </a:lnTo>
                  <a:lnTo>
                    <a:pt x="359" y="11"/>
                  </a:lnTo>
                  <a:lnTo>
                    <a:pt x="373" y="16"/>
                  </a:lnTo>
                  <a:lnTo>
                    <a:pt x="388" y="21"/>
                  </a:lnTo>
                  <a:lnTo>
                    <a:pt x="402" y="28"/>
                  </a:lnTo>
                  <a:lnTo>
                    <a:pt x="416" y="34"/>
                  </a:lnTo>
                  <a:lnTo>
                    <a:pt x="430" y="41"/>
                  </a:lnTo>
                  <a:lnTo>
                    <a:pt x="444" y="50"/>
                  </a:lnTo>
                  <a:lnTo>
                    <a:pt x="458" y="59"/>
                  </a:lnTo>
                  <a:lnTo>
                    <a:pt x="471" y="70"/>
                  </a:lnTo>
                  <a:lnTo>
                    <a:pt x="484" y="81"/>
                  </a:lnTo>
                  <a:lnTo>
                    <a:pt x="497" y="92"/>
                  </a:lnTo>
                  <a:lnTo>
                    <a:pt x="510" y="104"/>
                  </a:lnTo>
                  <a:lnTo>
                    <a:pt x="523" y="118"/>
                  </a:lnTo>
                  <a:lnTo>
                    <a:pt x="535" y="132"/>
                  </a:lnTo>
                  <a:lnTo>
                    <a:pt x="547" y="147"/>
                  </a:lnTo>
                  <a:lnTo>
                    <a:pt x="559" y="163"/>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3" name="Freeform 178"/>
            <p:cNvSpPr>
              <a:spLocks noEditPoints="1"/>
            </p:cNvSpPr>
            <p:nvPr userDrawn="1"/>
          </p:nvSpPr>
          <p:spPr bwMode="auto">
            <a:xfrm>
              <a:off x="4756" y="4267"/>
              <a:ext cx="65" cy="66"/>
            </a:xfrm>
            <a:custGeom>
              <a:avLst/>
              <a:gdLst>
                <a:gd name="T0" fmla="*/ 472 w 646"/>
                <a:gd name="T1" fmla="*/ 455 h 659"/>
                <a:gd name="T2" fmla="*/ 504 w 646"/>
                <a:gd name="T3" fmla="*/ 426 h 659"/>
                <a:gd name="T4" fmla="*/ 525 w 646"/>
                <a:gd name="T5" fmla="*/ 397 h 659"/>
                <a:gd name="T6" fmla="*/ 535 w 646"/>
                <a:gd name="T7" fmla="*/ 370 h 659"/>
                <a:gd name="T8" fmla="*/ 533 w 646"/>
                <a:gd name="T9" fmla="*/ 342 h 659"/>
                <a:gd name="T10" fmla="*/ 520 w 646"/>
                <a:gd name="T11" fmla="*/ 314 h 659"/>
                <a:gd name="T12" fmla="*/ 500 w 646"/>
                <a:gd name="T13" fmla="*/ 296 h 659"/>
                <a:gd name="T14" fmla="*/ 476 w 646"/>
                <a:gd name="T15" fmla="*/ 286 h 659"/>
                <a:gd name="T16" fmla="*/ 447 w 646"/>
                <a:gd name="T17" fmla="*/ 286 h 659"/>
                <a:gd name="T18" fmla="*/ 413 w 646"/>
                <a:gd name="T19" fmla="*/ 296 h 659"/>
                <a:gd name="T20" fmla="*/ 375 w 646"/>
                <a:gd name="T21" fmla="*/ 317 h 659"/>
                <a:gd name="T22" fmla="*/ 386 w 646"/>
                <a:gd name="T23" fmla="*/ 517 h 659"/>
                <a:gd name="T24" fmla="*/ 323 w 646"/>
                <a:gd name="T25" fmla="*/ 239 h 659"/>
                <a:gd name="T26" fmla="*/ 347 w 646"/>
                <a:gd name="T27" fmla="*/ 213 h 659"/>
                <a:gd name="T28" fmla="*/ 361 w 646"/>
                <a:gd name="T29" fmla="*/ 188 h 659"/>
                <a:gd name="T30" fmla="*/ 366 w 646"/>
                <a:gd name="T31" fmla="*/ 163 h 659"/>
                <a:gd name="T32" fmla="*/ 361 w 646"/>
                <a:gd name="T33" fmla="*/ 142 h 659"/>
                <a:gd name="T34" fmla="*/ 348 w 646"/>
                <a:gd name="T35" fmla="*/ 121 h 659"/>
                <a:gd name="T36" fmla="*/ 327 w 646"/>
                <a:gd name="T37" fmla="*/ 105 h 659"/>
                <a:gd name="T38" fmla="*/ 304 w 646"/>
                <a:gd name="T39" fmla="*/ 99 h 659"/>
                <a:gd name="T40" fmla="*/ 277 w 646"/>
                <a:gd name="T41" fmla="*/ 104 h 659"/>
                <a:gd name="T42" fmla="*/ 246 w 646"/>
                <a:gd name="T43" fmla="*/ 116 h 659"/>
                <a:gd name="T44" fmla="*/ 212 w 646"/>
                <a:gd name="T45" fmla="*/ 139 h 659"/>
                <a:gd name="T46" fmla="*/ 301 w 646"/>
                <a:gd name="T47" fmla="*/ 257 h 659"/>
                <a:gd name="T48" fmla="*/ 203 w 646"/>
                <a:gd name="T49" fmla="*/ 38 h 659"/>
                <a:gd name="T50" fmla="*/ 267 w 646"/>
                <a:gd name="T51" fmla="*/ 9 h 659"/>
                <a:gd name="T52" fmla="*/ 326 w 646"/>
                <a:gd name="T53" fmla="*/ 0 h 659"/>
                <a:gd name="T54" fmla="*/ 374 w 646"/>
                <a:gd name="T55" fmla="*/ 7 h 659"/>
                <a:gd name="T56" fmla="*/ 404 w 646"/>
                <a:gd name="T57" fmla="*/ 20 h 659"/>
                <a:gd name="T58" fmla="*/ 425 w 646"/>
                <a:gd name="T59" fmla="*/ 35 h 659"/>
                <a:gd name="T60" fmla="*/ 443 w 646"/>
                <a:gd name="T61" fmla="*/ 55 h 659"/>
                <a:gd name="T62" fmla="*/ 456 w 646"/>
                <a:gd name="T63" fmla="*/ 79 h 659"/>
                <a:gd name="T64" fmla="*/ 463 w 646"/>
                <a:gd name="T65" fmla="*/ 106 h 659"/>
                <a:gd name="T66" fmla="*/ 463 w 646"/>
                <a:gd name="T67" fmla="*/ 133 h 659"/>
                <a:gd name="T68" fmla="*/ 459 w 646"/>
                <a:gd name="T69" fmla="*/ 162 h 659"/>
                <a:gd name="T70" fmla="*/ 465 w 646"/>
                <a:gd name="T71" fmla="*/ 196 h 659"/>
                <a:gd name="T72" fmla="*/ 509 w 646"/>
                <a:gd name="T73" fmla="*/ 195 h 659"/>
                <a:gd name="T74" fmla="*/ 543 w 646"/>
                <a:gd name="T75" fmla="*/ 202 h 659"/>
                <a:gd name="T76" fmla="*/ 576 w 646"/>
                <a:gd name="T77" fmla="*/ 213 h 659"/>
                <a:gd name="T78" fmla="*/ 605 w 646"/>
                <a:gd name="T79" fmla="*/ 234 h 659"/>
                <a:gd name="T80" fmla="*/ 621 w 646"/>
                <a:gd name="T81" fmla="*/ 252 h 659"/>
                <a:gd name="T82" fmla="*/ 636 w 646"/>
                <a:gd name="T83" fmla="*/ 278 h 659"/>
                <a:gd name="T84" fmla="*/ 646 w 646"/>
                <a:gd name="T85" fmla="*/ 326 h 659"/>
                <a:gd name="T86" fmla="*/ 642 w 646"/>
                <a:gd name="T87" fmla="*/ 373 h 659"/>
                <a:gd name="T88" fmla="*/ 630 w 646"/>
                <a:gd name="T89" fmla="*/ 407 h 659"/>
                <a:gd name="T90" fmla="*/ 609 w 646"/>
                <a:gd name="T91" fmla="*/ 445 h 659"/>
                <a:gd name="T92" fmla="*/ 558 w 646"/>
                <a:gd name="T93" fmla="*/ 501 h 659"/>
                <a:gd name="T94" fmla="*/ 346 w 646"/>
                <a:gd name="T95" fmla="*/ 65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9">
                  <a:moveTo>
                    <a:pt x="386" y="517"/>
                  </a:moveTo>
                  <a:lnTo>
                    <a:pt x="458" y="464"/>
                  </a:lnTo>
                  <a:lnTo>
                    <a:pt x="472" y="455"/>
                  </a:lnTo>
                  <a:lnTo>
                    <a:pt x="483" y="445"/>
                  </a:lnTo>
                  <a:lnTo>
                    <a:pt x="494" y="436"/>
                  </a:lnTo>
                  <a:lnTo>
                    <a:pt x="504" y="426"/>
                  </a:lnTo>
                  <a:lnTo>
                    <a:pt x="512" y="416"/>
                  </a:lnTo>
                  <a:lnTo>
                    <a:pt x="520" y="407"/>
                  </a:lnTo>
                  <a:lnTo>
                    <a:pt x="525" y="397"/>
                  </a:lnTo>
                  <a:lnTo>
                    <a:pt x="530" y="388"/>
                  </a:lnTo>
                  <a:lnTo>
                    <a:pt x="533" y="379"/>
                  </a:lnTo>
                  <a:lnTo>
                    <a:pt x="535" y="370"/>
                  </a:lnTo>
                  <a:lnTo>
                    <a:pt x="537" y="360"/>
                  </a:lnTo>
                  <a:lnTo>
                    <a:pt x="535" y="352"/>
                  </a:lnTo>
                  <a:lnTo>
                    <a:pt x="533" y="342"/>
                  </a:lnTo>
                  <a:lnTo>
                    <a:pt x="530" y="332"/>
                  </a:lnTo>
                  <a:lnTo>
                    <a:pt x="526" y="324"/>
                  </a:lnTo>
                  <a:lnTo>
                    <a:pt x="520" y="314"/>
                  </a:lnTo>
                  <a:lnTo>
                    <a:pt x="514" y="307"/>
                  </a:lnTo>
                  <a:lnTo>
                    <a:pt x="508" y="300"/>
                  </a:lnTo>
                  <a:lnTo>
                    <a:pt x="500" y="296"/>
                  </a:lnTo>
                  <a:lnTo>
                    <a:pt x="493" y="292"/>
                  </a:lnTo>
                  <a:lnTo>
                    <a:pt x="484" y="289"/>
                  </a:lnTo>
                  <a:lnTo>
                    <a:pt x="476" y="286"/>
                  </a:lnTo>
                  <a:lnTo>
                    <a:pt x="467" y="284"/>
                  </a:lnTo>
                  <a:lnTo>
                    <a:pt x="457" y="284"/>
                  </a:lnTo>
                  <a:lnTo>
                    <a:pt x="447" y="286"/>
                  </a:lnTo>
                  <a:lnTo>
                    <a:pt x="437" y="288"/>
                  </a:lnTo>
                  <a:lnTo>
                    <a:pt x="425" y="292"/>
                  </a:lnTo>
                  <a:lnTo>
                    <a:pt x="413" y="296"/>
                  </a:lnTo>
                  <a:lnTo>
                    <a:pt x="400" y="302"/>
                  </a:lnTo>
                  <a:lnTo>
                    <a:pt x="388" y="309"/>
                  </a:lnTo>
                  <a:lnTo>
                    <a:pt x="375" y="317"/>
                  </a:lnTo>
                  <a:lnTo>
                    <a:pt x="361" y="327"/>
                  </a:lnTo>
                  <a:lnTo>
                    <a:pt x="287" y="380"/>
                  </a:lnTo>
                  <a:lnTo>
                    <a:pt x="386" y="517"/>
                  </a:lnTo>
                  <a:close/>
                  <a:moveTo>
                    <a:pt x="301" y="257"/>
                  </a:moveTo>
                  <a:lnTo>
                    <a:pt x="312" y="248"/>
                  </a:lnTo>
                  <a:lnTo>
                    <a:pt x="323" y="239"/>
                  </a:lnTo>
                  <a:lnTo>
                    <a:pt x="332" y="230"/>
                  </a:lnTo>
                  <a:lnTo>
                    <a:pt x="340" y="222"/>
                  </a:lnTo>
                  <a:lnTo>
                    <a:pt x="347" y="213"/>
                  </a:lnTo>
                  <a:lnTo>
                    <a:pt x="353" y="204"/>
                  </a:lnTo>
                  <a:lnTo>
                    <a:pt x="358" y="196"/>
                  </a:lnTo>
                  <a:lnTo>
                    <a:pt x="361" y="188"/>
                  </a:lnTo>
                  <a:lnTo>
                    <a:pt x="364" y="179"/>
                  </a:lnTo>
                  <a:lnTo>
                    <a:pt x="365" y="172"/>
                  </a:lnTo>
                  <a:lnTo>
                    <a:pt x="366" y="163"/>
                  </a:lnTo>
                  <a:lnTo>
                    <a:pt x="365" y="156"/>
                  </a:lnTo>
                  <a:lnTo>
                    <a:pt x="364" y="148"/>
                  </a:lnTo>
                  <a:lnTo>
                    <a:pt x="361" y="142"/>
                  </a:lnTo>
                  <a:lnTo>
                    <a:pt x="358" y="135"/>
                  </a:lnTo>
                  <a:lnTo>
                    <a:pt x="354" y="128"/>
                  </a:lnTo>
                  <a:lnTo>
                    <a:pt x="348" y="121"/>
                  </a:lnTo>
                  <a:lnTo>
                    <a:pt x="342" y="114"/>
                  </a:lnTo>
                  <a:lnTo>
                    <a:pt x="335" y="109"/>
                  </a:lnTo>
                  <a:lnTo>
                    <a:pt x="327" y="105"/>
                  </a:lnTo>
                  <a:lnTo>
                    <a:pt x="320" y="102"/>
                  </a:lnTo>
                  <a:lnTo>
                    <a:pt x="312" y="100"/>
                  </a:lnTo>
                  <a:lnTo>
                    <a:pt x="304" y="99"/>
                  </a:lnTo>
                  <a:lnTo>
                    <a:pt x="295" y="99"/>
                  </a:lnTo>
                  <a:lnTo>
                    <a:pt x="287" y="100"/>
                  </a:lnTo>
                  <a:lnTo>
                    <a:pt x="277" y="104"/>
                  </a:lnTo>
                  <a:lnTo>
                    <a:pt x="268" y="107"/>
                  </a:lnTo>
                  <a:lnTo>
                    <a:pt x="257" y="111"/>
                  </a:lnTo>
                  <a:lnTo>
                    <a:pt x="246" y="116"/>
                  </a:lnTo>
                  <a:lnTo>
                    <a:pt x="236" y="123"/>
                  </a:lnTo>
                  <a:lnTo>
                    <a:pt x="224" y="130"/>
                  </a:lnTo>
                  <a:lnTo>
                    <a:pt x="212" y="139"/>
                  </a:lnTo>
                  <a:lnTo>
                    <a:pt x="145" y="187"/>
                  </a:lnTo>
                  <a:lnTo>
                    <a:pt x="232" y="306"/>
                  </a:lnTo>
                  <a:lnTo>
                    <a:pt x="301" y="257"/>
                  </a:lnTo>
                  <a:close/>
                  <a:moveTo>
                    <a:pt x="155" y="69"/>
                  </a:moveTo>
                  <a:lnTo>
                    <a:pt x="179" y="53"/>
                  </a:lnTo>
                  <a:lnTo>
                    <a:pt x="203" y="38"/>
                  </a:lnTo>
                  <a:lnTo>
                    <a:pt x="224" y="26"/>
                  </a:lnTo>
                  <a:lnTo>
                    <a:pt x="246" y="16"/>
                  </a:lnTo>
                  <a:lnTo>
                    <a:pt x="267" y="9"/>
                  </a:lnTo>
                  <a:lnTo>
                    <a:pt x="287" y="5"/>
                  </a:lnTo>
                  <a:lnTo>
                    <a:pt x="307" y="2"/>
                  </a:lnTo>
                  <a:lnTo>
                    <a:pt x="326" y="0"/>
                  </a:lnTo>
                  <a:lnTo>
                    <a:pt x="342" y="2"/>
                  </a:lnTo>
                  <a:lnTo>
                    <a:pt x="358" y="4"/>
                  </a:lnTo>
                  <a:lnTo>
                    <a:pt x="374" y="7"/>
                  </a:lnTo>
                  <a:lnTo>
                    <a:pt x="389" y="12"/>
                  </a:lnTo>
                  <a:lnTo>
                    <a:pt x="396" y="15"/>
                  </a:lnTo>
                  <a:lnTo>
                    <a:pt x="404" y="20"/>
                  </a:lnTo>
                  <a:lnTo>
                    <a:pt x="411" y="24"/>
                  </a:lnTo>
                  <a:lnTo>
                    <a:pt x="417" y="29"/>
                  </a:lnTo>
                  <a:lnTo>
                    <a:pt x="425" y="35"/>
                  </a:lnTo>
                  <a:lnTo>
                    <a:pt x="431" y="41"/>
                  </a:lnTo>
                  <a:lnTo>
                    <a:pt x="437" y="47"/>
                  </a:lnTo>
                  <a:lnTo>
                    <a:pt x="443" y="55"/>
                  </a:lnTo>
                  <a:lnTo>
                    <a:pt x="448" y="62"/>
                  </a:lnTo>
                  <a:lnTo>
                    <a:pt x="453" y="71"/>
                  </a:lnTo>
                  <a:lnTo>
                    <a:pt x="456" y="79"/>
                  </a:lnTo>
                  <a:lnTo>
                    <a:pt x="459" y="88"/>
                  </a:lnTo>
                  <a:lnTo>
                    <a:pt x="461" y="97"/>
                  </a:lnTo>
                  <a:lnTo>
                    <a:pt x="463" y="106"/>
                  </a:lnTo>
                  <a:lnTo>
                    <a:pt x="464" y="115"/>
                  </a:lnTo>
                  <a:lnTo>
                    <a:pt x="464" y="125"/>
                  </a:lnTo>
                  <a:lnTo>
                    <a:pt x="463" y="133"/>
                  </a:lnTo>
                  <a:lnTo>
                    <a:pt x="463" y="143"/>
                  </a:lnTo>
                  <a:lnTo>
                    <a:pt x="461" y="153"/>
                  </a:lnTo>
                  <a:lnTo>
                    <a:pt x="459" y="162"/>
                  </a:lnTo>
                  <a:lnTo>
                    <a:pt x="453" y="181"/>
                  </a:lnTo>
                  <a:lnTo>
                    <a:pt x="444" y="200"/>
                  </a:lnTo>
                  <a:lnTo>
                    <a:pt x="465" y="196"/>
                  </a:lnTo>
                  <a:lnTo>
                    <a:pt x="487" y="195"/>
                  </a:lnTo>
                  <a:lnTo>
                    <a:pt x="498" y="195"/>
                  </a:lnTo>
                  <a:lnTo>
                    <a:pt x="509" y="195"/>
                  </a:lnTo>
                  <a:lnTo>
                    <a:pt x="521" y="196"/>
                  </a:lnTo>
                  <a:lnTo>
                    <a:pt x="532" y="198"/>
                  </a:lnTo>
                  <a:lnTo>
                    <a:pt x="543" y="202"/>
                  </a:lnTo>
                  <a:lnTo>
                    <a:pt x="555" y="205"/>
                  </a:lnTo>
                  <a:lnTo>
                    <a:pt x="565" y="209"/>
                  </a:lnTo>
                  <a:lnTo>
                    <a:pt x="576" y="213"/>
                  </a:lnTo>
                  <a:lnTo>
                    <a:pt x="585" y="220"/>
                  </a:lnTo>
                  <a:lnTo>
                    <a:pt x="596" y="227"/>
                  </a:lnTo>
                  <a:lnTo>
                    <a:pt x="605" y="234"/>
                  </a:lnTo>
                  <a:lnTo>
                    <a:pt x="614" y="243"/>
                  </a:lnTo>
                  <a:lnTo>
                    <a:pt x="617" y="247"/>
                  </a:lnTo>
                  <a:lnTo>
                    <a:pt x="621" y="252"/>
                  </a:lnTo>
                  <a:lnTo>
                    <a:pt x="624" y="256"/>
                  </a:lnTo>
                  <a:lnTo>
                    <a:pt x="629" y="262"/>
                  </a:lnTo>
                  <a:lnTo>
                    <a:pt x="636" y="278"/>
                  </a:lnTo>
                  <a:lnTo>
                    <a:pt x="642" y="294"/>
                  </a:lnTo>
                  <a:lnTo>
                    <a:pt x="645" y="310"/>
                  </a:lnTo>
                  <a:lnTo>
                    <a:pt x="646" y="326"/>
                  </a:lnTo>
                  <a:lnTo>
                    <a:pt x="646" y="342"/>
                  </a:lnTo>
                  <a:lnTo>
                    <a:pt x="645" y="357"/>
                  </a:lnTo>
                  <a:lnTo>
                    <a:pt x="642" y="373"/>
                  </a:lnTo>
                  <a:lnTo>
                    <a:pt x="636" y="388"/>
                  </a:lnTo>
                  <a:lnTo>
                    <a:pt x="633" y="397"/>
                  </a:lnTo>
                  <a:lnTo>
                    <a:pt x="630" y="407"/>
                  </a:lnTo>
                  <a:lnTo>
                    <a:pt x="625" y="417"/>
                  </a:lnTo>
                  <a:lnTo>
                    <a:pt x="621" y="427"/>
                  </a:lnTo>
                  <a:lnTo>
                    <a:pt x="609" y="445"/>
                  </a:lnTo>
                  <a:lnTo>
                    <a:pt x="594" y="464"/>
                  </a:lnTo>
                  <a:lnTo>
                    <a:pt x="578" y="482"/>
                  </a:lnTo>
                  <a:lnTo>
                    <a:pt x="558" y="501"/>
                  </a:lnTo>
                  <a:lnTo>
                    <a:pt x="535" y="521"/>
                  </a:lnTo>
                  <a:lnTo>
                    <a:pt x="511" y="540"/>
                  </a:lnTo>
                  <a:lnTo>
                    <a:pt x="346" y="659"/>
                  </a:lnTo>
                  <a:lnTo>
                    <a:pt x="0" y="181"/>
                  </a:lnTo>
                  <a:lnTo>
                    <a:pt x="155" y="69"/>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4" name="Freeform 179"/>
            <p:cNvSpPr>
              <a:spLocks/>
            </p:cNvSpPr>
            <p:nvPr userDrawn="1"/>
          </p:nvSpPr>
          <p:spPr bwMode="auto">
            <a:xfrm>
              <a:off x="4809" y="4228"/>
              <a:ext cx="60" cy="63"/>
            </a:xfrm>
            <a:custGeom>
              <a:avLst/>
              <a:gdLst>
                <a:gd name="T0" fmla="*/ 252 w 598"/>
                <a:gd name="T1" fmla="*/ 0 h 624"/>
                <a:gd name="T2" fmla="*/ 213 w 598"/>
                <a:gd name="T3" fmla="*/ 138 h 624"/>
                <a:gd name="T4" fmla="*/ 175 w 598"/>
                <a:gd name="T5" fmla="*/ 171 h 624"/>
                <a:gd name="T6" fmla="*/ 145 w 598"/>
                <a:gd name="T7" fmla="*/ 205 h 624"/>
                <a:gd name="T8" fmla="*/ 124 w 598"/>
                <a:gd name="T9" fmla="*/ 243 h 624"/>
                <a:gd name="T10" fmla="*/ 116 w 598"/>
                <a:gd name="T11" fmla="*/ 262 h 624"/>
                <a:gd name="T12" fmla="*/ 110 w 598"/>
                <a:gd name="T13" fmla="*/ 281 h 624"/>
                <a:gd name="T14" fmla="*/ 107 w 598"/>
                <a:gd name="T15" fmla="*/ 301 h 624"/>
                <a:gd name="T16" fmla="*/ 106 w 598"/>
                <a:gd name="T17" fmla="*/ 320 h 624"/>
                <a:gd name="T18" fmla="*/ 107 w 598"/>
                <a:gd name="T19" fmla="*/ 340 h 624"/>
                <a:gd name="T20" fmla="*/ 110 w 598"/>
                <a:gd name="T21" fmla="*/ 361 h 624"/>
                <a:gd name="T22" fmla="*/ 117 w 598"/>
                <a:gd name="T23" fmla="*/ 381 h 624"/>
                <a:gd name="T24" fmla="*/ 124 w 598"/>
                <a:gd name="T25" fmla="*/ 401 h 624"/>
                <a:gd name="T26" fmla="*/ 147 w 598"/>
                <a:gd name="T27" fmla="*/ 441 h 624"/>
                <a:gd name="T28" fmla="*/ 178 w 598"/>
                <a:gd name="T29" fmla="*/ 476 h 624"/>
                <a:gd name="T30" fmla="*/ 194 w 598"/>
                <a:gd name="T31" fmla="*/ 489 h 624"/>
                <a:gd name="T32" fmla="*/ 212 w 598"/>
                <a:gd name="T33" fmla="*/ 500 h 624"/>
                <a:gd name="T34" fmla="*/ 231 w 598"/>
                <a:gd name="T35" fmla="*/ 510 h 624"/>
                <a:gd name="T36" fmla="*/ 249 w 598"/>
                <a:gd name="T37" fmla="*/ 517 h 624"/>
                <a:gd name="T38" fmla="*/ 269 w 598"/>
                <a:gd name="T39" fmla="*/ 522 h 624"/>
                <a:gd name="T40" fmla="*/ 288 w 598"/>
                <a:gd name="T41" fmla="*/ 526 h 624"/>
                <a:gd name="T42" fmla="*/ 308 w 598"/>
                <a:gd name="T43" fmla="*/ 526 h 624"/>
                <a:gd name="T44" fmla="*/ 328 w 598"/>
                <a:gd name="T45" fmla="*/ 524 h 624"/>
                <a:gd name="T46" fmla="*/ 370 w 598"/>
                <a:gd name="T47" fmla="*/ 515 h 624"/>
                <a:gd name="T48" fmla="*/ 412 w 598"/>
                <a:gd name="T49" fmla="*/ 498 h 624"/>
                <a:gd name="T50" fmla="*/ 455 w 598"/>
                <a:gd name="T51" fmla="*/ 471 h 624"/>
                <a:gd name="T52" fmla="*/ 383 w 598"/>
                <a:gd name="T53" fmla="*/ 352 h 624"/>
                <a:gd name="T54" fmla="*/ 220 w 598"/>
                <a:gd name="T55" fmla="*/ 354 h 624"/>
                <a:gd name="T56" fmla="*/ 459 w 598"/>
                <a:gd name="T57" fmla="*/ 287 h 624"/>
                <a:gd name="T58" fmla="*/ 598 w 598"/>
                <a:gd name="T59" fmla="*/ 478 h 624"/>
                <a:gd name="T60" fmla="*/ 493 w 598"/>
                <a:gd name="T61" fmla="*/ 553 h 624"/>
                <a:gd name="T62" fmla="*/ 461 w 598"/>
                <a:gd name="T63" fmla="*/ 573 h 624"/>
                <a:gd name="T64" fmla="*/ 429 w 598"/>
                <a:gd name="T65" fmla="*/ 590 h 624"/>
                <a:gd name="T66" fmla="*/ 397 w 598"/>
                <a:gd name="T67" fmla="*/ 603 h 624"/>
                <a:gd name="T68" fmla="*/ 366 w 598"/>
                <a:gd name="T69" fmla="*/ 613 h 624"/>
                <a:gd name="T70" fmla="*/ 335 w 598"/>
                <a:gd name="T71" fmla="*/ 620 h 624"/>
                <a:gd name="T72" fmla="*/ 303 w 598"/>
                <a:gd name="T73" fmla="*/ 623 h 624"/>
                <a:gd name="T74" fmla="*/ 273 w 598"/>
                <a:gd name="T75" fmla="*/ 624 h 624"/>
                <a:gd name="T76" fmla="*/ 243 w 598"/>
                <a:gd name="T77" fmla="*/ 622 h 624"/>
                <a:gd name="T78" fmla="*/ 215 w 598"/>
                <a:gd name="T79" fmla="*/ 616 h 624"/>
                <a:gd name="T80" fmla="*/ 186 w 598"/>
                <a:gd name="T81" fmla="*/ 608 h 624"/>
                <a:gd name="T82" fmla="*/ 159 w 598"/>
                <a:gd name="T83" fmla="*/ 597 h 624"/>
                <a:gd name="T84" fmla="*/ 134 w 598"/>
                <a:gd name="T85" fmla="*/ 582 h 624"/>
                <a:gd name="T86" fmla="*/ 109 w 598"/>
                <a:gd name="T87" fmla="*/ 565 h 624"/>
                <a:gd name="T88" fmla="*/ 86 w 598"/>
                <a:gd name="T89" fmla="*/ 545 h 624"/>
                <a:gd name="T90" fmla="*/ 65 w 598"/>
                <a:gd name="T91" fmla="*/ 522 h 624"/>
                <a:gd name="T92" fmla="*/ 46 w 598"/>
                <a:gd name="T93" fmla="*/ 497 h 624"/>
                <a:gd name="T94" fmla="*/ 31 w 598"/>
                <a:gd name="T95" fmla="*/ 469 h 624"/>
                <a:gd name="T96" fmla="*/ 18 w 598"/>
                <a:gd name="T97" fmla="*/ 440 h 624"/>
                <a:gd name="T98" fmla="*/ 9 w 598"/>
                <a:gd name="T99" fmla="*/ 412 h 624"/>
                <a:gd name="T100" fmla="*/ 3 w 598"/>
                <a:gd name="T101" fmla="*/ 383 h 624"/>
                <a:gd name="T102" fmla="*/ 1 w 598"/>
                <a:gd name="T103" fmla="*/ 353 h 624"/>
                <a:gd name="T104" fmla="*/ 1 w 598"/>
                <a:gd name="T105" fmla="*/ 324 h 624"/>
                <a:gd name="T106" fmla="*/ 4 w 598"/>
                <a:gd name="T107" fmla="*/ 295 h 624"/>
                <a:gd name="T108" fmla="*/ 11 w 598"/>
                <a:gd name="T109" fmla="*/ 266 h 624"/>
                <a:gd name="T110" fmla="*/ 21 w 598"/>
                <a:gd name="T111" fmla="*/ 237 h 624"/>
                <a:gd name="T112" fmla="*/ 34 w 598"/>
                <a:gd name="T113" fmla="*/ 209 h 624"/>
                <a:gd name="T114" fmla="*/ 51 w 598"/>
                <a:gd name="T115" fmla="*/ 181 h 624"/>
                <a:gd name="T116" fmla="*/ 70 w 598"/>
                <a:gd name="T117" fmla="*/ 153 h 624"/>
                <a:gd name="T118" fmla="*/ 92 w 598"/>
                <a:gd name="T119" fmla="*/ 127 h 624"/>
                <a:gd name="T120" fmla="*/ 118 w 598"/>
                <a:gd name="T121" fmla="*/ 101 h 624"/>
                <a:gd name="T122" fmla="*/ 147 w 598"/>
                <a:gd name="T123" fmla="*/ 7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624">
                  <a:moveTo>
                    <a:pt x="162" y="65"/>
                  </a:moveTo>
                  <a:lnTo>
                    <a:pt x="252" y="0"/>
                  </a:lnTo>
                  <a:lnTo>
                    <a:pt x="304" y="73"/>
                  </a:lnTo>
                  <a:lnTo>
                    <a:pt x="213" y="138"/>
                  </a:lnTo>
                  <a:lnTo>
                    <a:pt x="193" y="154"/>
                  </a:lnTo>
                  <a:lnTo>
                    <a:pt x="175" y="171"/>
                  </a:lnTo>
                  <a:lnTo>
                    <a:pt x="159" y="188"/>
                  </a:lnTo>
                  <a:lnTo>
                    <a:pt x="145" y="205"/>
                  </a:lnTo>
                  <a:lnTo>
                    <a:pt x="134" y="223"/>
                  </a:lnTo>
                  <a:lnTo>
                    <a:pt x="124" y="243"/>
                  </a:lnTo>
                  <a:lnTo>
                    <a:pt x="120" y="252"/>
                  </a:lnTo>
                  <a:lnTo>
                    <a:pt x="116" y="262"/>
                  </a:lnTo>
                  <a:lnTo>
                    <a:pt x="114" y="271"/>
                  </a:lnTo>
                  <a:lnTo>
                    <a:pt x="110" y="281"/>
                  </a:lnTo>
                  <a:lnTo>
                    <a:pt x="108" y="290"/>
                  </a:lnTo>
                  <a:lnTo>
                    <a:pt x="107" y="301"/>
                  </a:lnTo>
                  <a:lnTo>
                    <a:pt x="106" y="311"/>
                  </a:lnTo>
                  <a:lnTo>
                    <a:pt x="106" y="320"/>
                  </a:lnTo>
                  <a:lnTo>
                    <a:pt x="106" y="331"/>
                  </a:lnTo>
                  <a:lnTo>
                    <a:pt x="107" y="340"/>
                  </a:lnTo>
                  <a:lnTo>
                    <a:pt x="109" y="351"/>
                  </a:lnTo>
                  <a:lnTo>
                    <a:pt x="110" y="361"/>
                  </a:lnTo>
                  <a:lnTo>
                    <a:pt x="114" y="371"/>
                  </a:lnTo>
                  <a:lnTo>
                    <a:pt x="117" y="381"/>
                  </a:lnTo>
                  <a:lnTo>
                    <a:pt x="120" y="391"/>
                  </a:lnTo>
                  <a:lnTo>
                    <a:pt x="124" y="401"/>
                  </a:lnTo>
                  <a:lnTo>
                    <a:pt x="135" y="421"/>
                  </a:lnTo>
                  <a:lnTo>
                    <a:pt x="147" y="441"/>
                  </a:lnTo>
                  <a:lnTo>
                    <a:pt x="162" y="460"/>
                  </a:lnTo>
                  <a:lnTo>
                    <a:pt x="178" y="476"/>
                  </a:lnTo>
                  <a:lnTo>
                    <a:pt x="186" y="482"/>
                  </a:lnTo>
                  <a:lnTo>
                    <a:pt x="194" y="489"/>
                  </a:lnTo>
                  <a:lnTo>
                    <a:pt x="204" y="495"/>
                  </a:lnTo>
                  <a:lnTo>
                    <a:pt x="212" y="500"/>
                  </a:lnTo>
                  <a:lnTo>
                    <a:pt x="221" y="505"/>
                  </a:lnTo>
                  <a:lnTo>
                    <a:pt x="231" y="510"/>
                  </a:lnTo>
                  <a:lnTo>
                    <a:pt x="240" y="514"/>
                  </a:lnTo>
                  <a:lnTo>
                    <a:pt x="249" y="517"/>
                  </a:lnTo>
                  <a:lnTo>
                    <a:pt x="258" y="520"/>
                  </a:lnTo>
                  <a:lnTo>
                    <a:pt x="269" y="522"/>
                  </a:lnTo>
                  <a:lnTo>
                    <a:pt x="278" y="523"/>
                  </a:lnTo>
                  <a:lnTo>
                    <a:pt x="288" y="526"/>
                  </a:lnTo>
                  <a:lnTo>
                    <a:pt x="297" y="526"/>
                  </a:lnTo>
                  <a:lnTo>
                    <a:pt x="308" y="526"/>
                  </a:lnTo>
                  <a:lnTo>
                    <a:pt x="319" y="526"/>
                  </a:lnTo>
                  <a:lnTo>
                    <a:pt x="328" y="524"/>
                  </a:lnTo>
                  <a:lnTo>
                    <a:pt x="350" y="521"/>
                  </a:lnTo>
                  <a:lnTo>
                    <a:pt x="370" y="515"/>
                  </a:lnTo>
                  <a:lnTo>
                    <a:pt x="391" y="507"/>
                  </a:lnTo>
                  <a:lnTo>
                    <a:pt x="412" y="498"/>
                  </a:lnTo>
                  <a:lnTo>
                    <a:pt x="434" y="485"/>
                  </a:lnTo>
                  <a:lnTo>
                    <a:pt x="455" y="471"/>
                  </a:lnTo>
                  <a:lnTo>
                    <a:pt x="463" y="464"/>
                  </a:lnTo>
                  <a:lnTo>
                    <a:pt x="383" y="352"/>
                  </a:lnTo>
                  <a:lnTo>
                    <a:pt x="275" y="430"/>
                  </a:lnTo>
                  <a:lnTo>
                    <a:pt x="220" y="354"/>
                  </a:lnTo>
                  <a:lnTo>
                    <a:pt x="409" y="217"/>
                  </a:lnTo>
                  <a:lnTo>
                    <a:pt x="459" y="287"/>
                  </a:lnTo>
                  <a:lnTo>
                    <a:pt x="542" y="401"/>
                  </a:lnTo>
                  <a:lnTo>
                    <a:pt x="598" y="478"/>
                  </a:lnTo>
                  <a:lnTo>
                    <a:pt x="509" y="543"/>
                  </a:lnTo>
                  <a:lnTo>
                    <a:pt x="493" y="553"/>
                  </a:lnTo>
                  <a:lnTo>
                    <a:pt x="477" y="564"/>
                  </a:lnTo>
                  <a:lnTo>
                    <a:pt x="461" y="573"/>
                  </a:lnTo>
                  <a:lnTo>
                    <a:pt x="445" y="582"/>
                  </a:lnTo>
                  <a:lnTo>
                    <a:pt x="429" y="590"/>
                  </a:lnTo>
                  <a:lnTo>
                    <a:pt x="413" y="597"/>
                  </a:lnTo>
                  <a:lnTo>
                    <a:pt x="397" y="603"/>
                  </a:lnTo>
                  <a:lnTo>
                    <a:pt x="381" y="608"/>
                  </a:lnTo>
                  <a:lnTo>
                    <a:pt x="366" y="613"/>
                  </a:lnTo>
                  <a:lnTo>
                    <a:pt x="350" y="617"/>
                  </a:lnTo>
                  <a:lnTo>
                    <a:pt x="335" y="620"/>
                  </a:lnTo>
                  <a:lnTo>
                    <a:pt x="319" y="622"/>
                  </a:lnTo>
                  <a:lnTo>
                    <a:pt x="303" y="623"/>
                  </a:lnTo>
                  <a:lnTo>
                    <a:pt x="288" y="624"/>
                  </a:lnTo>
                  <a:lnTo>
                    <a:pt x="273" y="624"/>
                  </a:lnTo>
                  <a:lnTo>
                    <a:pt x="258" y="623"/>
                  </a:lnTo>
                  <a:lnTo>
                    <a:pt x="243" y="622"/>
                  </a:lnTo>
                  <a:lnTo>
                    <a:pt x="228" y="619"/>
                  </a:lnTo>
                  <a:lnTo>
                    <a:pt x="215" y="616"/>
                  </a:lnTo>
                  <a:lnTo>
                    <a:pt x="200" y="613"/>
                  </a:lnTo>
                  <a:lnTo>
                    <a:pt x="186" y="608"/>
                  </a:lnTo>
                  <a:lnTo>
                    <a:pt x="173" y="603"/>
                  </a:lnTo>
                  <a:lnTo>
                    <a:pt x="159" y="597"/>
                  </a:lnTo>
                  <a:lnTo>
                    <a:pt x="147" y="589"/>
                  </a:lnTo>
                  <a:lnTo>
                    <a:pt x="134" y="582"/>
                  </a:lnTo>
                  <a:lnTo>
                    <a:pt x="121" y="574"/>
                  </a:lnTo>
                  <a:lnTo>
                    <a:pt x="109" y="565"/>
                  </a:lnTo>
                  <a:lnTo>
                    <a:pt x="98" y="555"/>
                  </a:lnTo>
                  <a:lnTo>
                    <a:pt x="86" y="545"/>
                  </a:lnTo>
                  <a:lnTo>
                    <a:pt x="75" y="534"/>
                  </a:lnTo>
                  <a:lnTo>
                    <a:pt x="65" y="522"/>
                  </a:lnTo>
                  <a:lnTo>
                    <a:pt x="54" y="510"/>
                  </a:lnTo>
                  <a:lnTo>
                    <a:pt x="46" y="497"/>
                  </a:lnTo>
                  <a:lnTo>
                    <a:pt x="37" y="483"/>
                  </a:lnTo>
                  <a:lnTo>
                    <a:pt x="31" y="469"/>
                  </a:lnTo>
                  <a:lnTo>
                    <a:pt x="23" y="454"/>
                  </a:lnTo>
                  <a:lnTo>
                    <a:pt x="18" y="440"/>
                  </a:lnTo>
                  <a:lnTo>
                    <a:pt x="14" y="427"/>
                  </a:lnTo>
                  <a:lnTo>
                    <a:pt x="9" y="412"/>
                  </a:lnTo>
                  <a:lnTo>
                    <a:pt x="5" y="397"/>
                  </a:lnTo>
                  <a:lnTo>
                    <a:pt x="3" y="383"/>
                  </a:lnTo>
                  <a:lnTo>
                    <a:pt x="1" y="368"/>
                  </a:lnTo>
                  <a:lnTo>
                    <a:pt x="1" y="353"/>
                  </a:lnTo>
                  <a:lnTo>
                    <a:pt x="0" y="338"/>
                  </a:lnTo>
                  <a:lnTo>
                    <a:pt x="1" y="324"/>
                  </a:lnTo>
                  <a:lnTo>
                    <a:pt x="2" y="310"/>
                  </a:lnTo>
                  <a:lnTo>
                    <a:pt x="4" y="295"/>
                  </a:lnTo>
                  <a:lnTo>
                    <a:pt x="7" y="280"/>
                  </a:lnTo>
                  <a:lnTo>
                    <a:pt x="11" y="266"/>
                  </a:lnTo>
                  <a:lnTo>
                    <a:pt x="16" y="251"/>
                  </a:lnTo>
                  <a:lnTo>
                    <a:pt x="21" y="237"/>
                  </a:lnTo>
                  <a:lnTo>
                    <a:pt x="27" y="222"/>
                  </a:lnTo>
                  <a:lnTo>
                    <a:pt x="34" y="209"/>
                  </a:lnTo>
                  <a:lnTo>
                    <a:pt x="42" y="195"/>
                  </a:lnTo>
                  <a:lnTo>
                    <a:pt x="51" y="181"/>
                  </a:lnTo>
                  <a:lnTo>
                    <a:pt x="59" y="167"/>
                  </a:lnTo>
                  <a:lnTo>
                    <a:pt x="70" y="153"/>
                  </a:lnTo>
                  <a:lnTo>
                    <a:pt x="81" y="139"/>
                  </a:lnTo>
                  <a:lnTo>
                    <a:pt x="92" y="127"/>
                  </a:lnTo>
                  <a:lnTo>
                    <a:pt x="105" y="114"/>
                  </a:lnTo>
                  <a:lnTo>
                    <a:pt x="118" y="101"/>
                  </a:lnTo>
                  <a:lnTo>
                    <a:pt x="132" y="89"/>
                  </a:lnTo>
                  <a:lnTo>
                    <a:pt x="147" y="77"/>
                  </a:lnTo>
                  <a:lnTo>
                    <a:pt x="162" y="6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5" name="Freeform 180"/>
            <p:cNvSpPr>
              <a:spLocks noEditPoints="1"/>
            </p:cNvSpPr>
            <p:nvPr userDrawn="1"/>
          </p:nvSpPr>
          <p:spPr bwMode="auto">
            <a:xfrm>
              <a:off x="4969" y="4130"/>
              <a:ext cx="65" cy="66"/>
            </a:xfrm>
            <a:custGeom>
              <a:avLst/>
              <a:gdLst>
                <a:gd name="T0" fmla="*/ 175 w 646"/>
                <a:gd name="T1" fmla="*/ 205 h 659"/>
                <a:gd name="T2" fmla="*/ 142 w 646"/>
                <a:gd name="T3" fmla="*/ 234 h 659"/>
                <a:gd name="T4" fmla="*/ 121 w 646"/>
                <a:gd name="T5" fmla="*/ 262 h 659"/>
                <a:gd name="T6" fmla="*/ 112 w 646"/>
                <a:gd name="T7" fmla="*/ 290 h 659"/>
                <a:gd name="T8" fmla="*/ 113 w 646"/>
                <a:gd name="T9" fmla="*/ 318 h 659"/>
                <a:gd name="T10" fmla="*/ 126 w 646"/>
                <a:gd name="T11" fmla="*/ 346 h 659"/>
                <a:gd name="T12" fmla="*/ 146 w 646"/>
                <a:gd name="T13" fmla="*/ 364 h 659"/>
                <a:gd name="T14" fmla="*/ 170 w 646"/>
                <a:gd name="T15" fmla="*/ 374 h 659"/>
                <a:gd name="T16" fmla="*/ 200 w 646"/>
                <a:gd name="T17" fmla="*/ 374 h 659"/>
                <a:gd name="T18" fmla="*/ 234 w 646"/>
                <a:gd name="T19" fmla="*/ 364 h 659"/>
                <a:gd name="T20" fmla="*/ 272 w 646"/>
                <a:gd name="T21" fmla="*/ 343 h 659"/>
                <a:gd name="T22" fmla="*/ 260 w 646"/>
                <a:gd name="T23" fmla="*/ 142 h 659"/>
                <a:gd name="T24" fmla="*/ 324 w 646"/>
                <a:gd name="T25" fmla="*/ 421 h 659"/>
                <a:gd name="T26" fmla="*/ 300 w 646"/>
                <a:gd name="T27" fmla="*/ 447 h 659"/>
                <a:gd name="T28" fmla="*/ 285 w 646"/>
                <a:gd name="T29" fmla="*/ 473 h 659"/>
                <a:gd name="T30" fmla="*/ 281 w 646"/>
                <a:gd name="T31" fmla="*/ 496 h 659"/>
                <a:gd name="T32" fmla="*/ 285 w 646"/>
                <a:gd name="T33" fmla="*/ 518 h 659"/>
                <a:gd name="T34" fmla="*/ 299 w 646"/>
                <a:gd name="T35" fmla="*/ 540 h 659"/>
                <a:gd name="T36" fmla="*/ 319 w 646"/>
                <a:gd name="T37" fmla="*/ 555 h 659"/>
                <a:gd name="T38" fmla="*/ 342 w 646"/>
                <a:gd name="T39" fmla="*/ 561 h 659"/>
                <a:gd name="T40" fmla="*/ 370 w 646"/>
                <a:gd name="T41" fmla="*/ 557 h 659"/>
                <a:gd name="T42" fmla="*/ 400 w 646"/>
                <a:gd name="T43" fmla="*/ 543 h 659"/>
                <a:gd name="T44" fmla="*/ 435 w 646"/>
                <a:gd name="T45" fmla="*/ 522 h 659"/>
                <a:gd name="T46" fmla="*/ 346 w 646"/>
                <a:gd name="T47" fmla="*/ 403 h 659"/>
                <a:gd name="T48" fmla="*/ 444 w 646"/>
                <a:gd name="T49" fmla="*/ 622 h 659"/>
                <a:gd name="T50" fmla="*/ 380 w 646"/>
                <a:gd name="T51" fmla="*/ 650 h 659"/>
                <a:gd name="T52" fmla="*/ 320 w 646"/>
                <a:gd name="T53" fmla="*/ 659 h 659"/>
                <a:gd name="T54" fmla="*/ 272 w 646"/>
                <a:gd name="T55" fmla="*/ 653 h 659"/>
                <a:gd name="T56" fmla="*/ 242 w 646"/>
                <a:gd name="T57" fmla="*/ 640 h 659"/>
                <a:gd name="T58" fmla="*/ 222 w 646"/>
                <a:gd name="T59" fmla="*/ 625 h 659"/>
                <a:gd name="T60" fmla="*/ 204 w 646"/>
                <a:gd name="T61" fmla="*/ 606 h 659"/>
                <a:gd name="T62" fmla="*/ 190 w 646"/>
                <a:gd name="T63" fmla="*/ 580 h 659"/>
                <a:gd name="T64" fmla="*/ 184 w 646"/>
                <a:gd name="T65" fmla="*/ 554 h 659"/>
                <a:gd name="T66" fmla="*/ 183 w 646"/>
                <a:gd name="T67" fmla="*/ 526 h 659"/>
                <a:gd name="T68" fmla="*/ 187 w 646"/>
                <a:gd name="T69" fmla="*/ 497 h 659"/>
                <a:gd name="T70" fmla="*/ 182 w 646"/>
                <a:gd name="T71" fmla="*/ 463 h 659"/>
                <a:gd name="T72" fmla="*/ 137 w 646"/>
                <a:gd name="T73" fmla="*/ 464 h 659"/>
                <a:gd name="T74" fmla="*/ 103 w 646"/>
                <a:gd name="T75" fmla="*/ 459 h 659"/>
                <a:gd name="T76" fmla="*/ 71 w 646"/>
                <a:gd name="T77" fmla="*/ 446 h 659"/>
                <a:gd name="T78" fmla="*/ 41 w 646"/>
                <a:gd name="T79" fmla="*/ 425 h 659"/>
                <a:gd name="T80" fmla="*/ 25 w 646"/>
                <a:gd name="T81" fmla="*/ 409 h 659"/>
                <a:gd name="T82" fmla="*/ 10 w 646"/>
                <a:gd name="T83" fmla="*/ 381 h 659"/>
                <a:gd name="T84" fmla="*/ 0 w 646"/>
                <a:gd name="T85" fmla="*/ 334 h 659"/>
                <a:gd name="T86" fmla="*/ 5 w 646"/>
                <a:gd name="T87" fmla="*/ 288 h 659"/>
                <a:gd name="T88" fmla="*/ 17 w 646"/>
                <a:gd name="T89" fmla="*/ 253 h 659"/>
                <a:gd name="T90" fmla="*/ 38 w 646"/>
                <a:gd name="T91" fmla="*/ 214 h 659"/>
                <a:gd name="T92" fmla="*/ 88 w 646"/>
                <a:gd name="T93" fmla="*/ 158 h 659"/>
                <a:gd name="T94" fmla="*/ 300 w 646"/>
                <a:gd name="T95"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9">
                  <a:moveTo>
                    <a:pt x="260" y="142"/>
                  </a:moveTo>
                  <a:lnTo>
                    <a:pt x="188" y="195"/>
                  </a:lnTo>
                  <a:lnTo>
                    <a:pt x="175" y="205"/>
                  </a:lnTo>
                  <a:lnTo>
                    <a:pt x="163" y="214"/>
                  </a:lnTo>
                  <a:lnTo>
                    <a:pt x="152" y="225"/>
                  </a:lnTo>
                  <a:lnTo>
                    <a:pt x="142" y="234"/>
                  </a:lnTo>
                  <a:lnTo>
                    <a:pt x="134" y="244"/>
                  </a:lnTo>
                  <a:lnTo>
                    <a:pt x="128" y="253"/>
                  </a:lnTo>
                  <a:lnTo>
                    <a:pt x="121" y="262"/>
                  </a:lnTo>
                  <a:lnTo>
                    <a:pt x="117" y="272"/>
                  </a:lnTo>
                  <a:lnTo>
                    <a:pt x="114" y="281"/>
                  </a:lnTo>
                  <a:lnTo>
                    <a:pt x="112" y="290"/>
                  </a:lnTo>
                  <a:lnTo>
                    <a:pt x="111" y="299"/>
                  </a:lnTo>
                  <a:lnTo>
                    <a:pt x="111" y="309"/>
                  </a:lnTo>
                  <a:lnTo>
                    <a:pt x="113" y="318"/>
                  </a:lnTo>
                  <a:lnTo>
                    <a:pt x="116" y="327"/>
                  </a:lnTo>
                  <a:lnTo>
                    <a:pt x="121" y="337"/>
                  </a:lnTo>
                  <a:lnTo>
                    <a:pt x="126" y="346"/>
                  </a:lnTo>
                  <a:lnTo>
                    <a:pt x="133" y="353"/>
                  </a:lnTo>
                  <a:lnTo>
                    <a:pt x="139" y="359"/>
                  </a:lnTo>
                  <a:lnTo>
                    <a:pt x="146" y="364"/>
                  </a:lnTo>
                  <a:lnTo>
                    <a:pt x="153" y="368"/>
                  </a:lnTo>
                  <a:lnTo>
                    <a:pt x="162" y="372"/>
                  </a:lnTo>
                  <a:lnTo>
                    <a:pt x="170" y="374"/>
                  </a:lnTo>
                  <a:lnTo>
                    <a:pt x="180" y="375"/>
                  </a:lnTo>
                  <a:lnTo>
                    <a:pt x="189" y="375"/>
                  </a:lnTo>
                  <a:lnTo>
                    <a:pt x="200" y="374"/>
                  </a:lnTo>
                  <a:lnTo>
                    <a:pt x="210" y="372"/>
                  </a:lnTo>
                  <a:lnTo>
                    <a:pt x="221" y="368"/>
                  </a:lnTo>
                  <a:lnTo>
                    <a:pt x="234" y="364"/>
                  </a:lnTo>
                  <a:lnTo>
                    <a:pt x="246" y="358"/>
                  </a:lnTo>
                  <a:lnTo>
                    <a:pt x="258" y="351"/>
                  </a:lnTo>
                  <a:lnTo>
                    <a:pt x="272" y="343"/>
                  </a:lnTo>
                  <a:lnTo>
                    <a:pt x="286" y="333"/>
                  </a:lnTo>
                  <a:lnTo>
                    <a:pt x="360" y="279"/>
                  </a:lnTo>
                  <a:lnTo>
                    <a:pt x="260" y="142"/>
                  </a:lnTo>
                  <a:close/>
                  <a:moveTo>
                    <a:pt x="346" y="403"/>
                  </a:moveTo>
                  <a:lnTo>
                    <a:pt x="334" y="412"/>
                  </a:lnTo>
                  <a:lnTo>
                    <a:pt x="324" y="421"/>
                  </a:lnTo>
                  <a:lnTo>
                    <a:pt x="315" y="430"/>
                  </a:lnTo>
                  <a:lnTo>
                    <a:pt x="306" y="439"/>
                  </a:lnTo>
                  <a:lnTo>
                    <a:pt x="300" y="447"/>
                  </a:lnTo>
                  <a:lnTo>
                    <a:pt x="293" y="456"/>
                  </a:lnTo>
                  <a:lnTo>
                    <a:pt x="289" y="464"/>
                  </a:lnTo>
                  <a:lnTo>
                    <a:pt x="285" y="473"/>
                  </a:lnTo>
                  <a:lnTo>
                    <a:pt x="283" y="480"/>
                  </a:lnTo>
                  <a:lnTo>
                    <a:pt x="281" y="489"/>
                  </a:lnTo>
                  <a:lnTo>
                    <a:pt x="281" y="496"/>
                  </a:lnTo>
                  <a:lnTo>
                    <a:pt x="281" y="504"/>
                  </a:lnTo>
                  <a:lnTo>
                    <a:pt x="283" y="511"/>
                  </a:lnTo>
                  <a:lnTo>
                    <a:pt x="285" y="518"/>
                  </a:lnTo>
                  <a:lnTo>
                    <a:pt x="288" y="525"/>
                  </a:lnTo>
                  <a:lnTo>
                    <a:pt x="292" y="532"/>
                  </a:lnTo>
                  <a:lnTo>
                    <a:pt x="299" y="540"/>
                  </a:lnTo>
                  <a:lnTo>
                    <a:pt x="305" y="546"/>
                  </a:lnTo>
                  <a:lnTo>
                    <a:pt x="311" y="551"/>
                  </a:lnTo>
                  <a:lnTo>
                    <a:pt x="319" y="555"/>
                  </a:lnTo>
                  <a:lnTo>
                    <a:pt x="326" y="558"/>
                  </a:lnTo>
                  <a:lnTo>
                    <a:pt x="334" y="560"/>
                  </a:lnTo>
                  <a:lnTo>
                    <a:pt x="342" y="561"/>
                  </a:lnTo>
                  <a:lnTo>
                    <a:pt x="351" y="560"/>
                  </a:lnTo>
                  <a:lnTo>
                    <a:pt x="360" y="559"/>
                  </a:lnTo>
                  <a:lnTo>
                    <a:pt x="370" y="557"/>
                  </a:lnTo>
                  <a:lnTo>
                    <a:pt x="380" y="554"/>
                  </a:lnTo>
                  <a:lnTo>
                    <a:pt x="389" y="548"/>
                  </a:lnTo>
                  <a:lnTo>
                    <a:pt x="400" y="543"/>
                  </a:lnTo>
                  <a:lnTo>
                    <a:pt x="411" y="537"/>
                  </a:lnTo>
                  <a:lnTo>
                    <a:pt x="422" y="529"/>
                  </a:lnTo>
                  <a:lnTo>
                    <a:pt x="435" y="522"/>
                  </a:lnTo>
                  <a:lnTo>
                    <a:pt x="501" y="473"/>
                  </a:lnTo>
                  <a:lnTo>
                    <a:pt x="414" y="354"/>
                  </a:lnTo>
                  <a:lnTo>
                    <a:pt x="346" y="403"/>
                  </a:lnTo>
                  <a:close/>
                  <a:moveTo>
                    <a:pt x="491" y="591"/>
                  </a:moveTo>
                  <a:lnTo>
                    <a:pt x="467" y="608"/>
                  </a:lnTo>
                  <a:lnTo>
                    <a:pt x="444" y="622"/>
                  </a:lnTo>
                  <a:lnTo>
                    <a:pt x="422" y="633"/>
                  </a:lnTo>
                  <a:lnTo>
                    <a:pt x="401" y="643"/>
                  </a:lnTo>
                  <a:lnTo>
                    <a:pt x="380" y="650"/>
                  </a:lnTo>
                  <a:lnTo>
                    <a:pt x="359" y="656"/>
                  </a:lnTo>
                  <a:lnTo>
                    <a:pt x="340" y="658"/>
                  </a:lnTo>
                  <a:lnTo>
                    <a:pt x="320" y="659"/>
                  </a:lnTo>
                  <a:lnTo>
                    <a:pt x="304" y="659"/>
                  </a:lnTo>
                  <a:lnTo>
                    <a:pt x="288" y="657"/>
                  </a:lnTo>
                  <a:lnTo>
                    <a:pt x="272" y="653"/>
                  </a:lnTo>
                  <a:lnTo>
                    <a:pt x="257" y="647"/>
                  </a:lnTo>
                  <a:lnTo>
                    <a:pt x="250" y="644"/>
                  </a:lnTo>
                  <a:lnTo>
                    <a:pt x="242" y="640"/>
                  </a:lnTo>
                  <a:lnTo>
                    <a:pt x="235" y="635"/>
                  </a:lnTo>
                  <a:lnTo>
                    <a:pt x="229" y="631"/>
                  </a:lnTo>
                  <a:lnTo>
                    <a:pt x="222" y="625"/>
                  </a:lnTo>
                  <a:lnTo>
                    <a:pt x="216" y="620"/>
                  </a:lnTo>
                  <a:lnTo>
                    <a:pt x="209" y="612"/>
                  </a:lnTo>
                  <a:lnTo>
                    <a:pt x="204" y="606"/>
                  </a:lnTo>
                  <a:lnTo>
                    <a:pt x="199" y="597"/>
                  </a:lnTo>
                  <a:lnTo>
                    <a:pt x="195" y="589"/>
                  </a:lnTo>
                  <a:lnTo>
                    <a:pt x="190" y="580"/>
                  </a:lnTo>
                  <a:lnTo>
                    <a:pt x="187" y="572"/>
                  </a:lnTo>
                  <a:lnTo>
                    <a:pt x="185" y="563"/>
                  </a:lnTo>
                  <a:lnTo>
                    <a:pt x="184" y="554"/>
                  </a:lnTo>
                  <a:lnTo>
                    <a:pt x="183" y="545"/>
                  </a:lnTo>
                  <a:lnTo>
                    <a:pt x="182" y="535"/>
                  </a:lnTo>
                  <a:lnTo>
                    <a:pt x="183" y="526"/>
                  </a:lnTo>
                  <a:lnTo>
                    <a:pt x="184" y="516"/>
                  </a:lnTo>
                  <a:lnTo>
                    <a:pt x="185" y="507"/>
                  </a:lnTo>
                  <a:lnTo>
                    <a:pt x="187" y="497"/>
                  </a:lnTo>
                  <a:lnTo>
                    <a:pt x="193" y="478"/>
                  </a:lnTo>
                  <a:lnTo>
                    <a:pt x="202" y="460"/>
                  </a:lnTo>
                  <a:lnTo>
                    <a:pt x="182" y="463"/>
                  </a:lnTo>
                  <a:lnTo>
                    <a:pt x="159" y="465"/>
                  </a:lnTo>
                  <a:lnTo>
                    <a:pt x="148" y="465"/>
                  </a:lnTo>
                  <a:lnTo>
                    <a:pt x="137" y="464"/>
                  </a:lnTo>
                  <a:lnTo>
                    <a:pt x="125" y="463"/>
                  </a:lnTo>
                  <a:lnTo>
                    <a:pt x="115" y="461"/>
                  </a:lnTo>
                  <a:lnTo>
                    <a:pt x="103" y="459"/>
                  </a:lnTo>
                  <a:lnTo>
                    <a:pt x="92" y="456"/>
                  </a:lnTo>
                  <a:lnTo>
                    <a:pt x="82" y="451"/>
                  </a:lnTo>
                  <a:lnTo>
                    <a:pt x="71" y="446"/>
                  </a:lnTo>
                  <a:lnTo>
                    <a:pt x="61" y="440"/>
                  </a:lnTo>
                  <a:lnTo>
                    <a:pt x="51" y="433"/>
                  </a:lnTo>
                  <a:lnTo>
                    <a:pt x="41" y="425"/>
                  </a:lnTo>
                  <a:lnTo>
                    <a:pt x="33" y="416"/>
                  </a:lnTo>
                  <a:lnTo>
                    <a:pt x="29" y="413"/>
                  </a:lnTo>
                  <a:lnTo>
                    <a:pt x="25" y="409"/>
                  </a:lnTo>
                  <a:lnTo>
                    <a:pt x="22" y="405"/>
                  </a:lnTo>
                  <a:lnTo>
                    <a:pt x="17" y="397"/>
                  </a:lnTo>
                  <a:lnTo>
                    <a:pt x="10" y="381"/>
                  </a:lnTo>
                  <a:lnTo>
                    <a:pt x="4" y="366"/>
                  </a:lnTo>
                  <a:lnTo>
                    <a:pt x="1" y="350"/>
                  </a:lnTo>
                  <a:lnTo>
                    <a:pt x="0" y="334"/>
                  </a:lnTo>
                  <a:lnTo>
                    <a:pt x="0" y="318"/>
                  </a:lnTo>
                  <a:lnTo>
                    <a:pt x="2" y="303"/>
                  </a:lnTo>
                  <a:lnTo>
                    <a:pt x="5" y="288"/>
                  </a:lnTo>
                  <a:lnTo>
                    <a:pt x="10" y="273"/>
                  </a:lnTo>
                  <a:lnTo>
                    <a:pt x="13" y="262"/>
                  </a:lnTo>
                  <a:lnTo>
                    <a:pt x="17" y="253"/>
                  </a:lnTo>
                  <a:lnTo>
                    <a:pt x="21" y="243"/>
                  </a:lnTo>
                  <a:lnTo>
                    <a:pt x="27" y="233"/>
                  </a:lnTo>
                  <a:lnTo>
                    <a:pt x="38" y="214"/>
                  </a:lnTo>
                  <a:lnTo>
                    <a:pt x="52" y="195"/>
                  </a:lnTo>
                  <a:lnTo>
                    <a:pt x="69" y="177"/>
                  </a:lnTo>
                  <a:lnTo>
                    <a:pt x="88" y="158"/>
                  </a:lnTo>
                  <a:lnTo>
                    <a:pt x="111" y="140"/>
                  </a:lnTo>
                  <a:lnTo>
                    <a:pt x="136" y="121"/>
                  </a:lnTo>
                  <a:lnTo>
                    <a:pt x="300" y="0"/>
                  </a:lnTo>
                  <a:lnTo>
                    <a:pt x="646" y="478"/>
                  </a:lnTo>
                  <a:lnTo>
                    <a:pt x="491" y="591"/>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6" name="Freeform 181"/>
            <p:cNvSpPr>
              <a:spLocks/>
            </p:cNvSpPr>
            <p:nvPr userDrawn="1"/>
          </p:nvSpPr>
          <p:spPr bwMode="auto">
            <a:xfrm>
              <a:off x="4921" y="4173"/>
              <a:ext cx="60" cy="62"/>
            </a:xfrm>
            <a:custGeom>
              <a:avLst/>
              <a:gdLst>
                <a:gd name="T0" fmla="*/ 346 w 597"/>
                <a:gd name="T1" fmla="*/ 624 h 624"/>
                <a:gd name="T2" fmla="*/ 384 w 597"/>
                <a:gd name="T3" fmla="*/ 486 h 624"/>
                <a:gd name="T4" fmla="*/ 422 w 597"/>
                <a:gd name="T5" fmla="*/ 454 h 624"/>
                <a:gd name="T6" fmla="*/ 452 w 597"/>
                <a:gd name="T7" fmla="*/ 419 h 624"/>
                <a:gd name="T8" fmla="*/ 474 w 597"/>
                <a:gd name="T9" fmla="*/ 382 h 624"/>
                <a:gd name="T10" fmla="*/ 481 w 597"/>
                <a:gd name="T11" fmla="*/ 364 h 624"/>
                <a:gd name="T12" fmla="*/ 487 w 597"/>
                <a:gd name="T13" fmla="*/ 344 h 624"/>
                <a:gd name="T14" fmla="*/ 490 w 597"/>
                <a:gd name="T15" fmla="*/ 324 h 624"/>
                <a:gd name="T16" fmla="*/ 491 w 597"/>
                <a:gd name="T17" fmla="*/ 304 h 624"/>
                <a:gd name="T18" fmla="*/ 490 w 597"/>
                <a:gd name="T19" fmla="*/ 284 h 624"/>
                <a:gd name="T20" fmla="*/ 487 w 597"/>
                <a:gd name="T21" fmla="*/ 264 h 624"/>
                <a:gd name="T22" fmla="*/ 481 w 597"/>
                <a:gd name="T23" fmla="*/ 244 h 624"/>
                <a:gd name="T24" fmla="*/ 473 w 597"/>
                <a:gd name="T25" fmla="*/ 223 h 624"/>
                <a:gd name="T26" fmla="*/ 451 w 597"/>
                <a:gd name="T27" fmla="*/ 183 h 624"/>
                <a:gd name="T28" fmla="*/ 420 w 597"/>
                <a:gd name="T29" fmla="*/ 150 h 624"/>
                <a:gd name="T30" fmla="*/ 403 w 597"/>
                <a:gd name="T31" fmla="*/ 136 h 624"/>
                <a:gd name="T32" fmla="*/ 385 w 597"/>
                <a:gd name="T33" fmla="*/ 124 h 624"/>
                <a:gd name="T34" fmla="*/ 367 w 597"/>
                <a:gd name="T35" fmla="*/ 115 h 624"/>
                <a:gd name="T36" fmla="*/ 348 w 597"/>
                <a:gd name="T37" fmla="*/ 107 h 624"/>
                <a:gd name="T38" fmla="*/ 329 w 597"/>
                <a:gd name="T39" fmla="*/ 103 h 624"/>
                <a:gd name="T40" fmla="*/ 309 w 597"/>
                <a:gd name="T41" fmla="*/ 100 h 624"/>
                <a:gd name="T42" fmla="*/ 289 w 597"/>
                <a:gd name="T43" fmla="*/ 99 h 624"/>
                <a:gd name="T44" fmla="*/ 269 w 597"/>
                <a:gd name="T45" fmla="*/ 100 h 624"/>
                <a:gd name="T46" fmla="*/ 227 w 597"/>
                <a:gd name="T47" fmla="*/ 109 h 624"/>
                <a:gd name="T48" fmla="*/ 185 w 597"/>
                <a:gd name="T49" fmla="*/ 128 h 624"/>
                <a:gd name="T50" fmla="*/ 142 w 597"/>
                <a:gd name="T51" fmla="*/ 154 h 624"/>
                <a:gd name="T52" fmla="*/ 215 w 597"/>
                <a:gd name="T53" fmla="*/ 272 h 624"/>
                <a:gd name="T54" fmla="*/ 377 w 597"/>
                <a:gd name="T55" fmla="*/ 270 h 624"/>
                <a:gd name="T56" fmla="*/ 138 w 597"/>
                <a:gd name="T57" fmla="*/ 338 h 624"/>
                <a:gd name="T58" fmla="*/ 0 w 597"/>
                <a:gd name="T59" fmla="*/ 147 h 624"/>
                <a:gd name="T60" fmla="*/ 104 w 597"/>
                <a:gd name="T61" fmla="*/ 71 h 624"/>
                <a:gd name="T62" fmla="*/ 136 w 597"/>
                <a:gd name="T63" fmla="*/ 51 h 624"/>
                <a:gd name="T64" fmla="*/ 168 w 597"/>
                <a:gd name="T65" fmla="*/ 35 h 624"/>
                <a:gd name="T66" fmla="*/ 200 w 597"/>
                <a:gd name="T67" fmla="*/ 21 h 624"/>
                <a:gd name="T68" fmla="*/ 232 w 597"/>
                <a:gd name="T69" fmla="*/ 12 h 624"/>
                <a:gd name="T70" fmla="*/ 263 w 597"/>
                <a:gd name="T71" fmla="*/ 5 h 624"/>
                <a:gd name="T72" fmla="*/ 294 w 597"/>
                <a:gd name="T73" fmla="*/ 1 h 624"/>
                <a:gd name="T74" fmla="*/ 324 w 597"/>
                <a:gd name="T75" fmla="*/ 1 h 624"/>
                <a:gd name="T76" fmla="*/ 354 w 597"/>
                <a:gd name="T77" fmla="*/ 3 h 624"/>
                <a:gd name="T78" fmla="*/ 384 w 597"/>
                <a:gd name="T79" fmla="*/ 8 h 624"/>
                <a:gd name="T80" fmla="*/ 411 w 597"/>
                <a:gd name="T81" fmla="*/ 17 h 624"/>
                <a:gd name="T82" fmla="*/ 438 w 597"/>
                <a:gd name="T83" fmla="*/ 29 h 624"/>
                <a:gd name="T84" fmla="*/ 463 w 597"/>
                <a:gd name="T85" fmla="*/ 42 h 624"/>
                <a:gd name="T86" fmla="*/ 488 w 597"/>
                <a:gd name="T87" fmla="*/ 59 h 624"/>
                <a:gd name="T88" fmla="*/ 511 w 597"/>
                <a:gd name="T89" fmla="*/ 80 h 624"/>
                <a:gd name="T90" fmla="*/ 532 w 597"/>
                <a:gd name="T91" fmla="*/ 102 h 624"/>
                <a:gd name="T92" fmla="*/ 552 w 597"/>
                <a:gd name="T93" fmla="*/ 129 h 624"/>
                <a:gd name="T94" fmla="*/ 567 w 597"/>
                <a:gd name="T95" fmla="*/ 156 h 624"/>
                <a:gd name="T96" fmla="*/ 579 w 597"/>
                <a:gd name="T97" fmla="*/ 184 h 624"/>
                <a:gd name="T98" fmla="*/ 589 w 597"/>
                <a:gd name="T99" fmla="*/ 213 h 624"/>
                <a:gd name="T100" fmla="*/ 594 w 597"/>
                <a:gd name="T101" fmla="*/ 242 h 624"/>
                <a:gd name="T102" fmla="*/ 597 w 597"/>
                <a:gd name="T103" fmla="*/ 271 h 624"/>
                <a:gd name="T104" fmla="*/ 596 w 597"/>
                <a:gd name="T105" fmla="*/ 301 h 624"/>
                <a:gd name="T106" fmla="*/ 593 w 597"/>
                <a:gd name="T107" fmla="*/ 330 h 624"/>
                <a:gd name="T108" fmla="*/ 587 w 597"/>
                <a:gd name="T109" fmla="*/ 359 h 624"/>
                <a:gd name="T110" fmla="*/ 576 w 597"/>
                <a:gd name="T111" fmla="*/ 388 h 624"/>
                <a:gd name="T112" fmla="*/ 563 w 597"/>
                <a:gd name="T113" fmla="*/ 417 h 624"/>
                <a:gd name="T114" fmla="*/ 547 w 597"/>
                <a:gd name="T115" fmla="*/ 445 h 624"/>
                <a:gd name="T116" fmla="*/ 527 w 597"/>
                <a:gd name="T117" fmla="*/ 471 h 624"/>
                <a:gd name="T118" fmla="*/ 505 w 597"/>
                <a:gd name="T119" fmla="*/ 498 h 624"/>
                <a:gd name="T120" fmla="*/ 479 w 597"/>
                <a:gd name="T121" fmla="*/ 523 h 624"/>
                <a:gd name="T122" fmla="*/ 451 w 597"/>
                <a:gd name="T123" fmla="*/ 5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4">
                  <a:moveTo>
                    <a:pt x="435" y="559"/>
                  </a:moveTo>
                  <a:lnTo>
                    <a:pt x="346" y="624"/>
                  </a:lnTo>
                  <a:lnTo>
                    <a:pt x="293" y="552"/>
                  </a:lnTo>
                  <a:lnTo>
                    <a:pt x="384" y="486"/>
                  </a:lnTo>
                  <a:lnTo>
                    <a:pt x="404" y="470"/>
                  </a:lnTo>
                  <a:lnTo>
                    <a:pt x="422" y="454"/>
                  </a:lnTo>
                  <a:lnTo>
                    <a:pt x="438" y="437"/>
                  </a:lnTo>
                  <a:lnTo>
                    <a:pt x="452" y="419"/>
                  </a:lnTo>
                  <a:lnTo>
                    <a:pt x="464" y="401"/>
                  </a:lnTo>
                  <a:lnTo>
                    <a:pt x="474" y="382"/>
                  </a:lnTo>
                  <a:lnTo>
                    <a:pt x="478" y="373"/>
                  </a:lnTo>
                  <a:lnTo>
                    <a:pt x="481" y="364"/>
                  </a:lnTo>
                  <a:lnTo>
                    <a:pt x="485" y="353"/>
                  </a:lnTo>
                  <a:lnTo>
                    <a:pt x="487" y="344"/>
                  </a:lnTo>
                  <a:lnTo>
                    <a:pt x="489" y="334"/>
                  </a:lnTo>
                  <a:lnTo>
                    <a:pt x="490" y="324"/>
                  </a:lnTo>
                  <a:lnTo>
                    <a:pt x="491" y="314"/>
                  </a:lnTo>
                  <a:lnTo>
                    <a:pt x="491" y="304"/>
                  </a:lnTo>
                  <a:lnTo>
                    <a:pt x="491" y="295"/>
                  </a:lnTo>
                  <a:lnTo>
                    <a:pt x="490" y="284"/>
                  </a:lnTo>
                  <a:lnTo>
                    <a:pt x="489" y="274"/>
                  </a:lnTo>
                  <a:lnTo>
                    <a:pt x="487" y="264"/>
                  </a:lnTo>
                  <a:lnTo>
                    <a:pt x="485" y="254"/>
                  </a:lnTo>
                  <a:lnTo>
                    <a:pt x="481" y="244"/>
                  </a:lnTo>
                  <a:lnTo>
                    <a:pt x="477" y="234"/>
                  </a:lnTo>
                  <a:lnTo>
                    <a:pt x="473" y="223"/>
                  </a:lnTo>
                  <a:lnTo>
                    <a:pt x="463" y="203"/>
                  </a:lnTo>
                  <a:lnTo>
                    <a:pt x="451" y="183"/>
                  </a:lnTo>
                  <a:lnTo>
                    <a:pt x="436" y="166"/>
                  </a:lnTo>
                  <a:lnTo>
                    <a:pt x="420" y="150"/>
                  </a:lnTo>
                  <a:lnTo>
                    <a:pt x="411" y="142"/>
                  </a:lnTo>
                  <a:lnTo>
                    <a:pt x="403" y="136"/>
                  </a:lnTo>
                  <a:lnTo>
                    <a:pt x="394" y="130"/>
                  </a:lnTo>
                  <a:lnTo>
                    <a:pt x="385" y="124"/>
                  </a:lnTo>
                  <a:lnTo>
                    <a:pt x="376" y="119"/>
                  </a:lnTo>
                  <a:lnTo>
                    <a:pt x="367" y="115"/>
                  </a:lnTo>
                  <a:lnTo>
                    <a:pt x="358" y="112"/>
                  </a:lnTo>
                  <a:lnTo>
                    <a:pt x="348" y="107"/>
                  </a:lnTo>
                  <a:lnTo>
                    <a:pt x="339" y="105"/>
                  </a:lnTo>
                  <a:lnTo>
                    <a:pt x="329" y="103"/>
                  </a:lnTo>
                  <a:lnTo>
                    <a:pt x="320" y="101"/>
                  </a:lnTo>
                  <a:lnTo>
                    <a:pt x="309" y="100"/>
                  </a:lnTo>
                  <a:lnTo>
                    <a:pt x="300" y="99"/>
                  </a:lnTo>
                  <a:lnTo>
                    <a:pt x="289" y="99"/>
                  </a:lnTo>
                  <a:lnTo>
                    <a:pt x="279" y="100"/>
                  </a:lnTo>
                  <a:lnTo>
                    <a:pt x="269" y="100"/>
                  </a:lnTo>
                  <a:lnTo>
                    <a:pt x="249" y="104"/>
                  </a:lnTo>
                  <a:lnTo>
                    <a:pt x="227" y="109"/>
                  </a:lnTo>
                  <a:lnTo>
                    <a:pt x="206" y="117"/>
                  </a:lnTo>
                  <a:lnTo>
                    <a:pt x="185" y="128"/>
                  </a:lnTo>
                  <a:lnTo>
                    <a:pt x="163" y="139"/>
                  </a:lnTo>
                  <a:lnTo>
                    <a:pt x="142" y="154"/>
                  </a:lnTo>
                  <a:lnTo>
                    <a:pt x="134" y="161"/>
                  </a:lnTo>
                  <a:lnTo>
                    <a:pt x="215" y="272"/>
                  </a:lnTo>
                  <a:lnTo>
                    <a:pt x="322" y="195"/>
                  </a:lnTo>
                  <a:lnTo>
                    <a:pt x="377" y="270"/>
                  </a:lnTo>
                  <a:lnTo>
                    <a:pt x="189" y="407"/>
                  </a:lnTo>
                  <a:lnTo>
                    <a:pt x="138" y="338"/>
                  </a:lnTo>
                  <a:lnTo>
                    <a:pt x="55" y="224"/>
                  </a:lnTo>
                  <a:lnTo>
                    <a:pt x="0" y="147"/>
                  </a:lnTo>
                  <a:lnTo>
                    <a:pt x="88" y="82"/>
                  </a:lnTo>
                  <a:lnTo>
                    <a:pt x="104" y="71"/>
                  </a:lnTo>
                  <a:lnTo>
                    <a:pt x="120" y="61"/>
                  </a:lnTo>
                  <a:lnTo>
                    <a:pt x="136" y="51"/>
                  </a:lnTo>
                  <a:lnTo>
                    <a:pt x="152" y="42"/>
                  </a:lnTo>
                  <a:lnTo>
                    <a:pt x="168" y="35"/>
                  </a:lnTo>
                  <a:lnTo>
                    <a:pt x="184" y="28"/>
                  </a:lnTo>
                  <a:lnTo>
                    <a:pt x="200" y="21"/>
                  </a:lnTo>
                  <a:lnTo>
                    <a:pt x="216" y="16"/>
                  </a:lnTo>
                  <a:lnTo>
                    <a:pt x="232" y="12"/>
                  </a:lnTo>
                  <a:lnTo>
                    <a:pt x="247" y="7"/>
                  </a:lnTo>
                  <a:lnTo>
                    <a:pt x="263" y="5"/>
                  </a:lnTo>
                  <a:lnTo>
                    <a:pt x="278" y="2"/>
                  </a:lnTo>
                  <a:lnTo>
                    <a:pt x="294" y="1"/>
                  </a:lnTo>
                  <a:lnTo>
                    <a:pt x="309" y="0"/>
                  </a:lnTo>
                  <a:lnTo>
                    <a:pt x="324" y="1"/>
                  </a:lnTo>
                  <a:lnTo>
                    <a:pt x="340" y="1"/>
                  </a:lnTo>
                  <a:lnTo>
                    <a:pt x="354" y="3"/>
                  </a:lnTo>
                  <a:lnTo>
                    <a:pt x="369" y="5"/>
                  </a:lnTo>
                  <a:lnTo>
                    <a:pt x="384" y="8"/>
                  </a:lnTo>
                  <a:lnTo>
                    <a:pt x="397" y="13"/>
                  </a:lnTo>
                  <a:lnTo>
                    <a:pt x="411" y="17"/>
                  </a:lnTo>
                  <a:lnTo>
                    <a:pt x="425" y="22"/>
                  </a:lnTo>
                  <a:lnTo>
                    <a:pt x="438" y="29"/>
                  </a:lnTo>
                  <a:lnTo>
                    <a:pt x="452" y="35"/>
                  </a:lnTo>
                  <a:lnTo>
                    <a:pt x="463" y="42"/>
                  </a:lnTo>
                  <a:lnTo>
                    <a:pt x="476" y="51"/>
                  </a:lnTo>
                  <a:lnTo>
                    <a:pt x="488" y="59"/>
                  </a:lnTo>
                  <a:lnTo>
                    <a:pt x="500" y="69"/>
                  </a:lnTo>
                  <a:lnTo>
                    <a:pt x="511" y="80"/>
                  </a:lnTo>
                  <a:lnTo>
                    <a:pt x="522" y="90"/>
                  </a:lnTo>
                  <a:lnTo>
                    <a:pt x="532" y="102"/>
                  </a:lnTo>
                  <a:lnTo>
                    <a:pt x="543" y="115"/>
                  </a:lnTo>
                  <a:lnTo>
                    <a:pt x="552" y="129"/>
                  </a:lnTo>
                  <a:lnTo>
                    <a:pt x="560" y="142"/>
                  </a:lnTo>
                  <a:lnTo>
                    <a:pt x="567" y="156"/>
                  </a:lnTo>
                  <a:lnTo>
                    <a:pt x="574" y="170"/>
                  </a:lnTo>
                  <a:lnTo>
                    <a:pt x="579" y="184"/>
                  </a:lnTo>
                  <a:lnTo>
                    <a:pt x="584" y="199"/>
                  </a:lnTo>
                  <a:lnTo>
                    <a:pt x="589" y="213"/>
                  </a:lnTo>
                  <a:lnTo>
                    <a:pt x="592" y="228"/>
                  </a:lnTo>
                  <a:lnTo>
                    <a:pt x="594" y="242"/>
                  </a:lnTo>
                  <a:lnTo>
                    <a:pt x="596" y="256"/>
                  </a:lnTo>
                  <a:lnTo>
                    <a:pt x="597" y="271"/>
                  </a:lnTo>
                  <a:lnTo>
                    <a:pt x="597" y="286"/>
                  </a:lnTo>
                  <a:lnTo>
                    <a:pt x="596" y="301"/>
                  </a:lnTo>
                  <a:lnTo>
                    <a:pt x="595" y="316"/>
                  </a:lnTo>
                  <a:lnTo>
                    <a:pt x="593" y="330"/>
                  </a:lnTo>
                  <a:lnTo>
                    <a:pt x="590" y="345"/>
                  </a:lnTo>
                  <a:lnTo>
                    <a:pt x="587" y="359"/>
                  </a:lnTo>
                  <a:lnTo>
                    <a:pt x="581" y="373"/>
                  </a:lnTo>
                  <a:lnTo>
                    <a:pt x="576" y="388"/>
                  </a:lnTo>
                  <a:lnTo>
                    <a:pt x="570" y="402"/>
                  </a:lnTo>
                  <a:lnTo>
                    <a:pt x="563" y="417"/>
                  </a:lnTo>
                  <a:lnTo>
                    <a:pt x="556" y="431"/>
                  </a:lnTo>
                  <a:lnTo>
                    <a:pt x="547" y="445"/>
                  </a:lnTo>
                  <a:lnTo>
                    <a:pt x="538" y="458"/>
                  </a:lnTo>
                  <a:lnTo>
                    <a:pt x="527" y="471"/>
                  </a:lnTo>
                  <a:lnTo>
                    <a:pt x="516" y="485"/>
                  </a:lnTo>
                  <a:lnTo>
                    <a:pt x="505" y="498"/>
                  </a:lnTo>
                  <a:lnTo>
                    <a:pt x="493" y="511"/>
                  </a:lnTo>
                  <a:lnTo>
                    <a:pt x="479" y="523"/>
                  </a:lnTo>
                  <a:lnTo>
                    <a:pt x="465" y="536"/>
                  </a:lnTo>
                  <a:lnTo>
                    <a:pt x="451" y="548"/>
                  </a:lnTo>
                  <a:lnTo>
                    <a:pt x="435" y="559"/>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7" name="Freeform 182"/>
            <p:cNvSpPr>
              <a:spLocks noEditPoints="1"/>
            </p:cNvSpPr>
            <p:nvPr userDrawn="1"/>
          </p:nvSpPr>
          <p:spPr bwMode="auto">
            <a:xfrm>
              <a:off x="4916" y="4290"/>
              <a:ext cx="66" cy="65"/>
            </a:xfrm>
            <a:custGeom>
              <a:avLst/>
              <a:gdLst>
                <a:gd name="T0" fmla="*/ 454 w 658"/>
                <a:gd name="T1" fmla="*/ 176 h 647"/>
                <a:gd name="T2" fmla="*/ 425 w 658"/>
                <a:gd name="T3" fmla="*/ 143 h 647"/>
                <a:gd name="T4" fmla="*/ 396 w 658"/>
                <a:gd name="T5" fmla="*/ 122 h 647"/>
                <a:gd name="T6" fmla="*/ 369 w 658"/>
                <a:gd name="T7" fmla="*/ 111 h 647"/>
                <a:gd name="T8" fmla="*/ 341 w 658"/>
                <a:gd name="T9" fmla="*/ 113 h 647"/>
                <a:gd name="T10" fmla="*/ 313 w 658"/>
                <a:gd name="T11" fmla="*/ 127 h 647"/>
                <a:gd name="T12" fmla="*/ 294 w 658"/>
                <a:gd name="T13" fmla="*/ 146 h 647"/>
                <a:gd name="T14" fmla="*/ 285 w 658"/>
                <a:gd name="T15" fmla="*/ 170 h 647"/>
                <a:gd name="T16" fmla="*/ 285 w 658"/>
                <a:gd name="T17" fmla="*/ 199 h 647"/>
                <a:gd name="T18" fmla="*/ 295 w 658"/>
                <a:gd name="T19" fmla="*/ 233 h 647"/>
                <a:gd name="T20" fmla="*/ 315 w 658"/>
                <a:gd name="T21" fmla="*/ 273 h 647"/>
                <a:gd name="T22" fmla="*/ 516 w 658"/>
                <a:gd name="T23" fmla="*/ 261 h 647"/>
                <a:gd name="T24" fmla="*/ 238 w 658"/>
                <a:gd name="T25" fmla="*/ 325 h 647"/>
                <a:gd name="T26" fmla="*/ 211 w 658"/>
                <a:gd name="T27" fmla="*/ 300 h 647"/>
                <a:gd name="T28" fmla="*/ 187 w 658"/>
                <a:gd name="T29" fmla="*/ 285 h 647"/>
                <a:gd name="T30" fmla="*/ 162 w 658"/>
                <a:gd name="T31" fmla="*/ 281 h 647"/>
                <a:gd name="T32" fmla="*/ 140 w 658"/>
                <a:gd name="T33" fmla="*/ 285 h 647"/>
                <a:gd name="T34" fmla="*/ 120 w 658"/>
                <a:gd name="T35" fmla="*/ 299 h 647"/>
                <a:gd name="T36" fmla="*/ 104 w 658"/>
                <a:gd name="T37" fmla="*/ 319 h 647"/>
                <a:gd name="T38" fmla="*/ 99 w 658"/>
                <a:gd name="T39" fmla="*/ 343 h 647"/>
                <a:gd name="T40" fmla="*/ 103 w 658"/>
                <a:gd name="T41" fmla="*/ 369 h 647"/>
                <a:gd name="T42" fmla="*/ 116 w 658"/>
                <a:gd name="T43" fmla="*/ 400 h 647"/>
                <a:gd name="T44" fmla="*/ 138 w 658"/>
                <a:gd name="T45" fmla="*/ 435 h 647"/>
                <a:gd name="T46" fmla="*/ 256 w 658"/>
                <a:gd name="T47" fmla="*/ 346 h 647"/>
                <a:gd name="T48" fmla="*/ 37 w 658"/>
                <a:gd name="T49" fmla="*/ 445 h 647"/>
                <a:gd name="T50" fmla="*/ 8 w 658"/>
                <a:gd name="T51" fmla="*/ 380 h 647"/>
                <a:gd name="T52" fmla="*/ 0 w 658"/>
                <a:gd name="T53" fmla="*/ 320 h 647"/>
                <a:gd name="T54" fmla="*/ 6 w 658"/>
                <a:gd name="T55" fmla="*/ 273 h 647"/>
                <a:gd name="T56" fmla="*/ 19 w 658"/>
                <a:gd name="T57" fmla="*/ 243 h 647"/>
                <a:gd name="T58" fmla="*/ 34 w 658"/>
                <a:gd name="T59" fmla="*/ 223 h 647"/>
                <a:gd name="T60" fmla="*/ 54 w 658"/>
                <a:gd name="T61" fmla="*/ 204 h 647"/>
                <a:gd name="T62" fmla="*/ 78 w 658"/>
                <a:gd name="T63" fmla="*/ 191 h 647"/>
                <a:gd name="T64" fmla="*/ 105 w 658"/>
                <a:gd name="T65" fmla="*/ 183 h 647"/>
                <a:gd name="T66" fmla="*/ 133 w 658"/>
                <a:gd name="T67" fmla="*/ 183 h 647"/>
                <a:gd name="T68" fmla="*/ 161 w 658"/>
                <a:gd name="T69" fmla="*/ 187 h 647"/>
                <a:gd name="T70" fmla="*/ 195 w 658"/>
                <a:gd name="T71" fmla="*/ 182 h 647"/>
                <a:gd name="T72" fmla="*/ 194 w 658"/>
                <a:gd name="T73" fmla="*/ 137 h 647"/>
                <a:gd name="T74" fmla="*/ 200 w 658"/>
                <a:gd name="T75" fmla="*/ 103 h 647"/>
                <a:gd name="T76" fmla="*/ 212 w 658"/>
                <a:gd name="T77" fmla="*/ 72 h 647"/>
                <a:gd name="T78" fmla="*/ 234 w 658"/>
                <a:gd name="T79" fmla="*/ 42 h 647"/>
                <a:gd name="T80" fmla="*/ 251 w 658"/>
                <a:gd name="T81" fmla="*/ 26 h 647"/>
                <a:gd name="T82" fmla="*/ 277 w 658"/>
                <a:gd name="T83" fmla="*/ 10 h 647"/>
                <a:gd name="T84" fmla="*/ 325 w 658"/>
                <a:gd name="T85" fmla="*/ 0 h 647"/>
                <a:gd name="T86" fmla="*/ 372 w 658"/>
                <a:gd name="T87" fmla="*/ 6 h 647"/>
                <a:gd name="T88" fmla="*/ 406 w 658"/>
                <a:gd name="T89" fmla="*/ 17 h 647"/>
                <a:gd name="T90" fmla="*/ 435 w 658"/>
                <a:gd name="T91" fmla="*/ 32 h 647"/>
                <a:gd name="T92" fmla="*/ 463 w 658"/>
                <a:gd name="T93" fmla="*/ 52 h 647"/>
                <a:gd name="T94" fmla="*/ 520 w 658"/>
                <a:gd name="T95" fmla="*/ 111 h 647"/>
                <a:gd name="T96" fmla="*/ 180 w 658"/>
                <a:gd name="T97"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8" h="647">
                  <a:moveTo>
                    <a:pt x="516" y="261"/>
                  </a:moveTo>
                  <a:lnTo>
                    <a:pt x="463" y="189"/>
                  </a:lnTo>
                  <a:lnTo>
                    <a:pt x="454" y="176"/>
                  </a:lnTo>
                  <a:lnTo>
                    <a:pt x="444" y="163"/>
                  </a:lnTo>
                  <a:lnTo>
                    <a:pt x="435" y="152"/>
                  </a:lnTo>
                  <a:lnTo>
                    <a:pt x="425" y="143"/>
                  </a:lnTo>
                  <a:lnTo>
                    <a:pt x="415" y="134"/>
                  </a:lnTo>
                  <a:lnTo>
                    <a:pt x="406" y="128"/>
                  </a:lnTo>
                  <a:lnTo>
                    <a:pt x="396" y="122"/>
                  </a:lnTo>
                  <a:lnTo>
                    <a:pt x="387" y="117"/>
                  </a:lnTo>
                  <a:lnTo>
                    <a:pt x="378" y="113"/>
                  </a:lnTo>
                  <a:lnTo>
                    <a:pt x="369" y="111"/>
                  </a:lnTo>
                  <a:lnTo>
                    <a:pt x="359" y="111"/>
                  </a:lnTo>
                  <a:lnTo>
                    <a:pt x="349" y="111"/>
                  </a:lnTo>
                  <a:lnTo>
                    <a:pt x="341" y="113"/>
                  </a:lnTo>
                  <a:lnTo>
                    <a:pt x="331" y="116"/>
                  </a:lnTo>
                  <a:lnTo>
                    <a:pt x="322" y="120"/>
                  </a:lnTo>
                  <a:lnTo>
                    <a:pt x="313" y="127"/>
                  </a:lnTo>
                  <a:lnTo>
                    <a:pt x="306" y="133"/>
                  </a:lnTo>
                  <a:lnTo>
                    <a:pt x="300" y="140"/>
                  </a:lnTo>
                  <a:lnTo>
                    <a:pt x="294" y="146"/>
                  </a:lnTo>
                  <a:lnTo>
                    <a:pt x="290" y="153"/>
                  </a:lnTo>
                  <a:lnTo>
                    <a:pt x="287" y="162"/>
                  </a:lnTo>
                  <a:lnTo>
                    <a:pt x="285" y="170"/>
                  </a:lnTo>
                  <a:lnTo>
                    <a:pt x="284" y="180"/>
                  </a:lnTo>
                  <a:lnTo>
                    <a:pt x="284" y="190"/>
                  </a:lnTo>
                  <a:lnTo>
                    <a:pt x="285" y="199"/>
                  </a:lnTo>
                  <a:lnTo>
                    <a:pt x="287" y="211"/>
                  </a:lnTo>
                  <a:lnTo>
                    <a:pt x="290" y="222"/>
                  </a:lnTo>
                  <a:lnTo>
                    <a:pt x="295" y="233"/>
                  </a:lnTo>
                  <a:lnTo>
                    <a:pt x="301" y="246"/>
                  </a:lnTo>
                  <a:lnTo>
                    <a:pt x="308" y="259"/>
                  </a:lnTo>
                  <a:lnTo>
                    <a:pt x="315" y="273"/>
                  </a:lnTo>
                  <a:lnTo>
                    <a:pt x="325" y="286"/>
                  </a:lnTo>
                  <a:lnTo>
                    <a:pt x="379" y="361"/>
                  </a:lnTo>
                  <a:lnTo>
                    <a:pt x="516" y="261"/>
                  </a:lnTo>
                  <a:close/>
                  <a:moveTo>
                    <a:pt x="256" y="346"/>
                  </a:moveTo>
                  <a:lnTo>
                    <a:pt x="246" y="334"/>
                  </a:lnTo>
                  <a:lnTo>
                    <a:pt x="238" y="325"/>
                  </a:lnTo>
                  <a:lnTo>
                    <a:pt x="229" y="315"/>
                  </a:lnTo>
                  <a:lnTo>
                    <a:pt x="221" y="307"/>
                  </a:lnTo>
                  <a:lnTo>
                    <a:pt x="211" y="300"/>
                  </a:lnTo>
                  <a:lnTo>
                    <a:pt x="203" y="294"/>
                  </a:lnTo>
                  <a:lnTo>
                    <a:pt x="194" y="290"/>
                  </a:lnTo>
                  <a:lnTo>
                    <a:pt x="187" y="285"/>
                  </a:lnTo>
                  <a:lnTo>
                    <a:pt x="178" y="283"/>
                  </a:lnTo>
                  <a:lnTo>
                    <a:pt x="171" y="281"/>
                  </a:lnTo>
                  <a:lnTo>
                    <a:pt x="162" y="281"/>
                  </a:lnTo>
                  <a:lnTo>
                    <a:pt x="155" y="281"/>
                  </a:lnTo>
                  <a:lnTo>
                    <a:pt x="147" y="283"/>
                  </a:lnTo>
                  <a:lnTo>
                    <a:pt x="140" y="285"/>
                  </a:lnTo>
                  <a:lnTo>
                    <a:pt x="134" y="289"/>
                  </a:lnTo>
                  <a:lnTo>
                    <a:pt x="127" y="293"/>
                  </a:lnTo>
                  <a:lnTo>
                    <a:pt x="120" y="299"/>
                  </a:lnTo>
                  <a:lnTo>
                    <a:pt x="113" y="306"/>
                  </a:lnTo>
                  <a:lnTo>
                    <a:pt x="108" y="312"/>
                  </a:lnTo>
                  <a:lnTo>
                    <a:pt x="104" y="319"/>
                  </a:lnTo>
                  <a:lnTo>
                    <a:pt x="101" y="327"/>
                  </a:lnTo>
                  <a:lnTo>
                    <a:pt x="99" y="334"/>
                  </a:lnTo>
                  <a:lnTo>
                    <a:pt x="99" y="343"/>
                  </a:lnTo>
                  <a:lnTo>
                    <a:pt x="99" y="351"/>
                  </a:lnTo>
                  <a:lnTo>
                    <a:pt x="100" y="361"/>
                  </a:lnTo>
                  <a:lnTo>
                    <a:pt x="103" y="369"/>
                  </a:lnTo>
                  <a:lnTo>
                    <a:pt x="106" y="380"/>
                  </a:lnTo>
                  <a:lnTo>
                    <a:pt x="110" y="390"/>
                  </a:lnTo>
                  <a:lnTo>
                    <a:pt x="116" y="400"/>
                  </a:lnTo>
                  <a:lnTo>
                    <a:pt x="122" y="412"/>
                  </a:lnTo>
                  <a:lnTo>
                    <a:pt x="129" y="423"/>
                  </a:lnTo>
                  <a:lnTo>
                    <a:pt x="138" y="435"/>
                  </a:lnTo>
                  <a:lnTo>
                    <a:pt x="186" y="501"/>
                  </a:lnTo>
                  <a:lnTo>
                    <a:pt x="305" y="414"/>
                  </a:lnTo>
                  <a:lnTo>
                    <a:pt x="256" y="346"/>
                  </a:lnTo>
                  <a:close/>
                  <a:moveTo>
                    <a:pt x="68" y="492"/>
                  </a:moveTo>
                  <a:lnTo>
                    <a:pt x="51" y="467"/>
                  </a:lnTo>
                  <a:lnTo>
                    <a:pt x="37" y="445"/>
                  </a:lnTo>
                  <a:lnTo>
                    <a:pt x="25" y="423"/>
                  </a:lnTo>
                  <a:lnTo>
                    <a:pt x="16" y="401"/>
                  </a:lnTo>
                  <a:lnTo>
                    <a:pt x="8" y="380"/>
                  </a:lnTo>
                  <a:lnTo>
                    <a:pt x="3" y="360"/>
                  </a:lnTo>
                  <a:lnTo>
                    <a:pt x="1" y="341"/>
                  </a:lnTo>
                  <a:lnTo>
                    <a:pt x="0" y="320"/>
                  </a:lnTo>
                  <a:lnTo>
                    <a:pt x="1" y="304"/>
                  </a:lnTo>
                  <a:lnTo>
                    <a:pt x="2" y="289"/>
                  </a:lnTo>
                  <a:lnTo>
                    <a:pt x="6" y="273"/>
                  </a:lnTo>
                  <a:lnTo>
                    <a:pt x="11" y="258"/>
                  </a:lnTo>
                  <a:lnTo>
                    <a:pt x="15" y="250"/>
                  </a:lnTo>
                  <a:lnTo>
                    <a:pt x="19" y="243"/>
                  </a:lnTo>
                  <a:lnTo>
                    <a:pt x="23" y="235"/>
                  </a:lnTo>
                  <a:lnTo>
                    <a:pt x="28" y="229"/>
                  </a:lnTo>
                  <a:lnTo>
                    <a:pt x="34" y="223"/>
                  </a:lnTo>
                  <a:lnTo>
                    <a:pt x="40" y="216"/>
                  </a:lnTo>
                  <a:lnTo>
                    <a:pt x="46" y="210"/>
                  </a:lnTo>
                  <a:lnTo>
                    <a:pt x="54" y="204"/>
                  </a:lnTo>
                  <a:lnTo>
                    <a:pt x="61" y="199"/>
                  </a:lnTo>
                  <a:lnTo>
                    <a:pt x="70" y="194"/>
                  </a:lnTo>
                  <a:lnTo>
                    <a:pt x="78" y="191"/>
                  </a:lnTo>
                  <a:lnTo>
                    <a:pt x="87" y="187"/>
                  </a:lnTo>
                  <a:lnTo>
                    <a:pt x="96" y="185"/>
                  </a:lnTo>
                  <a:lnTo>
                    <a:pt x="105" y="183"/>
                  </a:lnTo>
                  <a:lnTo>
                    <a:pt x="115" y="183"/>
                  </a:lnTo>
                  <a:lnTo>
                    <a:pt x="123" y="182"/>
                  </a:lnTo>
                  <a:lnTo>
                    <a:pt x="133" y="183"/>
                  </a:lnTo>
                  <a:lnTo>
                    <a:pt x="142" y="184"/>
                  </a:lnTo>
                  <a:lnTo>
                    <a:pt x="152" y="185"/>
                  </a:lnTo>
                  <a:lnTo>
                    <a:pt x="161" y="187"/>
                  </a:lnTo>
                  <a:lnTo>
                    <a:pt x="180" y="194"/>
                  </a:lnTo>
                  <a:lnTo>
                    <a:pt x="200" y="202"/>
                  </a:lnTo>
                  <a:lnTo>
                    <a:pt x="195" y="182"/>
                  </a:lnTo>
                  <a:lnTo>
                    <a:pt x="193" y="160"/>
                  </a:lnTo>
                  <a:lnTo>
                    <a:pt x="193" y="148"/>
                  </a:lnTo>
                  <a:lnTo>
                    <a:pt x="194" y="137"/>
                  </a:lnTo>
                  <a:lnTo>
                    <a:pt x="195" y="126"/>
                  </a:lnTo>
                  <a:lnTo>
                    <a:pt x="197" y="115"/>
                  </a:lnTo>
                  <a:lnTo>
                    <a:pt x="200" y="103"/>
                  </a:lnTo>
                  <a:lnTo>
                    <a:pt x="204" y="93"/>
                  </a:lnTo>
                  <a:lnTo>
                    <a:pt x="208" y="81"/>
                  </a:lnTo>
                  <a:lnTo>
                    <a:pt x="212" y="72"/>
                  </a:lnTo>
                  <a:lnTo>
                    <a:pt x="219" y="61"/>
                  </a:lnTo>
                  <a:lnTo>
                    <a:pt x="226" y="51"/>
                  </a:lnTo>
                  <a:lnTo>
                    <a:pt x="234" y="42"/>
                  </a:lnTo>
                  <a:lnTo>
                    <a:pt x="242" y="32"/>
                  </a:lnTo>
                  <a:lnTo>
                    <a:pt x="246" y="29"/>
                  </a:lnTo>
                  <a:lnTo>
                    <a:pt x="251" y="26"/>
                  </a:lnTo>
                  <a:lnTo>
                    <a:pt x="255" y="23"/>
                  </a:lnTo>
                  <a:lnTo>
                    <a:pt x="261" y="17"/>
                  </a:lnTo>
                  <a:lnTo>
                    <a:pt x="277" y="10"/>
                  </a:lnTo>
                  <a:lnTo>
                    <a:pt x="293" y="4"/>
                  </a:lnTo>
                  <a:lnTo>
                    <a:pt x="309" y="1"/>
                  </a:lnTo>
                  <a:lnTo>
                    <a:pt x="325" y="0"/>
                  </a:lnTo>
                  <a:lnTo>
                    <a:pt x="341" y="0"/>
                  </a:lnTo>
                  <a:lnTo>
                    <a:pt x="356" y="2"/>
                  </a:lnTo>
                  <a:lnTo>
                    <a:pt x="372" y="6"/>
                  </a:lnTo>
                  <a:lnTo>
                    <a:pt x="387" y="10"/>
                  </a:lnTo>
                  <a:lnTo>
                    <a:pt x="396" y="13"/>
                  </a:lnTo>
                  <a:lnTo>
                    <a:pt x="406" y="17"/>
                  </a:lnTo>
                  <a:lnTo>
                    <a:pt x="415" y="22"/>
                  </a:lnTo>
                  <a:lnTo>
                    <a:pt x="425" y="27"/>
                  </a:lnTo>
                  <a:lnTo>
                    <a:pt x="435" y="32"/>
                  </a:lnTo>
                  <a:lnTo>
                    <a:pt x="444" y="39"/>
                  </a:lnTo>
                  <a:lnTo>
                    <a:pt x="454" y="45"/>
                  </a:lnTo>
                  <a:lnTo>
                    <a:pt x="463" y="52"/>
                  </a:lnTo>
                  <a:lnTo>
                    <a:pt x="481" y="69"/>
                  </a:lnTo>
                  <a:lnTo>
                    <a:pt x="500" y="89"/>
                  </a:lnTo>
                  <a:lnTo>
                    <a:pt x="520" y="111"/>
                  </a:lnTo>
                  <a:lnTo>
                    <a:pt x="538" y="135"/>
                  </a:lnTo>
                  <a:lnTo>
                    <a:pt x="658" y="300"/>
                  </a:lnTo>
                  <a:lnTo>
                    <a:pt x="180" y="647"/>
                  </a:lnTo>
                  <a:lnTo>
                    <a:pt x="68" y="49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8" name="Freeform 183"/>
            <p:cNvSpPr>
              <a:spLocks/>
            </p:cNvSpPr>
            <p:nvPr userDrawn="1"/>
          </p:nvSpPr>
          <p:spPr bwMode="auto">
            <a:xfrm>
              <a:off x="4877" y="4243"/>
              <a:ext cx="63" cy="60"/>
            </a:xfrm>
            <a:custGeom>
              <a:avLst/>
              <a:gdLst>
                <a:gd name="T0" fmla="*/ 0 w 625"/>
                <a:gd name="T1" fmla="*/ 347 h 598"/>
                <a:gd name="T2" fmla="*/ 139 w 625"/>
                <a:gd name="T3" fmla="*/ 384 h 598"/>
                <a:gd name="T4" fmla="*/ 172 w 625"/>
                <a:gd name="T5" fmla="*/ 422 h 598"/>
                <a:gd name="T6" fmla="*/ 206 w 625"/>
                <a:gd name="T7" fmla="*/ 452 h 598"/>
                <a:gd name="T8" fmla="*/ 243 w 625"/>
                <a:gd name="T9" fmla="*/ 474 h 598"/>
                <a:gd name="T10" fmla="*/ 262 w 625"/>
                <a:gd name="T11" fmla="*/ 482 h 598"/>
                <a:gd name="T12" fmla="*/ 281 w 625"/>
                <a:gd name="T13" fmla="*/ 487 h 598"/>
                <a:gd name="T14" fmla="*/ 300 w 625"/>
                <a:gd name="T15" fmla="*/ 490 h 598"/>
                <a:gd name="T16" fmla="*/ 320 w 625"/>
                <a:gd name="T17" fmla="*/ 491 h 598"/>
                <a:gd name="T18" fmla="*/ 341 w 625"/>
                <a:gd name="T19" fmla="*/ 490 h 598"/>
                <a:gd name="T20" fmla="*/ 361 w 625"/>
                <a:gd name="T21" fmla="*/ 487 h 598"/>
                <a:gd name="T22" fmla="*/ 381 w 625"/>
                <a:gd name="T23" fmla="*/ 482 h 598"/>
                <a:gd name="T24" fmla="*/ 401 w 625"/>
                <a:gd name="T25" fmla="*/ 473 h 598"/>
                <a:gd name="T26" fmla="*/ 442 w 625"/>
                <a:gd name="T27" fmla="*/ 451 h 598"/>
                <a:gd name="T28" fmla="*/ 476 w 625"/>
                <a:gd name="T29" fmla="*/ 420 h 598"/>
                <a:gd name="T30" fmla="*/ 488 w 625"/>
                <a:gd name="T31" fmla="*/ 403 h 598"/>
                <a:gd name="T32" fmla="*/ 500 w 625"/>
                <a:gd name="T33" fmla="*/ 385 h 598"/>
                <a:gd name="T34" fmla="*/ 510 w 625"/>
                <a:gd name="T35" fmla="*/ 367 h 598"/>
                <a:gd name="T36" fmla="*/ 517 w 625"/>
                <a:gd name="T37" fmla="*/ 349 h 598"/>
                <a:gd name="T38" fmla="*/ 522 w 625"/>
                <a:gd name="T39" fmla="*/ 330 h 598"/>
                <a:gd name="T40" fmla="*/ 525 w 625"/>
                <a:gd name="T41" fmla="*/ 309 h 598"/>
                <a:gd name="T42" fmla="*/ 526 w 625"/>
                <a:gd name="T43" fmla="*/ 289 h 598"/>
                <a:gd name="T44" fmla="*/ 525 w 625"/>
                <a:gd name="T45" fmla="*/ 269 h 598"/>
                <a:gd name="T46" fmla="*/ 515 w 625"/>
                <a:gd name="T47" fmla="*/ 227 h 598"/>
                <a:gd name="T48" fmla="*/ 497 w 625"/>
                <a:gd name="T49" fmla="*/ 185 h 598"/>
                <a:gd name="T50" fmla="*/ 471 w 625"/>
                <a:gd name="T51" fmla="*/ 142 h 598"/>
                <a:gd name="T52" fmla="*/ 352 w 625"/>
                <a:gd name="T53" fmla="*/ 215 h 598"/>
                <a:gd name="T54" fmla="*/ 355 w 625"/>
                <a:gd name="T55" fmla="*/ 377 h 598"/>
                <a:gd name="T56" fmla="*/ 288 w 625"/>
                <a:gd name="T57" fmla="*/ 138 h 598"/>
                <a:gd name="T58" fmla="*/ 478 w 625"/>
                <a:gd name="T59" fmla="*/ 0 h 598"/>
                <a:gd name="T60" fmla="*/ 553 w 625"/>
                <a:gd name="T61" fmla="*/ 104 h 598"/>
                <a:gd name="T62" fmla="*/ 574 w 625"/>
                <a:gd name="T63" fmla="*/ 136 h 598"/>
                <a:gd name="T64" fmla="*/ 589 w 625"/>
                <a:gd name="T65" fmla="*/ 168 h 598"/>
                <a:gd name="T66" fmla="*/ 603 w 625"/>
                <a:gd name="T67" fmla="*/ 200 h 598"/>
                <a:gd name="T68" fmla="*/ 613 w 625"/>
                <a:gd name="T69" fmla="*/ 232 h 598"/>
                <a:gd name="T70" fmla="*/ 620 w 625"/>
                <a:gd name="T71" fmla="*/ 264 h 598"/>
                <a:gd name="T72" fmla="*/ 623 w 625"/>
                <a:gd name="T73" fmla="*/ 294 h 598"/>
                <a:gd name="T74" fmla="*/ 625 w 625"/>
                <a:gd name="T75" fmla="*/ 324 h 598"/>
                <a:gd name="T76" fmla="*/ 621 w 625"/>
                <a:gd name="T77" fmla="*/ 354 h 598"/>
                <a:gd name="T78" fmla="*/ 616 w 625"/>
                <a:gd name="T79" fmla="*/ 384 h 598"/>
                <a:gd name="T80" fmla="*/ 608 w 625"/>
                <a:gd name="T81" fmla="*/ 411 h 598"/>
                <a:gd name="T82" fmla="*/ 597 w 625"/>
                <a:gd name="T83" fmla="*/ 438 h 598"/>
                <a:gd name="T84" fmla="*/ 582 w 625"/>
                <a:gd name="T85" fmla="*/ 464 h 598"/>
                <a:gd name="T86" fmla="*/ 565 w 625"/>
                <a:gd name="T87" fmla="*/ 488 h 598"/>
                <a:gd name="T88" fmla="*/ 545 w 625"/>
                <a:gd name="T89" fmla="*/ 511 h 598"/>
                <a:gd name="T90" fmla="*/ 522 w 625"/>
                <a:gd name="T91" fmla="*/ 533 h 598"/>
                <a:gd name="T92" fmla="*/ 496 w 625"/>
                <a:gd name="T93" fmla="*/ 552 h 598"/>
                <a:gd name="T94" fmla="*/ 468 w 625"/>
                <a:gd name="T95" fmla="*/ 568 h 598"/>
                <a:gd name="T96" fmla="*/ 441 w 625"/>
                <a:gd name="T97" fmla="*/ 579 h 598"/>
                <a:gd name="T98" fmla="*/ 412 w 625"/>
                <a:gd name="T99" fmla="*/ 589 h 598"/>
                <a:gd name="T100" fmla="*/ 383 w 625"/>
                <a:gd name="T101" fmla="*/ 594 h 598"/>
                <a:gd name="T102" fmla="*/ 353 w 625"/>
                <a:gd name="T103" fmla="*/ 598 h 598"/>
                <a:gd name="T104" fmla="*/ 325 w 625"/>
                <a:gd name="T105" fmla="*/ 597 h 598"/>
                <a:gd name="T106" fmla="*/ 295 w 625"/>
                <a:gd name="T107" fmla="*/ 593 h 598"/>
                <a:gd name="T108" fmla="*/ 266 w 625"/>
                <a:gd name="T109" fmla="*/ 586 h 598"/>
                <a:gd name="T110" fmla="*/ 236 w 625"/>
                <a:gd name="T111" fmla="*/ 576 h 598"/>
                <a:gd name="T112" fmla="*/ 209 w 625"/>
                <a:gd name="T113" fmla="*/ 564 h 598"/>
                <a:gd name="T114" fmla="*/ 180 w 625"/>
                <a:gd name="T115" fmla="*/ 548 h 598"/>
                <a:gd name="T116" fmla="*/ 154 w 625"/>
                <a:gd name="T117" fmla="*/ 527 h 598"/>
                <a:gd name="T118" fmla="*/ 127 w 625"/>
                <a:gd name="T119" fmla="*/ 505 h 598"/>
                <a:gd name="T120" fmla="*/ 101 w 625"/>
                <a:gd name="T121" fmla="*/ 479 h 598"/>
                <a:gd name="T122" fmla="*/ 77 w 625"/>
                <a:gd name="T123" fmla="*/ 451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5" h="598">
                  <a:moveTo>
                    <a:pt x="65" y="435"/>
                  </a:moveTo>
                  <a:lnTo>
                    <a:pt x="0" y="347"/>
                  </a:lnTo>
                  <a:lnTo>
                    <a:pt x="74" y="293"/>
                  </a:lnTo>
                  <a:lnTo>
                    <a:pt x="139" y="384"/>
                  </a:lnTo>
                  <a:lnTo>
                    <a:pt x="155" y="404"/>
                  </a:lnTo>
                  <a:lnTo>
                    <a:pt x="172" y="422"/>
                  </a:lnTo>
                  <a:lnTo>
                    <a:pt x="189" y="438"/>
                  </a:lnTo>
                  <a:lnTo>
                    <a:pt x="206" y="452"/>
                  </a:lnTo>
                  <a:lnTo>
                    <a:pt x="224" y="465"/>
                  </a:lnTo>
                  <a:lnTo>
                    <a:pt x="243" y="474"/>
                  </a:lnTo>
                  <a:lnTo>
                    <a:pt x="252" y="478"/>
                  </a:lnTo>
                  <a:lnTo>
                    <a:pt x="262" y="482"/>
                  </a:lnTo>
                  <a:lnTo>
                    <a:pt x="272" y="485"/>
                  </a:lnTo>
                  <a:lnTo>
                    <a:pt x="281" y="487"/>
                  </a:lnTo>
                  <a:lnTo>
                    <a:pt x="291" y="489"/>
                  </a:lnTo>
                  <a:lnTo>
                    <a:pt x="300" y="490"/>
                  </a:lnTo>
                  <a:lnTo>
                    <a:pt x="311" y="491"/>
                  </a:lnTo>
                  <a:lnTo>
                    <a:pt x="320" y="491"/>
                  </a:lnTo>
                  <a:lnTo>
                    <a:pt x="331" y="491"/>
                  </a:lnTo>
                  <a:lnTo>
                    <a:pt x="341" y="490"/>
                  </a:lnTo>
                  <a:lnTo>
                    <a:pt x="351" y="489"/>
                  </a:lnTo>
                  <a:lnTo>
                    <a:pt x="361" y="487"/>
                  </a:lnTo>
                  <a:lnTo>
                    <a:pt x="372" y="485"/>
                  </a:lnTo>
                  <a:lnTo>
                    <a:pt x="381" y="482"/>
                  </a:lnTo>
                  <a:lnTo>
                    <a:pt x="392" y="477"/>
                  </a:lnTo>
                  <a:lnTo>
                    <a:pt x="401" y="473"/>
                  </a:lnTo>
                  <a:lnTo>
                    <a:pt x="421" y="464"/>
                  </a:lnTo>
                  <a:lnTo>
                    <a:pt x="442" y="451"/>
                  </a:lnTo>
                  <a:lnTo>
                    <a:pt x="460" y="436"/>
                  </a:lnTo>
                  <a:lnTo>
                    <a:pt x="476" y="420"/>
                  </a:lnTo>
                  <a:lnTo>
                    <a:pt x="482" y="411"/>
                  </a:lnTo>
                  <a:lnTo>
                    <a:pt x="488" y="403"/>
                  </a:lnTo>
                  <a:lnTo>
                    <a:pt x="495" y="394"/>
                  </a:lnTo>
                  <a:lnTo>
                    <a:pt x="500" y="385"/>
                  </a:lnTo>
                  <a:lnTo>
                    <a:pt x="505" y="376"/>
                  </a:lnTo>
                  <a:lnTo>
                    <a:pt x="510" y="367"/>
                  </a:lnTo>
                  <a:lnTo>
                    <a:pt x="514" y="358"/>
                  </a:lnTo>
                  <a:lnTo>
                    <a:pt x="517" y="349"/>
                  </a:lnTo>
                  <a:lnTo>
                    <a:pt x="519" y="339"/>
                  </a:lnTo>
                  <a:lnTo>
                    <a:pt x="522" y="330"/>
                  </a:lnTo>
                  <a:lnTo>
                    <a:pt x="524" y="319"/>
                  </a:lnTo>
                  <a:lnTo>
                    <a:pt x="525" y="309"/>
                  </a:lnTo>
                  <a:lnTo>
                    <a:pt x="526" y="300"/>
                  </a:lnTo>
                  <a:lnTo>
                    <a:pt x="526" y="289"/>
                  </a:lnTo>
                  <a:lnTo>
                    <a:pt x="526" y="280"/>
                  </a:lnTo>
                  <a:lnTo>
                    <a:pt x="525" y="269"/>
                  </a:lnTo>
                  <a:lnTo>
                    <a:pt x="521" y="249"/>
                  </a:lnTo>
                  <a:lnTo>
                    <a:pt x="515" y="227"/>
                  </a:lnTo>
                  <a:lnTo>
                    <a:pt x="508" y="206"/>
                  </a:lnTo>
                  <a:lnTo>
                    <a:pt x="497" y="185"/>
                  </a:lnTo>
                  <a:lnTo>
                    <a:pt x="485" y="164"/>
                  </a:lnTo>
                  <a:lnTo>
                    <a:pt x="471" y="142"/>
                  </a:lnTo>
                  <a:lnTo>
                    <a:pt x="464" y="134"/>
                  </a:lnTo>
                  <a:lnTo>
                    <a:pt x="352" y="215"/>
                  </a:lnTo>
                  <a:lnTo>
                    <a:pt x="430" y="322"/>
                  </a:lnTo>
                  <a:lnTo>
                    <a:pt x="355" y="377"/>
                  </a:lnTo>
                  <a:lnTo>
                    <a:pt x="217" y="189"/>
                  </a:lnTo>
                  <a:lnTo>
                    <a:pt x="288" y="138"/>
                  </a:lnTo>
                  <a:lnTo>
                    <a:pt x="400" y="55"/>
                  </a:lnTo>
                  <a:lnTo>
                    <a:pt x="478" y="0"/>
                  </a:lnTo>
                  <a:lnTo>
                    <a:pt x="543" y="88"/>
                  </a:lnTo>
                  <a:lnTo>
                    <a:pt x="553" y="104"/>
                  </a:lnTo>
                  <a:lnTo>
                    <a:pt x="564" y="120"/>
                  </a:lnTo>
                  <a:lnTo>
                    <a:pt x="574" y="136"/>
                  </a:lnTo>
                  <a:lnTo>
                    <a:pt x="582" y="152"/>
                  </a:lnTo>
                  <a:lnTo>
                    <a:pt x="589" y="168"/>
                  </a:lnTo>
                  <a:lnTo>
                    <a:pt x="597" y="184"/>
                  </a:lnTo>
                  <a:lnTo>
                    <a:pt x="603" y="200"/>
                  </a:lnTo>
                  <a:lnTo>
                    <a:pt x="609" y="216"/>
                  </a:lnTo>
                  <a:lnTo>
                    <a:pt x="613" y="232"/>
                  </a:lnTo>
                  <a:lnTo>
                    <a:pt x="617" y="248"/>
                  </a:lnTo>
                  <a:lnTo>
                    <a:pt x="620" y="264"/>
                  </a:lnTo>
                  <a:lnTo>
                    <a:pt x="622" y="278"/>
                  </a:lnTo>
                  <a:lnTo>
                    <a:pt x="623" y="294"/>
                  </a:lnTo>
                  <a:lnTo>
                    <a:pt x="625" y="309"/>
                  </a:lnTo>
                  <a:lnTo>
                    <a:pt x="625" y="324"/>
                  </a:lnTo>
                  <a:lnTo>
                    <a:pt x="623" y="339"/>
                  </a:lnTo>
                  <a:lnTo>
                    <a:pt x="621" y="354"/>
                  </a:lnTo>
                  <a:lnTo>
                    <a:pt x="619" y="369"/>
                  </a:lnTo>
                  <a:lnTo>
                    <a:pt x="616" y="384"/>
                  </a:lnTo>
                  <a:lnTo>
                    <a:pt x="613" y="398"/>
                  </a:lnTo>
                  <a:lnTo>
                    <a:pt x="608" y="411"/>
                  </a:lnTo>
                  <a:lnTo>
                    <a:pt x="602" y="425"/>
                  </a:lnTo>
                  <a:lnTo>
                    <a:pt x="597" y="438"/>
                  </a:lnTo>
                  <a:lnTo>
                    <a:pt x="589" y="451"/>
                  </a:lnTo>
                  <a:lnTo>
                    <a:pt x="582" y="464"/>
                  </a:lnTo>
                  <a:lnTo>
                    <a:pt x="574" y="476"/>
                  </a:lnTo>
                  <a:lnTo>
                    <a:pt x="565" y="488"/>
                  </a:lnTo>
                  <a:lnTo>
                    <a:pt x="555" y="500"/>
                  </a:lnTo>
                  <a:lnTo>
                    <a:pt x="545" y="511"/>
                  </a:lnTo>
                  <a:lnTo>
                    <a:pt x="534" y="522"/>
                  </a:lnTo>
                  <a:lnTo>
                    <a:pt x="522" y="533"/>
                  </a:lnTo>
                  <a:lnTo>
                    <a:pt x="510" y="543"/>
                  </a:lnTo>
                  <a:lnTo>
                    <a:pt x="496" y="552"/>
                  </a:lnTo>
                  <a:lnTo>
                    <a:pt x="483" y="560"/>
                  </a:lnTo>
                  <a:lnTo>
                    <a:pt x="468" y="568"/>
                  </a:lnTo>
                  <a:lnTo>
                    <a:pt x="454" y="574"/>
                  </a:lnTo>
                  <a:lnTo>
                    <a:pt x="441" y="579"/>
                  </a:lnTo>
                  <a:lnTo>
                    <a:pt x="426" y="585"/>
                  </a:lnTo>
                  <a:lnTo>
                    <a:pt x="412" y="589"/>
                  </a:lnTo>
                  <a:lnTo>
                    <a:pt x="397" y="592"/>
                  </a:lnTo>
                  <a:lnTo>
                    <a:pt x="383" y="594"/>
                  </a:lnTo>
                  <a:lnTo>
                    <a:pt x="368" y="597"/>
                  </a:lnTo>
                  <a:lnTo>
                    <a:pt x="353" y="598"/>
                  </a:lnTo>
                  <a:lnTo>
                    <a:pt x="339" y="598"/>
                  </a:lnTo>
                  <a:lnTo>
                    <a:pt x="325" y="597"/>
                  </a:lnTo>
                  <a:lnTo>
                    <a:pt x="310" y="595"/>
                  </a:lnTo>
                  <a:lnTo>
                    <a:pt x="295" y="593"/>
                  </a:lnTo>
                  <a:lnTo>
                    <a:pt x="280" y="590"/>
                  </a:lnTo>
                  <a:lnTo>
                    <a:pt x="266" y="586"/>
                  </a:lnTo>
                  <a:lnTo>
                    <a:pt x="251" y="582"/>
                  </a:lnTo>
                  <a:lnTo>
                    <a:pt x="236" y="576"/>
                  </a:lnTo>
                  <a:lnTo>
                    <a:pt x="223" y="570"/>
                  </a:lnTo>
                  <a:lnTo>
                    <a:pt x="209" y="564"/>
                  </a:lnTo>
                  <a:lnTo>
                    <a:pt x="194" y="556"/>
                  </a:lnTo>
                  <a:lnTo>
                    <a:pt x="180" y="548"/>
                  </a:lnTo>
                  <a:lnTo>
                    <a:pt x="167" y="538"/>
                  </a:lnTo>
                  <a:lnTo>
                    <a:pt x="154" y="527"/>
                  </a:lnTo>
                  <a:lnTo>
                    <a:pt x="140" y="517"/>
                  </a:lnTo>
                  <a:lnTo>
                    <a:pt x="127" y="505"/>
                  </a:lnTo>
                  <a:lnTo>
                    <a:pt x="114" y="493"/>
                  </a:lnTo>
                  <a:lnTo>
                    <a:pt x="101" y="479"/>
                  </a:lnTo>
                  <a:lnTo>
                    <a:pt x="90" y="466"/>
                  </a:lnTo>
                  <a:lnTo>
                    <a:pt x="77" y="451"/>
                  </a:lnTo>
                  <a:lnTo>
                    <a:pt x="65" y="43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9" name="Freeform 184"/>
            <p:cNvSpPr>
              <a:spLocks noEditPoints="1"/>
            </p:cNvSpPr>
            <p:nvPr userDrawn="1"/>
          </p:nvSpPr>
          <p:spPr bwMode="auto">
            <a:xfrm>
              <a:off x="4810" y="4108"/>
              <a:ext cx="66" cy="64"/>
            </a:xfrm>
            <a:custGeom>
              <a:avLst/>
              <a:gdLst>
                <a:gd name="T0" fmla="*/ 205 w 659"/>
                <a:gd name="T1" fmla="*/ 472 h 648"/>
                <a:gd name="T2" fmla="*/ 233 w 659"/>
                <a:gd name="T3" fmla="*/ 504 h 648"/>
                <a:gd name="T4" fmla="*/ 262 w 659"/>
                <a:gd name="T5" fmla="*/ 526 h 648"/>
                <a:gd name="T6" fmla="*/ 290 w 659"/>
                <a:gd name="T7" fmla="*/ 536 h 648"/>
                <a:gd name="T8" fmla="*/ 317 w 659"/>
                <a:gd name="T9" fmla="*/ 534 h 648"/>
                <a:gd name="T10" fmla="*/ 345 w 659"/>
                <a:gd name="T11" fmla="*/ 520 h 648"/>
                <a:gd name="T12" fmla="*/ 364 w 659"/>
                <a:gd name="T13" fmla="*/ 501 h 648"/>
                <a:gd name="T14" fmla="*/ 374 w 659"/>
                <a:gd name="T15" fmla="*/ 477 h 648"/>
                <a:gd name="T16" fmla="*/ 374 w 659"/>
                <a:gd name="T17" fmla="*/ 448 h 648"/>
                <a:gd name="T18" fmla="*/ 363 w 659"/>
                <a:gd name="T19" fmla="*/ 414 h 648"/>
                <a:gd name="T20" fmla="*/ 342 w 659"/>
                <a:gd name="T21" fmla="*/ 375 h 648"/>
                <a:gd name="T22" fmla="*/ 142 w 659"/>
                <a:gd name="T23" fmla="*/ 386 h 648"/>
                <a:gd name="T24" fmla="*/ 420 w 659"/>
                <a:gd name="T25" fmla="*/ 323 h 648"/>
                <a:gd name="T26" fmla="*/ 447 w 659"/>
                <a:gd name="T27" fmla="*/ 348 h 648"/>
                <a:gd name="T28" fmla="*/ 471 w 659"/>
                <a:gd name="T29" fmla="*/ 361 h 648"/>
                <a:gd name="T30" fmla="*/ 496 w 659"/>
                <a:gd name="T31" fmla="*/ 367 h 648"/>
                <a:gd name="T32" fmla="*/ 517 w 659"/>
                <a:gd name="T33" fmla="*/ 363 h 648"/>
                <a:gd name="T34" fmla="*/ 538 w 659"/>
                <a:gd name="T35" fmla="*/ 349 h 648"/>
                <a:gd name="T36" fmla="*/ 554 w 659"/>
                <a:gd name="T37" fmla="*/ 328 h 648"/>
                <a:gd name="T38" fmla="*/ 560 w 659"/>
                <a:gd name="T39" fmla="*/ 304 h 648"/>
                <a:gd name="T40" fmla="*/ 555 w 659"/>
                <a:gd name="T41" fmla="*/ 277 h 648"/>
                <a:gd name="T42" fmla="*/ 543 w 659"/>
                <a:gd name="T43" fmla="*/ 247 h 648"/>
                <a:gd name="T44" fmla="*/ 520 w 659"/>
                <a:gd name="T45" fmla="*/ 213 h 648"/>
                <a:gd name="T46" fmla="*/ 402 w 659"/>
                <a:gd name="T47" fmla="*/ 301 h 648"/>
                <a:gd name="T48" fmla="*/ 621 w 659"/>
                <a:gd name="T49" fmla="*/ 203 h 648"/>
                <a:gd name="T50" fmla="*/ 650 w 659"/>
                <a:gd name="T51" fmla="*/ 267 h 648"/>
                <a:gd name="T52" fmla="*/ 659 w 659"/>
                <a:gd name="T53" fmla="*/ 326 h 648"/>
                <a:gd name="T54" fmla="*/ 652 w 659"/>
                <a:gd name="T55" fmla="*/ 374 h 648"/>
                <a:gd name="T56" fmla="*/ 639 w 659"/>
                <a:gd name="T57" fmla="*/ 404 h 648"/>
                <a:gd name="T58" fmla="*/ 625 w 659"/>
                <a:gd name="T59" fmla="*/ 425 h 648"/>
                <a:gd name="T60" fmla="*/ 604 w 659"/>
                <a:gd name="T61" fmla="*/ 443 h 648"/>
                <a:gd name="T62" fmla="*/ 580 w 659"/>
                <a:gd name="T63" fmla="*/ 457 h 648"/>
                <a:gd name="T64" fmla="*/ 553 w 659"/>
                <a:gd name="T65" fmla="*/ 464 h 648"/>
                <a:gd name="T66" fmla="*/ 526 w 659"/>
                <a:gd name="T67" fmla="*/ 465 h 648"/>
                <a:gd name="T68" fmla="*/ 497 w 659"/>
                <a:gd name="T69" fmla="*/ 459 h 648"/>
                <a:gd name="T70" fmla="*/ 463 w 659"/>
                <a:gd name="T71" fmla="*/ 466 h 648"/>
                <a:gd name="T72" fmla="*/ 464 w 659"/>
                <a:gd name="T73" fmla="*/ 510 h 648"/>
                <a:gd name="T74" fmla="*/ 459 w 659"/>
                <a:gd name="T75" fmla="*/ 543 h 648"/>
                <a:gd name="T76" fmla="*/ 446 w 659"/>
                <a:gd name="T77" fmla="*/ 576 h 648"/>
                <a:gd name="T78" fmla="*/ 425 w 659"/>
                <a:gd name="T79" fmla="*/ 606 h 648"/>
                <a:gd name="T80" fmla="*/ 408 w 659"/>
                <a:gd name="T81" fmla="*/ 621 h 648"/>
                <a:gd name="T82" fmla="*/ 381 w 659"/>
                <a:gd name="T83" fmla="*/ 637 h 648"/>
                <a:gd name="T84" fmla="*/ 333 w 659"/>
                <a:gd name="T85" fmla="*/ 648 h 648"/>
                <a:gd name="T86" fmla="*/ 286 w 659"/>
                <a:gd name="T87" fmla="*/ 642 h 648"/>
                <a:gd name="T88" fmla="*/ 252 w 659"/>
                <a:gd name="T89" fmla="*/ 631 h 648"/>
                <a:gd name="T90" fmla="*/ 214 w 659"/>
                <a:gd name="T91" fmla="*/ 609 h 648"/>
                <a:gd name="T92" fmla="*/ 158 w 659"/>
                <a:gd name="T93" fmla="*/ 559 h 648"/>
                <a:gd name="T94" fmla="*/ 0 w 659"/>
                <a:gd name="T95" fmla="*/ 3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9" h="648">
                  <a:moveTo>
                    <a:pt x="142" y="386"/>
                  </a:moveTo>
                  <a:lnTo>
                    <a:pt x="195" y="459"/>
                  </a:lnTo>
                  <a:lnTo>
                    <a:pt x="205" y="472"/>
                  </a:lnTo>
                  <a:lnTo>
                    <a:pt x="214" y="484"/>
                  </a:lnTo>
                  <a:lnTo>
                    <a:pt x="224" y="494"/>
                  </a:lnTo>
                  <a:lnTo>
                    <a:pt x="233" y="504"/>
                  </a:lnTo>
                  <a:lnTo>
                    <a:pt x="243" y="513"/>
                  </a:lnTo>
                  <a:lnTo>
                    <a:pt x="252" y="520"/>
                  </a:lnTo>
                  <a:lnTo>
                    <a:pt x="262" y="526"/>
                  </a:lnTo>
                  <a:lnTo>
                    <a:pt x="272" y="531"/>
                  </a:lnTo>
                  <a:lnTo>
                    <a:pt x="280" y="534"/>
                  </a:lnTo>
                  <a:lnTo>
                    <a:pt x="290" y="536"/>
                  </a:lnTo>
                  <a:lnTo>
                    <a:pt x="299" y="537"/>
                  </a:lnTo>
                  <a:lnTo>
                    <a:pt x="308" y="536"/>
                  </a:lnTo>
                  <a:lnTo>
                    <a:pt x="317" y="534"/>
                  </a:lnTo>
                  <a:lnTo>
                    <a:pt x="327" y="531"/>
                  </a:lnTo>
                  <a:lnTo>
                    <a:pt x="335" y="526"/>
                  </a:lnTo>
                  <a:lnTo>
                    <a:pt x="345" y="520"/>
                  </a:lnTo>
                  <a:lnTo>
                    <a:pt x="352" y="515"/>
                  </a:lnTo>
                  <a:lnTo>
                    <a:pt x="359" y="508"/>
                  </a:lnTo>
                  <a:lnTo>
                    <a:pt x="364" y="501"/>
                  </a:lnTo>
                  <a:lnTo>
                    <a:pt x="367" y="493"/>
                  </a:lnTo>
                  <a:lnTo>
                    <a:pt x="371" y="486"/>
                  </a:lnTo>
                  <a:lnTo>
                    <a:pt x="374" y="477"/>
                  </a:lnTo>
                  <a:lnTo>
                    <a:pt x="375" y="468"/>
                  </a:lnTo>
                  <a:lnTo>
                    <a:pt x="375" y="458"/>
                  </a:lnTo>
                  <a:lnTo>
                    <a:pt x="374" y="448"/>
                  </a:lnTo>
                  <a:lnTo>
                    <a:pt x="371" y="437"/>
                  </a:lnTo>
                  <a:lnTo>
                    <a:pt x="367" y="425"/>
                  </a:lnTo>
                  <a:lnTo>
                    <a:pt x="363" y="414"/>
                  </a:lnTo>
                  <a:lnTo>
                    <a:pt x="358" y="401"/>
                  </a:lnTo>
                  <a:lnTo>
                    <a:pt x="350" y="388"/>
                  </a:lnTo>
                  <a:lnTo>
                    <a:pt x="342" y="375"/>
                  </a:lnTo>
                  <a:lnTo>
                    <a:pt x="333" y="361"/>
                  </a:lnTo>
                  <a:lnTo>
                    <a:pt x="279" y="287"/>
                  </a:lnTo>
                  <a:lnTo>
                    <a:pt x="142" y="386"/>
                  </a:lnTo>
                  <a:close/>
                  <a:moveTo>
                    <a:pt x="402" y="301"/>
                  </a:moveTo>
                  <a:lnTo>
                    <a:pt x="411" y="313"/>
                  </a:lnTo>
                  <a:lnTo>
                    <a:pt x="420" y="323"/>
                  </a:lnTo>
                  <a:lnTo>
                    <a:pt x="429" y="333"/>
                  </a:lnTo>
                  <a:lnTo>
                    <a:pt x="437" y="340"/>
                  </a:lnTo>
                  <a:lnTo>
                    <a:pt x="447" y="348"/>
                  </a:lnTo>
                  <a:lnTo>
                    <a:pt x="455" y="353"/>
                  </a:lnTo>
                  <a:lnTo>
                    <a:pt x="463" y="358"/>
                  </a:lnTo>
                  <a:lnTo>
                    <a:pt x="471" y="361"/>
                  </a:lnTo>
                  <a:lnTo>
                    <a:pt x="480" y="365"/>
                  </a:lnTo>
                  <a:lnTo>
                    <a:pt x="487" y="366"/>
                  </a:lnTo>
                  <a:lnTo>
                    <a:pt x="496" y="367"/>
                  </a:lnTo>
                  <a:lnTo>
                    <a:pt x="503" y="366"/>
                  </a:lnTo>
                  <a:lnTo>
                    <a:pt x="511" y="365"/>
                  </a:lnTo>
                  <a:lnTo>
                    <a:pt x="517" y="363"/>
                  </a:lnTo>
                  <a:lnTo>
                    <a:pt x="525" y="358"/>
                  </a:lnTo>
                  <a:lnTo>
                    <a:pt x="531" y="354"/>
                  </a:lnTo>
                  <a:lnTo>
                    <a:pt x="538" y="349"/>
                  </a:lnTo>
                  <a:lnTo>
                    <a:pt x="545" y="342"/>
                  </a:lnTo>
                  <a:lnTo>
                    <a:pt x="550" y="335"/>
                  </a:lnTo>
                  <a:lnTo>
                    <a:pt x="554" y="328"/>
                  </a:lnTo>
                  <a:lnTo>
                    <a:pt x="558" y="321"/>
                  </a:lnTo>
                  <a:lnTo>
                    <a:pt x="559" y="313"/>
                  </a:lnTo>
                  <a:lnTo>
                    <a:pt x="560" y="304"/>
                  </a:lnTo>
                  <a:lnTo>
                    <a:pt x="560" y="296"/>
                  </a:lnTo>
                  <a:lnTo>
                    <a:pt x="559" y="287"/>
                  </a:lnTo>
                  <a:lnTo>
                    <a:pt x="555" y="277"/>
                  </a:lnTo>
                  <a:lnTo>
                    <a:pt x="552" y="268"/>
                  </a:lnTo>
                  <a:lnTo>
                    <a:pt x="548" y="257"/>
                  </a:lnTo>
                  <a:lnTo>
                    <a:pt x="543" y="247"/>
                  </a:lnTo>
                  <a:lnTo>
                    <a:pt x="536" y="236"/>
                  </a:lnTo>
                  <a:lnTo>
                    <a:pt x="529" y="224"/>
                  </a:lnTo>
                  <a:lnTo>
                    <a:pt x="520" y="213"/>
                  </a:lnTo>
                  <a:lnTo>
                    <a:pt x="472" y="146"/>
                  </a:lnTo>
                  <a:lnTo>
                    <a:pt x="353" y="233"/>
                  </a:lnTo>
                  <a:lnTo>
                    <a:pt x="402" y="301"/>
                  </a:lnTo>
                  <a:close/>
                  <a:moveTo>
                    <a:pt x="590" y="155"/>
                  </a:moveTo>
                  <a:lnTo>
                    <a:pt x="607" y="180"/>
                  </a:lnTo>
                  <a:lnTo>
                    <a:pt x="621" y="203"/>
                  </a:lnTo>
                  <a:lnTo>
                    <a:pt x="633" y="225"/>
                  </a:lnTo>
                  <a:lnTo>
                    <a:pt x="643" y="247"/>
                  </a:lnTo>
                  <a:lnTo>
                    <a:pt x="650" y="267"/>
                  </a:lnTo>
                  <a:lnTo>
                    <a:pt x="654" y="287"/>
                  </a:lnTo>
                  <a:lnTo>
                    <a:pt x="657" y="307"/>
                  </a:lnTo>
                  <a:lnTo>
                    <a:pt x="659" y="326"/>
                  </a:lnTo>
                  <a:lnTo>
                    <a:pt x="657" y="342"/>
                  </a:lnTo>
                  <a:lnTo>
                    <a:pt x="655" y="358"/>
                  </a:lnTo>
                  <a:lnTo>
                    <a:pt x="652" y="374"/>
                  </a:lnTo>
                  <a:lnTo>
                    <a:pt x="647" y="390"/>
                  </a:lnTo>
                  <a:lnTo>
                    <a:pt x="644" y="398"/>
                  </a:lnTo>
                  <a:lnTo>
                    <a:pt x="639" y="404"/>
                  </a:lnTo>
                  <a:lnTo>
                    <a:pt x="635" y="411"/>
                  </a:lnTo>
                  <a:lnTo>
                    <a:pt x="630" y="419"/>
                  </a:lnTo>
                  <a:lnTo>
                    <a:pt x="625" y="425"/>
                  </a:lnTo>
                  <a:lnTo>
                    <a:pt x="618" y="432"/>
                  </a:lnTo>
                  <a:lnTo>
                    <a:pt x="612" y="437"/>
                  </a:lnTo>
                  <a:lnTo>
                    <a:pt x="604" y="443"/>
                  </a:lnTo>
                  <a:lnTo>
                    <a:pt x="597" y="449"/>
                  </a:lnTo>
                  <a:lnTo>
                    <a:pt x="588" y="453"/>
                  </a:lnTo>
                  <a:lnTo>
                    <a:pt x="580" y="457"/>
                  </a:lnTo>
                  <a:lnTo>
                    <a:pt x="571" y="459"/>
                  </a:lnTo>
                  <a:lnTo>
                    <a:pt x="562" y="463"/>
                  </a:lnTo>
                  <a:lnTo>
                    <a:pt x="553" y="464"/>
                  </a:lnTo>
                  <a:lnTo>
                    <a:pt x="544" y="465"/>
                  </a:lnTo>
                  <a:lnTo>
                    <a:pt x="534" y="465"/>
                  </a:lnTo>
                  <a:lnTo>
                    <a:pt x="526" y="465"/>
                  </a:lnTo>
                  <a:lnTo>
                    <a:pt x="516" y="464"/>
                  </a:lnTo>
                  <a:lnTo>
                    <a:pt x="506" y="461"/>
                  </a:lnTo>
                  <a:lnTo>
                    <a:pt x="497" y="459"/>
                  </a:lnTo>
                  <a:lnTo>
                    <a:pt x="478" y="453"/>
                  </a:lnTo>
                  <a:lnTo>
                    <a:pt x="459" y="444"/>
                  </a:lnTo>
                  <a:lnTo>
                    <a:pt x="463" y="466"/>
                  </a:lnTo>
                  <a:lnTo>
                    <a:pt x="464" y="488"/>
                  </a:lnTo>
                  <a:lnTo>
                    <a:pt x="464" y="499"/>
                  </a:lnTo>
                  <a:lnTo>
                    <a:pt x="464" y="510"/>
                  </a:lnTo>
                  <a:lnTo>
                    <a:pt x="463" y="521"/>
                  </a:lnTo>
                  <a:lnTo>
                    <a:pt x="461" y="533"/>
                  </a:lnTo>
                  <a:lnTo>
                    <a:pt x="459" y="543"/>
                  </a:lnTo>
                  <a:lnTo>
                    <a:pt x="454" y="555"/>
                  </a:lnTo>
                  <a:lnTo>
                    <a:pt x="450" y="566"/>
                  </a:lnTo>
                  <a:lnTo>
                    <a:pt x="446" y="576"/>
                  </a:lnTo>
                  <a:lnTo>
                    <a:pt x="440" y="587"/>
                  </a:lnTo>
                  <a:lnTo>
                    <a:pt x="432" y="597"/>
                  </a:lnTo>
                  <a:lnTo>
                    <a:pt x="425" y="606"/>
                  </a:lnTo>
                  <a:lnTo>
                    <a:pt x="416" y="615"/>
                  </a:lnTo>
                  <a:lnTo>
                    <a:pt x="412" y="618"/>
                  </a:lnTo>
                  <a:lnTo>
                    <a:pt x="408" y="621"/>
                  </a:lnTo>
                  <a:lnTo>
                    <a:pt x="403" y="624"/>
                  </a:lnTo>
                  <a:lnTo>
                    <a:pt x="397" y="630"/>
                  </a:lnTo>
                  <a:lnTo>
                    <a:pt x="381" y="637"/>
                  </a:lnTo>
                  <a:lnTo>
                    <a:pt x="365" y="642"/>
                  </a:lnTo>
                  <a:lnTo>
                    <a:pt x="349" y="645"/>
                  </a:lnTo>
                  <a:lnTo>
                    <a:pt x="333" y="648"/>
                  </a:lnTo>
                  <a:lnTo>
                    <a:pt x="317" y="647"/>
                  </a:lnTo>
                  <a:lnTo>
                    <a:pt x="302" y="645"/>
                  </a:lnTo>
                  <a:lnTo>
                    <a:pt x="286" y="642"/>
                  </a:lnTo>
                  <a:lnTo>
                    <a:pt x="272" y="638"/>
                  </a:lnTo>
                  <a:lnTo>
                    <a:pt x="262" y="634"/>
                  </a:lnTo>
                  <a:lnTo>
                    <a:pt x="252" y="631"/>
                  </a:lnTo>
                  <a:lnTo>
                    <a:pt x="242" y="626"/>
                  </a:lnTo>
                  <a:lnTo>
                    <a:pt x="232" y="621"/>
                  </a:lnTo>
                  <a:lnTo>
                    <a:pt x="214" y="609"/>
                  </a:lnTo>
                  <a:lnTo>
                    <a:pt x="195" y="594"/>
                  </a:lnTo>
                  <a:lnTo>
                    <a:pt x="177" y="578"/>
                  </a:lnTo>
                  <a:lnTo>
                    <a:pt x="158" y="559"/>
                  </a:lnTo>
                  <a:lnTo>
                    <a:pt x="139" y="537"/>
                  </a:lnTo>
                  <a:lnTo>
                    <a:pt x="120" y="511"/>
                  </a:lnTo>
                  <a:lnTo>
                    <a:pt x="0" y="348"/>
                  </a:lnTo>
                  <a:lnTo>
                    <a:pt x="478" y="0"/>
                  </a:lnTo>
                  <a:lnTo>
                    <a:pt x="590" y="15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0" name="Freeform 185"/>
            <p:cNvSpPr>
              <a:spLocks/>
            </p:cNvSpPr>
            <p:nvPr userDrawn="1"/>
          </p:nvSpPr>
          <p:spPr bwMode="auto">
            <a:xfrm>
              <a:off x="4852" y="4160"/>
              <a:ext cx="63" cy="60"/>
            </a:xfrm>
            <a:custGeom>
              <a:avLst/>
              <a:gdLst>
                <a:gd name="T0" fmla="*/ 624 w 624"/>
                <a:gd name="T1" fmla="*/ 251 h 598"/>
                <a:gd name="T2" fmla="*/ 486 w 624"/>
                <a:gd name="T3" fmla="*/ 213 h 598"/>
                <a:gd name="T4" fmla="*/ 453 w 624"/>
                <a:gd name="T5" fmla="*/ 175 h 598"/>
                <a:gd name="T6" fmla="*/ 419 w 624"/>
                <a:gd name="T7" fmla="*/ 145 h 598"/>
                <a:gd name="T8" fmla="*/ 381 w 624"/>
                <a:gd name="T9" fmla="*/ 124 h 598"/>
                <a:gd name="T10" fmla="*/ 362 w 624"/>
                <a:gd name="T11" fmla="*/ 116 h 598"/>
                <a:gd name="T12" fmla="*/ 343 w 624"/>
                <a:gd name="T13" fmla="*/ 111 h 598"/>
                <a:gd name="T14" fmla="*/ 323 w 624"/>
                <a:gd name="T15" fmla="*/ 107 h 598"/>
                <a:gd name="T16" fmla="*/ 304 w 624"/>
                <a:gd name="T17" fmla="*/ 106 h 598"/>
                <a:gd name="T18" fmla="*/ 284 w 624"/>
                <a:gd name="T19" fmla="*/ 107 h 598"/>
                <a:gd name="T20" fmla="*/ 263 w 624"/>
                <a:gd name="T21" fmla="*/ 111 h 598"/>
                <a:gd name="T22" fmla="*/ 243 w 624"/>
                <a:gd name="T23" fmla="*/ 116 h 598"/>
                <a:gd name="T24" fmla="*/ 223 w 624"/>
                <a:gd name="T25" fmla="*/ 124 h 598"/>
                <a:gd name="T26" fmla="*/ 183 w 624"/>
                <a:gd name="T27" fmla="*/ 146 h 598"/>
                <a:gd name="T28" fmla="*/ 149 w 624"/>
                <a:gd name="T29" fmla="*/ 178 h 598"/>
                <a:gd name="T30" fmla="*/ 135 w 624"/>
                <a:gd name="T31" fmla="*/ 195 h 598"/>
                <a:gd name="T32" fmla="*/ 124 w 624"/>
                <a:gd name="T33" fmla="*/ 212 h 598"/>
                <a:gd name="T34" fmla="*/ 115 w 624"/>
                <a:gd name="T35" fmla="*/ 230 h 598"/>
                <a:gd name="T36" fmla="*/ 107 w 624"/>
                <a:gd name="T37" fmla="*/ 249 h 598"/>
                <a:gd name="T38" fmla="*/ 102 w 624"/>
                <a:gd name="T39" fmla="*/ 268 h 598"/>
                <a:gd name="T40" fmla="*/ 99 w 624"/>
                <a:gd name="T41" fmla="*/ 287 h 598"/>
                <a:gd name="T42" fmla="*/ 99 w 624"/>
                <a:gd name="T43" fmla="*/ 308 h 598"/>
                <a:gd name="T44" fmla="*/ 100 w 624"/>
                <a:gd name="T45" fmla="*/ 328 h 598"/>
                <a:gd name="T46" fmla="*/ 109 w 624"/>
                <a:gd name="T47" fmla="*/ 370 h 598"/>
                <a:gd name="T48" fmla="*/ 126 w 624"/>
                <a:gd name="T49" fmla="*/ 412 h 598"/>
                <a:gd name="T50" fmla="*/ 153 w 624"/>
                <a:gd name="T51" fmla="*/ 454 h 598"/>
                <a:gd name="T52" fmla="*/ 272 w 624"/>
                <a:gd name="T53" fmla="*/ 382 h 598"/>
                <a:gd name="T54" fmla="*/ 270 w 624"/>
                <a:gd name="T55" fmla="*/ 220 h 598"/>
                <a:gd name="T56" fmla="*/ 337 w 624"/>
                <a:gd name="T57" fmla="*/ 460 h 598"/>
                <a:gd name="T58" fmla="*/ 146 w 624"/>
                <a:gd name="T59" fmla="*/ 598 h 598"/>
                <a:gd name="T60" fmla="*/ 71 w 624"/>
                <a:gd name="T61" fmla="*/ 493 h 598"/>
                <a:gd name="T62" fmla="*/ 51 w 624"/>
                <a:gd name="T63" fmla="*/ 461 h 598"/>
                <a:gd name="T64" fmla="*/ 35 w 624"/>
                <a:gd name="T65" fmla="*/ 429 h 598"/>
                <a:gd name="T66" fmla="*/ 21 w 624"/>
                <a:gd name="T67" fmla="*/ 397 h 598"/>
                <a:gd name="T68" fmla="*/ 11 w 624"/>
                <a:gd name="T69" fmla="*/ 365 h 598"/>
                <a:gd name="T70" fmla="*/ 4 w 624"/>
                <a:gd name="T71" fmla="*/ 334 h 598"/>
                <a:gd name="T72" fmla="*/ 1 w 624"/>
                <a:gd name="T73" fmla="*/ 303 h 598"/>
                <a:gd name="T74" fmla="*/ 0 w 624"/>
                <a:gd name="T75" fmla="*/ 273 h 598"/>
                <a:gd name="T76" fmla="*/ 2 w 624"/>
                <a:gd name="T77" fmla="*/ 243 h 598"/>
                <a:gd name="T78" fmla="*/ 8 w 624"/>
                <a:gd name="T79" fmla="*/ 214 h 598"/>
                <a:gd name="T80" fmla="*/ 16 w 624"/>
                <a:gd name="T81" fmla="*/ 186 h 598"/>
                <a:gd name="T82" fmla="*/ 27 w 624"/>
                <a:gd name="T83" fmla="*/ 159 h 598"/>
                <a:gd name="T84" fmla="*/ 42 w 624"/>
                <a:gd name="T85" fmla="*/ 133 h 598"/>
                <a:gd name="T86" fmla="*/ 59 w 624"/>
                <a:gd name="T87" fmla="*/ 109 h 598"/>
                <a:gd name="T88" fmla="*/ 79 w 624"/>
                <a:gd name="T89" fmla="*/ 85 h 598"/>
                <a:gd name="T90" fmla="*/ 102 w 624"/>
                <a:gd name="T91" fmla="*/ 64 h 598"/>
                <a:gd name="T92" fmla="*/ 127 w 624"/>
                <a:gd name="T93" fmla="*/ 45 h 598"/>
                <a:gd name="T94" fmla="*/ 155 w 624"/>
                <a:gd name="T95" fmla="*/ 30 h 598"/>
                <a:gd name="T96" fmla="*/ 184 w 624"/>
                <a:gd name="T97" fmla="*/ 17 h 598"/>
                <a:gd name="T98" fmla="*/ 212 w 624"/>
                <a:gd name="T99" fmla="*/ 9 h 598"/>
                <a:gd name="T100" fmla="*/ 241 w 624"/>
                <a:gd name="T101" fmla="*/ 2 h 598"/>
                <a:gd name="T102" fmla="*/ 271 w 624"/>
                <a:gd name="T103" fmla="*/ 0 h 598"/>
                <a:gd name="T104" fmla="*/ 300 w 624"/>
                <a:gd name="T105" fmla="*/ 0 h 598"/>
                <a:gd name="T106" fmla="*/ 329 w 624"/>
                <a:gd name="T107" fmla="*/ 5 h 598"/>
                <a:gd name="T108" fmla="*/ 358 w 624"/>
                <a:gd name="T109" fmla="*/ 11 h 598"/>
                <a:gd name="T110" fmla="*/ 387 w 624"/>
                <a:gd name="T111" fmla="*/ 20 h 598"/>
                <a:gd name="T112" fmla="*/ 415 w 624"/>
                <a:gd name="T113" fmla="*/ 34 h 598"/>
                <a:gd name="T114" fmla="*/ 443 w 624"/>
                <a:gd name="T115" fmla="*/ 50 h 598"/>
                <a:gd name="T116" fmla="*/ 471 w 624"/>
                <a:gd name="T117" fmla="*/ 69 h 598"/>
                <a:gd name="T118" fmla="*/ 497 w 624"/>
                <a:gd name="T119" fmla="*/ 92 h 598"/>
                <a:gd name="T120" fmla="*/ 523 w 624"/>
                <a:gd name="T121" fmla="*/ 117 h 598"/>
                <a:gd name="T122" fmla="*/ 547 w 624"/>
                <a:gd name="T123" fmla="*/ 146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8">
                  <a:moveTo>
                    <a:pt x="559" y="162"/>
                  </a:moveTo>
                  <a:lnTo>
                    <a:pt x="624" y="251"/>
                  </a:lnTo>
                  <a:lnTo>
                    <a:pt x="550" y="303"/>
                  </a:lnTo>
                  <a:lnTo>
                    <a:pt x="486" y="213"/>
                  </a:lnTo>
                  <a:lnTo>
                    <a:pt x="470" y="193"/>
                  </a:lnTo>
                  <a:lnTo>
                    <a:pt x="453" y="175"/>
                  </a:lnTo>
                  <a:lnTo>
                    <a:pt x="436" y="159"/>
                  </a:lnTo>
                  <a:lnTo>
                    <a:pt x="419" y="145"/>
                  </a:lnTo>
                  <a:lnTo>
                    <a:pt x="401" y="133"/>
                  </a:lnTo>
                  <a:lnTo>
                    <a:pt x="381" y="124"/>
                  </a:lnTo>
                  <a:lnTo>
                    <a:pt x="372" y="119"/>
                  </a:lnTo>
                  <a:lnTo>
                    <a:pt x="362" y="116"/>
                  </a:lnTo>
                  <a:lnTo>
                    <a:pt x="353" y="113"/>
                  </a:lnTo>
                  <a:lnTo>
                    <a:pt x="343" y="111"/>
                  </a:lnTo>
                  <a:lnTo>
                    <a:pt x="334" y="109"/>
                  </a:lnTo>
                  <a:lnTo>
                    <a:pt x="323" y="107"/>
                  </a:lnTo>
                  <a:lnTo>
                    <a:pt x="313" y="107"/>
                  </a:lnTo>
                  <a:lnTo>
                    <a:pt x="304" y="106"/>
                  </a:lnTo>
                  <a:lnTo>
                    <a:pt x="293" y="107"/>
                  </a:lnTo>
                  <a:lnTo>
                    <a:pt x="284" y="107"/>
                  </a:lnTo>
                  <a:lnTo>
                    <a:pt x="273" y="109"/>
                  </a:lnTo>
                  <a:lnTo>
                    <a:pt x="263" y="111"/>
                  </a:lnTo>
                  <a:lnTo>
                    <a:pt x="253" y="113"/>
                  </a:lnTo>
                  <a:lnTo>
                    <a:pt x="243" y="116"/>
                  </a:lnTo>
                  <a:lnTo>
                    <a:pt x="233" y="119"/>
                  </a:lnTo>
                  <a:lnTo>
                    <a:pt x="223" y="124"/>
                  </a:lnTo>
                  <a:lnTo>
                    <a:pt x="203" y="134"/>
                  </a:lnTo>
                  <a:lnTo>
                    <a:pt x="183" y="146"/>
                  </a:lnTo>
                  <a:lnTo>
                    <a:pt x="164" y="162"/>
                  </a:lnTo>
                  <a:lnTo>
                    <a:pt x="149" y="178"/>
                  </a:lnTo>
                  <a:lnTo>
                    <a:pt x="142" y="186"/>
                  </a:lnTo>
                  <a:lnTo>
                    <a:pt x="135" y="195"/>
                  </a:lnTo>
                  <a:lnTo>
                    <a:pt x="129" y="203"/>
                  </a:lnTo>
                  <a:lnTo>
                    <a:pt x="124" y="212"/>
                  </a:lnTo>
                  <a:lnTo>
                    <a:pt x="119" y="222"/>
                  </a:lnTo>
                  <a:lnTo>
                    <a:pt x="115" y="230"/>
                  </a:lnTo>
                  <a:lnTo>
                    <a:pt x="110" y="240"/>
                  </a:lnTo>
                  <a:lnTo>
                    <a:pt x="107" y="249"/>
                  </a:lnTo>
                  <a:lnTo>
                    <a:pt x="104" y="259"/>
                  </a:lnTo>
                  <a:lnTo>
                    <a:pt x="102" y="268"/>
                  </a:lnTo>
                  <a:lnTo>
                    <a:pt x="101" y="278"/>
                  </a:lnTo>
                  <a:lnTo>
                    <a:pt x="99" y="287"/>
                  </a:lnTo>
                  <a:lnTo>
                    <a:pt x="99" y="298"/>
                  </a:lnTo>
                  <a:lnTo>
                    <a:pt x="99" y="308"/>
                  </a:lnTo>
                  <a:lnTo>
                    <a:pt x="99" y="318"/>
                  </a:lnTo>
                  <a:lnTo>
                    <a:pt x="100" y="328"/>
                  </a:lnTo>
                  <a:lnTo>
                    <a:pt x="103" y="349"/>
                  </a:lnTo>
                  <a:lnTo>
                    <a:pt x="109" y="370"/>
                  </a:lnTo>
                  <a:lnTo>
                    <a:pt x="117" y="391"/>
                  </a:lnTo>
                  <a:lnTo>
                    <a:pt x="126" y="412"/>
                  </a:lnTo>
                  <a:lnTo>
                    <a:pt x="139" y="433"/>
                  </a:lnTo>
                  <a:lnTo>
                    <a:pt x="153" y="454"/>
                  </a:lnTo>
                  <a:lnTo>
                    <a:pt x="160" y="464"/>
                  </a:lnTo>
                  <a:lnTo>
                    <a:pt x="272" y="382"/>
                  </a:lnTo>
                  <a:lnTo>
                    <a:pt x="194" y="275"/>
                  </a:lnTo>
                  <a:lnTo>
                    <a:pt x="270" y="220"/>
                  </a:lnTo>
                  <a:lnTo>
                    <a:pt x="407" y="409"/>
                  </a:lnTo>
                  <a:lnTo>
                    <a:pt x="337" y="460"/>
                  </a:lnTo>
                  <a:lnTo>
                    <a:pt x="223" y="542"/>
                  </a:lnTo>
                  <a:lnTo>
                    <a:pt x="146" y="598"/>
                  </a:lnTo>
                  <a:lnTo>
                    <a:pt x="82" y="509"/>
                  </a:lnTo>
                  <a:lnTo>
                    <a:pt x="71" y="493"/>
                  </a:lnTo>
                  <a:lnTo>
                    <a:pt x="60" y="477"/>
                  </a:lnTo>
                  <a:lnTo>
                    <a:pt x="51" y="461"/>
                  </a:lnTo>
                  <a:lnTo>
                    <a:pt x="42" y="445"/>
                  </a:lnTo>
                  <a:lnTo>
                    <a:pt x="35" y="429"/>
                  </a:lnTo>
                  <a:lnTo>
                    <a:pt x="27" y="413"/>
                  </a:lnTo>
                  <a:lnTo>
                    <a:pt x="21" y="397"/>
                  </a:lnTo>
                  <a:lnTo>
                    <a:pt x="16" y="381"/>
                  </a:lnTo>
                  <a:lnTo>
                    <a:pt x="11" y="365"/>
                  </a:lnTo>
                  <a:lnTo>
                    <a:pt x="7" y="349"/>
                  </a:lnTo>
                  <a:lnTo>
                    <a:pt x="4" y="334"/>
                  </a:lnTo>
                  <a:lnTo>
                    <a:pt x="2" y="318"/>
                  </a:lnTo>
                  <a:lnTo>
                    <a:pt x="1" y="303"/>
                  </a:lnTo>
                  <a:lnTo>
                    <a:pt x="0" y="287"/>
                  </a:lnTo>
                  <a:lnTo>
                    <a:pt x="0" y="273"/>
                  </a:lnTo>
                  <a:lnTo>
                    <a:pt x="1" y="258"/>
                  </a:lnTo>
                  <a:lnTo>
                    <a:pt x="2" y="243"/>
                  </a:lnTo>
                  <a:lnTo>
                    <a:pt x="5" y="228"/>
                  </a:lnTo>
                  <a:lnTo>
                    <a:pt x="8" y="214"/>
                  </a:lnTo>
                  <a:lnTo>
                    <a:pt x="11" y="200"/>
                  </a:lnTo>
                  <a:lnTo>
                    <a:pt x="16" y="186"/>
                  </a:lnTo>
                  <a:lnTo>
                    <a:pt x="22" y="173"/>
                  </a:lnTo>
                  <a:lnTo>
                    <a:pt x="27" y="159"/>
                  </a:lnTo>
                  <a:lnTo>
                    <a:pt x="35" y="146"/>
                  </a:lnTo>
                  <a:lnTo>
                    <a:pt x="42" y="133"/>
                  </a:lnTo>
                  <a:lnTo>
                    <a:pt x="50" y="120"/>
                  </a:lnTo>
                  <a:lnTo>
                    <a:pt x="59" y="109"/>
                  </a:lnTo>
                  <a:lnTo>
                    <a:pt x="69" y="97"/>
                  </a:lnTo>
                  <a:lnTo>
                    <a:pt x="79" y="85"/>
                  </a:lnTo>
                  <a:lnTo>
                    <a:pt x="90" y="75"/>
                  </a:lnTo>
                  <a:lnTo>
                    <a:pt x="102" y="64"/>
                  </a:lnTo>
                  <a:lnTo>
                    <a:pt x="115" y="55"/>
                  </a:lnTo>
                  <a:lnTo>
                    <a:pt x="127" y="45"/>
                  </a:lnTo>
                  <a:lnTo>
                    <a:pt x="141" y="38"/>
                  </a:lnTo>
                  <a:lnTo>
                    <a:pt x="155" y="30"/>
                  </a:lnTo>
                  <a:lnTo>
                    <a:pt x="170" y="24"/>
                  </a:lnTo>
                  <a:lnTo>
                    <a:pt x="184" y="17"/>
                  </a:lnTo>
                  <a:lnTo>
                    <a:pt x="197" y="13"/>
                  </a:lnTo>
                  <a:lnTo>
                    <a:pt x="212" y="9"/>
                  </a:lnTo>
                  <a:lnTo>
                    <a:pt x="227" y="6"/>
                  </a:lnTo>
                  <a:lnTo>
                    <a:pt x="241" y="2"/>
                  </a:lnTo>
                  <a:lnTo>
                    <a:pt x="256" y="1"/>
                  </a:lnTo>
                  <a:lnTo>
                    <a:pt x="271" y="0"/>
                  </a:lnTo>
                  <a:lnTo>
                    <a:pt x="286" y="0"/>
                  </a:lnTo>
                  <a:lnTo>
                    <a:pt x="300" y="0"/>
                  </a:lnTo>
                  <a:lnTo>
                    <a:pt x="314" y="2"/>
                  </a:lnTo>
                  <a:lnTo>
                    <a:pt x="329" y="5"/>
                  </a:lnTo>
                  <a:lnTo>
                    <a:pt x="344" y="7"/>
                  </a:lnTo>
                  <a:lnTo>
                    <a:pt x="358" y="11"/>
                  </a:lnTo>
                  <a:lnTo>
                    <a:pt x="373" y="15"/>
                  </a:lnTo>
                  <a:lnTo>
                    <a:pt x="387" y="20"/>
                  </a:lnTo>
                  <a:lnTo>
                    <a:pt x="402" y="27"/>
                  </a:lnTo>
                  <a:lnTo>
                    <a:pt x="415" y="34"/>
                  </a:lnTo>
                  <a:lnTo>
                    <a:pt x="429" y="42"/>
                  </a:lnTo>
                  <a:lnTo>
                    <a:pt x="443" y="50"/>
                  </a:lnTo>
                  <a:lnTo>
                    <a:pt x="457" y="60"/>
                  </a:lnTo>
                  <a:lnTo>
                    <a:pt x="471" y="69"/>
                  </a:lnTo>
                  <a:lnTo>
                    <a:pt x="484" y="80"/>
                  </a:lnTo>
                  <a:lnTo>
                    <a:pt x="497" y="92"/>
                  </a:lnTo>
                  <a:lnTo>
                    <a:pt x="510" y="105"/>
                  </a:lnTo>
                  <a:lnTo>
                    <a:pt x="523" y="117"/>
                  </a:lnTo>
                  <a:lnTo>
                    <a:pt x="534" y="132"/>
                  </a:lnTo>
                  <a:lnTo>
                    <a:pt x="547" y="146"/>
                  </a:lnTo>
                  <a:lnTo>
                    <a:pt x="559" y="16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1" name="Freeform 186"/>
            <p:cNvSpPr>
              <a:spLocks noEditPoints="1"/>
            </p:cNvSpPr>
            <p:nvPr userDrawn="1"/>
          </p:nvSpPr>
          <p:spPr bwMode="auto">
            <a:xfrm>
              <a:off x="4778" y="2954"/>
              <a:ext cx="65" cy="66"/>
            </a:xfrm>
            <a:custGeom>
              <a:avLst/>
              <a:gdLst>
                <a:gd name="T0" fmla="*/ 471 w 646"/>
                <a:gd name="T1" fmla="*/ 453 h 657"/>
                <a:gd name="T2" fmla="*/ 504 w 646"/>
                <a:gd name="T3" fmla="*/ 424 h 657"/>
                <a:gd name="T4" fmla="*/ 525 w 646"/>
                <a:gd name="T5" fmla="*/ 395 h 657"/>
                <a:gd name="T6" fmla="*/ 536 w 646"/>
                <a:gd name="T7" fmla="*/ 368 h 657"/>
                <a:gd name="T8" fmla="*/ 533 w 646"/>
                <a:gd name="T9" fmla="*/ 340 h 657"/>
                <a:gd name="T10" fmla="*/ 520 w 646"/>
                <a:gd name="T11" fmla="*/ 312 h 657"/>
                <a:gd name="T12" fmla="*/ 500 w 646"/>
                <a:gd name="T13" fmla="*/ 294 h 657"/>
                <a:gd name="T14" fmla="*/ 476 w 646"/>
                <a:gd name="T15" fmla="*/ 285 h 657"/>
                <a:gd name="T16" fmla="*/ 446 w 646"/>
                <a:gd name="T17" fmla="*/ 285 h 657"/>
                <a:gd name="T18" fmla="*/ 412 w 646"/>
                <a:gd name="T19" fmla="*/ 294 h 657"/>
                <a:gd name="T20" fmla="*/ 374 w 646"/>
                <a:gd name="T21" fmla="*/ 316 h 657"/>
                <a:gd name="T22" fmla="*/ 386 w 646"/>
                <a:gd name="T23" fmla="*/ 516 h 657"/>
                <a:gd name="T24" fmla="*/ 322 w 646"/>
                <a:gd name="T25" fmla="*/ 237 h 657"/>
                <a:gd name="T26" fmla="*/ 346 w 646"/>
                <a:gd name="T27" fmla="*/ 211 h 657"/>
                <a:gd name="T28" fmla="*/ 361 w 646"/>
                <a:gd name="T29" fmla="*/ 186 h 657"/>
                <a:gd name="T30" fmla="*/ 365 w 646"/>
                <a:gd name="T31" fmla="*/ 162 h 657"/>
                <a:gd name="T32" fmla="*/ 361 w 646"/>
                <a:gd name="T33" fmla="*/ 140 h 657"/>
                <a:gd name="T34" fmla="*/ 347 w 646"/>
                <a:gd name="T35" fmla="*/ 119 h 657"/>
                <a:gd name="T36" fmla="*/ 327 w 646"/>
                <a:gd name="T37" fmla="*/ 103 h 657"/>
                <a:gd name="T38" fmla="*/ 304 w 646"/>
                <a:gd name="T39" fmla="*/ 98 h 657"/>
                <a:gd name="T40" fmla="*/ 276 w 646"/>
                <a:gd name="T41" fmla="*/ 102 h 657"/>
                <a:gd name="T42" fmla="*/ 246 w 646"/>
                <a:gd name="T43" fmla="*/ 115 h 657"/>
                <a:gd name="T44" fmla="*/ 211 w 646"/>
                <a:gd name="T45" fmla="*/ 137 h 657"/>
                <a:gd name="T46" fmla="*/ 301 w 646"/>
                <a:gd name="T47" fmla="*/ 255 h 657"/>
                <a:gd name="T48" fmla="*/ 202 w 646"/>
                <a:gd name="T49" fmla="*/ 36 h 657"/>
                <a:gd name="T50" fmla="*/ 267 w 646"/>
                <a:gd name="T51" fmla="*/ 8 h 657"/>
                <a:gd name="T52" fmla="*/ 326 w 646"/>
                <a:gd name="T53" fmla="*/ 0 h 657"/>
                <a:gd name="T54" fmla="*/ 374 w 646"/>
                <a:gd name="T55" fmla="*/ 5 h 657"/>
                <a:gd name="T56" fmla="*/ 404 w 646"/>
                <a:gd name="T57" fmla="*/ 18 h 657"/>
                <a:gd name="T58" fmla="*/ 424 w 646"/>
                <a:gd name="T59" fmla="*/ 33 h 657"/>
                <a:gd name="T60" fmla="*/ 442 w 646"/>
                <a:gd name="T61" fmla="*/ 53 h 657"/>
                <a:gd name="T62" fmla="*/ 456 w 646"/>
                <a:gd name="T63" fmla="*/ 77 h 657"/>
                <a:gd name="T64" fmla="*/ 463 w 646"/>
                <a:gd name="T65" fmla="*/ 104 h 657"/>
                <a:gd name="T66" fmla="*/ 463 w 646"/>
                <a:gd name="T67" fmla="*/ 133 h 657"/>
                <a:gd name="T68" fmla="*/ 459 w 646"/>
                <a:gd name="T69" fmla="*/ 160 h 657"/>
                <a:gd name="T70" fmla="*/ 464 w 646"/>
                <a:gd name="T71" fmla="*/ 195 h 657"/>
                <a:gd name="T72" fmla="*/ 509 w 646"/>
                <a:gd name="T73" fmla="*/ 193 h 657"/>
                <a:gd name="T74" fmla="*/ 543 w 646"/>
                <a:gd name="T75" fmla="*/ 200 h 657"/>
                <a:gd name="T76" fmla="*/ 575 w 646"/>
                <a:gd name="T77" fmla="*/ 212 h 657"/>
                <a:gd name="T78" fmla="*/ 605 w 646"/>
                <a:gd name="T79" fmla="*/ 233 h 657"/>
                <a:gd name="T80" fmla="*/ 621 w 646"/>
                <a:gd name="T81" fmla="*/ 250 h 657"/>
                <a:gd name="T82" fmla="*/ 637 w 646"/>
                <a:gd name="T83" fmla="*/ 276 h 657"/>
                <a:gd name="T84" fmla="*/ 646 w 646"/>
                <a:gd name="T85" fmla="*/ 324 h 657"/>
                <a:gd name="T86" fmla="*/ 641 w 646"/>
                <a:gd name="T87" fmla="*/ 371 h 657"/>
                <a:gd name="T88" fmla="*/ 629 w 646"/>
                <a:gd name="T89" fmla="*/ 406 h 657"/>
                <a:gd name="T90" fmla="*/ 608 w 646"/>
                <a:gd name="T91" fmla="*/ 444 h 657"/>
                <a:gd name="T92" fmla="*/ 558 w 646"/>
                <a:gd name="T93" fmla="*/ 500 h 657"/>
                <a:gd name="T94" fmla="*/ 346 w 646"/>
                <a:gd name="T95" fmla="*/ 65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7">
                  <a:moveTo>
                    <a:pt x="386" y="516"/>
                  </a:moveTo>
                  <a:lnTo>
                    <a:pt x="458" y="463"/>
                  </a:lnTo>
                  <a:lnTo>
                    <a:pt x="471" y="453"/>
                  </a:lnTo>
                  <a:lnTo>
                    <a:pt x="483" y="443"/>
                  </a:lnTo>
                  <a:lnTo>
                    <a:pt x="494" y="434"/>
                  </a:lnTo>
                  <a:lnTo>
                    <a:pt x="504" y="424"/>
                  </a:lnTo>
                  <a:lnTo>
                    <a:pt x="512" y="415"/>
                  </a:lnTo>
                  <a:lnTo>
                    <a:pt x="518" y="405"/>
                  </a:lnTo>
                  <a:lnTo>
                    <a:pt x="525" y="395"/>
                  </a:lnTo>
                  <a:lnTo>
                    <a:pt x="529" y="387"/>
                  </a:lnTo>
                  <a:lnTo>
                    <a:pt x="533" y="377"/>
                  </a:lnTo>
                  <a:lnTo>
                    <a:pt x="536" y="368"/>
                  </a:lnTo>
                  <a:lnTo>
                    <a:pt x="536" y="359"/>
                  </a:lnTo>
                  <a:lnTo>
                    <a:pt x="536" y="350"/>
                  </a:lnTo>
                  <a:lnTo>
                    <a:pt x="533" y="340"/>
                  </a:lnTo>
                  <a:lnTo>
                    <a:pt x="530" y="332"/>
                  </a:lnTo>
                  <a:lnTo>
                    <a:pt x="526" y="322"/>
                  </a:lnTo>
                  <a:lnTo>
                    <a:pt x="520" y="312"/>
                  </a:lnTo>
                  <a:lnTo>
                    <a:pt x="513" y="305"/>
                  </a:lnTo>
                  <a:lnTo>
                    <a:pt x="507" y="300"/>
                  </a:lnTo>
                  <a:lnTo>
                    <a:pt x="500" y="294"/>
                  </a:lnTo>
                  <a:lnTo>
                    <a:pt x="493" y="290"/>
                  </a:lnTo>
                  <a:lnTo>
                    <a:pt x="484" y="287"/>
                  </a:lnTo>
                  <a:lnTo>
                    <a:pt x="476" y="285"/>
                  </a:lnTo>
                  <a:lnTo>
                    <a:pt x="466" y="284"/>
                  </a:lnTo>
                  <a:lnTo>
                    <a:pt x="457" y="284"/>
                  </a:lnTo>
                  <a:lnTo>
                    <a:pt x="446" y="285"/>
                  </a:lnTo>
                  <a:lnTo>
                    <a:pt x="436" y="287"/>
                  </a:lnTo>
                  <a:lnTo>
                    <a:pt x="425" y="290"/>
                  </a:lnTo>
                  <a:lnTo>
                    <a:pt x="412" y="294"/>
                  </a:lnTo>
                  <a:lnTo>
                    <a:pt x="400" y="301"/>
                  </a:lnTo>
                  <a:lnTo>
                    <a:pt x="388" y="307"/>
                  </a:lnTo>
                  <a:lnTo>
                    <a:pt x="374" y="316"/>
                  </a:lnTo>
                  <a:lnTo>
                    <a:pt x="360" y="325"/>
                  </a:lnTo>
                  <a:lnTo>
                    <a:pt x="286" y="379"/>
                  </a:lnTo>
                  <a:lnTo>
                    <a:pt x="386" y="516"/>
                  </a:lnTo>
                  <a:close/>
                  <a:moveTo>
                    <a:pt x="301" y="255"/>
                  </a:moveTo>
                  <a:lnTo>
                    <a:pt x="312" y="246"/>
                  </a:lnTo>
                  <a:lnTo>
                    <a:pt x="322" y="237"/>
                  </a:lnTo>
                  <a:lnTo>
                    <a:pt x="331" y="228"/>
                  </a:lnTo>
                  <a:lnTo>
                    <a:pt x="340" y="220"/>
                  </a:lnTo>
                  <a:lnTo>
                    <a:pt x="346" y="211"/>
                  </a:lnTo>
                  <a:lnTo>
                    <a:pt x="353" y="203"/>
                  </a:lnTo>
                  <a:lnTo>
                    <a:pt x="357" y="194"/>
                  </a:lnTo>
                  <a:lnTo>
                    <a:pt x="361" y="186"/>
                  </a:lnTo>
                  <a:lnTo>
                    <a:pt x="363" y="177"/>
                  </a:lnTo>
                  <a:lnTo>
                    <a:pt x="365" y="170"/>
                  </a:lnTo>
                  <a:lnTo>
                    <a:pt x="365" y="162"/>
                  </a:lnTo>
                  <a:lnTo>
                    <a:pt x="365" y="154"/>
                  </a:lnTo>
                  <a:lnTo>
                    <a:pt x="363" y="148"/>
                  </a:lnTo>
                  <a:lnTo>
                    <a:pt x="361" y="140"/>
                  </a:lnTo>
                  <a:lnTo>
                    <a:pt x="358" y="133"/>
                  </a:lnTo>
                  <a:lnTo>
                    <a:pt x="354" y="126"/>
                  </a:lnTo>
                  <a:lnTo>
                    <a:pt x="347" y="119"/>
                  </a:lnTo>
                  <a:lnTo>
                    <a:pt x="341" y="112"/>
                  </a:lnTo>
                  <a:lnTo>
                    <a:pt x="335" y="107"/>
                  </a:lnTo>
                  <a:lnTo>
                    <a:pt x="327" y="103"/>
                  </a:lnTo>
                  <a:lnTo>
                    <a:pt x="320" y="101"/>
                  </a:lnTo>
                  <a:lnTo>
                    <a:pt x="312" y="99"/>
                  </a:lnTo>
                  <a:lnTo>
                    <a:pt x="304" y="98"/>
                  </a:lnTo>
                  <a:lnTo>
                    <a:pt x="295" y="98"/>
                  </a:lnTo>
                  <a:lnTo>
                    <a:pt x="286" y="100"/>
                  </a:lnTo>
                  <a:lnTo>
                    <a:pt x="276" y="102"/>
                  </a:lnTo>
                  <a:lnTo>
                    <a:pt x="267" y="105"/>
                  </a:lnTo>
                  <a:lnTo>
                    <a:pt x="257" y="109"/>
                  </a:lnTo>
                  <a:lnTo>
                    <a:pt x="246" y="115"/>
                  </a:lnTo>
                  <a:lnTo>
                    <a:pt x="235" y="121"/>
                  </a:lnTo>
                  <a:lnTo>
                    <a:pt x="224" y="128"/>
                  </a:lnTo>
                  <a:lnTo>
                    <a:pt x="211" y="137"/>
                  </a:lnTo>
                  <a:lnTo>
                    <a:pt x="145" y="185"/>
                  </a:lnTo>
                  <a:lnTo>
                    <a:pt x="233" y="305"/>
                  </a:lnTo>
                  <a:lnTo>
                    <a:pt x="301" y="255"/>
                  </a:lnTo>
                  <a:close/>
                  <a:moveTo>
                    <a:pt x="155" y="68"/>
                  </a:moveTo>
                  <a:lnTo>
                    <a:pt x="179" y="51"/>
                  </a:lnTo>
                  <a:lnTo>
                    <a:pt x="202" y="36"/>
                  </a:lnTo>
                  <a:lnTo>
                    <a:pt x="224" y="24"/>
                  </a:lnTo>
                  <a:lnTo>
                    <a:pt x="245" y="15"/>
                  </a:lnTo>
                  <a:lnTo>
                    <a:pt x="267" y="8"/>
                  </a:lnTo>
                  <a:lnTo>
                    <a:pt x="287" y="3"/>
                  </a:lnTo>
                  <a:lnTo>
                    <a:pt x="306" y="0"/>
                  </a:lnTo>
                  <a:lnTo>
                    <a:pt x="326" y="0"/>
                  </a:lnTo>
                  <a:lnTo>
                    <a:pt x="342" y="0"/>
                  </a:lnTo>
                  <a:lnTo>
                    <a:pt x="358" y="2"/>
                  </a:lnTo>
                  <a:lnTo>
                    <a:pt x="374" y="5"/>
                  </a:lnTo>
                  <a:lnTo>
                    <a:pt x="389" y="10"/>
                  </a:lnTo>
                  <a:lnTo>
                    <a:pt x="396" y="15"/>
                  </a:lnTo>
                  <a:lnTo>
                    <a:pt x="404" y="18"/>
                  </a:lnTo>
                  <a:lnTo>
                    <a:pt x="411" y="22"/>
                  </a:lnTo>
                  <a:lnTo>
                    <a:pt x="417" y="27"/>
                  </a:lnTo>
                  <a:lnTo>
                    <a:pt x="424" y="33"/>
                  </a:lnTo>
                  <a:lnTo>
                    <a:pt x="430" y="39"/>
                  </a:lnTo>
                  <a:lnTo>
                    <a:pt x="437" y="45"/>
                  </a:lnTo>
                  <a:lnTo>
                    <a:pt x="442" y="53"/>
                  </a:lnTo>
                  <a:lnTo>
                    <a:pt x="447" y="61"/>
                  </a:lnTo>
                  <a:lnTo>
                    <a:pt x="453" y="69"/>
                  </a:lnTo>
                  <a:lnTo>
                    <a:pt x="456" y="77"/>
                  </a:lnTo>
                  <a:lnTo>
                    <a:pt x="459" y="87"/>
                  </a:lnTo>
                  <a:lnTo>
                    <a:pt x="461" y="95"/>
                  </a:lnTo>
                  <a:lnTo>
                    <a:pt x="463" y="104"/>
                  </a:lnTo>
                  <a:lnTo>
                    <a:pt x="463" y="113"/>
                  </a:lnTo>
                  <a:lnTo>
                    <a:pt x="464" y="123"/>
                  </a:lnTo>
                  <a:lnTo>
                    <a:pt x="463" y="133"/>
                  </a:lnTo>
                  <a:lnTo>
                    <a:pt x="462" y="142"/>
                  </a:lnTo>
                  <a:lnTo>
                    <a:pt x="461" y="151"/>
                  </a:lnTo>
                  <a:lnTo>
                    <a:pt x="459" y="160"/>
                  </a:lnTo>
                  <a:lnTo>
                    <a:pt x="453" y="179"/>
                  </a:lnTo>
                  <a:lnTo>
                    <a:pt x="444" y="199"/>
                  </a:lnTo>
                  <a:lnTo>
                    <a:pt x="464" y="195"/>
                  </a:lnTo>
                  <a:lnTo>
                    <a:pt x="487" y="193"/>
                  </a:lnTo>
                  <a:lnTo>
                    <a:pt x="498" y="193"/>
                  </a:lnTo>
                  <a:lnTo>
                    <a:pt x="509" y="193"/>
                  </a:lnTo>
                  <a:lnTo>
                    <a:pt x="521" y="194"/>
                  </a:lnTo>
                  <a:lnTo>
                    <a:pt x="531" y="196"/>
                  </a:lnTo>
                  <a:lnTo>
                    <a:pt x="543" y="200"/>
                  </a:lnTo>
                  <a:lnTo>
                    <a:pt x="554" y="203"/>
                  </a:lnTo>
                  <a:lnTo>
                    <a:pt x="564" y="207"/>
                  </a:lnTo>
                  <a:lnTo>
                    <a:pt x="575" y="212"/>
                  </a:lnTo>
                  <a:lnTo>
                    <a:pt x="585" y="218"/>
                  </a:lnTo>
                  <a:lnTo>
                    <a:pt x="595" y="225"/>
                  </a:lnTo>
                  <a:lnTo>
                    <a:pt x="605" y="233"/>
                  </a:lnTo>
                  <a:lnTo>
                    <a:pt x="613" y="242"/>
                  </a:lnTo>
                  <a:lnTo>
                    <a:pt x="617" y="245"/>
                  </a:lnTo>
                  <a:lnTo>
                    <a:pt x="621" y="250"/>
                  </a:lnTo>
                  <a:lnTo>
                    <a:pt x="624" y="254"/>
                  </a:lnTo>
                  <a:lnTo>
                    <a:pt x="629" y="261"/>
                  </a:lnTo>
                  <a:lnTo>
                    <a:pt x="637" y="276"/>
                  </a:lnTo>
                  <a:lnTo>
                    <a:pt x="642" y="292"/>
                  </a:lnTo>
                  <a:lnTo>
                    <a:pt x="645" y="308"/>
                  </a:lnTo>
                  <a:lnTo>
                    <a:pt x="646" y="324"/>
                  </a:lnTo>
                  <a:lnTo>
                    <a:pt x="646" y="340"/>
                  </a:lnTo>
                  <a:lnTo>
                    <a:pt x="644" y="356"/>
                  </a:lnTo>
                  <a:lnTo>
                    <a:pt x="641" y="371"/>
                  </a:lnTo>
                  <a:lnTo>
                    <a:pt x="637" y="386"/>
                  </a:lnTo>
                  <a:lnTo>
                    <a:pt x="633" y="395"/>
                  </a:lnTo>
                  <a:lnTo>
                    <a:pt x="629" y="406"/>
                  </a:lnTo>
                  <a:lnTo>
                    <a:pt x="625" y="416"/>
                  </a:lnTo>
                  <a:lnTo>
                    <a:pt x="619" y="425"/>
                  </a:lnTo>
                  <a:lnTo>
                    <a:pt x="608" y="444"/>
                  </a:lnTo>
                  <a:lnTo>
                    <a:pt x="594" y="462"/>
                  </a:lnTo>
                  <a:lnTo>
                    <a:pt x="577" y="482"/>
                  </a:lnTo>
                  <a:lnTo>
                    <a:pt x="558" y="500"/>
                  </a:lnTo>
                  <a:lnTo>
                    <a:pt x="536" y="519"/>
                  </a:lnTo>
                  <a:lnTo>
                    <a:pt x="510" y="538"/>
                  </a:lnTo>
                  <a:lnTo>
                    <a:pt x="346" y="657"/>
                  </a:lnTo>
                  <a:lnTo>
                    <a:pt x="0" y="181"/>
                  </a:lnTo>
                  <a:lnTo>
                    <a:pt x="155" y="68"/>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2" name="Freeform 187"/>
            <p:cNvSpPr>
              <a:spLocks/>
            </p:cNvSpPr>
            <p:nvPr userDrawn="1"/>
          </p:nvSpPr>
          <p:spPr bwMode="auto">
            <a:xfrm>
              <a:off x="4831" y="2915"/>
              <a:ext cx="59" cy="63"/>
            </a:xfrm>
            <a:custGeom>
              <a:avLst/>
              <a:gdLst>
                <a:gd name="T0" fmla="*/ 251 w 597"/>
                <a:gd name="T1" fmla="*/ 0 h 624"/>
                <a:gd name="T2" fmla="*/ 214 w 597"/>
                <a:gd name="T3" fmla="*/ 138 h 624"/>
                <a:gd name="T4" fmla="*/ 175 w 597"/>
                <a:gd name="T5" fmla="*/ 170 h 624"/>
                <a:gd name="T6" fmla="*/ 145 w 597"/>
                <a:gd name="T7" fmla="*/ 206 h 624"/>
                <a:gd name="T8" fmla="*/ 123 w 597"/>
                <a:gd name="T9" fmla="*/ 242 h 624"/>
                <a:gd name="T10" fmla="*/ 116 w 597"/>
                <a:gd name="T11" fmla="*/ 261 h 624"/>
                <a:gd name="T12" fmla="*/ 110 w 597"/>
                <a:gd name="T13" fmla="*/ 280 h 624"/>
                <a:gd name="T14" fmla="*/ 107 w 597"/>
                <a:gd name="T15" fmla="*/ 300 h 624"/>
                <a:gd name="T16" fmla="*/ 106 w 597"/>
                <a:gd name="T17" fmla="*/ 320 h 624"/>
                <a:gd name="T18" fmla="*/ 107 w 597"/>
                <a:gd name="T19" fmla="*/ 340 h 624"/>
                <a:gd name="T20" fmla="*/ 110 w 597"/>
                <a:gd name="T21" fmla="*/ 360 h 624"/>
                <a:gd name="T22" fmla="*/ 116 w 597"/>
                <a:gd name="T23" fmla="*/ 380 h 624"/>
                <a:gd name="T24" fmla="*/ 124 w 597"/>
                <a:gd name="T25" fmla="*/ 400 h 624"/>
                <a:gd name="T26" fmla="*/ 147 w 597"/>
                <a:gd name="T27" fmla="*/ 441 h 624"/>
                <a:gd name="T28" fmla="*/ 177 w 597"/>
                <a:gd name="T29" fmla="*/ 475 h 624"/>
                <a:gd name="T30" fmla="*/ 194 w 597"/>
                <a:gd name="T31" fmla="*/ 488 h 624"/>
                <a:gd name="T32" fmla="*/ 212 w 597"/>
                <a:gd name="T33" fmla="*/ 500 h 624"/>
                <a:gd name="T34" fmla="*/ 231 w 597"/>
                <a:gd name="T35" fmla="*/ 509 h 624"/>
                <a:gd name="T36" fmla="*/ 249 w 597"/>
                <a:gd name="T37" fmla="*/ 516 h 624"/>
                <a:gd name="T38" fmla="*/ 268 w 597"/>
                <a:gd name="T39" fmla="*/ 521 h 624"/>
                <a:gd name="T40" fmla="*/ 288 w 597"/>
                <a:gd name="T41" fmla="*/ 525 h 624"/>
                <a:gd name="T42" fmla="*/ 308 w 597"/>
                <a:gd name="T43" fmla="*/ 526 h 624"/>
                <a:gd name="T44" fmla="*/ 328 w 597"/>
                <a:gd name="T45" fmla="*/ 524 h 624"/>
                <a:gd name="T46" fmla="*/ 370 w 597"/>
                <a:gd name="T47" fmla="*/ 515 h 624"/>
                <a:gd name="T48" fmla="*/ 412 w 597"/>
                <a:gd name="T49" fmla="*/ 497 h 624"/>
                <a:gd name="T50" fmla="*/ 455 w 597"/>
                <a:gd name="T51" fmla="*/ 470 h 624"/>
                <a:gd name="T52" fmla="*/ 383 w 597"/>
                <a:gd name="T53" fmla="*/ 351 h 624"/>
                <a:gd name="T54" fmla="*/ 220 w 597"/>
                <a:gd name="T55" fmla="*/ 353 h 624"/>
                <a:gd name="T56" fmla="*/ 459 w 597"/>
                <a:gd name="T57" fmla="*/ 286 h 624"/>
                <a:gd name="T58" fmla="*/ 597 w 597"/>
                <a:gd name="T59" fmla="*/ 477 h 624"/>
                <a:gd name="T60" fmla="*/ 493 w 597"/>
                <a:gd name="T61" fmla="*/ 553 h 624"/>
                <a:gd name="T62" fmla="*/ 461 w 597"/>
                <a:gd name="T63" fmla="*/ 573 h 624"/>
                <a:gd name="T64" fmla="*/ 429 w 597"/>
                <a:gd name="T65" fmla="*/ 590 h 624"/>
                <a:gd name="T66" fmla="*/ 397 w 597"/>
                <a:gd name="T67" fmla="*/ 602 h 624"/>
                <a:gd name="T68" fmla="*/ 366 w 597"/>
                <a:gd name="T69" fmla="*/ 613 h 624"/>
                <a:gd name="T70" fmla="*/ 334 w 597"/>
                <a:gd name="T71" fmla="*/ 619 h 624"/>
                <a:gd name="T72" fmla="*/ 303 w 597"/>
                <a:gd name="T73" fmla="*/ 624 h 624"/>
                <a:gd name="T74" fmla="*/ 273 w 597"/>
                <a:gd name="T75" fmla="*/ 624 h 624"/>
                <a:gd name="T76" fmla="*/ 243 w 597"/>
                <a:gd name="T77" fmla="*/ 621 h 624"/>
                <a:gd name="T78" fmla="*/ 214 w 597"/>
                <a:gd name="T79" fmla="*/ 616 h 624"/>
                <a:gd name="T80" fmla="*/ 186 w 597"/>
                <a:gd name="T81" fmla="*/ 608 h 624"/>
                <a:gd name="T82" fmla="*/ 159 w 597"/>
                <a:gd name="T83" fmla="*/ 596 h 624"/>
                <a:gd name="T84" fmla="*/ 134 w 597"/>
                <a:gd name="T85" fmla="*/ 582 h 624"/>
                <a:gd name="T86" fmla="*/ 109 w 597"/>
                <a:gd name="T87" fmla="*/ 564 h 624"/>
                <a:gd name="T88" fmla="*/ 86 w 597"/>
                <a:gd name="T89" fmla="*/ 545 h 624"/>
                <a:gd name="T90" fmla="*/ 65 w 597"/>
                <a:gd name="T91" fmla="*/ 521 h 624"/>
                <a:gd name="T92" fmla="*/ 46 w 597"/>
                <a:gd name="T93" fmla="*/ 496 h 624"/>
                <a:gd name="T94" fmla="*/ 30 w 597"/>
                <a:gd name="T95" fmla="*/ 468 h 624"/>
                <a:gd name="T96" fmla="*/ 18 w 597"/>
                <a:gd name="T97" fmla="*/ 440 h 624"/>
                <a:gd name="T98" fmla="*/ 8 w 597"/>
                <a:gd name="T99" fmla="*/ 411 h 624"/>
                <a:gd name="T100" fmla="*/ 3 w 597"/>
                <a:gd name="T101" fmla="*/ 382 h 624"/>
                <a:gd name="T102" fmla="*/ 0 w 597"/>
                <a:gd name="T103" fmla="*/ 353 h 624"/>
                <a:gd name="T104" fmla="*/ 1 w 597"/>
                <a:gd name="T105" fmla="*/ 324 h 624"/>
                <a:gd name="T106" fmla="*/ 4 w 597"/>
                <a:gd name="T107" fmla="*/ 294 h 624"/>
                <a:gd name="T108" fmla="*/ 10 w 597"/>
                <a:gd name="T109" fmla="*/ 265 h 624"/>
                <a:gd name="T110" fmla="*/ 21 w 597"/>
                <a:gd name="T111" fmla="*/ 236 h 624"/>
                <a:gd name="T112" fmla="*/ 34 w 597"/>
                <a:gd name="T113" fmla="*/ 208 h 624"/>
                <a:gd name="T114" fmla="*/ 50 w 597"/>
                <a:gd name="T115" fmla="*/ 180 h 624"/>
                <a:gd name="T116" fmla="*/ 70 w 597"/>
                <a:gd name="T117" fmla="*/ 152 h 624"/>
                <a:gd name="T118" fmla="*/ 92 w 597"/>
                <a:gd name="T119" fmla="*/ 126 h 624"/>
                <a:gd name="T120" fmla="*/ 118 w 597"/>
                <a:gd name="T121" fmla="*/ 100 h 624"/>
                <a:gd name="T122" fmla="*/ 147 w 597"/>
                <a:gd name="T123" fmla="*/ 7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4">
                  <a:moveTo>
                    <a:pt x="162" y="64"/>
                  </a:moveTo>
                  <a:lnTo>
                    <a:pt x="251" y="0"/>
                  </a:lnTo>
                  <a:lnTo>
                    <a:pt x="304" y="73"/>
                  </a:lnTo>
                  <a:lnTo>
                    <a:pt x="214" y="138"/>
                  </a:lnTo>
                  <a:lnTo>
                    <a:pt x="193" y="154"/>
                  </a:lnTo>
                  <a:lnTo>
                    <a:pt x="175" y="170"/>
                  </a:lnTo>
                  <a:lnTo>
                    <a:pt x="159" y="187"/>
                  </a:lnTo>
                  <a:lnTo>
                    <a:pt x="145" y="206"/>
                  </a:lnTo>
                  <a:lnTo>
                    <a:pt x="133" y="224"/>
                  </a:lnTo>
                  <a:lnTo>
                    <a:pt x="123" y="242"/>
                  </a:lnTo>
                  <a:lnTo>
                    <a:pt x="119" y="251"/>
                  </a:lnTo>
                  <a:lnTo>
                    <a:pt x="116" y="261"/>
                  </a:lnTo>
                  <a:lnTo>
                    <a:pt x="113" y="270"/>
                  </a:lnTo>
                  <a:lnTo>
                    <a:pt x="110" y="280"/>
                  </a:lnTo>
                  <a:lnTo>
                    <a:pt x="108" y="291"/>
                  </a:lnTo>
                  <a:lnTo>
                    <a:pt x="107" y="300"/>
                  </a:lnTo>
                  <a:lnTo>
                    <a:pt x="106" y="310"/>
                  </a:lnTo>
                  <a:lnTo>
                    <a:pt x="106" y="320"/>
                  </a:lnTo>
                  <a:lnTo>
                    <a:pt x="106" y="330"/>
                  </a:lnTo>
                  <a:lnTo>
                    <a:pt x="107" y="340"/>
                  </a:lnTo>
                  <a:lnTo>
                    <a:pt x="108" y="350"/>
                  </a:lnTo>
                  <a:lnTo>
                    <a:pt x="110" y="360"/>
                  </a:lnTo>
                  <a:lnTo>
                    <a:pt x="113" y="370"/>
                  </a:lnTo>
                  <a:lnTo>
                    <a:pt x="116" y="380"/>
                  </a:lnTo>
                  <a:lnTo>
                    <a:pt x="120" y="391"/>
                  </a:lnTo>
                  <a:lnTo>
                    <a:pt x="124" y="400"/>
                  </a:lnTo>
                  <a:lnTo>
                    <a:pt x="134" y="420"/>
                  </a:lnTo>
                  <a:lnTo>
                    <a:pt x="147" y="441"/>
                  </a:lnTo>
                  <a:lnTo>
                    <a:pt x="161" y="459"/>
                  </a:lnTo>
                  <a:lnTo>
                    <a:pt x="177" y="475"/>
                  </a:lnTo>
                  <a:lnTo>
                    <a:pt x="186" y="482"/>
                  </a:lnTo>
                  <a:lnTo>
                    <a:pt x="194" y="488"/>
                  </a:lnTo>
                  <a:lnTo>
                    <a:pt x="203" y="494"/>
                  </a:lnTo>
                  <a:lnTo>
                    <a:pt x="212" y="500"/>
                  </a:lnTo>
                  <a:lnTo>
                    <a:pt x="221" y="504"/>
                  </a:lnTo>
                  <a:lnTo>
                    <a:pt x="231" y="509"/>
                  </a:lnTo>
                  <a:lnTo>
                    <a:pt x="239" y="513"/>
                  </a:lnTo>
                  <a:lnTo>
                    <a:pt x="249" y="516"/>
                  </a:lnTo>
                  <a:lnTo>
                    <a:pt x="258" y="519"/>
                  </a:lnTo>
                  <a:lnTo>
                    <a:pt x="268" y="521"/>
                  </a:lnTo>
                  <a:lnTo>
                    <a:pt x="277" y="524"/>
                  </a:lnTo>
                  <a:lnTo>
                    <a:pt x="288" y="525"/>
                  </a:lnTo>
                  <a:lnTo>
                    <a:pt x="297" y="525"/>
                  </a:lnTo>
                  <a:lnTo>
                    <a:pt x="308" y="526"/>
                  </a:lnTo>
                  <a:lnTo>
                    <a:pt x="318" y="525"/>
                  </a:lnTo>
                  <a:lnTo>
                    <a:pt x="328" y="524"/>
                  </a:lnTo>
                  <a:lnTo>
                    <a:pt x="349" y="520"/>
                  </a:lnTo>
                  <a:lnTo>
                    <a:pt x="370" y="515"/>
                  </a:lnTo>
                  <a:lnTo>
                    <a:pt x="391" y="507"/>
                  </a:lnTo>
                  <a:lnTo>
                    <a:pt x="412" y="497"/>
                  </a:lnTo>
                  <a:lnTo>
                    <a:pt x="434" y="484"/>
                  </a:lnTo>
                  <a:lnTo>
                    <a:pt x="455" y="470"/>
                  </a:lnTo>
                  <a:lnTo>
                    <a:pt x="463" y="464"/>
                  </a:lnTo>
                  <a:lnTo>
                    <a:pt x="383" y="351"/>
                  </a:lnTo>
                  <a:lnTo>
                    <a:pt x="275" y="429"/>
                  </a:lnTo>
                  <a:lnTo>
                    <a:pt x="220" y="353"/>
                  </a:lnTo>
                  <a:lnTo>
                    <a:pt x="408" y="216"/>
                  </a:lnTo>
                  <a:lnTo>
                    <a:pt x="459" y="286"/>
                  </a:lnTo>
                  <a:lnTo>
                    <a:pt x="542" y="400"/>
                  </a:lnTo>
                  <a:lnTo>
                    <a:pt x="597" y="477"/>
                  </a:lnTo>
                  <a:lnTo>
                    <a:pt x="509" y="542"/>
                  </a:lnTo>
                  <a:lnTo>
                    <a:pt x="493" y="553"/>
                  </a:lnTo>
                  <a:lnTo>
                    <a:pt x="477" y="563"/>
                  </a:lnTo>
                  <a:lnTo>
                    <a:pt x="461" y="573"/>
                  </a:lnTo>
                  <a:lnTo>
                    <a:pt x="445" y="581"/>
                  </a:lnTo>
                  <a:lnTo>
                    <a:pt x="429" y="590"/>
                  </a:lnTo>
                  <a:lnTo>
                    <a:pt x="413" y="596"/>
                  </a:lnTo>
                  <a:lnTo>
                    <a:pt x="397" y="602"/>
                  </a:lnTo>
                  <a:lnTo>
                    <a:pt x="381" y="608"/>
                  </a:lnTo>
                  <a:lnTo>
                    <a:pt x="366" y="613"/>
                  </a:lnTo>
                  <a:lnTo>
                    <a:pt x="350" y="616"/>
                  </a:lnTo>
                  <a:lnTo>
                    <a:pt x="334" y="619"/>
                  </a:lnTo>
                  <a:lnTo>
                    <a:pt x="319" y="621"/>
                  </a:lnTo>
                  <a:lnTo>
                    <a:pt x="303" y="624"/>
                  </a:lnTo>
                  <a:lnTo>
                    <a:pt x="288" y="624"/>
                  </a:lnTo>
                  <a:lnTo>
                    <a:pt x="273" y="624"/>
                  </a:lnTo>
                  <a:lnTo>
                    <a:pt x="257" y="623"/>
                  </a:lnTo>
                  <a:lnTo>
                    <a:pt x="243" y="621"/>
                  </a:lnTo>
                  <a:lnTo>
                    <a:pt x="228" y="619"/>
                  </a:lnTo>
                  <a:lnTo>
                    <a:pt x="214" y="616"/>
                  </a:lnTo>
                  <a:lnTo>
                    <a:pt x="200" y="612"/>
                  </a:lnTo>
                  <a:lnTo>
                    <a:pt x="186" y="608"/>
                  </a:lnTo>
                  <a:lnTo>
                    <a:pt x="172" y="602"/>
                  </a:lnTo>
                  <a:lnTo>
                    <a:pt x="159" y="596"/>
                  </a:lnTo>
                  <a:lnTo>
                    <a:pt x="147" y="590"/>
                  </a:lnTo>
                  <a:lnTo>
                    <a:pt x="134" y="582"/>
                  </a:lnTo>
                  <a:lnTo>
                    <a:pt x="121" y="574"/>
                  </a:lnTo>
                  <a:lnTo>
                    <a:pt x="109" y="564"/>
                  </a:lnTo>
                  <a:lnTo>
                    <a:pt x="98" y="554"/>
                  </a:lnTo>
                  <a:lnTo>
                    <a:pt x="86" y="545"/>
                  </a:lnTo>
                  <a:lnTo>
                    <a:pt x="75" y="533"/>
                  </a:lnTo>
                  <a:lnTo>
                    <a:pt x="65" y="521"/>
                  </a:lnTo>
                  <a:lnTo>
                    <a:pt x="54" y="510"/>
                  </a:lnTo>
                  <a:lnTo>
                    <a:pt x="46" y="496"/>
                  </a:lnTo>
                  <a:lnTo>
                    <a:pt x="37" y="482"/>
                  </a:lnTo>
                  <a:lnTo>
                    <a:pt x="30" y="468"/>
                  </a:lnTo>
                  <a:lnTo>
                    <a:pt x="23" y="454"/>
                  </a:lnTo>
                  <a:lnTo>
                    <a:pt x="18" y="440"/>
                  </a:lnTo>
                  <a:lnTo>
                    <a:pt x="13" y="426"/>
                  </a:lnTo>
                  <a:lnTo>
                    <a:pt x="8" y="411"/>
                  </a:lnTo>
                  <a:lnTo>
                    <a:pt x="5" y="397"/>
                  </a:lnTo>
                  <a:lnTo>
                    <a:pt x="3" y="382"/>
                  </a:lnTo>
                  <a:lnTo>
                    <a:pt x="1" y="367"/>
                  </a:lnTo>
                  <a:lnTo>
                    <a:pt x="0" y="353"/>
                  </a:lnTo>
                  <a:lnTo>
                    <a:pt x="0" y="338"/>
                  </a:lnTo>
                  <a:lnTo>
                    <a:pt x="1" y="324"/>
                  </a:lnTo>
                  <a:lnTo>
                    <a:pt x="2" y="309"/>
                  </a:lnTo>
                  <a:lnTo>
                    <a:pt x="4" y="294"/>
                  </a:lnTo>
                  <a:lnTo>
                    <a:pt x="7" y="280"/>
                  </a:lnTo>
                  <a:lnTo>
                    <a:pt x="10" y="265"/>
                  </a:lnTo>
                  <a:lnTo>
                    <a:pt x="16" y="250"/>
                  </a:lnTo>
                  <a:lnTo>
                    <a:pt x="21" y="236"/>
                  </a:lnTo>
                  <a:lnTo>
                    <a:pt x="27" y="221"/>
                  </a:lnTo>
                  <a:lnTo>
                    <a:pt x="34" y="208"/>
                  </a:lnTo>
                  <a:lnTo>
                    <a:pt x="41" y="194"/>
                  </a:lnTo>
                  <a:lnTo>
                    <a:pt x="50" y="180"/>
                  </a:lnTo>
                  <a:lnTo>
                    <a:pt x="59" y="166"/>
                  </a:lnTo>
                  <a:lnTo>
                    <a:pt x="70" y="152"/>
                  </a:lnTo>
                  <a:lnTo>
                    <a:pt x="81" y="140"/>
                  </a:lnTo>
                  <a:lnTo>
                    <a:pt x="92" y="126"/>
                  </a:lnTo>
                  <a:lnTo>
                    <a:pt x="104" y="113"/>
                  </a:lnTo>
                  <a:lnTo>
                    <a:pt x="118" y="100"/>
                  </a:lnTo>
                  <a:lnTo>
                    <a:pt x="132" y="88"/>
                  </a:lnTo>
                  <a:lnTo>
                    <a:pt x="147" y="77"/>
                  </a:lnTo>
                  <a:lnTo>
                    <a:pt x="162" y="64"/>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3" name="Freeform 188"/>
            <p:cNvSpPr>
              <a:spLocks noEditPoints="1"/>
            </p:cNvSpPr>
            <p:nvPr userDrawn="1"/>
          </p:nvSpPr>
          <p:spPr bwMode="auto">
            <a:xfrm>
              <a:off x="4991" y="2818"/>
              <a:ext cx="64" cy="65"/>
            </a:xfrm>
            <a:custGeom>
              <a:avLst/>
              <a:gdLst>
                <a:gd name="T0" fmla="*/ 175 w 646"/>
                <a:gd name="T1" fmla="*/ 204 h 657"/>
                <a:gd name="T2" fmla="*/ 143 w 646"/>
                <a:gd name="T3" fmla="*/ 233 h 657"/>
                <a:gd name="T4" fmla="*/ 121 w 646"/>
                <a:gd name="T5" fmla="*/ 260 h 657"/>
                <a:gd name="T6" fmla="*/ 112 w 646"/>
                <a:gd name="T7" fmla="*/ 289 h 657"/>
                <a:gd name="T8" fmla="*/ 113 w 646"/>
                <a:gd name="T9" fmla="*/ 317 h 657"/>
                <a:gd name="T10" fmla="*/ 128 w 646"/>
                <a:gd name="T11" fmla="*/ 344 h 657"/>
                <a:gd name="T12" fmla="*/ 147 w 646"/>
                <a:gd name="T13" fmla="*/ 362 h 657"/>
                <a:gd name="T14" fmla="*/ 170 w 646"/>
                <a:gd name="T15" fmla="*/ 372 h 657"/>
                <a:gd name="T16" fmla="*/ 200 w 646"/>
                <a:gd name="T17" fmla="*/ 372 h 657"/>
                <a:gd name="T18" fmla="*/ 234 w 646"/>
                <a:gd name="T19" fmla="*/ 362 h 657"/>
                <a:gd name="T20" fmla="*/ 272 w 646"/>
                <a:gd name="T21" fmla="*/ 341 h 657"/>
                <a:gd name="T22" fmla="*/ 261 w 646"/>
                <a:gd name="T23" fmla="*/ 141 h 657"/>
                <a:gd name="T24" fmla="*/ 324 w 646"/>
                <a:gd name="T25" fmla="*/ 419 h 657"/>
                <a:gd name="T26" fmla="*/ 300 w 646"/>
                <a:gd name="T27" fmla="*/ 445 h 657"/>
                <a:gd name="T28" fmla="*/ 286 w 646"/>
                <a:gd name="T29" fmla="*/ 471 h 657"/>
                <a:gd name="T30" fmla="*/ 281 w 646"/>
                <a:gd name="T31" fmla="*/ 494 h 657"/>
                <a:gd name="T32" fmla="*/ 285 w 646"/>
                <a:gd name="T33" fmla="*/ 517 h 657"/>
                <a:gd name="T34" fmla="*/ 299 w 646"/>
                <a:gd name="T35" fmla="*/ 538 h 657"/>
                <a:gd name="T36" fmla="*/ 319 w 646"/>
                <a:gd name="T37" fmla="*/ 554 h 657"/>
                <a:gd name="T38" fmla="*/ 342 w 646"/>
                <a:gd name="T39" fmla="*/ 559 h 657"/>
                <a:gd name="T40" fmla="*/ 370 w 646"/>
                <a:gd name="T41" fmla="*/ 555 h 657"/>
                <a:gd name="T42" fmla="*/ 401 w 646"/>
                <a:gd name="T43" fmla="*/ 542 h 657"/>
                <a:gd name="T44" fmla="*/ 435 w 646"/>
                <a:gd name="T45" fmla="*/ 520 h 657"/>
                <a:gd name="T46" fmla="*/ 347 w 646"/>
                <a:gd name="T47" fmla="*/ 402 h 657"/>
                <a:gd name="T48" fmla="*/ 444 w 646"/>
                <a:gd name="T49" fmla="*/ 621 h 657"/>
                <a:gd name="T50" fmla="*/ 381 w 646"/>
                <a:gd name="T51" fmla="*/ 649 h 657"/>
                <a:gd name="T52" fmla="*/ 320 w 646"/>
                <a:gd name="T53" fmla="*/ 657 h 657"/>
                <a:gd name="T54" fmla="*/ 273 w 646"/>
                <a:gd name="T55" fmla="*/ 652 h 657"/>
                <a:gd name="T56" fmla="*/ 242 w 646"/>
                <a:gd name="T57" fmla="*/ 639 h 657"/>
                <a:gd name="T58" fmla="*/ 222 w 646"/>
                <a:gd name="T59" fmla="*/ 624 h 657"/>
                <a:gd name="T60" fmla="*/ 204 w 646"/>
                <a:gd name="T61" fmla="*/ 604 h 657"/>
                <a:gd name="T62" fmla="*/ 190 w 646"/>
                <a:gd name="T63" fmla="*/ 579 h 657"/>
                <a:gd name="T64" fmla="*/ 184 w 646"/>
                <a:gd name="T65" fmla="*/ 553 h 657"/>
                <a:gd name="T66" fmla="*/ 183 w 646"/>
                <a:gd name="T67" fmla="*/ 524 h 657"/>
                <a:gd name="T68" fmla="*/ 188 w 646"/>
                <a:gd name="T69" fmla="*/ 496 h 657"/>
                <a:gd name="T70" fmla="*/ 182 w 646"/>
                <a:gd name="T71" fmla="*/ 461 h 657"/>
                <a:gd name="T72" fmla="*/ 137 w 646"/>
                <a:gd name="T73" fmla="*/ 463 h 657"/>
                <a:gd name="T74" fmla="*/ 103 w 646"/>
                <a:gd name="T75" fmla="*/ 457 h 657"/>
                <a:gd name="T76" fmla="*/ 71 w 646"/>
                <a:gd name="T77" fmla="*/ 444 h 657"/>
                <a:gd name="T78" fmla="*/ 41 w 646"/>
                <a:gd name="T79" fmla="*/ 424 h 657"/>
                <a:gd name="T80" fmla="*/ 27 w 646"/>
                <a:gd name="T81" fmla="*/ 407 h 657"/>
                <a:gd name="T82" fmla="*/ 11 w 646"/>
                <a:gd name="T83" fmla="*/ 380 h 657"/>
                <a:gd name="T84" fmla="*/ 0 w 646"/>
                <a:gd name="T85" fmla="*/ 333 h 657"/>
                <a:gd name="T86" fmla="*/ 5 w 646"/>
                <a:gd name="T87" fmla="*/ 286 h 657"/>
                <a:gd name="T88" fmla="*/ 17 w 646"/>
                <a:gd name="T89" fmla="*/ 251 h 657"/>
                <a:gd name="T90" fmla="*/ 38 w 646"/>
                <a:gd name="T91" fmla="*/ 212 h 657"/>
                <a:gd name="T92" fmla="*/ 88 w 646"/>
                <a:gd name="T93" fmla="*/ 157 h 657"/>
                <a:gd name="T94" fmla="*/ 300 w 646"/>
                <a:gd name="T95"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7">
                  <a:moveTo>
                    <a:pt x="261" y="141"/>
                  </a:moveTo>
                  <a:lnTo>
                    <a:pt x="188" y="193"/>
                  </a:lnTo>
                  <a:lnTo>
                    <a:pt x="175" y="204"/>
                  </a:lnTo>
                  <a:lnTo>
                    <a:pt x="164" y="213"/>
                  </a:lnTo>
                  <a:lnTo>
                    <a:pt x="153" y="223"/>
                  </a:lnTo>
                  <a:lnTo>
                    <a:pt x="143" y="233"/>
                  </a:lnTo>
                  <a:lnTo>
                    <a:pt x="135" y="242"/>
                  </a:lnTo>
                  <a:lnTo>
                    <a:pt x="128" y="252"/>
                  </a:lnTo>
                  <a:lnTo>
                    <a:pt x="121" y="260"/>
                  </a:lnTo>
                  <a:lnTo>
                    <a:pt x="117" y="270"/>
                  </a:lnTo>
                  <a:lnTo>
                    <a:pt x="114" y="279"/>
                  </a:lnTo>
                  <a:lnTo>
                    <a:pt x="112" y="289"/>
                  </a:lnTo>
                  <a:lnTo>
                    <a:pt x="110" y="297"/>
                  </a:lnTo>
                  <a:lnTo>
                    <a:pt x="112" y="307"/>
                  </a:lnTo>
                  <a:lnTo>
                    <a:pt x="113" y="317"/>
                  </a:lnTo>
                  <a:lnTo>
                    <a:pt x="117" y="325"/>
                  </a:lnTo>
                  <a:lnTo>
                    <a:pt x="121" y="335"/>
                  </a:lnTo>
                  <a:lnTo>
                    <a:pt x="128" y="344"/>
                  </a:lnTo>
                  <a:lnTo>
                    <a:pt x="133" y="352"/>
                  </a:lnTo>
                  <a:lnTo>
                    <a:pt x="139" y="357"/>
                  </a:lnTo>
                  <a:lnTo>
                    <a:pt x="147" y="362"/>
                  </a:lnTo>
                  <a:lnTo>
                    <a:pt x="154" y="367"/>
                  </a:lnTo>
                  <a:lnTo>
                    <a:pt x="162" y="370"/>
                  </a:lnTo>
                  <a:lnTo>
                    <a:pt x="170" y="372"/>
                  </a:lnTo>
                  <a:lnTo>
                    <a:pt x="180" y="373"/>
                  </a:lnTo>
                  <a:lnTo>
                    <a:pt x="189" y="373"/>
                  </a:lnTo>
                  <a:lnTo>
                    <a:pt x="200" y="372"/>
                  </a:lnTo>
                  <a:lnTo>
                    <a:pt x="210" y="370"/>
                  </a:lnTo>
                  <a:lnTo>
                    <a:pt x="222" y="367"/>
                  </a:lnTo>
                  <a:lnTo>
                    <a:pt x="234" y="362"/>
                  </a:lnTo>
                  <a:lnTo>
                    <a:pt x="246" y="356"/>
                  </a:lnTo>
                  <a:lnTo>
                    <a:pt x="259" y="350"/>
                  </a:lnTo>
                  <a:lnTo>
                    <a:pt x="272" y="341"/>
                  </a:lnTo>
                  <a:lnTo>
                    <a:pt x="286" y="332"/>
                  </a:lnTo>
                  <a:lnTo>
                    <a:pt x="360" y="277"/>
                  </a:lnTo>
                  <a:lnTo>
                    <a:pt x="261" y="141"/>
                  </a:lnTo>
                  <a:close/>
                  <a:moveTo>
                    <a:pt x="347" y="402"/>
                  </a:moveTo>
                  <a:lnTo>
                    <a:pt x="335" y="410"/>
                  </a:lnTo>
                  <a:lnTo>
                    <a:pt x="324" y="419"/>
                  </a:lnTo>
                  <a:lnTo>
                    <a:pt x="315" y="428"/>
                  </a:lnTo>
                  <a:lnTo>
                    <a:pt x="306" y="437"/>
                  </a:lnTo>
                  <a:lnTo>
                    <a:pt x="300" y="445"/>
                  </a:lnTo>
                  <a:lnTo>
                    <a:pt x="293" y="454"/>
                  </a:lnTo>
                  <a:lnTo>
                    <a:pt x="289" y="462"/>
                  </a:lnTo>
                  <a:lnTo>
                    <a:pt x="286" y="471"/>
                  </a:lnTo>
                  <a:lnTo>
                    <a:pt x="283" y="479"/>
                  </a:lnTo>
                  <a:lnTo>
                    <a:pt x="282" y="487"/>
                  </a:lnTo>
                  <a:lnTo>
                    <a:pt x="281" y="494"/>
                  </a:lnTo>
                  <a:lnTo>
                    <a:pt x="282" y="502"/>
                  </a:lnTo>
                  <a:lnTo>
                    <a:pt x="283" y="509"/>
                  </a:lnTo>
                  <a:lnTo>
                    <a:pt x="285" y="517"/>
                  </a:lnTo>
                  <a:lnTo>
                    <a:pt x="288" y="524"/>
                  </a:lnTo>
                  <a:lnTo>
                    <a:pt x="292" y="530"/>
                  </a:lnTo>
                  <a:lnTo>
                    <a:pt x="299" y="538"/>
                  </a:lnTo>
                  <a:lnTo>
                    <a:pt x="305" y="544"/>
                  </a:lnTo>
                  <a:lnTo>
                    <a:pt x="312" y="550"/>
                  </a:lnTo>
                  <a:lnTo>
                    <a:pt x="319" y="554"/>
                  </a:lnTo>
                  <a:lnTo>
                    <a:pt x="326" y="556"/>
                  </a:lnTo>
                  <a:lnTo>
                    <a:pt x="335" y="558"/>
                  </a:lnTo>
                  <a:lnTo>
                    <a:pt x="342" y="559"/>
                  </a:lnTo>
                  <a:lnTo>
                    <a:pt x="352" y="559"/>
                  </a:lnTo>
                  <a:lnTo>
                    <a:pt x="360" y="557"/>
                  </a:lnTo>
                  <a:lnTo>
                    <a:pt x="370" y="555"/>
                  </a:lnTo>
                  <a:lnTo>
                    <a:pt x="379" y="552"/>
                  </a:lnTo>
                  <a:lnTo>
                    <a:pt x="390" y="547"/>
                  </a:lnTo>
                  <a:lnTo>
                    <a:pt x="401" y="542"/>
                  </a:lnTo>
                  <a:lnTo>
                    <a:pt x="411" y="536"/>
                  </a:lnTo>
                  <a:lnTo>
                    <a:pt x="423" y="528"/>
                  </a:lnTo>
                  <a:lnTo>
                    <a:pt x="435" y="520"/>
                  </a:lnTo>
                  <a:lnTo>
                    <a:pt x="501" y="472"/>
                  </a:lnTo>
                  <a:lnTo>
                    <a:pt x="415" y="352"/>
                  </a:lnTo>
                  <a:lnTo>
                    <a:pt x="347" y="402"/>
                  </a:lnTo>
                  <a:close/>
                  <a:moveTo>
                    <a:pt x="491" y="589"/>
                  </a:moveTo>
                  <a:lnTo>
                    <a:pt x="468" y="606"/>
                  </a:lnTo>
                  <a:lnTo>
                    <a:pt x="444" y="621"/>
                  </a:lnTo>
                  <a:lnTo>
                    <a:pt x="422" y="633"/>
                  </a:lnTo>
                  <a:lnTo>
                    <a:pt x="401" y="642"/>
                  </a:lnTo>
                  <a:lnTo>
                    <a:pt x="381" y="649"/>
                  </a:lnTo>
                  <a:lnTo>
                    <a:pt x="360" y="654"/>
                  </a:lnTo>
                  <a:lnTo>
                    <a:pt x="340" y="657"/>
                  </a:lnTo>
                  <a:lnTo>
                    <a:pt x="320" y="657"/>
                  </a:lnTo>
                  <a:lnTo>
                    <a:pt x="304" y="657"/>
                  </a:lnTo>
                  <a:lnTo>
                    <a:pt x="289" y="655"/>
                  </a:lnTo>
                  <a:lnTo>
                    <a:pt x="273" y="652"/>
                  </a:lnTo>
                  <a:lnTo>
                    <a:pt x="257" y="646"/>
                  </a:lnTo>
                  <a:lnTo>
                    <a:pt x="250" y="642"/>
                  </a:lnTo>
                  <a:lnTo>
                    <a:pt x="242" y="639"/>
                  </a:lnTo>
                  <a:lnTo>
                    <a:pt x="236" y="635"/>
                  </a:lnTo>
                  <a:lnTo>
                    <a:pt x="229" y="629"/>
                  </a:lnTo>
                  <a:lnTo>
                    <a:pt x="222" y="624"/>
                  </a:lnTo>
                  <a:lnTo>
                    <a:pt x="216" y="618"/>
                  </a:lnTo>
                  <a:lnTo>
                    <a:pt x="210" y="611"/>
                  </a:lnTo>
                  <a:lnTo>
                    <a:pt x="204" y="604"/>
                  </a:lnTo>
                  <a:lnTo>
                    <a:pt x="199" y="595"/>
                  </a:lnTo>
                  <a:lnTo>
                    <a:pt x="194" y="588"/>
                  </a:lnTo>
                  <a:lnTo>
                    <a:pt x="190" y="579"/>
                  </a:lnTo>
                  <a:lnTo>
                    <a:pt x="188" y="570"/>
                  </a:lnTo>
                  <a:lnTo>
                    <a:pt x="185" y="561"/>
                  </a:lnTo>
                  <a:lnTo>
                    <a:pt x="184" y="553"/>
                  </a:lnTo>
                  <a:lnTo>
                    <a:pt x="183" y="543"/>
                  </a:lnTo>
                  <a:lnTo>
                    <a:pt x="183" y="534"/>
                  </a:lnTo>
                  <a:lnTo>
                    <a:pt x="183" y="524"/>
                  </a:lnTo>
                  <a:lnTo>
                    <a:pt x="184" y="514"/>
                  </a:lnTo>
                  <a:lnTo>
                    <a:pt x="186" y="505"/>
                  </a:lnTo>
                  <a:lnTo>
                    <a:pt x="188" y="496"/>
                  </a:lnTo>
                  <a:lnTo>
                    <a:pt x="194" y="477"/>
                  </a:lnTo>
                  <a:lnTo>
                    <a:pt x="203" y="458"/>
                  </a:lnTo>
                  <a:lnTo>
                    <a:pt x="182" y="461"/>
                  </a:lnTo>
                  <a:lnTo>
                    <a:pt x="159" y="463"/>
                  </a:lnTo>
                  <a:lnTo>
                    <a:pt x="149" y="463"/>
                  </a:lnTo>
                  <a:lnTo>
                    <a:pt x="137" y="463"/>
                  </a:lnTo>
                  <a:lnTo>
                    <a:pt x="126" y="461"/>
                  </a:lnTo>
                  <a:lnTo>
                    <a:pt x="115" y="460"/>
                  </a:lnTo>
                  <a:lnTo>
                    <a:pt x="103" y="457"/>
                  </a:lnTo>
                  <a:lnTo>
                    <a:pt x="92" y="454"/>
                  </a:lnTo>
                  <a:lnTo>
                    <a:pt x="82" y="450"/>
                  </a:lnTo>
                  <a:lnTo>
                    <a:pt x="71" y="444"/>
                  </a:lnTo>
                  <a:lnTo>
                    <a:pt x="61" y="439"/>
                  </a:lnTo>
                  <a:lnTo>
                    <a:pt x="51" y="432"/>
                  </a:lnTo>
                  <a:lnTo>
                    <a:pt x="41" y="424"/>
                  </a:lnTo>
                  <a:lnTo>
                    <a:pt x="33" y="414"/>
                  </a:lnTo>
                  <a:lnTo>
                    <a:pt x="30" y="411"/>
                  </a:lnTo>
                  <a:lnTo>
                    <a:pt x="27" y="407"/>
                  </a:lnTo>
                  <a:lnTo>
                    <a:pt x="23" y="403"/>
                  </a:lnTo>
                  <a:lnTo>
                    <a:pt x="18" y="395"/>
                  </a:lnTo>
                  <a:lnTo>
                    <a:pt x="11" y="380"/>
                  </a:lnTo>
                  <a:lnTo>
                    <a:pt x="5" y="364"/>
                  </a:lnTo>
                  <a:lnTo>
                    <a:pt x="2" y="349"/>
                  </a:lnTo>
                  <a:lnTo>
                    <a:pt x="0" y="333"/>
                  </a:lnTo>
                  <a:lnTo>
                    <a:pt x="0" y="317"/>
                  </a:lnTo>
                  <a:lnTo>
                    <a:pt x="2" y="301"/>
                  </a:lnTo>
                  <a:lnTo>
                    <a:pt x="5" y="286"/>
                  </a:lnTo>
                  <a:lnTo>
                    <a:pt x="9" y="271"/>
                  </a:lnTo>
                  <a:lnTo>
                    <a:pt x="13" y="260"/>
                  </a:lnTo>
                  <a:lnTo>
                    <a:pt x="17" y="251"/>
                  </a:lnTo>
                  <a:lnTo>
                    <a:pt x="21" y="241"/>
                  </a:lnTo>
                  <a:lnTo>
                    <a:pt x="27" y="232"/>
                  </a:lnTo>
                  <a:lnTo>
                    <a:pt x="38" y="212"/>
                  </a:lnTo>
                  <a:lnTo>
                    <a:pt x="52" y="194"/>
                  </a:lnTo>
                  <a:lnTo>
                    <a:pt x="69" y="175"/>
                  </a:lnTo>
                  <a:lnTo>
                    <a:pt x="88" y="157"/>
                  </a:lnTo>
                  <a:lnTo>
                    <a:pt x="110" y="138"/>
                  </a:lnTo>
                  <a:lnTo>
                    <a:pt x="136" y="119"/>
                  </a:lnTo>
                  <a:lnTo>
                    <a:pt x="300" y="0"/>
                  </a:lnTo>
                  <a:lnTo>
                    <a:pt x="646" y="476"/>
                  </a:lnTo>
                  <a:lnTo>
                    <a:pt x="491" y="589"/>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4" name="Freeform 189"/>
            <p:cNvSpPr>
              <a:spLocks/>
            </p:cNvSpPr>
            <p:nvPr userDrawn="1"/>
          </p:nvSpPr>
          <p:spPr bwMode="auto">
            <a:xfrm>
              <a:off x="4943" y="2860"/>
              <a:ext cx="60" cy="62"/>
            </a:xfrm>
            <a:custGeom>
              <a:avLst/>
              <a:gdLst>
                <a:gd name="T0" fmla="*/ 346 w 597"/>
                <a:gd name="T1" fmla="*/ 623 h 623"/>
                <a:gd name="T2" fmla="*/ 385 w 597"/>
                <a:gd name="T3" fmla="*/ 485 h 623"/>
                <a:gd name="T4" fmla="*/ 423 w 597"/>
                <a:gd name="T5" fmla="*/ 453 h 623"/>
                <a:gd name="T6" fmla="*/ 453 w 597"/>
                <a:gd name="T7" fmla="*/ 418 h 623"/>
                <a:gd name="T8" fmla="*/ 474 w 597"/>
                <a:gd name="T9" fmla="*/ 382 h 623"/>
                <a:gd name="T10" fmla="*/ 481 w 597"/>
                <a:gd name="T11" fmla="*/ 363 h 623"/>
                <a:gd name="T12" fmla="*/ 487 w 597"/>
                <a:gd name="T13" fmla="*/ 344 h 623"/>
                <a:gd name="T14" fmla="*/ 490 w 597"/>
                <a:gd name="T15" fmla="*/ 324 h 623"/>
                <a:gd name="T16" fmla="*/ 492 w 597"/>
                <a:gd name="T17" fmla="*/ 303 h 623"/>
                <a:gd name="T18" fmla="*/ 490 w 597"/>
                <a:gd name="T19" fmla="*/ 283 h 623"/>
                <a:gd name="T20" fmla="*/ 487 w 597"/>
                <a:gd name="T21" fmla="*/ 264 h 623"/>
                <a:gd name="T22" fmla="*/ 481 w 597"/>
                <a:gd name="T23" fmla="*/ 243 h 623"/>
                <a:gd name="T24" fmla="*/ 474 w 597"/>
                <a:gd name="T25" fmla="*/ 222 h 623"/>
                <a:gd name="T26" fmla="*/ 450 w 597"/>
                <a:gd name="T27" fmla="*/ 183 h 623"/>
                <a:gd name="T28" fmla="*/ 420 w 597"/>
                <a:gd name="T29" fmla="*/ 149 h 623"/>
                <a:gd name="T30" fmla="*/ 403 w 597"/>
                <a:gd name="T31" fmla="*/ 135 h 623"/>
                <a:gd name="T32" fmla="*/ 386 w 597"/>
                <a:gd name="T33" fmla="*/ 124 h 623"/>
                <a:gd name="T34" fmla="*/ 368 w 597"/>
                <a:gd name="T35" fmla="*/ 114 h 623"/>
                <a:gd name="T36" fmla="*/ 348 w 597"/>
                <a:gd name="T37" fmla="*/ 108 h 623"/>
                <a:gd name="T38" fmla="*/ 329 w 597"/>
                <a:gd name="T39" fmla="*/ 102 h 623"/>
                <a:gd name="T40" fmla="*/ 310 w 597"/>
                <a:gd name="T41" fmla="*/ 99 h 623"/>
                <a:gd name="T42" fmla="*/ 290 w 597"/>
                <a:gd name="T43" fmla="*/ 98 h 623"/>
                <a:gd name="T44" fmla="*/ 269 w 597"/>
                <a:gd name="T45" fmla="*/ 100 h 623"/>
                <a:gd name="T46" fmla="*/ 227 w 597"/>
                <a:gd name="T47" fmla="*/ 109 h 623"/>
                <a:gd name="T48" fmla="*/ 186 w 597"/>
                <a:gd name="T49" fmla="*/ 127 h 623"/>
                <a:gd name="T50" fmla="*/ 143 w 597"/>
                <a:gd name="T51" fmla="*/ 153 h 623"/>
                <a:gd name="T52" fmla="*/ 216 w 597"/>
                <a:gd name="T53" fmla="*/ 272 h 623"/>
                <a:gd name="T54" fmla="*/ 377 w 597"/>
                <a:gd name="T55" fmla="*/ 270 h 623"/>
                <a:gd name="T56" fmla="*/ 138 w 597"/>
                <a:gd name="T57" fmla="*/ 337 h 623"/>
                <a:gd name="T58" fmla="*/ 0 w 597"/>
                <a:gd name="T59" fmla="*/ 147 h 623"/>
                <a:gd name="T60" fmla="*/ 105 w 597"/>
                <a:gd name="T61" fmla="*/ 70 h 623"/>
                <a:gd name="T62" fmla="*/ 137 w 597"/>
                <a:gd name="T63" fmla="*/ 51 h 623"/>
                <a:gd name="T64" fmla="*/ 169 w 597"/>
                <a:gd name="T65" fmla="*/ 34 h 623"/>
                <a:gd name="T66" fmla="*/ 201 w 597"/>
                <a:gd name="T67" fmla="*/ 21 h 623"/>
                <a:gd name="T68" fmla="*/ 233 w 597"/>
                <a:gd name="T69" fmla="*/ 11 h 623"/>
                <a:gd name="T70" fmla="*/ 263 w 597"/>
                <a:gd name="T71" fmla="*/ 4 h 623"/>
                <a:gd name="T72" fmla="*/ 294 w 597"/>
                <a:gd name="T73" fmla="*/ 0 h 623"/>
                <a:gd name="T74" fmla="*/ 325 w 597"/>
                <a:gd name="T75" fmla="*/ 0 h 623"/>
                <a:gd name="T76" fmla="*/ 355 w 597"/>
                <a:gd name="T77" fmla="*/ 2 h 623"/>
                <a:gd name="T78" fmla="*/ 383 w 597"/>
                <a:gd name="T79" fmla="*/ 8 h 623"/>
                <a:gd name="T80" fmla="*/ 411 w 597"/>
                <a:gd name="T81" fmla="*/ 16 h 623"/>
                <a:gd name="T82" fmla="*/ 439 w 597"/>
                <a:gd name="T83" fmla="*/ 28 h 623"/>
                <a:gd name="T84" fmla="*/ 464 w 597"/>
                <a:gd name="T85" fmla="*/ 42 h 623"/>
                <a:gd name="T86" fmla="*/ 489 w 597"/>
                <a:gd name="T87" fmla="*/ 59 h 623"/>
                <a:gd name="T88" fmla="*/ 512 w 597"/>
                <a:gd name="T89" fmla="*/ 79 h 623"/>
                <a:gd name="T90" fmla="*/ 533 w 597"/>
                <a:gd name="T91" fmla="*/ 102 h 623"/>
                <a:gd name="T92" fmla="*/ 553 w 597"/>
                <a:gd name="T93" fmla="*/ 128 h 623"/>
                <a:gd name="T94" fmla="*/ 567 w 597"/>
                <a:gd name="T95" fmla="*/ 155 h 623"/>
                <a:gd name="T96" fmla="*/ 580 w 597"/>
                <a:gd name="T97" fmla="*/ 184 h 623"/>
                <a:gd name="T98" fmla="*/ 589 w 597"/>
                <a:gd name="T99" fmla="*/ 213 h 623"/>
                <a:gd name="T100" fmla="*/ 595 w 597"/>
                <a:gd name="T101" fmla="*/ 242 h 623"/>
                <a:gd name="T102" fmla="*/ 597 w 597"/>
                <a:gd name="T103" fmla="*/ 270 h 623"/>
                <a:gd name="T104" fmla="*/ 597 w 597"/>
                <a:gd name="T105" fmla="*/ 300 h 623"/>
                <a:gd name="T106" fmla="*/ 593 w 597"/>
                <a:gd name="T107" fmla="*/ 330 h 623"/>
                <a:gd name="T108" fmla="*/ 587 w 597"/>
                <a:gd name="T109" fmla="*/ 359 h 623"/>
                <a:gd name="T110" fmla="*/ 577 w 597"/>
                <a:gd name="T111" fmla="*/ 387 h 623"/>
                <a:gd name="T112" fmla="*/ 563 w 597"/>
                <a:gd name="T113" fmla="*/ 416 h 623"/>
                <a:gd name="T114" fmla="*/ 547 w 597"/>
                <a:gd name="T115" fmla="*/ 444 h 623"/>
                <a:gd name="T116" fmla="*/ 528 w 597"/>
                <a:gd name="T117" fmla="*/ 471 h 623"/>
                <a:gd name="T118" fmla="*/ 506 w 597"/>
                <a:gd name="T119" fmla="*/ 498 h 623"/>
                <a:gd name="T120" fmla="*/ 480 w 597"/>
                <a:gd name="T121" fmla="*/ 522 h 623"/>
                <a:gd name="T122" fmla="*/ 450 w 597"/>
                <a:gd name="T123" fmla="*/ 54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3">
                  <a:moveTo>
                    <a:pt x="436" y="559"/>
                  </a:moveTo>
                  <a:lnTo>
                    <a:pt x="346" y="623"/>
                  </a:lnTo>
                  <a:lnTo>
                    <a:pt x="294" y="551"/>
                  </a:lnTo>
                  <a:lnTo>
                    <a:pt x="385" y="485"/>
                  </a:lnTo>
                  <a:lnTo>
                    <a:pt x="405" y="469"/>
                  </a:lnTo>
                  <a:lnTo>
                    <a:pt x="423" y="453"/>
                  </a:lnTo>
                  <a:lnTo>
                    <a:pt x="439" y="436"/>
                  </a:lnTo>
                  <a:lnTo>
                    <a:pt x="453" y="418"/>
                  </a:lnTo>
                  <a:lnTo>
                    <a:pt x="464" y="400"/>
                  </a:lnTo>
                  <a:lnTo>
                    <a:pt x="474" y="382"/>
                  </a:lnTo>
                  <a:lnTo>
                    <a:pt x="478" y="372"/>
                  </a:lnTo>
                  <a:lnTo>
                    <a:pt x="481" y="363"/>
                  </a:lnTo>
                  <a:lnTo>
                    <a:pt x="484" y="353"/>
                  </a:lnTo>
                  <a:lnTo>
                    <a:pt x="487" y="344"/>
                  </a:lnTo>
                  <a:lnTo>
                    <a:pt x="489" y="333"/>
                  </a:lnTo>
                  <a:lnTo>
                    <a:pt x="490" y="324"/>
                  </a:lnTo>
                  <a:lnTo>
                    <a:pt x="491" y="314"/>
                  </a:lnTo>
                  <a:lnTo>
                    <a:pt x="492" y="303"/>
                  </a:lnTo>
                  <a:lnTo>
                    <a:pt x="491" y="294"/>
                  </a:lnTo>
                  <a:lnTo>
                    <a:pt x="490" y="283"/>
                  </a:lnTo>
                  <a:lnTo>
                    <a:pt x="489" y="274"/>
                  </a:lnTo>
                  <a:lnTo>
                    <a:pt x="487" y="264"/>
                  </a:lnTo>
                  <a:lnTo>
                    <a:pt x="484" y="253"/>
                  </a:lnTo>
                  <a:lnTo>
                    <a:pt x="481" y="243"/>
                  </a:lnTo>
                  <a:lnTo>
                    <a:pt x="478" y="233"/>
                  </a:lnTo>
                  <a:lnTo>
                    <a:pt x="474" y="222"/>
                  </a:lnTo>
                  <a:lnTo>
                    <a:pt x="463" y="203"/>
                  </a:lnTo>
                  <a:lnTo>
                    <a:pt x="450" y="183"/>
                  </a:lnTo>
                  <a:lnTo>
                    <a:pt x="436" y="165"/>
                  </a:lnTo>
                  <a:lnTo>
                    <a:pt x="420" y="149"/>
                  </a:lnTo>
                  <a:lnTo>
                    <a:pt x="411" y="142"/>
                  </a:lnTo>
                  <a:lnTo>
                    <a:pt x="403" y="135"/>
                  </a:lnTo>
                  <a:lnTo>
                    <a:pt x="394" y="129"/>
                  </a:lnTo>
                  <a:lnTo>
                    <a:pt x="386" y="124"/>
                  </a:lnTo>
                  <a:lnTo>
                    <a:pt x="376" y="119"/>
                  </a:lnTo>
                  <a:lnTo>
                    <a:pt x="368" y="114"/>
                  </a:lnTo>
                  <a:lnTo>
                    <a:pt x="358" y="111"/>
                  </a:lnTo>
                  <a:lnTo>
                    <a:pt x="348" y="108"/>
                  </a:lnTo>
                  <a:lnTo>
                    <a:pt x="339" y="104"/>
                  </a:lnTo>
                  <a:lnTo>
                    <a:pt x="329" y="102"/>
                  </a:lnTo>
                  <a:lnTo>
                    <a:pt x="320" y="100"/>
                  </a:lnTo>
                  <a:lnTo>
                    <a:pt x="310" y="99"/>
                  </a:lnTo>
                  <a:lnTo>
                    <a:pt x="300" y="99"/>
                  </a:lnTo>
                  <a:lnTo>
                    <a:pt x="290" y="98"/>
                  </a:lnTo>
                  <a:lnTo>
                    <a:pt x="279" y="99"/>
                  </a:lnTo>
                  <a:lnTo>
                    <a:pt x="269" y="100"/>
                  </a:lnTo>
                  <a:lnTo>
                    <a:pt x="248" y="103"/>
                  </a:lnTo>
                  <a:lnTo>
                    <a:pt x="227" y="109"/>
                  </a:lnTo>
                  <a:lnTo>
                    <a:pt x="207" y="117"/>
                  </a:lnTo>
                  <a:lnTo>
                    <a:pt x="186" y="127"/>
                  </a:lnTo>
                  <a:lnTo>
                    <a:pt x="164" y="138"/>
                  </a:lnTo>
                  <a:lnTo>
                    <a:pt x="143" y="153"/>
                  </a:lnTo>
                  <a:lnTo>
                    <a:pt x="134" y="160"/>
                  </a:lnTo>
                  <a:lnTo>
                    <a:pt x="216" y="272"/>
                  </a:lnTo>
                  <a:lnTo>
                    <a:pt x="323" y="194"/>
                  </a:lnTo>
                  <a:lnTo>
                    <a:pt x="377" y="270"/>
                  </a:lnTo>
                  <a:lnTo>
                    <a:pt x="189" y="408"/>
                  </a:lnTo>
                  <a:lnTo>
                    <a:pt x="138" y="337"/>
                  </a:lnTo>
                  <a:lnTo>
                    <a:pt x="56" y="224"/>
                  </a:lnTo>
                  <a:lnTo>
                    <a:pt x="0" y="147"/>
                  </a:lnTo>
                  <a:lnTo>
                    <a:pt x="89" y="82"/>
                  </a:lnTo>
                  <a:lnTo>
                    <a:pt x="105" y="70"/>
                  </a:lnTo>
                  <a:lnTo>
                    <a:pt x="121" y="61"/>
                  </a:lnTo>
                  <a:lnTo>
                    <a:pt x="137" y="51"/>
                  </a:lnTo>
                  <a:lnTo>
                    <a:pt x="153" y="43"/>
                  </a:lnTo>
                  <a:lnTo>
                    <a:pt x="169" y="34"/>
                  </a:lnTo>
                  <a:lnTo>
                    <a:pt x="185" y="28"/>
                  </a:lnTo>
                  <a:lnTo>
                    <a:pt x="201" y="21"/>
                  </a:lnTo>
                  <a:lnTo>
                    <a:pt x="217" y="16"/>
                  </a:lnTo>
                  <a:lnTo>
                    <a:pt x="233" y="11"/>
                  </a:lnTo>
                  <a:lnTo>
                    <a:pt x="247" y="8"/>
                  </a:lnTo>
                  <a:lnTo>
                    <a:pt x="263" y="4"/>
                  </a:lnTo>
                  <a:lnTo>
                    <a:pt x="279" y="2"/>
                  </a:lnTo>
                  <a:lnTo>
                    <a:pt x="294" y="0"/>
                  </a:lnTo>
                  <a:lnTo>
                    <a:pt x="310" y="0"/>
                  </a:lnTo>
                  <a:lnTo>
                    <a:pt x="325" y="0"/>
                  </a:lnTo>
                  <a:lnTo>
                    <a:pt x="340" y="1"/>
                  </a:lnTo>
                  <a:lnTo>
                    <a:pt x="355" y="2"/>
                  </a:lnTo>
                  <a:lnTo>
                    <a:pt x="369" y="4"/>
                  </a:lnTo>
                  <a:lnTo>
                    <a:pt x="383" y="8"/>
                  </a:lnTo>
                  <a:lnTo>
                    <a:pt x="397" y="12"/>
                  </a:lnTo>
                  <a:lnTo>
                    <a:pt x="411" y="16"/>
                  </a:lnTo>
                  <a:lnTo>
                    <a:pt x="425" y="21"/>
                  </a:lnTo>
                  <a:lnTo>
                    <a:pt x="439" y="28"/>
                  </a:lnTo>
                  <a:lnTo>
                    <a:pt x="452" y="34"/>
                  </a:lnTo>
                  <a:lnTo>
                    <a:pt x="464" y="42"/>
                  </a:lnTo>
                  <a:lnTo>
                    <a:pt x="476" y="50"/>
                  </a:lnTo>
                  <a:lnTo>
                    <a:pt x="489" y="59"/>
                  </a:lnTo>
                  <a:lnTo>
                    <a:pt x="500" y="69"/>
                  </a:lnTo>
                  <a:lnTo>
                    <a:pt x="512" y="79"/>
                  </a:lnTo>
                  <a:lnTo>
                    <a:pt x="523" y="91"/>
                  </a:lnTo>
                  <a:lnTo>
                    <a:pt x="533" y="102"/>
                  </a:lnTo>
                  <a:lnTo>
                    <a:pt x="543" y="114"/>
                  </a:lnTo>
                  <a:lnTo>
                    <a:pt x="553" y="128"/>
                  </a:lnTo>
                  <a:lnTo>
                    <a:pt x="560" y="142"/>
                  </a:lnTo>
                  <a:lnTo>
                    <a:pt x="567" y="155"/>
                  </a:lnTo>
                  <a:lnTo>
                    <a:pt x="574" y="169"/>
                  </a:lnTo>
                  <a:lnTo>
                    <a:pt x="580" y="184"/>
                  </a:lnTo>
                  <a:lnTo>
                    <a:pt x="584" y="198"/>
                  </a:lnTo>
                  <a:lnTo>
                    <a:pt x="589" y="213"/>
                  </a:lnTo>
                  <a:lnTo>
                    <a:pt x="592" y="227"/>
                  </a:lnTo>
                  <a:lnTo>
                    <a:pt x="595" y="242"/>
                  </a:lnTo>
                  <a:lnTo>
                    <a:pt x="596" y="256"/>
                  </a:lnTo>
                  <a:lnTo>
                    <a:pt x="597" y="270"/>
                  </a:lnTo>
                  <a:lnTo>
                    <a:pt x="597" y="285"/>
                  </a:lnTo>
                  <a:lnTo>
                    <a:pt x="597" y="300"/>
                  </a:lnTo>
                  <a:lnTo>
                    <a:pt x="595" y="315"/>
                  </a:lnTo>
                  <a:lnTo>
                    <a:pt x="593" y="330"/>
                  </a:lnTo>
                  <a:lnTo>
                    <a:pt x="590" y="344"/>
                  </a:lnTo>
                  <a:lnTo>
                    <a:pt x="587" y="359"/>
                  </a:lnTo>
                  <a:lnTo>
                    <a:pt x="582" y="373"/>
                  </a:lnTo>
                  <a:lnTo>
                    <a:pt x="577" y="387"/>
                  </a:lnTo>
                  <a:lnTo>
                    <a:pt x="571" y="402"/>
                  </a:lnTo>
                  <a:lnTo>
                    <a:pt x="563" y="416"/>
                  </a:lnTo>
                  <a:lnTo>
                    <a:pt x="556" y="430"/>
                  </a:lnTo>
                  <a:lnTo>
                    <a:pt x="547" y="444"/>
                  </a:lnTo>
                  <a:lnTo>
                    <a:pt x="538" y="458"/>
                  </a:lnTo>
                  <a:lnTo>
                    <a:pt x="528" y="471"/>
                  </a:lnTo>
                  <a:lnTo>
                    <a:pt x="517" y="484"/>
                  </a:lnTo>
                  <a:lnTo>
                    <a:pt x="506" y="498"/>
                  </a:lnTo>
                  <a:lnTo>
                    <a:pt x="493" y="511"/>
                  </a:lnTo>
                  <a:lnTo>
                    <a:pt x="480" y="522"/>
                  </a:lnTo>
                  <a:lnTo>
                    <a:pt x="465" y="535"/>
                  </a:lnTo>
                  <a:lnTo>
                    <a:pt x="450" y="547"/>
                  </a:lnTo>
                  <a:lnTo>
                    <a:pt x="436" y="559"/>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5" name="Freeform 190"/>
            <p:cNvSpPr>
              <a:spLocks noEditPoints="1"/>
            </p:cNvSpPr>
            <p:nvPr userDrawn="1"/>
          </p:nvSpPr>
          <p:spPr bwMode="auto">
            <a:xfrm>
              <a:off x="4938" y="2977"/>
              <a:ext cx="66" cy="65"/>
            </a:xfrm>
            <a:custGeom>
              <a:avLst/>
              <a:gdLst>
                <a:gd name="T0" fmla="*/ 454 w 657"/>
                <a:gd name="T1" fmla="*/ 176 h 647"/>
                <a:gd name="T2" fmla="*/ 424 w 657"/>
                <a:gd name="T3" fmla="*/ 143 h 647"/>
                <a:gd name="T4" fmla="*/ 396 w 657"/>
                <a:gd name="T5" fmla="*/ 122 h 647"/>
                <a:gd name="T6" fmla="*/ 369 w 657"/>
                <a:gd name="T7" fmla="*/ 112 h 647"/>
                <a:gd name="T8" fmla="*/ 340 w 657"/>
                <a:gd name="T9" fmla="*/ 113 h 647"/>
                <a:gd name="T10" fmla="*/ 312 w 657"/>
                <a:gd name="T11" fmla="*/ 127 h 647"/>
                <a:gd name="T12" fmla="*/ 294 w 657"/>
                <a:gd name="T13" fmla="*/ 146 h 647"/>
                <a:gd name="T14" fmla="*/ 285 w 657"/>
                <a:gd name="T15" fmla="*/ 171 h 647"/>
                <a:gd name="T16" fmla="*/ 285 w 657"/>
                <a:gd name="T17" fmla="*/ 200 h 647"/>
                <a:gd name="T18" fmla="*/ 294 w 657"/>
                <a:gd name="T19" fmla="*/ 234 h 647"/>
                <a:gd name="T20" fmla="*/ 315 w 657"/>
                <a:gd name="T21" fmla="*/ 273 h 647"/>
                <a:gd name="T22" fmla="*/ 516 w 657"/>
                <a:gd name="T23" fmla="*/ 261 h 647"/>
                <a:gd name="T24" fmla="*/ 238 w 657"/>
                <a:gd name="T25" fmla="*/ 325 h 647"/>
                <a:gd name="T26" fmla="*/ 211 w 657"/>
                <a:gd name="T27" fmla="*/ 300 h 647"/>
                <a:gd name="T28" fmla="*/ 186 w 657"/>
                <a:gd name="T29" fmla="*/ 285 h 647"/>
                <a:gd name="T30" fmla="*/ 162 w 657"/>
                <a:gd name="T31" fmla="*/ 281 h 647"/>
                <a:gd name="T32" fmla="*/ 140 w 657"/>
                <a:gd name="T33" fmla="*/ 285 h 647"/>
                <a:gd name="T34" fmla="*/ 119 w 657"/>
                <a:gd name="T35" fmla="*/ 299 h 647"/>
                <a:gd name="T36" fmla="*/ 104 w 657"/>
                <a:gd name="T37" fmla="*/ 319 h 647"/>
                <a:gd name="T38" fmla="*/ 98 w 657"/>
                <a:gd name="T39" fmla="*/ 343 h 647"/>
                <a:gd name="T40" fmla="*/ 102 w 657"/>
                <a:gd name="T41" fmla="*/ 371 h 647"/>
                <a:gd name="T42" fmla="*/ 116 w 657"/>
                <a:gd name="T43" fmla="*/ 401 h 647"/>
                <a:gd name="T44" fmla="*/ 137 w 657"/>
                <a:gd name="T45" fmla="*/ 435 h 647"/>
                <a:gd name="T46" fmla="*/ 256 w 657"/>
                <a:gd name="T47" fmla="*/ 347 h 647"/>
                <a:gd name="T48" fmla="*/ 37 w 657"/>
                <a:gd name="T49" fmla="*/ 445 h 647"/>
                <a:gd name="T50" fmla="*/ 8 w 657"/>
                <a:gd name="T51" fmla="*/ 380 h 647"/>
                <a:gd name="T52" fmla="*/ 0 w 657"/>
                <a:gd name="T53" fmla="*/ 321 h 647"/>
                <a:gd name="T54" fmla="*/ 6 w 657"/>
                <a:gd name="T55" fmla="*/ 274 h 647"/>
                <a:gd name="T56" fmla="*/ 19 w 657"/>
                <a:gd name="T57" fmla="*/ 243 h 647"/>
                <a:gd name="T58" fmla="*/ 34 w 657"/>
                <a:gd name="T59" fmla="*/ 223 h 647"/>
                <a:gd name="T60" fmla="*/ 53 w 657"/>
                <a:gd name="T61" fmla="*/ 205 h 647"/>
                <a:gd name="T62" fmla="*/ 78 w 657"/>
                <a:gd name="T63" fmla="*/ 191 h 647"/>
                <a:gd name="T64" fmla="*/ 105 w 657"/>
                <a:gd name="T65" fmla="*/ 184 h 647"/>
                <a:gd name="T66" fmla="*/ 133 w 657"/>
                <a:gd name="T67" fmla="*/ 183 h 647"/>
                <a:gd name="T68" fmla="*/ 161 w 657"/>
                <a:gd name="T69" fmla="*/ 189 h 647"/>
                <a:gd name="T70" fmla="*/ 195 w 657"/>
                <a:gd name="T71" fmla="*/ 182 h 647"/>
                <a:gd name="T72" fmla="*/ 194 w 657"/>
                <a:gd name="T73" fmla="*/ 138 h 647"/>
                <a:gd name="T74" fmla="*/ 200 w 657"/>
                <a:gd name="T75" fmla="*/ 104 h 647"/>
                <a:gd name="T76" fmla="*/ 212 w 657"/>
                <a:gd name="T77" fmla="*/ 72 h 647"/>
                <a:gd name="T78" fmla="*/ 234 w 657"/>
                <a:gd name="T79" fmla="*/ 42 h 647"/>
                <a:gd name="T80" fmla="*/ 250 w 657"/>
                <a:gd name="T81" fmla="*/ 26 h 647"/>
                <a:gd name="T82" fmla="*/ 277 w 657"/>
                <a:gd name="T83" fmla="*/ 10 h 647"/>
                <a:gd name="T84" fmla="*/ 324 w 657"/>
                <a:gd name="T85" fmla="*/ 0 h 647"/>
                <a:gd name="T86" fmla="*/ 371 w 657"/>
                <a:gd name="T87" fmla="*/ 6 h 647"/>
                <a:gd name="T88" fmla="*/ 406 w 657"/>
                <a:gd name="T89" fmla="*/ 17 h 647"/>
                <a:gd name="T90" fmla="*/ 435 w 657"/>
                <a:gd name="T91" fmla="*/ 32 h 647"/>
                <a:gd name="T92" fmla="*/ 463 w 657"/>
                <a:gd name="T93" fmla="*/ 52 h 647"/>
                <a:gd name="T94" fmla="*/ 519 w 657"/>
                <a:gd name="T95" fmla="*/ 111 h 647"/>
                <a:gd name="T96" fmla="*/ 180 w 657"/>
                <a:gd name="T97"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7" h="647">
                  <a:moveTo>
                    <a:pt x="516" y="261"/>
                  </a:moveTo>
                  <a:lnTo>
                    <a:pt x="463" y="189"/>
                  </a:lnTo>
                  <a:lnTo>
                    <a:pt x="454" y="176"/>
                  </a:lnTo>
                  <a:lnTo>
                    <a:pt x="444" y="164"/>
                  </a:lnTo>
                  <a:lnTo>
                    <a:pt x="433" y="152"/>
                  </a:lnTo>
                  <a:lnTo>
                    <a:pt x="424" y="143"/>
                  </a:lnTo>
                  <a:lnTo>
                    <a:pt x="414" y="135"/>
                  </a:lnTo>
                  <a:lnTo>
                    <a:pt x="406" y="128"/>
                  </a:lnTo>
                  <a:lnTo>
                    <a:pt x="396" y="122"/>
                  </a:lnTo>
                  <a:lnTo>
                    <a:pt x="387" y="117"/>
                  </a:lnTo>
                  <a:lnTo>
                    <a:pt x="377" y="114"/>
                  </a:lnTo>
                  <a:lnTo>
                    <a:pt x="369" y="112"/>
                  </a:lnTo>
                  <a:lnTo>
                    <a:pt x="359" y="111"/>
                  </a:lnTo>
                  <a:lnTo>
                    <a:pt x="350" y="111"/>
                  </a:lnTo>
                  <a:lnTo>
                    <a:pt x="340" y="113"/>
                  </a:lnTo>
                  <a:lnTo>
                    <a:pt x="331" y="116"/>
                  </a:lnTo>
                  <a:lnTo>
                    <a:pt x="322" y="122"/>
                  </a:lnTo>
                  <a:lnTo>
                    <a:pt x="312" y="127"/>
                  </a:lnTo>
                  <a:lnTo>
                    <a:pt x="306" y="133"/>
                  </a:lnTo>
                  <a:lnTo>
                    <a:pt x="300" y="140"/>
                  </a:lnTo>
                  <a:lnTo>
                    <a:pt x="294" y="146"/>
                  </a:lnTo>
                  <a:lnTo>
                    <a:pt x="290" y="154"/>
                  </a:lnTo>
                  <a:lnTo>
                    <a:pt x="287" y="162"/>
                  </a:lnTo>
                  <a:lnTo>
                    <a:pt x="285" y="171"/>
                  </a:lnTo>
                  <a:lnTo>
                    <a:pt x="284" y="180"/>
                  </a:lnTo>
                  <a:lnTo>
                    <a:pt x="284" y="190"/>
                  </a:lnTo>
                  <a:lnTo>
                    <a:pt x="285" y="200"/>
                  </a:lnTo>
                  <a:lnTo>
                    <a:pt x="287" y="211"/>
                  </a:lnTo>
                  <a:lnTo>
                    <a:pt x="290" y="223"/>
                  </a:lnTo>
                  <a:lnTo>
                    <a:pt x="294" y="234"/>
                  </a:lnTo>
                  <a:lnTo>
                    <a:pt x="301" y="246"/>
                  </a:lnTo>
                  <a:lnTo>
                    <a:pt x="307" y="259"/>
                  </a:lnTo>
                  <a:lnTo>
                    <a:pt x="315" y="273"/>
                  </a:lnTo>
                  <a:lnTo>
                    <a:pt x="325" y="287"/>
                  </a:lnTo>
                  <a:lnTo>
                    <a:pt x="379" y="361"/>
                  </a:lnTo>
                  <a:lnTo>
                    <a:pt x="516" y="261"/>
                  </a:lnTo>
                  <a:close/>
                  <a:moveTo>
                    <a:pt x="256" y="347"/>
                  </a:moveTo>
                  <a:lnTo>
                    <a:pt x="246" y="335"/>
                  </a:lnTo>
                  <a:lnTo>
                    <a:pt x="238" y="325"/>
                  </a:lnTo>
                  <a:lnTo>
                    <a:pt x="228" y="315"/>
                  </a:lnTo>
                  <a:lnTo>
                    <a:pt x="220" y="307"/>
                  </a:lnTo>
                  <a:lnTo>
                    <a:pt x="211" y="300"/>
                  </a:lnTo>
                  <a:lnTo>
                    <a:pt x="203" y="294"/>
                  </a:lnTo>
                  <a:lnTo>
                    <a:pt x="194" y="290"/>
                  </a:lnTo>
                  <a:lnTo>
                    <a:pt x="186" y="285"/>
                  </a:lnTo>
                  <a:lnTo>
                    <a:pt x="178" y="283"/>
                  </a:lnTo>
                  <a:lnTo>
                    <a:pt x="170" y="281"/>
                  </a:lnTo>
                  <a:lnTo>
                    <a:pt x="162" y="281"/>
                  </a:lnTo>
                  <a:lnTo>
                    <a:pt x="155" y="281"/>
                  </a:lnTo>
                  <a:lnTo>
                    <a:pt x="148" y="283"/>
                  </a:lnTo>
                  <a:lnTo>
                    <a:pt x="140" y="285"/>
                  </a:lnTo>
                  <a:lnTo>
                    <a:pt x="134" y="289"/>
                  </a:lnTo>
                  <a:lnTo>
                    <a:pt x="126" y="293"/>
                  </a:lnTo>
                  <a:lnTo>
                    <a:pt x="119" y="299"/>
                  </a:lnTo>
                  <a:lnTo>
                    <a:pt x="112" y="306"/>
                  </a:lnTo>
                  <a:lnTo>
                    <a:pt x="108" y="312"/>
                  </a:lnTo>
                  <a:lnTo>
                    <a:pt x="104" y="319"/>
                  </a:lnTo>
                  <a:lnTo>
                    <a:pt x="101" y="327"/>
                  </a:lnTo>
                  <a:lnTo>
                    <a:pt x="99" y="334"/>
                  </a:lnTo>
                  <a:lnTo>
                    <a:pt x="98" y="343"/>
                  </a:lnTo>
                  <a:lnTo>
                    <a:pt x="99" y="351"/>
                  </a:lnTo>
                  <a:lnTo>
                    <a:pt x="100" y="361"/>
                  </a:lnTo>
                  <a:lnTo>
                    <a:pt x="102" y="371"/>
                  </a:lnTo>
                  <a:lnTo>
                    <a:pt x="105" y="380"/>
                  </a:lnTo>
                  <a:lnTo>
                    <a:pt x="110" y="391"/>
                  </a:lnTo>
                  <a:lnTo>
                    <a:pt x="116" y="401"/>
                  </a:lnTo>
                  <a:lnTo>
                    <a:pt x="122" y="412"/>
                  </a:lnTo>
                  <a:lnTo>
                    <a:pt x="129" y="424"/>
                  </a:lnTo>
                  <a:lnTo>
                    <a:pt x="137" y="435"/>
                  </a:lnTo>
                  <a:lnTo>
                    <a:pt x="186" y="501"/>
                  </a:lnTo>
                  <a:lnTo>
                    <a:pt x="305" y="415"/>
                  </a:lnTo>
                  <a:lnTo>
                    <a:pt x="256" y="347"/>
                  </a:lnTo>
                  <a:close/>
                  <a:moveTo>
                    <a:pt x="68" y="492"/>
                  </a:moveTo>
                  <a:lnTo>
                    <a:pt x="51" y="468"/>
                  </a:lnTo>
                  <a:lnTo>
                    <a:pt x="37" y="445"/>
                  </a:lnTo>
                  <a:lnTo>
                    <a:pt x="24" y="423"/>
                  </a:lnTo>
                  <a:lnTo>
                    <a:pt x="16" y="401"/>
                  </a:lnTo>
                  <a:lnTo>
                    <a:pt x="8" y="380"/>
                  </a:lnTo>
                  <a:lnTo>
                    <a:pt x="3" y="360"/>
                  </a:lnTo>
                  <a:lnTo>
                    <a:pt x="1" y="341"/>
                  </a:lnTo>
                  <a:lnTo>
                    <a:pt x="0" y="321"/>
                  </a:lnTo>
                  <a:lnTo>
                    <a:pt x="0" y="305"/>
                  </a:lnTo>
                  <a:lnTo>
                    <a:pt x="2" y="289"/>
                  </a:lnTo>
                  <a:lnTo>
                    <a:pt x="6" y="274"/>
                  </a:lnTo>
                  <a:lnTo>
                    <a:pt x="11" y="258"/>
                  </a:lnTo>
                  <a:lnTo>
                    <a:pt x="15" y="250"/>
                  </a:lnTo>
                  <a:lnTo>
                    <a:pt x="19" y="243"/>
                  </a:lnTo>
                  <a:lnTo>
                    <a:pt x="23" y="237"/>
                  </a:lnTo>
                  <a:lnTo>
                    <a:pt x="27" y="229"/>
                  </a:lnTo>
                  <a:lnTo>
                    <a:pt x="34" y="223"/>
                  </a:lnTo>
                  <a:lnTo>
                    <a:pt x="39" y="216"/>
                  </a:lnTo>
                  <a:lnTo>
                    <a:pt x="47" y="210"/>
                  </a:lnTo>
                  <a:lnTo>
                    <a:pt x="53" y="205"/>
                  </a:lnTo>
                  <a:lnTo>
                    <a:pt x="61" y="199"/>
                  </a:lnTo>
                  <a:lnTo>
                    <a:pt x="70" y="195"/>
                  </a:lnTo>
                  <a:lnTo>
                    <a:pt x="78" y="191"/>
                  </a:lnTo>
                  <a:lnTo>
                    <a:pt x="87" y="188"/>
                  </a:lnTo>
                  <a:lnTo>
                    <a:pt x="95" y="185"/>
                  </a:lnTo>
                  <a:lnTo>
                    <a:pt x="105" y="184"/>
                  </a:lnTo>
                  <a:lnTo>
                    <a:pt x="113" y="183"/>
                  </a:lnTo>
                  <a:lnTo>
                    <a:pt x="123" y="183"/>
                  </a:lnTo>
                  <a:lnTo>
                    <a:pt x="133" y="183"/>
                  </a:lnTo>
                  <a:lnTo>
                    <a:pt x="142" y="184"/>
                  </a:lnTo>
                  <a:lnTo>
                    <a:pt x="152" y="187"/>
                  </a:lnTo>
                  <a:lnTo>
                    <a:pt x="161" y="189"/>
                  </a:lnTo>
                  <a:lnTo>
                    <a:pt x="180" y="195"/>
                  </a:lnTo>
                  <a:lnTo>
                    <a:pt x="199" y="202"/>
                  </a:lnTo>
                  <a:lnTo>
                    <a:pt x="195" y="182"/>
                  </a:lnTo>
                  <a:lnTo>
                    <a:pt x="193" y="160"/>
                  </a:lnTo>
                  <a:lnTo>
                    <a:pt x="193" y="149"/>
                  </a:lnTo>
                  <a:lnTo>
                    <a:pt x="194" y="138"/>
                  </a:lnTo>
                  <a:lnTo>
                    <a:pt x="195" y="126"/>
                  </a:lnTo>
                  <a:lnTo>
                    <a:pt x="197" y="115"/>
                  </a:lnTo>
                  <a:lnTo>
                    <a:pt x="200" y="104"/>
                  </a:lnTo>
                  <a:lnTo>
                    <a:pt x="203" y="93"/>
                  </a:lnTo>
                  <a:lnTo>
                    <a:pt x="207" y="82"/>
                  </a:lnTo>
                  <a:lnTo>
                    <a:pt x="212" y="72"/>
                  </a:lnTo>
                  <a:lnTo>
                    <a:pt x="219" y="61"/>
                  </a:lnTo>
                  <a:lnTo>
                    <a:pt x="225" y="51"/>
                  </a:lnTo>
                  <a:lnTo>
                    <a:pt x="234" y="42"/>
                  </a:lnTo>
                  <a:lnTo>
                    <a:pt x="242" y="33"/>
                  </a:lnTo>
                  <a:lnTo>
                    <a:pt x="245" y="29"/>
                  </a:lnTo>
                  <a:lnTo>
                    <a:pt x="250" y="26"/>
                  </a:lnTo>
                  <a:lnTo>
                    <a:pt x="254" y="23"/>
                  </a:lnTo>
                  <a:lnTo>
                    <a:pt x="261" y="18"/>
                  </a:lnTo>
                  <a:lnTo>
                    <a:pt x="277" y="10"/>
                  </a:lnTo>
                  <a:lnTo>
                    <a:pt x="292" y="5"/>
                  </a:lnTo>
                  <a:lnTo>
                    <a:pt x="308" y="1"/>
                  </a:lnTo>
                  <a:lnTo>
                    <a:pt x="324" y="0"/>
                  </a:lnTo>
                  <a:lnTo>
                    <a:pt x="340" y="0"/>
                  </a:lnTo>
                  <a:lnTo>
                    <a:pt x="356" y="3"/>
                  </a:lnTo>
                  <a:lnTo>
                    <a:pt x="371" y="6"/>
                  </a:lnTo>
                  <a:lnTo>
                    <a:pt x="386" y="10"/>
                  </a:lnTo>
                  <a:lnTo>
                    <a:pt x="396" y="13"/>
                  </a:lnTo>
                  <a:lnTo>
                    <a:pt x="406" y="17"/>
                  </a:lnTo>
                  <a:lnTo>
                    <a:pt x="415" y="22"/>
                  </a:lnTo>
                  <a:lnTo>
                    <a:pt x="425" y="27"/>
                  </a:lnTo>
                  <a:lnTo>
                    <a:pt x="435" y="32"/>
                  </a:lnTo>
                  <a:lnTo>
                    <a:pt x="444" y="39"/>
                  </a:lnTo>
                  <a:lnTo>
                    <a:pt x="454" y="45"/>
                  </a:lnTo>
                  <a:lnTo>
                    <a:pt x="463" y="52"/>
                  </a:lnTo>
                  <a:lnTo>
                    <a:pt x="481" y="70"/>
                  </a:lnTo>
                  <a:lnTo>
                    <a:pt x="500" y="89"/>
                  </a:lnTo>
                  <a:lnTo>
                    <a:pt x="519" y="111"/>
                  </a:lnTo>
                  <a:lnTo>
                    <a:pt x="538" y="137"/>
                  </a:lnTo>
                  <a:lnTo>
                    <a:pt x="657" y="300"/>
                  </a:lnTo>
                  <a:lnTo>
                    <a:pt x="180" y="647"/>
                  </a:lnTo>
                  <a:lnTo>
                    <a:pt x="68" y="49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6" name="Freeform 191"/>
            <p:cNvSpPr>
              <a:spLocks/>
            </p:cNvSpPr>
            <p:nvPr userDrawn="1"/>
          </p:nvSpPr>
          <p:spPr bwMode="auto">
            <a:xfrm>
              <a:off x="4899" y="2930"/>
              <a:ext cx="62" cy="60"/>
            </a:xfrm>
            <a:custGeom>
              <a:avLst/>
              <a:gdLst>
                <a:gd name="T0" fmla="*/ 0 w 625"/>
                <a:gd name="T1" fmla="*/ 347 h 598"/>
                <a:gd name="T2" fmla="*/ 139 w 625"/>
                <a:gd name="T3" fmla="*/ 384 h 598"/>
                <a:gd name="T4" fmla="*/ 171 w 625"/>
                <a:gd name="T5" fmla="*/ 422 h 598"/>
                <a:gd name="T6" fmla="*/ 206 w 625"/>
                <a:gd name="T7" fmla="*/ 453 h 598"/>
                <a:gd name="T8" fmla="*/ 243 w 625"/>
                <a:gd name="T9" fmla="*/ 474 h 598"/>
                <a:gd name="T10" fmla="*/ 261 w 625"/>
                <a:gd name="T11" fmla="*/ 482 h 598"/>
                <a:gd name="T12" fmla="*/ 281 w 625"/>
                <a:gd name="T13" fmla="*/ 487 h 598"/>
                <a:gd name="T14" fmla="*/ 300 w 625"/>
                <a:gd name="T15" fmla="*/ 490 h 598"/>
                <a:gd name="T16" fmla="*/ 320 w 625"/>
                <a:gd name="T17" fmla="*/ 491 h 598"/>
                <a:gd name="T18" fmla="*/ 341 w 625"/>
                <a:gd name="T19" fmla="*/ 490 h 598"/>
                <a:gd name="T20" fmla="*/ 361 w 625"/>
                <a:gd name="T21" fmla="*/ 487 h 598"/>
                <a:gd name="T22" fmla="*/ 381 w 625"/>
                <a:gd name="T23" fmla="*/ 482 h 598"/>
                <a:gd name="T24" fmla="*/ 401 w 625"/>
                <a:gd name="T25" fmla="*/ 473 h 598"/>
                <a:gd name="T26" fmla="*/ 442 w 625"/>
                <a:gd name="T27" fmla="*/ 451 h 598"/>
                <a:gd name="T28" fmla="*/ 475 w 625"/>
                <a:gd name="T29" fmla="*/ 420 h 598"/>
                <a:gd name="T30" fmla="*/ 488 w 625"/>
                <a:gd name="T31" fmla="*/ 403 h 598"/>
                <a:gd name="T32" fmla="*/ 500 w 625"/>
                <a:gd name="T33" fmla="*/ 386 h 598"/>
                <a:gd name="T34" fmla="*/ 510 w 625"/>
                <a:gd name="T35" fmla="*/ 368 h 598"/>
                <a:gd name="T36" fmla="*/ 517 w 625"/>
                <a:gd name="T37" fmla="*/ 349 h 598"/>
                <a:gd name="T38" fmla="*/ 521 w 625"/>
                <a:gd name="T39" fmla="*/ 330 h 598"/>
                <a:gd name="T40" fmla="*/ 525 w 625"/>
                <a:gd name="T41" fmla="*/ 309 h 598"/>
                <a:gd name="T42" fmla="*/ 526 w 625"/>
                <a:gd name="T43" fmla="*/ 290 h 598"/>
                <a:gd name="T44" fmla="*/ 525 w 625"/>
                <a:gd name="T45" fmla="*/ 269 h 598"/>
                <a:gd name="T46" fmla="*/ 515 w 625"/>
                <a:gd name="T47" fmla="*/ 228 h 598"/>
                <a:gd name="T48" fmla="*/ 497 w 625"/>
                <a:gd name="T49" fmla="*/ 185 h 598"/>
                <a:gd name="T50" fmla="*/ 470 w 625"/>
                <a:gd name="T51" fmla="*/ 143 h 598"/>
                <a:gd name="T52" fmla="*/ 352 w 625"/>
                <a:gd name="T53" fmla="*/ 216 h 598"/>
                <a:gd name="T54" fmla="*/ 353 w 625"/>
                <a:gd name="T55" fmla="*/ 378 h 598"/>
                <a:gd name="T56" fmla="*/ 286 w 625"/>
                <a:gd name="T57" fmla="*/ 138 h 598"/>
                <a:gd name="T58" fmla="*/ 478 w 625"/>
                <a:gd name="T59" fmla="*/ 0 h 598"/>
                <a:gd name="T60" fmla="*/ 553 w 625"/>
                <a:gd name="T61" fmla="*/ 105 h 598"/>
                <a:gd name="T62" fmla="*/ 574 w 625"/>
                <a:gd name="T63" fmla="*/ 137 h 598"/>
                <a:gd name="T64" fmla="*/ 589 w 625"/>
                <a:gd name="T65" fmla="*/ 169 h 598"/>
                <a:gd name="T66" fmla="*/ 603 w 625"/>
                <a:gd name="T67" fmla="*/ 201 h 598"/>
                <a:gd name="T68" fmla="*/ 613 w 625"/>
                <a:gd name="T69" fmla="*/ 232 h 598"/>
                <a:gd name="T70" fmla="*/ 619 w 625"/>
                <a:gd name="T71" fmla="*/ 264 h 598"/>
                <a:gd name="T72" fmla="*/ 623 w 625"/>
                <a:gd name="T73" fmla="*/ 295 h 598"/>
                <a:gd name="T74" fmla="*/ 623 w 625"/>
                <a:gd name="T75" fmla="*/ 325 h 598"/>
                <a:gd name="T76" fmla="*/ 621 w 625"/>
                <a:gd name="T77" fmla="*/ 355 h 598"/>
                <a:gd name="T78" fmla="*/ 616 w 625"/>
                <a:gd name="T79" fmla="*/ 384 h 598"/>
                <a:gd name="T80" fmla="*/ 608 w 625"/>
                <a:gd name="T81" fmla="*/ 412 h 598"/>
                <a:gd name="T82" fmla="*/ 596 w 625"/>
                <a:gd name="T83" fmla="*/ 438 h 598"/>
                <a:gd name="T84" fmla="*/ 582 w 625"/>
                <a:gd name="T85" fmla="*/ 465 h 598"/>
                <a:gd name="T86" fmla="*/ 565 w 625"/>
                <a:gd name="T87" fmla="*/ 489 h 598"/>
                <a:gd name="T88" fmla="*/ 545 w 625"/>
                <a:gd name="T89" fmla="*/ 512 h 598"/>
                <a:gd name="T90" fmla="*/ 522 w 625"/>
                <a:gd name="T91" fmla="*/ 534 h 598"/>
                <a:gd name="T92" fmla="*/ 496 w 625"/>
                <a:gd name="T93" fmla="*/ 552 h 598"/>
                <a:gd name="T94" fmla="*/ 468 w 625"/>
                <a:gd name="T95" fmla="*/ 568 h 598"/>
                <a:gd name="T96" fmla="*/ 441 w 625"/>
                <a:gd name="T97" fmla="*/ 580 h 598"/>
                <a:gd name="T98" fmla="*/ 412 w 625"/>
                <a:gd name="T99" fmla="*/ 589 h 598"/>
                <a:gd name="T100" fmla="*/ 382 w 625"/>
                <a:gd name="T101" fmla="*/ 595 h 598"/>
                <a:gd name="T102" fmla="*/ 353 w 625"/>
                <a:gd name="T103" fmla="*/ 598 h 598"/>
                <a:gd name="T104" fmla="*/ 324 w 625"/>
                <a:gd name="T105" fmla="*/ 598 h 598"/>
                <a:gd name="T106" fmla="*/ 295 w 625"/>
                <a:gd name="T107" fmla="*/ 593 h 598"/>
                <a:gd name="T108" fmla="*/ 265 w 625"/>
                <a:gd name="T109" fmla="*/ 587 h 598"/>
                <a:gd name="T110" fmla="*/ 237 w 625"/>
                <a:gd name="T111" fmla="*/ 576 h 598"/>
                <a:gd name="T112" fmla="*/ 208 w 625"/>
                <a:gd name="T113" fmla="*/ 564 h 598"/>
                <a:gd name="T114" fmla="*/ 180 w 625"/>
                <a:gd name="T115" fmla="*/ 548 h 598"/>
                <a:gd name="T116" fmla="*/ 154 w 625"/>
                <a:gd name="T117" fmla="*/ 529 h 598"/>
                <a:gd name="T118" fmla="*/ 127 w 625"/>
                <a:gd name="T119" fmla="*/ 505 h 598"/>
                <a:gd name="T120" fmla="*/ 101 w 625"/>
                <a:gd name="T121" fmla="*/ 480 h 598"/>
                <a:gd name="T122" fmla="*/ 77 w 625"/>
                <a:gd name="T123" fmla="*/ 451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5" h="598">
                  <a:moveTo>
                    <a:pt x="65" y="436"/>
                  </a:moveTo>
                  <a:lnTo>
                    <a:pt x="0" y="347"/>
                  </a:lnTo>
                  <a:lnTo>
                    <a:pt x="73" y="293"/>
                  </a:lnTo>
                  <a:lnTo>
                    <a:pt x="139" y="384"/>
                  </a:lnTo>
                  <a:lnTo>
                    <a:pt x="155" y="404"/>
                  </a:lnTo>
                  <a:lnTo>
                    <a:pt x="171" y="422"/>
                  </a:lnTo>
                  <a:lnTo>
                    <a:pt x="188" y="439"/>
                  </a:lnTo>
                  <a:lnTo>
                    <a:pt x="206" y="453"/>
                  </a:lnTo>
                  <a:lnTo>
                    <a:pt x="224" y="465"/>
                  </a:lnTo>
                  <a:lnTo>
                    <a:pt x="243" y="474"/>
                  </a:lnTo>
                  <a:lnTo>
                    <a:pt x="251" y="479"/>
                  </a:lnTo>
                  <a:lnTo>
                    <a:pt x="261" y="482"/>
                  </a:lnTo>
                  <a:lnTo>
                    <a:pt x="272" y="485"/>
                  </a:lnTo>
                  <a:lnTo>
                    <a:pt x="281" y="487"/>
                  </a:lnTo>
                  <a:lnTo>
                    <a:pt x="291" y="489"/>
                  </a:lnTo>
                  <a:lnTo>
                    <a:pt x="300" y="490"/>
                  </a:lnTo>
                  <a:lnTo>
                    <a:pt x="310" y="491"/>
                  </a:lnTo>
                  <a:lnTo>
                    <a:pt x="320" y="491"/>
                  </a:lnTo>
                  <a:lnTo>
                    <a:pt x="330" y="491"/>
                  </a:lnTo>
                  <a:lnTo>
                    <a:pt x="341" y="490"/>
                  </a:lnTo>
                  <a:lnTo>
                    <a:pt x="350" y="489"/>
                  </a:lnTo>
                  <a:lnTo>
                    <a:pt x="361" y="487"/>
                  </a:lnTo>
                  <a:lnTo>
                    <a:pt x="370" y="485"/>
                  </a:lnTo>
                  <a:lnTo>
                    <a:pt x="381" y="482"/>
                  </a:lnTo>
                  <a:lnTo>
                    <a:pt x="391" y="478"/>
                  </a:lnTo>
                  <a:lnTo>
                    <a:pt x="401" y="473"/>
                  </a:lnTo>
                  <a:lnTo>
                    <a:pt x="421" y="464"/>
                  </a:lnTo>
                  <a:lnTo>
                    <a:pt x="442" y="451"/>
                  </a:lnTo>
                  <a:lnTo>
                    <a:pt x="459" y="436"/>
                  </a:lnTo>
                  <a:lnTo>
                    <a:pt x="475" y="420"/>
                  </a:lnTo>
                  <a:lnTo>
                    <a:pt x="482" y="412"/>
                  </a:lnTo>
                  <a:lnTo>
                    <a:pt x="488" y="403"/>
                  </a:lnTo>
                  <a:lnTo>
                    <a:pt x="495" y="395"/>
                  </a:lnTo>
                  <a:lnTo>
                    <a:pt x="500" y="386"/>
                  </a:lnTo>
                  <a:lnTo>
                    <a:pt x="505" y="376"/>
                  </a:lnTo>
                  <a:lnTo>
                    <a:pt x="510" y="368"/>
                  </a:lnTo>
                  <a:lnTo>
                    <a:pt x="513" y="358"/>
                  </a:lnTo>
                  <a:lnTo>
                    <a:pt x="517" y="349"/>
                  </a:lnTo>
                  <a:lnTo>
                    <a:pt x="519" y="339"/>
                  </a:lnTo>
                  <a:lnTo>
                    <a:pt x="521" y="330"/>
                  </a:lnTo>
                  <a:lnTo>
                    <a:pt x="524" y="320"/>
                  </a:lnTo>
                  <a:lnTo>
                    <a:pt x="525" y="309"/>
                  </a:lnTo>
                  <a:lnTo>
                    <a:pt x="526" y="300"/>
                  </a:lnTo>
                  <a:lnTo>
                    <a:pt x="526" y="290"/>
                  </a:lnTo>
                  <a:lnTo>
                    <a:pt x="525" y="280"/>
                  </a:lnTo>
                  <a:lnTo>
                    <a:pt x="525" y="269"/>
                  </a:lnTo>
                  <a:lnTo>
                    <a:pt x="520" y="249"/>
                  </a:lnTo>
                  <a:lnTo>
                    <a:pt x="515" y="228"/>
                  </a:lnTo>
                  <a:lnTo>
                    <a:pt x="508" y="206"/>
                  </a:lnTo>
                  <a:lnTo>
                    <a:pt x="497" y="185"/>
                  </a:lnTo>
                  <a:lnTo>
                    <a:pt x="485" y="165"/>
                  </a:lnTo>
                  <a:lnTo>
                    <a:pt x="470" y="143"/>
                  </a:lnTo>
                  <a:lnTo>
                    <a:pt x="464" y="134"/>
                  </a:lnTo>
                  <a:lnTo>
                    <a:pt x="352" y="216"/>
                  </a:lnTo>
                  <a:lnTo>
                    <a:pt x="430" y="322"/>
                  </a:lnTo>
                  <a:lnTo>
                    <a:pt x="353" y="378"/>
                  </a:lnTo>
                  <a:lnTo>
                    <a:pt x="217" y="189"/>
                  </a:lnTo>
                  <a:lnTo>
                    <a:pt x="286" y="138"/>
                  </a:lnTo>
                  <a:lnTo>
                    <a:pt x="400" y="56"/>
                  </a:lnTo>
                  <a:lnTo>
                    <a:pt x="478" y="0"/>
                  </a:lnTo>
                  <a:lnTo>
                    <a:pt x="543" y="89"/>
                  </a:lnTo>
                  <a:lnTo>
                    <a:pt x="553" y="105"/>
                  </a:lnTo>
                  <a:lnTo>
                    <a:pt x="564" y="121"/>
                  </a:lnTo>
                  <a:lnTo>
                    <a:pt x="574" y="137"/>
                  </a:lnTo>
                  <a:lnTo>
                    <a:pt x="582" y="153"/>
                  </a:lnTo>
                  <a:lnTo>
                    <a:pt x="589" y="169"/>
                  </a:lnTo>
                  <a:lnTo>
                    <a:pt x="597" y="185"/>
                  </a:lnTo>
                  <a:lnTo>
                    <a:pt x="603" y="201"/>
                  </a:lnTo>
                  <a:lnTo>
                    <a:pt x="609" y="217"/>
                  </a:lnTo>
                  <a:lnTo>
                    <a:pt x="613" y="232"/>
                  </a:lnTo>
                  <a:lnTo>
                    <a:pt x="617" y="248"/>
                  </a:lnTo>
                  <a:lnTo>
                    <a:pt x="619" y="264"/>
                  </a:lnTo>
                  <a:lnTo>
                    <a:pt x="621" y="280"/>
                  </a:lnTo>
                  <a:lnTo>
                    <a:pt x="623" y="295"/>
                  </a:lnTo>
                  <a:lnTo>
                    <a:pt x="625" y="309"/>
                  </a:lnTo>
                  <a:lnTo>
                    <a:pt x="623" y="325"/>
                  </a:lnTo>
                  <a:lnTo>
                    <a:pt x="623" y="340"/>
                  </a:lnTo>
                  <a:lnTo>
                    <a:pt x="621" y="355"/>
                  </a:lnTo>
                  <a:lnTo>
                    <a:pt x="619" y="369"/>
                  </a:lnTo>
                  <a:lnTo>
                    <a:pt x="616" y="384"/>
                  </a:lnTo>
                  <a:lnTo>
                    <a:pt x="612" y="398"/>
                  </a:lnTo>
                  <a:lnTo>
                    <a:pt x="608" y="412"/>
                  </a:lnTo>
                  <a:lnTo>
                    <a:pt x="602" y="425"/>
                  </a:lnTo>
                  <a:lnTo>
                    <a:pt x="596" y="438"/>
                  </a:lnTo>
                  <a:lnTo>
                    <a:pt x="589" y="452"/>
                  </a:lnTo>
                  <a:lnTo>
                    <a:pt x="582" y="465"/>
                  </a:lnTo>
                  <a:lnTo>
                    <a:pt x="574" y="476"/>
                  </a:lnTo>
                  <a:lnTo>
                    <a:pt x="565" y="489"/>
                  </a:lnTo>
                  <a:lnTo>
                    <a:pt x="555" y="501"/>
                  </a:lnTo>
                  <a:lnTo>
                    <a:pt x="545" y="512"/>
                  </a:lnTo>
                  <a:lnTo>
                    <a:pt x="534" y="523"/>
                  </a:lnTo>
                  <a:lnTo>
                    <a:pt x="522" y="534"/>
                  </a:lnTo>
                  <a:lnTo>
                    <a:pt x="510" y="543"/>
                  </a:lnTo>
                  <a:lnTo>
                    <a:pt x="496" y="552"/>
                  </a:lnTo>
                  <a:lnTo>
                    <a:pt x="482" y="560"/>
                  </a:lnTo>
                  <a:lnTo>
                    <a:pt x="468" y="568"/>
                  </a:lnTo>
                  <a:lnTo>
                    <a:pt x="454" y="574"/>
                  </a:lnTo>
                  <a:lnTo>
                    <a:pt x="441" y="580"/>
                  </a:lnTo>
                  <a:lnTo>
                    <a:pt x="426" y="585"/>
                  </a:lnTo>
                  <a:lnTo>
                    <a:pt x="412" y="589"/>
                  </a:lnTo>
                  <a:lnTo>
                    <a:pt x="397" y="592"/>
                  </a:lnTo>
                  <a:lnTo>
                    <a:pt x="382" y="595"/>
                  </a:lnTo>
                  <a:lnTo>
                    <a:pt x="368" y="597"/>
                  </a:lnTo>
                  <a:lnTo>
                    <a:pt x="353" y="598"/>
                  </a:lnTo>
                  <a:lnTo>
                    <a:pt x="339" y="598"/>
                  </a:lnTo>
                  <a:lnTo>
                    <a:pt x="324" y="598"/>
                  </a:lnTo>
                  <a:lnTo>
                    <a:pt x="309" y="596"/>
                  </a:lnTo>
                  <a:lnTo>
                    <a:pt x="295" y="593"/>
                  </a:lnTo>
                  <a:lnTo>
                    <a:pt x="280" y="590"/>
                  </a:lnTo>
                  <a:lnTo>
                    <a:pt x="265" y="587"/>
                  </a:lnTo>
                  <a:lnTo>
                    <a:pt x="251" y="582"/>
                  </a:lnTo>
                  <a:lnTo>
                    <a:pt x="237" y="576"/>
                  </a:lnTo>
                  <a:lnTo>
                    <a:pt x="223" y="571"/>
                  </a:lnTo>
                  <a:lnTo>
                    <a:pt x="208" y="564"/>
                  </a:lnTo>
                  <a:lnTo>
                    <a:pt x="194" y="556"/>
                  </a:lnTo>
                  <a:lnTo>
                    <a:pt x="180" y="548"/>
                  </a:lnTo>
                  <a:lnTo>
                    <a:pt x="166" y="538"/>
                  </a:lnTo>
                  <a:lnTo>
                    <a:pt x="154" y="529"/>
                  </a:lnTo>
                  <a:lnTo>
                    <a:pt x="140" y="517"/>
                  </a:lnTo>
                  <a:lnTo>
                    <a:pt x="127" y="505"/>
                  </a:lnTo>
                  <a:lnTo>
                    <a:pt x="114" y="493"/>
                  </a:lnTo>
                  <a:lnTo>
                    <a:pt x="101" y="480"/>
                  </a:lnTo>
                  <a:lnTo>
                    <a:pt x="89" y="466"/>
                  </a:lnTo>
                  <a:lnTo>
                    <a:pt x="77" y="451"/>
                  </a:lnTo>
                  <a:lnTo>
                    <a:pt x="65" y="43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7" name="Freeform 192"/>
            <p:cNvSpPr>
              <a:spLocks noEditPoints="1"/>
            </p:cNvSpPr>
            <p:nvPr userDrawn="1"/>
          </p:nvSpPr>
          <p:spPr bwMode="auto">
            <a:xfrm>
              <a:off x="4832" y="2795"/>
              <a:ext cx="65" cy="64"/>
            </a:xfrm>
            <a:custGeom>
              <a:avLst/>
              <a:gdLst>
                <a:gd name="T0" fmla="*/ 205 w 658"/>
                <a:gd name="T1" fmla="*/ 471 h 647"/>
                <a:gd name="T2" fmla="*/ 234 w 658"/>
                <a:gd name="T3" fmla="*/ 504 h 647"/>
                <a:gd name="T4" fmla="*/ 262 w 658"/>
                <a:gd name="T5" fmla="*/ 525 h 647"/>
                <a:gd name="T6" fmla="*/ 290 w 658"/>
                <a:gd name="T7" fmla="*/ 535 h 647"/>
                <a:gd name="T8" fmla="*/ 317 w 658"/>
                <a:gd name="T9" fmla="*/ 534 h 647"/>
                <a:gd name="T10" fmla="*/ 346 w 658"/>
                <a:gd name="T11" fmla="*/ 520 h 647"/>
                <a:gd name="T12" fmla="*/ 364 w 658"/>
                <a:gd name="T13" fmla="*/ 501 h 647"/>
                <a:gd name="T14" fmla="*/ 374 w 658"/>
                <a:gd name="T15" fmla="*/ 477 h 647"/>
                <a:gd name="T16" fmla="*/ 374 w 658"/>
                <a:gd name="T17" fmla="*/ 447 h 647"/>
                <a:gd name="T18" fmla="*/ 364 w 658"/>
                <a:gd name="T19" fmla="*/ 413 h 647"/>
                <a:gd name="T20" fmla="*/ 343 w 658"/>
                <a:gd name="T21" fmla="*/ 374 h 647"/>
                <a:gd name="T22" fmla="*/ 142 w 658"/>
                <a:gd name="T23" fmla="*/ 386 h 647"/>
                <a:gd name="T24" fmla="*/ 420 w 658"/>
                <a:gd name="T25" fmla="*/ 322 h 647"/>
                <a:gd name="T26" fmla="*/ 447 w 658"/>
                <a:gd name="T27" fmla="*/ 347 h 647"/>
                <a:gd name="T28" fmla="*/ 472 w 658"/>
                <a:gd name="T29" fmla="*/ 362 h 647"/>
                <a:gd name="T30" fmla="*/ 496 w 658"/>
                <a:gd name="T31" fmla="*/ 366 h 647"/>
                <a:gd name="T32" fmla="*/ 518 w 658"/>
                <a:gd name="T33" fmla="*/ 362 h 647"/>
                <a:gd name="T34" fmla="*/ 539 w 658"/>
                <a:gd name="T35" fmla="*/ 348 h 647"/>
                <a:gd name="T36" fmla="*/ 554 w 658"/>
                <a:gd name="T37" fmla="*/ 328 h 647"/>
                <a:gd name="T38" fmla="*/ 560 w 658"/>
                <a:gd name="T39" fmla="*/ 304 h 647"/>
                <a:gd name="T40" fmla="*/ 556 w 658"/>
                <a:gd name="T41" fmla="*/ 277 h 647"/>
                <a:gd name="T42" fmla="*/ 543 w 658"/>
                <a:gd name="T43" fmla="*/ 246 h 647"/>
                <a:gd name="T44" fmla="*/ 521 w 658"/>
                <a:gd name="T45" fmla="*/ 212 h 647"/>
                <a:gd name="T46" fmla="*/ 402 w 658"/>
                <a:gd name="T47" fmla="*/ 300 h 647"/>
                <a:gd name="T48" fmla="*/ 621 w 658"/>
                <a:gd name="T49" fmla="*/ 202 h 647"/>
                <a:gd name="T50" fmla="*/ 650 w 658"/>
                <a:gd name="T51" fmla="*/ 266 h 647"/>
                <a:gd name="T52" fmla="*/ 658 w 658"/>
                <a:gd name="T53" fmla="*/ 327 h 647"/>
                <a:gd name="T54" fmla="*/ 652 w 658"/>
                <a:gd name="T55" fmla="*/ 373 h 647"/>
                <a:gd name="T56" fmla="*/ 639 w 658"/>
                <a:gd name="T57" fmla="*/ 404 h 647"/>
                <a:gd name="T58" fmla="*/ 624 w 658"/>
                <a:gd name="T59" fmla="*/ 424 h 647"/>
                <a:gd name="T60" fmla="*/ 604 w 658"/>
                <a:gd name="T61" fmla="*/ 442 h 647"/>
                <a:gd name="T62" fmla="*/ 580 w 658"/>
                <a:gd name="T63" fmla="*/ 456 h 647"/>
                <a:gd name="T64" fmla="*/ 553 w 658"/>
                <a:gd name="T65" fmla="*/ 463 h 647"/>
                <a:gd name="T66" fmla="*/ 526 w 658"/>
                <a:gd name="T67" fmla="*/ 464 h 647"/>
                <a:gd name="T68" fmla="*/ 497 w 658"/>
                <a:gd name="T69" fmla="*/ 458 h 647"/>
                <a:gd name="T70" fmla="*/ 463 w 658"/>
                <a:gd name="T71" fmla="*/ 465 h 647"/>
                <a:gd name="T72" fmla="*/ 464 w 658"/>
                <a:gd name="T73" fmla="*/ 510 h 647"/>
                <a:gd name="T74" fmla="*/ 459 w 658"/>
                <a:gd name="T75" fmla="*/ 544 h 647"/>
                <a:gd name="T76" fmla="*/ 446 w 658"/>
                <a:gd name="T77" fmla="*/ 575 h 647"/>
                <a:gd name="T78" fmla="*/ 425 w 658"/>
                <a:gd name="T79" fmla="*/ 605 h 647"/>
                <a:gd name="T80" fmla="*/ 409 w 658"/>
                <a:gd name="T81" fmla="*/ 621 h 647"/>
                <a:gd name="T82" fmla="*/ 381 w 658"/>
                <a:gd name="T83" fmla="*/ 636 h 647"/>
                <a:gd name="T84" fmla="*/ 333 w 658"/>
                <a:gd name="T85" fmla="*/ 647 h 647"/>
                <a:gd name="T86" fmla="*/ 287 w 658"/>
                <a:gd name="T87" fmla="*/ 641 h 647"/>
                <a:gd name="T88" fmla="*/ 252 w 658"/>
                <a:gd name="T89" fmla="*/ 630 h 647"/>
                <a:gd name="T90" fmla="*/ 214 w 658"/>
                <a:gd name="T91" fmla="*/ 608 h 647"/>
                <a:gd name="T92" fmla="*/ 158 w 658"/>
                <a:gd name="T93" fmla="*/ 558 h 647"/>
                <a:gd name="T94" fmla="*/ 0 w 658"/>
                <a:gd name="T95" fmla="*/ 3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647">
                  <a:moveTo>
                    <a:pt x="142" y="386"/>
                  </a:moveTo>
                  <a:lnTo>
                    <a:pt x="195" y="458"/>
                  </a:lnTo>
                  <a:lnTo>
                    <a:pt x="205" y="471"/>
                  </a:lnTo>
                  <a:lnTo>
                    <a:pt x="214" y="483"/>
                  </a:lnTo>
                  <a:lnTo>
                    <a:pt x="224" y="495"/>
                  </a:lnTo>
                  <a:lnTo>
                    <a:pt x="234" y="504"/>
                  </a:lnTo>
                  <a:lnTo>
                    <a:pt x="243" y="512"/>
                  </a:lnTo>
                  <a:lnTo>
                    <a:pt x="252" y="519"/>
                  </a:lnTo>
                  <a:lnTo>
                    <a:pt x="262" y="525"/>
                  </a:lnTo>
                  <a:lnTo>
                    <a:pt x="271" y="530"/>
                  </a:lnTo>
                  <a:lnTo>
                    <a:pt x="281" y="533"/>
                  </a:lnTo>
                  <a:lnTo>
                    <a:pt x="290" y="535"/>
                  </a:lnTo>
                  <a:lnTo>
                    <a:pt x="299" y="536"/>
                  </a:lnTo>
                  <a:lnTo>
                    <a:pt x="309" y="536"/>
                  </a:lnTo>
                  <a:lnTo>
                    <a:pt x="317" y="534"/>
                  </a:lnTo>
                  <a:lnTo>
                    <a:pt x="327" y="531"/>
                  </a:lnTo>
                  <a:lnTo>
                    <a:pt x="336" y="525"/>
                  </a:lnTo>
                  <a:lnTo>
                    <a:pt x="346" y="520"/>
                  </a:lnTo>
                  <a:lnTo>
                    <a:pt x="352" y="514"/>
                  </a:lnTo>
                  <a:lnTo>
                    <a:pt x="359" y="507"/>
                  </a:lnTo>
                  <a:lnTo>
                    <a:pt x="364" y="501"/>
                  </a:lnTo>
                  <a:lnTo>
                    <a:pt x="368" y="494"/>
                  </a:lnTo>
                  <a:lnTo>
                    <a:pt x="371" y="485"/>
                  </a:lnTo>
                  <a:lnTo>
                    <a:pt x="374" y="477"/>
                  </a:lnTo>
                  <a:lnTo>
                    <a:pt x="375" y="467"/>
                  </a:lnTo>
                  <a:lnTo>
                    <a:pt x="375" y="457"/>
                  </a:lnTo>
                  <a:lnTo>
                    <a:pt x="374" y="447"/>
                  </a:lnTo>
                  <a:lnTo>
                    <a:pt x="371" y="436"/>
                  </a:lnTo>
                  <a:lnTo>
                    <a:pt x="368" y="424"/>
                  </a:lnTo>
                  <a:lnTo>
                    <a:pt x="364" y="413"/>
                  </a:lnTo>
                  <a:lnTo>
                    <a:pt x="358" y="401"/>
                  </a:lnTo>
                  <a:lnTo>
                    <a:pt x="351" y="388"/>
                  </a:lnTo>
                  <a:lnTo>
                    <a:pt x="343" y="374"/>
                  </a:lnTo>
                  <a:lnTo>
                    <a:pt x="333" y="361"/>
                  </a:lnTo>
                  <a:lnTo>
                    <a:pt x="279" y="286"/>
                  </a:lnTo>
                  <a:lnTo>
                    <a:pt x="142" y="386"/>
                  </a:lnTo>
                  <a:close/>
                  <a:moveTo>
                    <a:pt x="402" y="300"/>
                  </a:moveTo>
                  <a:lnTo>
                    <a:pt x="412" y="312"/>
                  </a:lnTo>
                  <a:lnTo>
                    <a:pt x="420" y="322"/>
                  </a:lnTo>
                  <a:lnTo>
                    <a:pt x="429" y="332"/>
                  </a:lnTo>
                  <a:lnTo>
                    <a:pt x="438" y="340"/>
                  </a:lnTo>
                  <a:lnTo>
                    <a:pt x="447" y="347"/>
                  </a:lnTo>
                  <a:lnTo>
                    <a:pt x="455" y="353"/>
                  </a:lnTo>
                  <a:lnTo>
                    <a:pt x="464" y="357"/>
                  </a:lnTo>
                  <a:lnTo>
                    <a:pt x="472" y="362"/>
                  </a:lnTo>
                  <a:lnTo>
                    <a:pt x="480" y="364"/>
                  </a:lnTo>
                  <a:lnTo>
                    <a:pt x="488" y="366"/>
                  </a:lnTo>
                  <a:lnTo>
                    <a:pt x="496" y="366"/>
                  </a:lnTo>
                  <a:lnTo>
                    <a:pt x="503" y="366"/>
                  </a:lnTo>
                  <a:lnTo>
                    <a:pt x="511" y="364"/>
                  </a:lnTo>
                  <a:lnTo>
                    <a:pt x="518" y="362"/>
                  </a:lnTo>
                  <a:lnTo>
                    <a:pt x="525" y="358"/>
                  </a:lnTo>
                  <a:lnTo>
                    <a:pt x="532" y="354"/>
                  </a:lnTo>
                  <a:lnTo>
                    <a:pt x="539" y="348"/>
                  </a:lnTo>
                  <a:lnTo>
                    <a:pt x="546" y="341"/>
                  </a:lnTo>
                  <a:lnTo>
                    <a:pt x="550" y="335"/>
                  </a:lnTo>
                  <a:lnTo>
                    <a:pt x="554" y="328"/>
                  </a:lnTo>
                  <a:lnTo>
                    <a:pt x="557" y="320"/>
                  </a:lnTo>
                  <a:lnTo>
                    <a:pt x="560" y="312"/>
                  </a:lnTo>
                  <a:lnTo>
                    <a:pt x="560" y="304"/>
                  </a:lnTo>
                  <a:lnTo>
                    <a:pt x="560" y="296"/>
                  </a:lnTo>
                  <a:lnTo>
                    <a:pt x="559" y="286"/>
                  </a:lnTo>
                  <a:lnTo>
                    <a:pt x="556" y="277"/>
                  </a:lnTo>
                  <a:lnTo>
                    <a:pt x="552" y="267"/>
                  </a:lnTo>
                  <a:lnTo>
                    <a:pt x="548" y="256"/>
                  </a:lnTo>
                  <a:lnTo>
                    <a:pt x="543" y="246"/>
                  </a:lnTo>
                  <a:lnTo>
                    <a:pt x="536" y="235"/>
                  </a:lnTo>
                  <a:lnTo>
                    <a:pt x="529" y="223"/>
                  </a:lnTo>
                  <a:lnTo>
                    <a:pt x="521" y="212"/>
                  </a:lnTo>
                  <a:lnTo>
                    <a:pt x="472" y="146"/>
                  </a:lnTo>
                  <a:lnTo>
                    <a:pt x="353" y="232"/>
                  </a:lnTo>
                  <a:lnTo>
                    <a:pt x="402" y="300"/>
                  </a:lnTo>
                  <a:close/>
                  <a:moveTo>
                    <a:pt x="590" y="155"/>
                  </a:moveTo>
                  <a:lnTo>
                    <a:pt x="607" y="179"/>
                  </a:lnTo>
                  <a:lnTo>
                    <a:pt x="621" y="202"/>
                  </a:lnTo>
                  <a:lnTo>
                    <a:pt x="633" y="224"/>
                  </a:lnTo>
                  <a:lnTo>
                    <a:pt x="643" y="246"/>
                  </a:lnTo>
                  <a:lnTo>
                    <a:pt x="650" y="266"/>
                  </a:lnTo>
                  <a:lnTo>
                    <a:pt x="655" y="286"/>
                  </a:lnTo>
                  <a:lnTo>
                    <a:pt x="657" y="306"/>
                  </a:lnTo>
                  <a:lnTo>
                    <a:pt x="658" y="327"/>
                  </a:lnTo>
                  <a:lnTo>
                    <a:pt x="658" y="343"/>
                  </a:lnTo>
                  <a:lnTo>
                    <a:pt x="656" y="358"/>
                  </a:lnTo>
                  <a:lnTo>
                    <a:pt x="652" y="373"/>
                  </a:lnTo>
                  <a:lnTo>
                    <a:pt x="647" y="389"/>
                  </a:lnTo>
                  <a:lnTo>
                    <a:pt x="644" y="397"/>
                  </a:lnTo>
                  <a:lnTo>
                    <a:pt x="639" y="404"/>
                  </a:lnTo>
                  <a:lnTo>
                    <a:pt x="635" y="411"/>
                  </a:lnTo>
                  <a:lnTo>
                    <a:pt x="631" y="418"/>
                  </a:lnTo>
                  <a:lnTo>
                    <a:pt x="624" y="424"/>
                  </a:lnTo>
                  <a:lnTo>
                    <a:pt x="619" y="431"/>
                  </a:lnTo>
                  <a:lnTo>
                    <a:pt x="612" y="437"/>
                  </a:lnTo>
                  <a:lnTo>
                    <a:pt x="604" y="442"/>
                  </a:lnTo>
                  <a:lnTo>
                    <a:pt x="597" y="448"/>
                  </a:lnTo>
                  <a:lnTo>
                    <a:pt x="588" y="452"/>
                  </a:lnTo>
                  <a:lnTo>
                    <a:pt x="580" y="456"/>
                  </a:lnTo>
                  <a:lnTo>
                    <a:pt x="571" y="460"/>
                  </a:lnTo>
                  <a:lnTo>
                    <a:pt x="563" y="462"/>
                  </a:lnTo>
                  <a:lnTo>
                    <a:pt x="553" y="463"/>
                  </a:lnTo>
                  <a:lnTo>
                    <a:pt x="545" y="464"/>
                  </a:lnTo>
                  <a:lnTo>
                    <a:pt x="535" y="464"/>
                  </a:lnTo>
                  <a:lnTo>
                    <a:pt x="526" y="464"/>
                  </a:lnTo>
                  <a:lnTo>
                    <a:pt x="516" y="463"/>
                  </a:lnTo>
                  <a:lnTo>
                    <a:pt x="506" y="461"/>
                  </a:lnTo>
                  <a:lnTo>
                    <a:pt x="497" y="458"/>
                  </a:lnTo>
                  <a:lnTo>
                    <a:pt x="478" y="452"/>
                  </a:lnTo>
                  <a:lnTo>
                    <a:pt x="460" y="445"/>
                  </a:lnTo>
                  <a:lnTo>
                    <a:pt x="463" y="465"/>
                  </a:lnTo>
                  <a:lnTo>
                    <a:pt x="465" y="487"/>
                  </a:lnTo>
                  <a:lnTo>
                    <a:pt x="465" y="498"/>
                  </a:lnTo>
                  <a:lnTo>
                    <a:pt x="464" y="510"/>
                  </a:lnTo>
                  <a:lnTo>
                    <a:pt x="463" y="521"/>
                  </a:lnTo>
                  <a:lnTo>
                    <a:pt x="461" y="532"/>
                  </a:lnTo>
                  <a:lnTo>
                    <a:pt x="459" y="544"/>
                  </a:lnTo>
                  <a:lnTo>
                    <a:pt x="455" y="554"/>
                  </a:lnTo>
                  <a:lnTo>
                    <a:pt x="451" y="565"/>
                  </a:lnTo>
                  <a:lnTo>
                    <a:pt x="446" y="575"/>
                  </a:lnTo>
                  <a:lnTo>
                    <a:pt x="439" y="586"/>
                  </a:lnTo>
                  <a:lnTo>
                    <a:pt x="433" y="596"/>
                  </a:lnTo>
                  <a:lnTo>
                    <a:pt x="425" y="605"/>
                  </a:lnTo>
                  <a:lnTo>
                    <a:pt x="416" y="614"/>
                  </a:lnTo>
                  <a:lnTo>
                    <a:pt x="413" y="618"/>
                  </a:lnTo>
                  <a:lnTo>
                    <a:pt x="409" y="621"/>
                  </a:lnTo>
                  <a:lnTo>
                    <a:pt x="403" y="624"/>
                  </a:lnTo>
                  <a:lnTo>
                    <a:pt x="397" y="629"/>
                  </a:lnTo>
                  <a:lnTo>
                    <a:pt x="381" y="636"/>
                  </a:lnTo>
                  <a:lnTo>
                    <a:pt x="365" y="642"/>
                  </a:lnTo>
                  <a:lnTo>
                    <a:pt x="349" y="646"/>
                  </a:lnTo>
                  <a:lnTo>
                    <a:pt x="333" y="647"/>
                  </a:lnTo>
                  <a:lnTo>
                    <a:pt x="318" y="647"/>
                  </a:lnTo>
                  <a:lnTo>
                    <a:pt x="302" y="645"/>
                  </a:lnTo>
                  <a:lnTo>
                    <a:pt x="287" y="641"/>
                  </a:lnTo>
                  <a:lnTo>
                    <a:pt x="273" y="637"/>
                  </a:lnTo>
                  <a:lnTo>
                    <a:pt x="262" y="634"/>
                  </a:lnTo>
                  <a:lnTo>
                    <a:pt x="252" y="630"/>
                  </a:lnTo>
                  <a:lnTo>
                    <a:pt x="243" y="625"/>
                  </a:lnTo>
                  <a:lnTo>
                    <a:pt x="233" y="620"/>
                  </a:lnTo>
                  <a:lnTo>
                    <a:pt x="214" y="608"/>
                  </a:lnTo>
                  <a:lnTo>
                    <a:pt x="195" y="595"/>
                  </a:lnTo>
                  <a:lnTo>
                    <a:pt x="177" y="578"/>
                  </a:lnTo>
                  <a:lnTo>
                    <a:pt x="158" y="558"/>
                  </a:lnTo>
                  <a:lnTo>
                    <a:pt x="140" y="536"/>
                  </a:lnTo>
                  <a:lnTo>
                    <a:pt x="121" y="511"/>
                  </a:lnTo>
                  <a:lnTo>
                    <a:pt x="0" y="347"/>
                  </a:lnTo>
                  <a:lnTo>
                    <a:pt x="478" y="0"/>
                  </a:lnTo>
                  <a:lnTo>
                    <a:pt x="590" y="15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8" name="Freeform 193"/>
            <p:cNvSpPr>
              <a:spLocks/>
            </p:cNvSpPr>
            <p:nvPr userDrawn="1"/>
          </p:nvSpPr>
          <p:spPr bwMode="auto">
            <a:xfrm>
              <a:off x="4874" y="2847"/>
              <a:ext cx="62" cy="60"/>
            </a:xfrm>
            <a:custGeom>
              <a:avLst/>
              <a:gdLst>
                <a:gd name="T0" fmla="*/ 624 w 624"/>
                <a:gd name="T1" fmla="*/ 251 h 598"/>
                <a:gd name="T2" fmla="*/ 486 w 624"/>
                <a:gd name="T3" fmla="*/ 214 h 598"/>
                <a:gd name="T4" fmla="*/ 454 w 624"/>
                <a:gd name="T5" fmla="*/ 176 h 598"/>
                <a:gd name="T6" fmla="*/ 419 w 624"/>
                <a:gd name="T7" fmla="*/ 145 h 598"/>
                <a:gd name="T8" fmla="*/ 381 w 624"/>
                <a:gd name="T9" fmla="*/ 124 h 598"/>
                <a:gd name="T10" fmla="*/ 362 w 624"/>
                <a:gd name="T11" fmla="*/ 116 h 598"/>
                <a:gd name="T12" fmla="*/ 343 w 624"/>
                <a:gd name="T13" fmla="*/ 111 h 598"/>
                <a:gd name="T14" fmla="*/ 324 w 624"/>
                <a:gd name="T15" fmla="*/ 108 h 598"/>
                <a:gd name="T16" fmla="*/ 304 w 624"/>
                <a:gd name="T17" fmla="*/ 107 h 598"/>
                <a:gd name="T18" fmla="*/ 284 w 624"/>
                <a:gd name="T19" fmla="*/ 108 h 598"/>
                <a:gd name="T20" fmla="*/ 263 w 624"/>
                <a:gd name="T21" fmla="*/ 111 h 598"/>
                <a:gd name="T22" fmla="*/ 243 w 624"/>
                <a:gd name="T23" fmla="*/ 116 h 598"/>
                <a:gd name="T24" fmla="*/ 223 w 624"/>
                <a:gd name="T25" fmla="*/ 124 h 598"/>
                <a:gd name="T26" fmla="*/ 183 w 624"/>
                <a:gd name="T27" fmla="*/ 147 h 598"/>
                <a:gd name="T28" fmla="*/ 150 w 624"/>
                <a:gd name="T29" fmla="*/ 178 h 598"/>
                <a:gd name="T30" fmla="*/ 136 w 624"/>
                <a:gd name="T31" fmla="*/ 195 h 598"/>
                <a:gd name="T32" fmla="*/ 124 w 624"/>
                <a:gd name="T33" fmla="*/ 212 h 598"/>
                <a:gd name="T34" fmla="*/ 114 w 624"/>
                <a:gd name="T35" fmla="*/ 230 h 598"/>
                <a:gd name="T36" fmla="*/ 107 w 624"/>
                <a:gd name="T37" fmla="*/ 249 h 598"/>
                <a:gd name="T38" fmla="*/ 103 w 624"/>
                <a:gd name="T39" fmla="*/ 268 h 598"/>
                <a:gd name="T40" fmla="*/ 100 w 624"/>
                <a:gd name="T41" fmla="*/ 289 h 598"/>
                <a:gd name="T42" fmla="*/ 99 w 624"/>
                <a:gd name="T43" fmla="*/ 308 h 598"/>
                <a:gd name="T44" fmla="*/ 100 w 624"/>
                <a:gd name="T45" fmla="*/ 329 h 598"/>
                <a:gd name="T46" fmla="*/ 109 w 624"/>
                <a:gd name="T47" fmla="*/ 371 h 598"/>
                <a:gd name="T48" fmla="*/ 127 w 624"/>
                <a:gd name="T49" fmla="*/ 413 h 598"/>
                <a:gd name="T50" fmla="*/ 154 w 624"/>
                <a:gd name="T51" fmla="*/ 455 h 598"/>
                <a:gd name="T52" fmla="*/ 272 w 624"/>
                <a:gd name="T53" fmla="*/ 382 h 598"/>
                <a:gd name="T54" fmla="*/ 270 w 624"/>
                <a:gd name="T55" fmla="*/ 221 h 598"/>
                <a:gd name="T56" fmla="*/ 338 w 624"/>
                <a:gd name="T57" fmla="*/ 460 h 598"/>
                <a:gd name="T58" fmla="*/ 146 w 624"/>
                <a:gd name="T59" fmla="*/ 598 h 598"/>
                <a:gd name="T60" fmla="*/ 71 w 624"/>
                <a:gd name="T61" fmla="*/ 493 h 598"/>
                <a:gd name="T62" fmla="*/ 51 w 624"/>
                <a:gd name="T63" fmla="*/ 461 h 598"/>
                <a:gd name="T64" fmla="*/ 35 w 624"/>
                <a:gd name="T65" fmla="*/ 429 h 598"/>
                <a:gd name="T66" fmla="*/ 21 w 624"/>
                <a:gd name="T67" fmla="*/ 397 h 598"/>
                <a:gd name="T68" fmla="*/ 11 w 624"/>
                <a:gd name="T69" fmla="*/ 366 h 598"/>
                <a:gd name="T70" fmla="*/ 5 w 624"/>
                <a:gd name="T71" fmla="*/ 334 h 598"/>
                <a:gd name="T72" fmla="*/ 1 w 624"/>
                <a:gd name="T73" fmla="*/ 304 h 598"/>
                <a:gd name="T74" fmla="*/ 0 w 624"/>
                <a:gd name="T75" fmla="*/ 273 h 598"/>
                <a:gd name="T76" fmla="*/ 3 w 624"/>
                <a:gd name="T77" fmla="*/ 243 h 598"/>
                <a:gd name="T78" fmla="*/ 8 w 624"/>
                <a:gd name="T79" fmla="*/ 214 h 598"/>
                <a:gd name="T80" fmla="*/ 17 w 624"/>
                <a:gd name="T81" fmla="*/ 187 h 598"/>
                <a:gd name="T82" fmla="*/ 28 w 624"/>
                <a:gd name="T83" fmla="*/ 160 h 598"/>
                <a:gd name="T84" fmla="*/ 42 w 624"/>
                <a:gd name="T85" fmla="*/ 133 h 598"/>
                <a:gd name="T86" fmla="*/ 59 w 624"/>
                <a:gd name="T87" fmla="*/ 109 h 598"/>
                <a:gd name="T88" fmla="*/ 79 w 624"/>
                <a:gd name="T89" fmla="*/ 87 h 598"/>
                <a:gd name="T90" fmla="*/ 102 w 624"/>
                <a:gd name="T91" fmla="*/ 64 h 598"/>
                <a:gd name="T92" fmla="*/ 128 w 624"/>
                <a:gd name="T93" fmla="*/ 46 h 598"/>
                <a:gd name="T94" fmla="*/ 156 w 624"/>
                <a:gd name="T95" fmla="*/ 30 h 598"/>
                <a:gd name="T96" fmla="*/ 184 w 624"/>
                <a:gd name="T97" fmla="*/ 18 h 598"/>
                <a:gd name="T98" fmla="*/ 212 w 624"/>
                <a:gd name="T99" fmla="*/ 9 h 598"/>
                <a:gd name="T100" fmla="*/ 242 w 624"/>
                <a:gd name="T101" fmla="*/ 4 h 598"/>
                <a:gd name="T102" fmla="*/ 271 w 624"/>
                <a:gd name="T103" fmla="*/ 0 h 598"/>
                <a:gd name="T104" fmla="*/ 301 w 624"/>
                <a:gd name="T105" fmla="*/ 1 h 598"/>
                <a:gd name="T106" fmla="*/ 329 w 624"/>
                <a:gd name="T107" fmla="*/ 5 h 598"/>
                <a:gd name="T108" fmla="*/ 359 w 624"/>
                <a:gd name="T109" fmla="*/ 11 h 598"/>
                <a:gd name="T110" fmla="*/ 388 w 624"/>
                <a:gd name="T111" fmla="*/ 22 h 598"/>
                <a:gd name="T112" fmla="*/ 416 w 624"/>
                <a:gd name="T113" fmla="*/ 34 h 598"/>
                <a:gd name="T114" fmla="*/ 444 w 624"/>
                <a:gd name="T115" fmla="*/ 50 h 598"/>
                <a:gd name="T116" fmla="*/ 471 w 624"/>
                <a:gd name="T117" fmla="*/ 70 h 598"/>
                <a:gd name="T118" fmla="*/ 497 w 624"/>
                <a:gd name="T119" fmla="*/ 93 h 598"/>
                <a:gd name="T120" fmla="*/ 523 w 624"/>
                <a:gd name="T121" fmla="*/ 118 h 598"/>
                <a:gd name="T122" fmla="*/ 547 w 624"/>
                <a:gd name="T123" fmla="*/ 147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8">
                  <a:moveTo>
                    <a:pt x="559" y="162"/>
                  </a:moveTo>
                  <a:lnTo>
                    <a:pt x="624" y="251"/>
                  </a:lnTo>
                  <a:lnTo>
                    <a:pt x="551" y="305"/>
                  </a:lnTo>
                  <a:lnTo>
                    <a:pt x="486" y="214"/>
                  </a:lnTo>
                  <a:lnTo>
                    <a:pt x="470" y="194"/>
                  </a:lnTo>
                  <a:lnTo>
                    <a:pt x="454" y="176"/>
                  </a:lnTo>
                  <a:lnTo>
                    <a:pt x="437" y="159"/>
                  </a:lnTo>
                  <a:lnTo>
                    <a:pt x="419" y="145"/>
                  </a:lnTo>
                  <a:lnTo>
                    <a:pt x="400" y="133"/>
                  </a:lnTo>
                  <a:lnTo>
                    <a:pt x="381" y="124"/>
                  </a:lnTo>
                  <a:lnTo>
                    <a:pt x="372" y="120"/>
                  </a:lnTo>
                  <a:lnTo>
                    <a:pt x="362" y="116"/>
                  </a:lnTo>
                  <a:lnTo>
                    <a:pt x="353" y="113"/>
                  </a:lnTo>
                  <a:lnTo>
                    <a:pt x="343" y="111"/>
                  </a:lnTo>
                  <a:lnTo>
                    <a:pt x="333" y="109"/>
                  </a:lnTo>
                  <a:lnTo>
                    <a:pt x="324" y="108"/>
                  </a:lnTo>
                  <a:lnTo>
                    <a:pt x="313" y="107"/>
                  </a:lnTo>
                  <a:lnTo>
                    <a:pt x="304" y="107"/>
                  </a:lnTo>
                  <a:lnTo>
                    <a:pt x="294" y="107"/>
                  </a:lnTo>
                  <a:lnTo>
                    <a:pt x="284" y="108"/>
                  </a:lnTo>
                  <a:lnTo>
                    <a:pt x="274" y="109"/>
                  </a:lnTo>
                  <a:lnTo>
                    <a:pt x="263" y="111"/>
                  </a:lnTo>
                  <a:lnTo>
                    <a:pt x="254" y="113"/>
                  </a:lnTo>
                  <a:lnTo>
                    <a:pt x="243" y="116"/>
                  </a:lnTo>
                  <a:lnTo>
                    <a:pt x="234" y="121"/>
                  </a:lnTo>
                  <a:lnTo>
                    <a:pt x="223" y="124"/>
                  </a:lnTo>
                  <a:lnTo>
                    <a:pt x="203" y="134"/>
                  </a:lnTo>
                  <a:lnTo>
                    <a:pt x="183" y="147"/>
                  </a:lnTo>
                  <a:lnTo>
                    <a:pt x="164" y="162"/>
                  </a:lnTo>
                  <a:lnTo>
                    <a:pt x="150" y="178"/>
                  </a:lnTo>
                  <a:lnTo>
                    <a:pt x="142" y="187"/>
                  </a:lnTo>
                  <a:lnTo>
                    <a:pt x="136" y="195"/>
                  </a:lnTo>
                  <a:lnTo>
                    <a:pt x="129" y="204"/>
                  </a:lnTo>
                  <a:lnTo>
                    <a:pt x="124" y="212"/>
                  </a:lnTo>
                  <a:lnTo>
                    <a:pt x="119" y="222"/>
                  </a:lnTo>
                  <a:lnTo>
                    <a:pt x="114" y="230"/>
                  </a:lnTo>
                  <a:lnTo>
                    <a:pt x="111" y="240"/>
                  </a:lnTo>
                  <a:lnTo>
                    <a:pt x="107" y="249"/>
                  </a:lnTo>
                  <a:lnTo>
                    <a:pt x="105" y="259"/>
                  </a:lnTo>
                  <a:lnTo>
                    <a:pt x="103" y="268"/>
                  </a:lnTo>
                  <a:lnTo>
                    <a:pt x="101" y="278"/>
                  </a:lnTo>
                  <a:lnTo>
                    <a:pt x="100" y="289"/>
                  </a:lnTo>
                  <a:lnTo>
                    <a:pt x="99" y="298"/>
                  </a:lnTo>
                  <a:lnTo>
                    <a:pt x="99" y="308"/>
                  </a:lnTo>
                  <a:lnTo>
                    <a:pt x="99" y="318"/>
                  </a:lnTo>
                  <a:lnTo>
                    <a:pt x="100" y="329"/>
                  </a:lnTo>
                  <a:lnTo>
                    <a:pt x="104" y="349"/>
                  </a:lnTo>
                  <a:lnTo>
                    <a:pt x="109" y="371"/>
                  </a:lnTo>
                  <a:lnTo>
                    <a:pt x="117" y="392"/>
                  </a:lnTo>
                  <a:lnTo>
                    <a:pt x="127" y="413"/>
                  </a:lnTo>
                  <a:lnTo>
                    <a:pt x="139" y="433"/>
                  </a:lnTo>
                  <a:lnTo>
                    <a:pt x="154" y="455"/>
                  </a:lnTo>
                  <a:lnTo>
                    <a:pt x="160" y="464"/>
                  </a:lnTo>
                  <a:lnTo>
                    <a:pt x="272" y="382"/>
                  </a:lnTo>
                  <a:lnTo>
                    <a:pt x="194" y="276"/>
                  </a:lnTo>
                  <a:lnTo>
                    <a:pt x="270" y="221"/>
                  </a:lnTo>
                  <a:lnTo>
                    <a:pt x="407" y="409"/>
                  </a:lnTo>
                  <a:lnTo>
                    <a:pt x="338" y="460"/>
                  </a:lnTo>
                  <a:lnTo>
                    <a:pt x="224" y="542"/>
                  </a:lnTo>
                  <a:lnTo>
                    <a:pt x="146" y="598"/>
                  </a:lnTo>
                  <a:lnTo>
                    <a:pt x="82" y="509"/>
                  </a:lnTo>
                  <a:lnTo>
                    <a:pt x="71" y="493"/>
                  </a:lnTo>
                  <a:lnTo>
                    <a:pt x="60" y="477"/>
                  </a:lnTo>
                  <a:lnTo>
                    <a:pt x="51" y="461"/>
                  </a:lnTo>
                  <a:lnTo>
                    <a:pt x="42" y="445"/>
                  </a:lnTo>
                  <a:lnTo>
                    <a:pt x="35" y="429"/>
                  </a:lnTo>
                  <a:lnTo>
                    <a:pt x="27" y="413"/>
                  </a:lnTo>
                  <a:lnTo>
                    <a:pt x="21" y="397"/>
                  </a:lnTo>
                  <a:lnTo>
                    <a:pt x="16" y="381"/>
                  </a:lnTo>
                  <a:lnTo>
                    <a:pt x="11" y="366"/>
                  </a:lnTo>
                  <a:lnTo>
                    <a:pt x="7" y="350"/>
                  </a:lnTo>
                  <a:lnTo>
                    <a:pt x="5" y="334"/>
                  </a:lnTo>
                  <a:lnTo>
                    <a:pt x="2" y="318"/>
                  </a:lnTo>
                  <a:lnTo>
                    <a:pt x="1" y="304"/>
                  </a:lnTo>
                  <a:lnTo>
                    <a:pt x="0" y="289"/>
                  </a:lnTo>
                  <a:lnTo>
                    <a:pt x="0" y="273"/>
                  </a:lnTo>
                  <a:lnTo>
                    <a:pt x="1" y="258"/>
                  </a:lnTo>
                  <a:lnTo>
                    <a:pt x="3" y="243"/>
                  </a:lnTo>
                  <a:lnTo>
                    <a:pt x="5" y="229"/>
                  </a:lnTo>
                  <a:lnTo>
                    <a:pt x="8" y="214"/>
                  </a:lnTo>
                  <a:lnTo>
                    <a:pt x="12" y="200"/>
                  </a:lnTo>
                  <a:lnTo>
                    <a:pt x="17" y="187"/>
                  </a:lnTo>
                  <a:lnTo>
                    <a:pt x="22" y="173"/>
                  </a:lnTo>
                  <a:lnTo>
                    <a:pt x="28" y="160"/>
                  </a:lnTo>
                  <a:lnTo>
                    <a:pt x="35" y="146"/>
                  </a:lnTo>
                  <a:lnTo>
                    <a:pt x="42" y="133"/>
                  </a:lnTo>
                  <a:lnTo>
                    <a:pt x="51" y="122"/>
                  </a:lnTo>
                  <a:lnTo>
                    <a:pt x="59" y="109"/>
                  </a:lnTo>
                  <a:lnTo>
                    <a:pt x="69" y="97"/>
                  </a:lnTo>
                  <a:lnTo>
                    <a:pt x="79" y="87"/>
                  </a:lnTo>
                  <a:lnTo>
                    <a:pt x="90" y="75"/>
                  </a:lnTo>
                  <a:lnTo>
                    <a:pt x="102" y="64"/>
                  </a:lnTo>
                  <a:lnTo>
                    <a:pt x="114" y="55"/>
                  </a:lnTo>
                  <a:lnTo>
                    <a:pt x="128" y="46"/>
                  </a:lnTo>
                  <a:lnTo>
                    <a:pt x="142" y="38"/>
                  </a:lnTo>
                  <a:lnTo>
                    <a:pt x="156" y="30"/>
                  </a:lnTo>
                  <a:lnTo>
                    <a:pt x="170" y="24"/>
                  </a:lnTo>
                  <a:lnTo>
                    <a:pt x="184" y="18"/>
                  </a:lnTo>
                  <a:lnTo>
                    <a:pt x="198" y="13"/>
                  </a:lnTo>
                  <a:lnTo>
                    <a:pt x="212" y="9"/>
                  </a:lnTo>
                  <a:lnTo>
                    <a:pt x="227" y="6"/>
                  </a:lnTo>
                  <a:lnTo>
                    <a:pt x="242" y="4"/>
                  </a:lnTo>
                  <a:lnTo>
                    <a:pt x="256" y="1"/>
                  </a:lnTo>
                  <a:lnTo>
                    <a:pt x="271" y="0"/>
                  </a:lnTo>
                  <a:lnTo>
                    <a:pt x="286" y="0"/>
                  </a:lnTo>
                  <a:lnTo>
                    <a:pt x="301" y="1"/>
                  </a:lnTo>
                  <a:lnTo>
                    <a:pt x="315" y="3"/>
                  </a:lnTo>
                  <a:lnTo>
                    <a:pt x="329" y="5"/>
                  </a:lnTo>
                  <a:lnTo>
                    <a:pt x="344" y="8"/>
                  </a:lnTo>
                  <a:lnTo>
                    <a:pt x="359" y="11"/>
                  </a:lnTo>
                  <a:lnTo>
                    <a:pt x="373" y="16"/>
                  </a:lnTo>
                  <a:lnTo>
                    <a:pt x="388" y="22"/>
                  </a:lnTo>
                  <a:lnTo>
                    <a:pt x="402" y="27"/>
                  </a:lnTo>
                  <a:lnTo>
                    <a:pt x="416" y="34"/>
                  </a:lnTo>
                  <a:lnTo>
                    <a:pt x="430" y="42"/>
                  </a:lnTo>
                  <a:lnTo>
                    <a:pt x="444" y="50"/>
                  </a:lnTo>
                  <a:lnTo>
                    <a:pt x="458" y="60"/>
                  </a:lnTo>
                  <a:lnTo>
                    <a:pt x="471" y="70"/>
                  </a:lnTo>
                  <a:lnTo>
                    <a:pt x="484" y="81"/>
                  </a:lnTo>
                  <a:lnTo>
                    <a:pt x="497" y="93"/>
                  </a:lnTo>
                  <a:lnTo>
                    <a:pt x="510" y="105"/>
                  </a:lnTo>
                  <a:lnTo>
                    <a:pt x="523" y="118"/>
                  </a:lnTo>
                  <a:lnTo>
                    <a:pt x="535" y="132"/>
                  </a:lnTo>
                  <a:lnTo>
                    <a:pt x="547" y="147"/>
                  </a:lnTo>
                  <a:lnTo>
                    <a:pt x="559" y="16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9" name="Freeform 194"/>
            <p:cNvSpPr>
              <a:spLocks noEditPoints="1"/>
            </p:cNvSpPr>
            <p:nvPr userDrawn="1"/>
          </p:nvSpPr>
          <p:spPr bwMode="auto">
            <a:xfrm>
              <a:off x="5019" y="3217"/>
              <a:ext cx="64" cy="66"/>
            </a:xfrm>
            <a:custGeom>
              <a:avLst/>
              <a:gdLst>
                <a:gd name="T0" fmla="*/ 471 w 646"/>
                <a:gd name="T1" fmla="*/ 454 h 658"/>
                <a:gd name="T2" fmla="*/ 504 w 646"/>
                <a:gd name="T3" fmla="*/ 426 h 658"/>
                <a:gd name="T4" fmla="*/ 525 w 646"/>
                <a:gd name="T5" fmla="*/ 397 h 658"/>
                <a:gd name="T6" fmla="*/ 534 w 646"/>
                <a:gd name="T7" fmla="*/ 369 h 658"/>
                <a:gd name="T8" fmla="*/ 533 w 646"/>
                <a:gd name="T9" fmla="*/ 341 h 658"/>
                <a:gd name="T10" fmla="*/ 519 w 646"/>
                <a:gd name="T11" fmla="*/ 314 h 658"/>
                <a:gd name="T12" fmla="*/ 500 w 646"/>
                <a:gd name="T13" fmla="*/ 295 h 658"/>
                <a:gd name="T14" fmla="*/ 476 w 646"/>
                <a:gd name="T15" fmla="*/ 285 h 658"/>
                <a:gd name="T16" fmla="*/ 446 w 646"/>
                <a:gd name="T17" fmla="*/ 285 h 658"/>
                <a:gd name="T18" fmla="*/ 412 w 646"/>
                <a:gd name="T19" fmla="*/ 296 h 658"/>
                <a:gd name="T20" fmla="*/ 374 w 646"/>
                <a:gd name="T21" fmla="*/ 316 h 658"/>
                <a:gd name="T22" fmla="*/ 386 w 646"/>
                <a:gd name="T23" fmla="*/ 517 h 658"/>
                <a:gd name="T24" fmla="*/ 322 w 646"/>
                <a:gd name="T25" fmla="*/ 238 h 658"/>
                <a:gd name="T26" fmla="*/ 346 w 646"/>
                <a:gd name="T27" fmla="*/ 212 h 658"/>
                <a:gd name="T28" fmla="*/ 361 w 646"/>
                <a:gd name="T29" fmla="*/ 187 h 658"/>
                <a:gd name="T30" fmla="*/ 365 w 646"/>
                <a:gd name="T31" fmla="*/ 163 h 658"/>
                <a:gd name="T32" fmla="*/ 361 w 646"/>
                <a:gd name="T33" fmla="*/ 140 h 658"/>
                <a:gd name="T34" fmla="*/ 347 w 646"/>
                <a:gd name="T35" fmla="*/ 120 h 658"/>
                <a:gd name="T36" fmla="*/ 327 w 646"/>
                <a:gd name="T37" fmla="*/ 104 h 658"/>
                <a:gd name="T38" fmla="*/ 304 w 646"/>
                <a:gd name="T39" fmla="*/ 99 h 658"/>
                <a:gd name="T40" fmla="*/ 276 w 646"/>
                <a:gd name="T41" fmla="*/ 102 h 658"/>
                <a:gd name="T42" fmla="*/ 246 w 646"/>
                <a:gd name="T43" fmla="*/ 116 h 658"/>
                <a:gd name="T44" fmla="*/ 211 w 646"/>
                <a:gd name="T45" fmla="*/ 138 h 658"/>
                <a:gd name="T46" fmla="*/ 299 w 646"/>
                <a:gd name="T47" fmla="*/ 256 h 658"/>
                <a:gd name="T48" fmla="*/ 202 w 646"/>
                <a:gd name="T49" fmla="*/ 37 h 658"/>
                <a:gd name="T50" fmla="*/ 266 w 646"/>
                <a:gd name="T51" fmla="*/ 9 h 658"/>
                <a:gd name="T52" fmla="*/ 326 w 646"/>
                <a:gd name="T53" fmla="*/ 0 h 658"/>
                <a:gd name="T54" fmla="*/ 374 w 646"/>
                <a:gd name="T55" fmla="*/ 6 h 658"/>
                <a:gd name="T56" fmla="*/ 404 w 646"/>
                <a:gd name="T57" fmla="*/ 19 h 658"/>
                <a:gd name="T58" fmla="*/ 424 w 646"/>
                <a:gd name="T59" fmla="*/ 34 h 658"/>
                <a:gd name="T60" fmla="*/ 442 w 646"/>
                <a:gd name="T61" fmla="*/ 54 h 658"/>
                <a:gd name="T62" fmla="*/ 456 w 646"/>
                <a:gd name="T63" fmla="*/ 79 h 658"/>
                <a:gd name="T64" fmla="*/ 462 w 646"/>
                <a:gd name="T65" fmla="*/ 105 h 658"/>
                <a:gd name="T66" fmla="*/ 463 w 646"/>
                <a:gd name="T67" fmla="*/ 133 h 658"/>
                <a:gd name="T68" fmla="*/ 458 w 646"/>
                <a:gd name="T69" fmla="*/ 162 h 658"/>
                <a:gd name="T70" fmla="*/ 464 w 646"/>
                <a:gd name="T71" fmla="*/ 196 h 658"/>
                <a:gd name="T72" fmla="*/ 509 w 646"/>
                <a:gd name="T73" fmla="*/ 195 h 658"/>
                <a:gd name="T74" fmla="*/ 543 w 646"/>
                <a:gd name="T75" fmla="*/ 200 h 658"/>
                <a:gd name="T76" fmla="*/ 575 w 646"/>
                <a:gd name="T77" fmla="*/ 213 h 658"/>
                <a:gd name="T78" fmla="*/ 605 w 646"/>
                <a:gd name="T79" fmla="*/ 234 h 658"/>
                <a:gd name="T80" fmla="*/ 620 w 646"/>
                <a:gd name="T81" fmla="*/ 250 h 658"/>
                <a:gd name="T82" fmla="*/ 636 w 646"/>
                <a:gd name="T83" fmla="*/ 278 h 658"/>
                <a:gd name="T84" fmla="*/ 646 w 646"/>
                <a:gd name="T85" fmla="*/ 326 h 658"/>
                <a:gd name="T86" fmla="*/ 641 w 646"/>
                <a:gd name="T87" fmla="*/ 372 h 658"/>
                <a:gd name="T88" fmla="*/ 629 w 646"/>
                <a:gd name="T89" fmla="*/ 406 h 658"/>
                <a:gd name="T90" fmla="*/ 608 w 646"/>
                <a:gd name="T91" fmla="*/ 445 h 658"/>
                <a:gd name="T92" fmla="*/ 558 w 646"/>
                <a:gd name="T93" fmla="*/ 501 h 658"/>
                <a:gd name="T94" fmla="*/ 346 w 646"/>
                <a:gd name="T9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8">
                  <a:moveTo>
                    <a:pt x="386" y="517"/>
                  </a:moveTo>
                  <a:lnTo>
                    <a:pt x="458" y="464"/>
                  </a:lnTo>
                  <a:lnTo>
                    <a:pt x="471" y="454"/>
                  </a:lnTo>
                  <a:lnTo>
                    <a:pt x="483" y="445"/>
                  </a:lnTo>
                  <a:lnTo>
                    <a:pt x="494" y="435"/>
                  </a:lnTo>
                  <a:lnTo>
                    <a:pt x="504" y="426"/>
                  </a:lnTo>
                  <a:lnTo>
                    <a:pt x="512" y="416"/>
                  </a:lnTo>
                  <a:lnTo>
                    <a:pt x="518" y="406"/>
                  </a:lnTo>
                  <a:lnTo>
                    <a:pt x="525" y="397"/>
                  </a:lnTo>
                  <a:lnTo>
                    <a:pt x="529" y="387"/>
                  </a:lnTo>
                  <a:lnTo>
                    <a:pt x="532" y="379"/>
                  </a:lnTo>
                  <a:lnTo>
                    <a:pt x="534" y="369"/>
                  </a:lnTo>
                  <a:lnTo>
                    <a:pt x="535" y="360"/>
                  </a:lnTo>
                  <a:lnTo>
                    <a:pt x="535" y="350"/>
                  </a:lnTo>
                  <a:lnTo>
                    <a:pt x="533" y="341"/>
                  </a:lnTo>
                  <a:lnTo>
                    <a:pt x="530" y="332"/>
                  </a:lnTo>
                  <a:lnTo>
                    <a:pt x="525" y="322"/>
                  </a:lnTo>
                  <a:lnTo>
                    <a:pt x="519" y="314"/>
                  </a:lnTo>
                  <a:lnTo>
                    <a:pt x="513" y="306"/>
                  </a:lnTo>
                  <a:lnTo>
                    <a:pt x="507" y="300"/>
                  </a:lnTo>
                  <a:lnTo>
                    <a:pt x="500" y="295"/>
                  </a:lnTo>
                  <a:lnTo>
                    <a:pt x="493" y="290"/>
                  </a:lnTo>
                  <a:lnTo>
                    <a:pt x="484" y="287"/>
                  </a:lnTo>
                  <a:lnTo>
                    <a:pt x="476" y="285"/>
                  </a:lnTo>
                  <a:lnTo>
                    <a:pt x="466" y="284"/>
                  </a:lnTo>
                  <a:lnTo>
                    <a:pt x="457" y="284"/>
                  </a:lnTo>
                  <a:lnTo>
                    <a:pt x="446" y="285"/>
                  </a:lnTo>
                  <a:lnTo>
                    <a:pt x="435" y="287"/>
                  </a:lnTo>
                  <a:lnTo>
                    <a:pt x="424" y="290"/>
                  </a:lnTo>
                  <a:lnTo>
                    <a:pt x="412" y="296"/>
                  </a:lnTo>
                  <a:lnTo>
                    <a:pt x="400" y="301"/>
                  </a:lnTo>
                  <a:lnTo>
                    <a:pt x="388" y="308"/>
                  </a:lnTo>
                  <a:lnTo>
                    <a:pt x="374" y="316"/>
                  </a:lnTo>
                  <a:lnTo>
                    <a:pt x="360" y="326"/>
                  </a:lnTo>
                  <a:lnTo>
                    <a:pt x="286" y="380"/>
                  </a:lnTo>
                  <a:lnTo>
                    <a:pt x="386" y="517"/>
                  </a:lnTo>
                  <a:close/>
                  <a:moveTo>
                    <a:pt x="299" y="256"/>
                  </a:moveTo>
                  <a:lnTo>
                    <a:pt x="311" y="247"/>
                  </a:lnTo>
                  <a:lnTo>
                    <a:pt x="322" y="238"/>
                  </a:lnTo>
                  <a:lnTo>
                    <a:pt x="331" y="230"/>
                  </a:lnTo>
                  <a:lnTo>
                    <a:pt x="340" y="220"/>
                  </a:lnTo>
                  <a:lnTo>
                    <a:pt x="346" y="212"/>
                  </a:lnTo>
                  <a:lnTo>
                    <a:pt x="353" y="203"/>
                  </a:lnTo>
                  <a:lnTo>
                    <a:pt x="357" y="195"/>
                  </a:lnTo>
                  <a:lnTo>
                    <a:pt x="361" y="187"/>
                  </a:lnTo>
                  <a:lnTo>
                    <a:pt x="363" y="179"/>
                  </a:lnTo>
                  <a:lnTo>
                    <a:pt x="365" y="170"/>
                  </a:lnTo>
                  <a:lnTo>
                    <a:pt x="365" y="163"/>
                  </a:lnTo>
                  <a:lnTo>
                    <a:pt x="365" y="155"/>
                  </a:lnTo>
                  <a:lnTo>
                    <a:pt x="363" y="148"/>
                  </a:lnTo>
                  <a:lnTo>
                    <a:pt x="361" y="140"/>
                  </a:lnTo>
                  <a:lnTo>
                    <a:pt x="358" y="134"/>
                  </a:lnTo>
                  <a:lnTo>
                    <a:pt x="354" y="128"/>
                  </a:lnTo>
                  <a:lnTo>
                    <a:pt x="347" y="120"/>
                  </a:lnTo>
                  <a:lnTo>
                    <a:pt x="341" y="114"/>
                  </a:lnTo>
                  <a:lnTo>
                    <a:pt x="334" y="109"/>
                  </a:lnTo>
                  <a:lnTo>
                    <a:pt x="327" y="104"/>
                  </a:lnTo>
                  <a:lnTo>
                    <a:pt x="320" y="101"/>
                  </a:lnTo>
                  <a:lnTo>
                    <a:pt x="312" y="99"/>
                  </a:lnTo>
                  <a:lnTo>
                    <a:pt x="304" y="99"/>
                  </a:lnTo>
                  <a:lnTo>
                    <a:pt x="295" y="99"/>
                  </a:lnTo>
                  <a:lnTo>
                    <a:pt x="286" y="100"/>
                  </a:lnTo>
                  <a:lnTo>
                    <a:pt x="276" y="102"/>
                  </a:lnTo>
                  <a:lnTo>
                    <a:pt x="266" y="106"/>
                  </a:lnTo>
                  <a:lnTo>
                    <a:pt x="257" y="111"/>
                  </a:lnTo>
                  <a:lnTo>
                    <a:pt x="246" y="116"/>
                  </a:lnTo>
                  <a:lnTo>
                    <a:pt x="235" y="122"/>
                  </a:lnTo>
                  <a:lnTo>
                    <a:pt x="223" y="130"/>
                  </a:lnTo>
                  <a:lnTo>
                    <a:pt x="211" y="138"/>
                  </a:lnTo>
                  <a:lnTo>
                    <a:pt x="145" y="186"/>
                  </a:lnTo>
                  <a:lnTo>
                    <a:pt x="231" y="305"/>
                  </a:lnTo>
                  <a:lnTo>
                    <a:pt x="299" y="256"/>
                  </a:lnTo>
                  <a:close/>
                  <a:moveTo>
                    <a:pt x="155" y="68"/>
                  </a:moveTo>
                  <a:lnTo>
                    <a:pt x="179" y="51"/>
                  </a:lnTo>
                  <a:lnTo>
                    <a:pt x="202" y="37"/>
                  </a:lnTo>
                  <a:lnTo>
                    <a:pt x="224" y="26"/>
                  </a:lnTo>
                  <a:lnTo>
                    <a:pt x="245" y="16"/>
                  </a:lnTo>
                  <a:lnTo>
                    <a:pt x="266" y="9"/>
                  </a:lnTo>
                  <a:lnTo>
                    <a:pt x="287" y="3"/>
                  </a:lnTo>
                  <a:lnTo>
                    <a:pt x="306" y="1"/>
                  </a:lnTo>
                  <a:lnTo>
                    <a:pt x="326" y="0"/>
                  </a:lnTo>
                  <a:lnTo>
                    <a:pt x="342" y="1"/>
                  </a:lnTo>
                  <a:lnTo>
                    <a:pt x="358" y="2"/>
                  </a:lnTo>
                  <a:lnTo>
                    <a:pt x="374" y="6"/>
                  </a:lnTo>
                  <a:lnTo>
                    <a:pt x="389" y="12"/>
                  </a:lnTo>
                  <a:lnTo>
                    <a:pt x="396" y="15"/>
                  </a:lnTo>
                  <a:lnTo>
                    <a:pt x="404" y="19"/>
                  </a:lnTo>
                  <a:lnTo>
                    <a:pt x="410" y="23"/>
                  </a:lnTo>
                  <a:lnTo>
                    <a:pt x="417" y="29"/>
                  </a:lnTo>
                  <a:lnTo>
                    <a:pt x="424" y="34"/>
                  </a:lnTo>
                  <a:lnTo>
                    <a:pt x="430" y="40"/>
                  </a:lnTo>
                  <a:lnTo>
                    <a:pt x="437" y="47"/>
                  </a:lnTo>
                  <a:lnTo>
                    <a:pt x="442" y="54"/>
                  </a:lnTo>
                  <a:lnTo>
                    <a:pt x="447" y="62"/>
                  </a:lnTo>
                  <a:lnTo>
                    <a:pt x="451" y="70"/>
                  </a:lnTo>
                  <a:lnTo>
                    <a:pt x="456" y="79"/>
                  </a:lnTo>
                  <a:lnTo>
                    <a:pt x="459" y="87"/>
                  </a:lnTo>
                  <a:lnTo>
                    <a:pt x="461" y="96"/>
                  </a:lnTo>
                  <a:lnTo>
                    <a:pt x="462" y="105"/>
                  </a:lnTo>
                  <a:lnTo>
                    <a:pt x="463" y="115"/>
                  </a:lnTo>
                  <a:lnTo>
                    <a:pt x="463" y="123"/>
                  </a:lnTo>
                  <a:lnTo>
                    <a:pt x="463" y="133"/>
                  </a:lnTo>
                  <a:lnTo>
                    <a:pt x="462" y="143"/>
                  </a:lnTo>
                  <a:lnTo>
                    <a:pt x="460" y="152"/>
                  </a:lnTo>
                  <a:lnTo>
                    <a:pt x="458" y="162"/>
                  </a:lnTo>
                  <a:lnTo>
                    <a:pt x="453" y="181"/>
                  </a:lnTo>
                  <a:lnTo>
                    <a:pt x="444" y="200"/>
                  </a:lnTo>
                  <a:lnTo>
                    <a:pt x="464" y="196"/>
                  </a:lnTo>
                  <a:lnTo>
                    <a:pt x="487" y="194"/>
                  </a:lnTo>
                  <a:lnTo>
                    <a:pt x="497" y="194"/>
                  </a:lnTo>
                  <a:lnTo>
                    <a:pt x="509" y="195"/>
                  </a:lnTo>
                  <a:lnTo>
                    <a:pt x="521" y="196"/>
                  </a:lnTo>
                  <a:lnTo>
                    <a:pt x="531" y="198"/>
                  </a:lnTo>
                  <a:lnTo>
                    <a:pt x="543" y="200"/>
                  </a:lnTo>
                  <a:lnTo>
                    <a:pt x="554" y="204"/>
                  </a:lnTo>
                  <a:lnTo>
                    <a:pt x="564" y="208"/>
                  </a:lnTo>
                  <a:lnTo>
                    <a:pt x="575" y="213"/>
                  </a:lnTo>
                  <a:lnTo>
                    <a:pt x="585" y="219"/>
                  </a:lnTo>
                  <a:lnTo>
                    <a:pt x="595" y="226"/>
                  </a:lnTo>
                  <a:lnTo>
                    <a:pt x="605" y="234"/>
                  </a:lnTo>
                  <a:lnTo>
                    <a:pt x="613" y="243"/>
                  </a:lnTo>
                  <a:lnTo>
                    <a:pt x="617" y="247"/>
                  </a:lnTo>
                  <a:lnTo>
                    <a:pt x="620" y="250"/>
                  </a:lnTo>
                  <a:lnTo>
                    <a:pt x="624" y="255"/>
                  </a:lnTo>
                  <a:lnTo>
                    <a:pt x="629" y="262"/>
                  </a:lnTo>
                  <a:lnTo>
                    <a:pt x="636" y="278"/>
                  </a:lnTo>
                  <a:lnTo>
                    <a:pt x="642" y="294"/>
                  </a:lnTo>
                  <a:lnTo>
                    <a:pt x="645" y="310"/>
                  </a:lnTo>
                  <a:lnTo>
                    <a:pt x="646" y="326"/>
                  </a:lnTo>
                  <a:lnTo>
                    <a:pt x="646" y="341"/>
                  </a:lnTo>
                  <a:lnTo>
                    <a:pt x="644" y="356"/>
                  </a:lnTo>
                  <a:lnTo>
                    <a:pt x="641" y="372"/>
                  </a:lnTo>
                  <a:lnTo>
                    <a:pt x="636" y="387"/>
                  </a:lnTo>
                  <a:lnTo>
                    <a:pt x="633" y="397"/>
                  </a:lnTo>
                  <a:lnTo>
                    <a:pt x="629" y="406"/>
                  </a:lnTo>
                  <a:lnTo>
                    <a:pt x="625" y="416"/>
                  </a:lnTo>
                  <a:lnTo>
                    <a:pt x="619" y="426"/>
                  </a:lnTo>
                  <a:lnTo>
                    <a:pt x="608" y="445"/>
                  </a:lnTo>
                  <a:lnTo>
                    <a:pt x="594" y="464"/>
                  </a:lnTo>
                  <a:lnTo>
                    <a:pt x="577" y="482"/>
                  </a:lnTo>
                  <a:lnTo>
                    <a:pt x="558" y="501"/>
                  </a:lnTo>
                  <a:lnTo>
                    <a:pt x="535" y="520"/>
                  </a:lnTo>
                  <a:lnTo>
                    <a:pt x="510" y="539"/>
                  </a:lnTo>
                  <a:lnTo>
                    <a:pt x="346" y="658"/>
                  </a:lnTo>
                  <a:lnTo>
                    <a:pt x="0" y="181"/>
                  </a:lnTo>
                  <a:lnTo>
                    <a:pt x="155" y="68"/>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0" name="Freeform 195"/>
            <p:cNvSpPr>
              <a:spLocks/>
            </p:cNvSpPr>
            <p:nvPr userDrawn="1"/>
          </p:nvSpPr>
          <p:spPr bwMode="auto">
            <a:xfrm>
              <a:off x="5071" y="3178"/>
              <a:ext cx="60" cy="62"/>
            </a:xfrm>
            <a:custGeom>
              <a:avLst/>
              <a:gdLst>
                <a:gd name="T0" fmla="*/ 251 w 597"/>
                <a:gd name="T1" fmla="*/ 0 h 624"/>
                <a:gd name="T2" fmla="*/ 213 w 597"/>
                <a:gd name="T3" fmla="*/ 138 h 624"/>
                <a:gd name="T4" fmla="*/ 175 w 597"/>
                <a:gd name="T5" fmla="*/ 171 h 624"/>
                <a:gd name="T6" fmla="*/ 144 w 597"/>
                <a:gd name="T7" fmla="*/ 205 h 624"/>
                <a:gd name="T8" fmla="*/ 123 w 597"/>
                <a:gd name="T9" fmla="*/ 242 h 624"/>
                <a:gd name="T10" fmla="*/ 116 w 597"/>
                <a:gd name="T11" fmla="*/ 261 h 624"/>
                <a:gd name="T12" fmla="*/ 110 w 597"/>
                <a:gd name="T13" fmla="*/ 280 h 624"/>
                <a:gd name="T14" fmla="*/ 107 w 597"/>
                <a:gd name="T15" fmla="*/ 300 h 624"/>
                <a:gd name="T16" fmla="*/ 106 w 597"/>
                <a:gd name="T17" fmla="*/ 320 h 624"/>
                <a:gd name="T18" fmla="*/ 107 w 597"/>
                <a:gd name="T19" fmla="*/ 340 h 624"/>
                <a:gd name="T20" fmla="*/ 110 w 597"/>
                <a:gd name="T21" fmla="*/ 360 h 624"/>
                <a:gd name="T22" fmla="*/ 116 w 597"/>
                <a:gd name="T23" fmla="*/ 380 h 624"/>
                <a:gd name="T24" fmla="*/ 124 w 597"/>
                <a:gd name="T25" fmla="*/ 401 h 624"/>
                <a:gd name="T26" fmla="*/ 146 w 597"/>
                <a:gd name="T27" fmla="*/ 441 h 624"/>
                <a:gd name="T28" fmla="*/ 177 w 597"/>
                <a:gd name="T29" fmla="*/ 475 h 624"/>
                <a:gd name="T30" fmla="*/ 194 w 597"/>
                <a:gd name="T31" fmla="*/ 488 h 624"/>
                <a:gd name="T32" fmla="*/ 211 w 597"/>
                <a:gd name="T33" fmla="*/ 500 h 624"/>
                <a:gd name="T34" fmla="*/ 229 w 597"/>
                <a:gd name="T35" fmla="*/ 509 h 624"/>
                <a:gd name="T36" fmla="*/ 249 w 597"/>
                <a:gd name="T37" fmla="*/ 517 h 624"/>
                <a:gd name="T38" fmla="*/ 268 w 597"/>
                <a:gd name="T39" fmla="*/ 522 h 624"/>
                <a:gd name="T40" fmla="*/ 288 w 597"/>
                <a:gd name="T41" fmla="*/ 524 h 624"/>
                <a:gd name="T42" fmla="*/ 308 w 597"/>
                <a:gd name="T43" fmla="*/ 525 h 624"/>
                <a:gd name="T44" fmla="*/ 328 w 597"/>
                <a:gd name="T45" fmla="*/ 524 h 624"/>
                <a:gd name="T46" fmla="*/ 370 w 597"/>
                <a:gd name="T47" fmla="*/ 514 h 624"/>
                <a:gd name="T48" fmla="*/ 412 w 597"/>
                <a:gd name="T49" fmla="*/ 496 h 624"/>
                <a:gd name="T50" fmla="*/ 454 w 597"/>
                <a:gd name="T51" fmla="*/ 471 h 624"/>
                <a:gd name="T52" fmla="*/ 381 w 597"/>
                <a:gd name="T53" fmla="*/ 352 h 624"/>
                <a:gd name="T54" fmla="*/ 220 w 597"/>
                <a:gd name="T55" fmla="*/ 354 h 624"/>
                <a:gd name="T56" fmla="*/ 459 w 597"/>
                <a:gd name="T57" fmla="*/ 287 h 624"/>
                <a:gd name="T58" fmla="*/ 597 w 597"/>
                <a:gd name="T59" fmla="*/ 477 h 624"/>
                <a:gd name="T60" fmla="*/ 493 w 597"/>
                <a:gd name="T61" fmla="*/ 553 h 624"/>
                <a:gd name="T62" fmla="*/ 461 w 597"/>
                <a:gd name="T63" fmla="*/ 573 h 624"/>
                <a:gd name="T64" fmla="*/ 428 w 597"/>
                <a:gd name="T65" fmla="*/ 589 h 624"/>
                <a:gd name="T66" fmla="*/ 396 w 597"/>
                <a:gd name="T67" fmla="*/ 603 h 624"/>
                <a:gd name="T68" fmla="*/ 365 w 597"/>
                <a:gd name="T69" fmla="*/ 612 h 624"/>
                <a:gd name="T70" fmla="*/ 334 w 597"/>
                <a:gd name="T71" fmla="*/ 620 h 624"/>
                <a:gd name="T72" fmla="*/ 303 w 597"/>
                <a:gd name="T73" fmla="*/ 623 h 624"/>
                <a:gd name="T74" fmla="*/ 272 w 597"/>
                <a:gd name="T75" fmla="*/ 624 h 624"/>
                <a:gd name="T76" fmla="*/ 242 w 597"/>
                <a:gd name="T77" fmla="*/ 621 h 624"/>
                <a:gd name="T78" fmla="*/ 213 w 597"/>
                <a:gd name="T79" fmla="*/ 615 h 624"/>
                <a:gd name="T80" fmla="*/ 186 w 597"/>
                <a:gd name="T81" fmla="*/ 607 h 624"/>
                <a:gd name="T82" fmla="*/ 159 w 597"/>
                <a:gd name="T83" fmla="*/ 596 h 624"/>
                <a:gd name="T84" fmla="*/ 133 w 597"/>
                <a:gd name="T85" fmla="*/ 581 h 624"/>
                <a:gd name="T86" fmla="*/ 108 w 597"/>
                <a:gd name="T87" fmla="*/ 564 h 624"/>
                <a:gd name="T88" fmla="*/ 86 w 597"/>
                <a:gd name="T89" fmla="*/ 544 h 624"/>
                <a:gd name="T90" fmla="*/ 64 w 597"/>
                <a:gd name="T91" fmla="*/ 522 h 624"/>
                <a:gd name="T92" fmla="*/ 45 w 597"/>
                <a:gd name="T93" fmla="*/ 495 h 624"/>
                <a:gd name="T94" fmla="*/ 30 w 597"/>
                <a:gd name="T95" fmla="*/ 468 h 624"/>
                <a:gd name="T96" fmla="*/ 18 w 597"/>
                <a:gd name="T97" fmla="*/ 440 h 624"/>
                <a:gd name="T98" fmla="*/ 8 w 597"/>
                <a:gd name="T99" fmla="*/ 411 h 624"/>
                <a:gd name="T100" fmla="*/ 3 w 597"/>
                <a:gd name="T101" fmla="*/ 382 h 624"/>
                <a:gd name="T102" fmla="*/ 0 w 597"/>
                <a:gd name="T103" fmla="*/ 353 h 624"/>
                <a:gd name="T104" fmla="*/ 1 w 597"/>
                <a:gd name="T105" fmla="*/ 323 h 624"/>
                <a:gd name="T106" fmla="*/ 4 w 597"/>
                <a:gd name="T107" fmla="*/ 294 h 624"/>
                <a:gd name="T108" fmla="*/ 10 w 597"/>
                <a:gd name="T109" fmla="*/ 264 h 624"/>
                <a:gd name="T110" fmla="*/ 21 w 597"/>
                <a:gd name="T111" fmla="*/ 236 h 624"/>
                <a:gd name="T112" fmla="*/ 34 w 597"/>
                <a:gd name="T113" fmla="*/ 208 h 624"/>
                <a:gd name="T114" fmla="*/ 50 w 597"/>
                <a:gd name="T115" fmla="*/ 179 h 624"/>
                <a:gd name="T116" fmla="*/ 69 w 597"/>
                <a:gd name="T117" fmla="*/ 153 h 624"/>
                <a:gd name="T118" fmla="*/ 92 w 597"/>
                <a:gd name="T119" fmla="*/ 126 h 624"/>
                <a:gd name="T120" fmla="*/ 118 w 597"/>
                <a:gd name="T121" fmla="*/ 101 h 624"/>
                <a:gd name="T122" fmla="*/ 146 w 597"/>
                <a:gd name="T123" fmla="*/ 7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4">
                  <a:moveTo>
                    <a:pt x="161" y="64"/>
                  </a:moveTo>
                  <a:lnTo>
                    <a:pt x="251" y="0"/>
                  </a:lnTo>
                  <a:lnTo>
                    <a:pt x="304" y="72"/>
                  </a:lnTo>
                  <a:lnTo>
                    <a:pt x="213" y="138"/>
                  </a:lnTo>
                  <a:lnTo>
                    <a:pt x="193" y="154"/>
                  </a:lnTo>
                  <a:lnTo>
                    <a:pt x="175" y="171"/>
                  </a:lnTo>
                  <a:lnTo>
                    <a:pt x="159" y="188"/>
                  </a:lnTo>
                  <a:lnTo>
                    <a:pt x="144" y="205"/>
                  </a:lnTo>
                  <a:lnTo>
                    <a:pt x="133" y="223"/>
                  </a:lnTo>
                  <a:lnTo>
                    <a:pt x="123" y="242"/>
                  </a:lnTo>
                  <a:lnTo>
                    <a:pt x="119" y="252"/>
                  </a:lnTo>
                  <a:lnTo>
                    <a:pt x="116" y="261"/>
                  </a:lnTo>
                  <a:lnTo>
                    <a:pt x="112" y="271"/>
                  </a:lnTo>
                  <a:lnTo>
                    <a:pt x="110" y="280"/>
                  </a:lnTo>
                  <a:lnTo>
                    <a:pt x="108" y="290"/>
                  </a:lnTo>
                  <a:lnTo>
                    <a:pt x="107" y="300"/>
                  </a:lnTo>
                  <a:lnTo>
                    <a:pt x="106" y="310"/>
                  </a:lnTo>
                  <a:lnTo>
                    <a:pt x="106" y="320"/>
                  </a:lnTo>
                  <a:lnTo>
                    <a:pt x="106" y="330"/>
                  </a:lnTo>
                  <a:lnTo>
                    <a:pt x="107" y="340"/>
                  </a:lnTo>
                  <a:lnTo>
                    <a:pt x="108" y="350"/>
                  </a:lnTo>
                  <a:lnTo>
                    <a:pt x="110" y="360"/>
                  </a:lnTo>
                  <a:lnTo>
                    <a:pt x="112" y="370"/>
                  </a:lnTo>
                  <a:lnTo>
                    <a:pt x="116" y="380"/>
                  </a:lnTo>
                  <a:lnTo>
                    <a:pt x="120" y="391"/>
                  </a:lnTo>
                  <a:lnTo>
                    <a:pt x="124" y="401"/>
                  </a:lnTo>
                  <a:lnTo>
                    <a:pt x="134" y="421"/>
                  </a:lnTo>
                  <a:lnTo>
                    <a:pt x="146" y="441"/>
                  </a:lnTo>
                  <a:lnTo>
                    <a:pt x="161" y="459"/>
                  </a:lnTo>
                  <a:lnTo>
                    <a:pt x="177" y="475"/>
                  </a:lnTo>
                  <a:lnTo>
                    <a:pt x="186" y="481"/>
                  </a:lnTo>
                  <a:lnTo>
                    <a:pt x="194" y="488"/>
                  </a:lnTo>
                  <a:lnTo>
                    <a:pt x="203" y="494"/>
                  </a:lnTo>
                  <a:lnTo>
                    <a:pt x="211" y="500"/>
                  </a:lnTo>
                  <a:lnTo>
                    <a:pt x="221" y="505"/>
                  </a:lnTo>
                  <a:lnTo>
                    <a:pt x="229" y="509"/>
                  </a:lnTo>
                  <a:lnTo>
                    <a:pt x="239" y="513"/>
                  </a:lnTo>
                  <a:lnTo>
                    <a:pt x="249" y="517"/>
                  </a:lnTo>
                  <a:lnTo>
                    <a:pt x="258" y="519"/>
                  </a:lnTo>
                  <a:lnTo>
                    <a:pt x="268" y="522"/>
                  </a:lnTo>
                  <a:lnTo>
                    <a:pt x="277" y="523"/>
                  </a:lnTo>
                  <a:lnTo>
                    <a:pt x="288" y="524"/>
                  </a:lnTo>
                  <a:lnTo>
                    <a:pt x="297" y="525"/>
                  </a:lnTo>
                  <a:lnTo>
                    <a:pt x="308" y="525"/>
                  </a:lnTo>
                  <a:lnTo>
                    <a:pt x="318" y="525"/>
                  </a:lnTo>
                  <a:lnTo>
                    <a:pt x="328" y="524"/>
                  </a:lnTo>
                  <a:lnTo>
                    <a:pt x="348" y="521"/>
                  </a:lnTo>
                  <a:lnTo>
                    <a:pt x="370" y="514"/>
                  </a:lnTo>
                  <a:lnTo>
                    <a:pt x="391" y="507"/>
                  </a:lnTo>
                  <a:lnTo>
                    <a:pt x="412" y="496"/>
                  </a:lnTo>
                  <a:lnTo>
                    <a:pt x="434" y="485"/>
                  </a:lnTo>
                  <a:lnTo>
                    <a:pt x="454" y="471"/>
                  </a:lnTo>
                  <a:lnTo>
                    <a:pt x="463" y="463"/>
                  </a:lnTo>
                  <a:lnTo>
                    <a:pt x="381" y="352"/>
                  </a:lnTo>
                  <a:lnTo>
                    <a:pt x="275" y="429"/>
                  </a:lnTo>
                  <a:lnTo>
                    <a:pt x="220" y="354"/>
                  </a:lnTo>
                  <a:lnTo>
                    <a:pt x="408" y="217"/>
                  </a:lnTo>
                  <a:lnTo>
                    <a:pt x="459" y="287"/>
                  </a:lnTo>
                  <a:lnTo>
                    <a:pt x="541" y="400"/>
                  </a:lnTo>
                  <a:lnTo>
                    <a:pt x="597" y="477"/>
                  </a:lnTo>
                  <a:lnTo>
                    <a:pt x="509" y="542"/>
                  </a:lnTo>
                  <a:lnTo>
                    <a:pt x="493" y="553"/>
                  </a:lnTo>
                  <a:lnTo>
                    <a:pt x="477" y="563"/>
                  </a:lnTo>
                  <a:lnTo>
                    <a:pt x="461" y="573"/>
                  </a:lnTo>
                  <a:lnTo>
                    <a:pt x="444" y="581"/>
                  </a:lnTo>
                  <a:lnTo>
                    <a:pt x="428" y="589"/>
                  </a:lnTo>
                  <a:lnTo>
                    <a:pt x="412" y="596"/>
                  </a:lnTo>
                  <a:lnTo>
                    <a:pt x="396" y="603"/>
                  </a:lnTo>
                  <a:lnTo>
                    <a:pt x="380" y="608"/>
                  </a:lnTo>
                  <a:lnTo>
                    <a:pt x="365" y="612"/>
                  </a:lnTo>
                  <a:lnTo>
                    <a:pt x="350" y="617"/>
                  </a:lnTo>
                  <a:lnTo>
                    <a:pt x="334" y="620"/>
                  </a:lnTo>
                  <a:lnTo>
                    <a:pt x="318" y="622"/>
                  </a:lnTo>
                  <a:lnTo>
                    <a:pt x="303" y="623"/>
                  </a:lnTo>
                  <a:lnTo>
                    <a:pt x="288" y="624"/>
                  </a:lnTo>
                  <a:lnTo>
                    <a:pt x="272" y="624"/>
                  </a:lnTo>
                  <a:lnTo>
                    <a:pt x="257" y="623"/>
                  </a:lnTo>
                  <a:lnTo>
                    <a:pt x="242" y="621"/>
                  </a:lnTo>
                  <a:lnTo>
                    <a:pt x="228" y="619"/>
                  </a:lnTo>
                  <a:lnTo>
                    <a:pt x="213" y="615"/>
                  </a:lnTo>
                  <a:lnTo>
                    <a:pt x="200" y="612"/>
                  </a:lnTo>
                  <a:lnTo>
                    <a:pt x="186" y="607"/>
                  </a:lnTo>
                  <a:lnTo>
                    <a:pt x="172" y="602"/>
                  </a:lnTo>
                  <a:lnTo>
                    <a:pt x="159" y="596"/>
                  </a:lnTo>
                  <a:lnTo>
                    <a:pt x="145" y="589"/>
                  </a:lnTo>
                  <a:lnTo>
                    <a:pt x="133" y="581"/>
                  </a:lnTo>
                  <a:lnTo>
                    <a:pt x="121" y="573"/>
                  </a:lnTo>
                  <a:lnTo>
                    <a:pt x="108" y="564"/>
                  </a:lnTo>
                  <a:lnTo>
                    <a:pt x="96" y="555"/>
                  </a:lnTo>
                  <a:lnTo>
                    <a:pt x="86" y="544"/>
                  </a:lnTo>
                  <a:lnTo>
                    <a:pt x="74" y="534"/>
                  </a:lnTo>
                  <a:lnTo>
                    <a:pt x="64" y="522"/>
                  </a:lnTo>
                  <a:lnTo>
                    <a:pt x="54" y="509"/>
                  </a:lnTo>
                  <a:lnTo>
                    <a:pt x="45" y="495"/>
                  </a:lnTo>
                  <a:lnTo>
                    <a:pt x="37" y="481"/>
                  </a:lnTo>
                  <a:lnTo>
                    <a:pt x="30" y="468"/>
                  </a:lnTo>
                  <a:lnTo>
                    <a:pt x="23" y="454"/>
                  </a:lnTo>
                  <a:lnTo>
                    <a:pt x="18" y="440"/>
                  </a:lnTo>
                  <a:lnTo>
                    <a:pt x="12" y="425"/>
                  </a:lnTo>
                  <a:lnTo>
                    <a:pt x="8" y="411"/>
                  </a:lnTo>
                  <a:lnTo>
                    <a:pt x="5" y="396"/>
                  </a:lnTo>
                  <a:lnTo>
                    <a:pt x="3" y="382"/>
                  </a:lnTo>
                  <a:lnTo>
                    <a:pt x="1" y="368"/>
                  </a:lnTo>
                  <a:lnTo>
                    <a:pt x="0" y="353"/>
                  </a:lnTo>
                  <a:lnTo>
                    <a:pt x="0" y="338"/>
                  </a:lnTo>
                  <a:lnTo>
                    <a:pt x="1" y="323"/>
                  </a:lnTo>
                  <a:lnTo>
                    <a:pt x="2" y="309"/>
                  </a:lnTo>
                  <a:lnTo>
                    <a:pt x="4" y="294"/>
                  </a:lnTo>
                  <a:lnTo>
                    <a:pt x="7" y="279"/>
                  </a:lnTo>
                  <a:lnTo>
                    <a:pt x="10" y="264"/>
                  </a:lnTo>
                  <a:lnTo>
                    <a:pt x="16" y="251"/>
                  </a:lnTo>
                  <a:lnTo>
                    <a:pt x="21" y="236"/>
                  </a:lnTo>
                  <a:lnTo>
                    <a:pt x="26" y="222"/>
                  </a:lnTo>
                  <a:lnTo>
                    <a:pt x="34" y="208"/>
                  </a:lnTo>
                  <a:lnTo>
                    <a:pt x="41" y="193"/>
                  </a:lnTo>
                  <a:lnTo>
                    <a:pt x="50" y="179"/>
                  </a:lnTo>
                  <a:lnTo>
                    <a:pt x="59" y="165"/>
                  </a:lnTo>
                  <a:lnTo>
                    <a:pt x="69" y="153"/>
                  </a:lnTo>
                  <a:lnTo>
                    <a:pt x="81" y="139"/>
                  </a:lnTo>
                  <a:lnTo>
                    <a:pt x="92" y="126"/>
                  </a:lnTo>
                  <a:lnTo>
                    <a:pt x="104" y="113"/>
                  </a:lnTo>
                  <a:lnTo>
                    <a:pt x="118" y="101"/>
                  </a:lnTo>
                  <a:lnTo>
                    <a:pt x="132" y="88"/>
                  </a:lnTo>
                  <a:lnTo>
                    <a:pt x="146" y="76"/>
                  </a:lnTo>
                  <a:lnTo>
                    <a:pt x="161" y="64"/>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1" name="Freeform 196"/>
            <p:cNvSpPr>
              <a:spLocks noEditPoints="1"/>
            </p:cNvSpPr>
            <p:nvPr userDrawn="1"/>
          </p:nvSpPr>
          <p:spPr bwMode="auto">
            <a:xfrm>
              <a:off x="5231" y="3080"/>
              <a:ext cx="65" cy="66"/>
            </a:xfrm>
            <a:custGeom>
              <a:avLst/>
              <a:gdLst>
                <a:gd name="T0" fmla="*/ 175 w 646"/>
                <a:gd name="T1" fmla="*/ 204 h 658"/>
                <a:gd name="T2" fmla="*/ 143 w 646"/>
                <a:gd name="T3" fmla="*/ 233 h 658"/>
                <a:gd name="T4" fmla="*/ 121 w 646"/>
                <a:gd name="T5" fmla="*/ 262 h 658"/>
                <a:gd name="T6" fmla="*/ 111 w 646"/>
                <a:gd name="T7" fmla="*/ 289 h 658"/>
                <a:gd name="T8" fmla="*/ 113 w 646"/>
                <a:gd name="T9" fmla="*/ 317 h 658"/>
                <a:gd name="T10" fmla="*/ 127 w 646"/>
                <a:gd name="T11" fmla="*/ 345 h 658"/>
                <a:gd name="T12" fmla="*/ 147 w 646"/>
                <a:gd name="T13" fmla="*/ 364 h 658"/>
                <a:gd name="T14" fmla="*/ 170 w 646"/>
                <a:gd name="T15" fmla="*/ 373 h 658"/>
                <a:gd name="T16" fmla="*/ 200 w 646"/>
                <a:gd name="T17" fmla="*/ 373 h 658"/>
                <a:gd name="T18" fmla="*/ 234 w 646"/>
                <a:gd name="T19" fmla="*/ 363 h 658"/>
                <a:gd name="T20" fmla="*/ 272 w 646"/>
                <a:gd name="T21" fmla="*/ 342 h 658"/>
                <a:gd name="T22" fmla="*/ 261 w 646"/>
                <a:gd name="T23" fmla="*/ 141 h 658"/>
                <a:gd name="T24" fmla="*/ 324 w 646"/>
                <a:gd name="T25" fmla="*/ 420 h 658"/>
                <a:gd name="T26" fmla="*/ 300 w 646"/>
                <a:gd name="T27" fmla="*/ 447 h 658"/>
                <a:gd name="T28" fmla="*/ 286 w 646"/>
                <a:gd name="T29" fmla="*/ 471 h 658"/>
                <a:gd name="T30" fmla="*/ 281 w 646"/>
                <a:gd name="T31" fmla="*/ 496 h 658"/>
                <a:gd name="T32" fmla="*/ 285 w 646"/>
                <a:gd name="T33" fmla="*/ 518 h 658"/>
                <a:gd name="T34" fmla="*/ 299 w 646"/>
                <a:gd name="T35" fmla="*/ 538 h 658"/>
                <a:gd name="T36" fmla="*/ 319 w 646"/>
                <a:gd name="T37" fmla="*/ 554 h 658"/>
                <a:gd name="T38" fmla="*/ 342 w 646"/>
                <a:gd name="T39" fmla="*/ 559 h 658"/>
                <a:gd name="T40" fmla="*/ 370 w 646"/>
                <a:gd name="T41" fmla="*/ 556 h 658"/>
                <a:gd name="T42" fmla="*/ 401 w 646"/>
                <a:gd name="T43" fmla="*/ 542 h 658"/>
                <a:gd name="T44" fmla="*/ 435 w 646"/>
                <a:gd name="T45" fmla="*/ 520 h 658"/>
                <a:gd name="T46" fmla="*/ 346 w 646"/>
                <a:gd name="T47" fmla="*/ 402 h 658"/>
                <a:gd name="T48" fmla="*/ 444 w 646"/>
                <a:gd name="T49" fmla="*/ 621 h 658"/>
                <a:gd name="T50" fmla="*/ 380 w 646"/>
                <a:gd name="T51" fmla="*/ 650 h 658"/>
                <a:gd name="T52" fmla="*/ 320 w 646"/>
                <a:gd name="T53" fmla="*/ 658 h 658"/>
                <a:gd name="T54" fmla="*/ 273 w 646"/>
                <a:gd name="T55" fmla="*/ 652 h 658"/>
                <a:gd name="T56" fmla="*/ 242 w 646"/>
                <a:gd name="T57" fmla="*/ 639 h 658"/>
                <a:gd name="T58" fmla="*/ 222 w 646"/>
                <a:gd name="T59" fmla="*/ 624 h 658"/>
                <a:gd name="T60" fmla="*/ 204 w 646"/>
                <a:gd name="T61" fmla="*/ 604 h 658"/>
                <a:gd name="T62" fmla="*/ 190 w 646"/>
                <a:gd name="T63" fmla="*/ 580 h 658"/>
                <a:gd name="T64" fmla="*/ 184 w 646"/>
                <a:gd name="T65" fmla="*/ 553 h 658"/>
                <a:gd name="T66" fmla="*/ 183 w 646"/>
                <a:gd name="T67" fmla="*/ 525 h 658"/>
                <a:gd name="T68" fmla="*/ 188 w 646"/>
                <a:gd name="T69" fmla="*/ 497 h 658"/>
                <a:gd name="T70" fmla="*/ 182 w 646"/>
                <a:gd name="T71" fmla="*/ 463 h 658"/>
                <a:gd name="T72" fmla="*/ 137 w 646"/>
                <a:gd name="T73" fmla="*/ 464 h 658"/>
                <a:gd name="T74" fmla="*/ 103 w 646"/>
                <a:gd name="T75" fmla="*/ 458 h 658"/>
                <a:gd name="T76" fmla="*/ 71 w 646"/>
                <a:gd name="T77" fmla="*/ 446 h 658"/>
                <a:gd name="T78" fmla="*/ 41 w 646"/>
                <a:gd name="T79" fmla="*/ 424 h 658"/>
                <a:gd name="T80" fmla="*/ 26 w 646"/>
                <a:gd name="T81" fmla="*/ 408 h 658"/>
                <a:gd name="T82" fmla="*/ 10 w 646"/>
                <a:gd name="T83" fmla="*/ 381 h 658"/>
                <a:gd name="T84" fmla="*/ 0 w 646"/>
                <a:gd name="T85" fmla="*/ 333 h 658"/>
                <a:gd name="T86" fmla="*/ 5 w 646"/>
                <a:gd name="T87" fmla="*/ 286 h 658"/>
                <a:gd name="T88" fmla="*/ 17 w 646"/>
                <a:gd name="T89" fmla="*/ 252 h 658"/>
                <a:gd name="T90" fmla="*/ 38 w 646"/>
                <a:gd name="T91" fmla="*/ 214 h 658"/>
                <a:gd name="T92" fmla="*/ 88 w 646"/>
                <a:gd name="T93" fmla="*/ 157 h 658"/>
                <a:gd name="T94" fmla="*/ 300 w 646"/>
                <a:gd name="T9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8">
                  <a:moveTo>
                    <a:pt x="261" y="141"/>
                  </a:moveTo>
                  <a:lnTo>
                    <a:pt x="188" y="195"/>
                  </a:lnTo>
                  <a:lnTo>
                    <a:pt x="175" y="204"/>
                  </a:lnTo>
                  <a:lnTo>
                    <a:pt x="164" y="214"/>
                  </a:lnTo>
                  <a:lnTo>
                    <a:pt x="153" y="223"/>
                  </a:lnTo>
                  <a:lnTo>
                    <a:pt x="143" y="233"/>
                  </a:lnTo>
                  <a:lnTo>
                    <a:pt x="135" y="242"/>
                  </a:lnTo>
                  <a:lnTo>
                    <a:pt x="127" y="252"/>
                  </a:lnTo>
                  <a:lnTo>
                    <a:pt x="121" y="262"/>
                  </a:lnTo>
                  <a:lnTo>
                    <a:pt x="117" y="271"/>
                  </a:lnTo>
                  <a:lnTo>
                    <a:pt x="114" y="281"/>
                  </a:lnTo>
                  <a:lnTo>
                    <a:pt x="111" y="289"/>
                  </a:lnTo>
                  <a:lnTo>
                    <a:pt x="110" y="299"/>
                  </a:lnTo>
                  <a:lnTo>
                    <a:pt x="111" y="308"/>
                  </a:lnTo>
                  <a:lnTo>
                    <a:pt x="113" y="317"/>
                  </a:lnTo>
                  <a:lnTo>
                    <a:pt x="117" y="327"/>
                  </a:lnTo>
                  <a:lnTo>
                    <a:pt x="121" y="336"/>
                  </a:lnTo>
                  <a:lnTo>
                    <a:pt x="127" y="345"/>
                  </a:lnTo>
                  <a:lnTo>
                    <a:pt x="133" y="352"/>
                  </a:lnTo>
                  <a:lnTo>
                    <a:pt x="139" y="358"/>
                  </a:lnTo>
                  <a:lnTo>
                    <a:pt x="147" y="364"/>
                  </a:lnTo>
                  <a:lnTo>
                    <a:pt x="154" y="368"/>
                  </a:lnTo>
                  <a:lnTo>
                    <a:pt x="161" y="371"/>
                  </a:lnTo>
                  <a:lnTo>
                    <a:pt x="170" y="373"/>
                  </a:lnTo>
                  <a:lnTo>
                    <a:pt x="180" y="374"/>
                  </a:lnTo>
                  <a:lnTo>
                    <a:pt x="189" y="374"/>
                  </a:lnTo>
                  <a:lnTo>
                    <a:pt x="200" y="373"/>
                  </a:lnTo>
                  <a:lnTo>
                    <a:pt x="210" y="371"/>
                  </a:lnTo>
                  <a:lnTo>
                    <a:pt x="222" y="368"/>
                  </a:lnTo>
                  <a:lnTo>
                    <a:pt x="234" y="363"/>
                  </a:lnTo>
                  <a:lnTo>
                    <a:pt x="245" y="357"/>
                  </a:lnTo>
                  <a:lnTo>
                    <a:pt x="259" y="350"/>
                  </a:lnTo>
                  <a:lnTo>
                    <a:pt x="272" y="342"/>
                  </a:lnTo>
                  <a:lnTo>
                    <a:pt x="286" y="333"/>
                  </a:lnTo>
                  <a:lnTo>
                    <a:pt x="360" y="279"/>
                  </a:lnTo>
                  <a:lnTo>
                    <a:pt x="261" y="141"/>
                  </a:lnTo>
                  <a:close/>
                  <a:moveTo>
                    <a:pt x="346" y="402"/>
                  </a:moveTo>
                  <a:lnTo>
                    <a:pt x="335" y="412"/>
                  </a:lnTo>
                  <a:lnTo>
                    <a:pt x="324" y="420"/>
                  </a:lnTo>
                  <a:lnTo>
                    <a:pt x="315" y="429"/>
                  </a:lnTo>
                  <a:lnTo>
                    <a:pt x="307" y="438"/>
                  </a:lnTo>
                  <a:lnTo>
                    <a:pt x="300" y="447"/>
                  </a:lnTo>
                  <a:lnTo>
                    <a:pt x="293" y="455"/>
                  </a:lnTo>
                  <a:lnTo>
                    <a:pt x="289" y="464"/>
                  </a:lnTo>
                  <a:lnTo>
                    <a:pt x="286" y="471"/>
                  </a:lnTo>
                  <a:lnTo>
                    <a:pt x="283" y="480"/>
                  </a:lnTo>
                  <a:lnTo>
                    <a:pt x="282" y="488"/>
                  </a:lnTo>
                  <a:lnTo>
                    <a:pt x="281" y="496"/>
                  </a:lnTo>
                  <a:lnTo>
                    <a:pt x="282" y="503"/>
                  </a:lnTo>
                  <a:lnTo>
                    <a:pt x="283" y="511"/>
                  </a:lnTo>
                  <a:lnTo>
                    <a:pt x="285" y="518"/>
                  </a:lnTo>
                  <a:lnTo>
                    <a:pt x="288" y="524"/>
                  </a:lnTo>
                  <a:lnTo>
                    <a:pt x="292" y="531"/>
                  </a:lnTo>
                  <a:lnTo>
                    <a:pt x="299" y="538"/>
                  </a:lnTo>
                  <a:lnTo>
                    <a:pt x="305" y="545"/>
                  </a:lnTo>
                  <a:lnTo>
                    <a:pt x="312" y="550"/>
                  </a:lnTo>
                  <a:lnTo>
                    <a:pt x="319" y="554"/>
                  </a:lnTo>
                  <a:lnTo>
                    <a:pt x="326" y="557"/>
                  </a:lnTo>
                  <a:lnTo>
                    <a:pt x="335" y="559"/>
                  </a:lnTo>
                  <a:lnTo>
                    <a:pt x="342" y="559"/>
                  </a:lnTo>
                  <a:lnTo>
                    <a:pt x="352" y="559"/>
                  </a:lnTo>
                  <a:lnTo>
                    <a:pt x="360" y="558"/>
                  </a:lnTo>
                  <a:lnTo>
                    <a:pt x="370" y="556"/>
                  </a:lnTo>
                  <a:lnTo>
                    <a:pt x="379" y="552"/>
                  </a:lnTo>
                  <a:lnTo>
                    <a:pt x="390" y="548"/>
                  </a:lnTo>
                  <a:lnTo>
                    <a:pt x="401" y="542"/>
                  </a:lnTo>
                  <a:lnTo>
                    <a:pt x="411" y="536"/>
                  </a:lnTo>
                  <a:lnTo>
                    <a:pt x="423" y="529"/>
                  </a:lnTo>
                  <a:lnTo>
                    <a:pt x="435" y="520"/>
                  </a:lnTo>
                  <a:lnTo>
                    <a:pt x="501" y="472"/>
                  </a:lnTo>
                  <a:lnTo>
                    <a:pt x="414" y="353"/>
                  </a:lnTo>
                  <a:lnTo>
                    <a:pt x="346" y="402"/>
                  </a:lnTo>
                  <a:close/>
                  <a:moveTo>
                    <a:pt x="492" y="590"/>
                  </a:moveTo>
                  <a:lnTo>
                    <a:pt x="468" y="607"/>
                  </a:lnTo>
                  <a:lnTo>
                    <a:pt x="444" y="621"/>
                  </a:lnTo>
                  <a:lnTo>
                    <a:pt x="422" y="633"/>
                  </a:lnTo>
                  <a:lnTo>
                    <a:pt x="401" y="642"/>
                  </a:lnTo>
                  <a:lnTo>
                    <a:pt x="380" y="650"/>
                  </a:lnTo>
                  <a:lnTo>
                    <a:pt x="360" y="655"/>
                  </a:lnTo>
                  <a:lnTo>
                    <a:pt x="340" y="657"/>
                  </a:lnTo>
                  <a:lnTo>
                    <a:pt x="320" y="658"/>
                  </a:lnTo>
                  <a:lnTo>
                    <a:pt x="305" y="657"/>
                  </a:lnTo>
                  <a:lnTo>
                    <a:pt x="289" y="656"/>
                  </a:lnTo>
                  <a:lnTo>
                    <a:pt x="273" y="652"/>
                  </a:lnTo>
                  <a:lnTo>
                    <a:pt x="257" y="647"/>
                  </a:lnTo>
                  <a:lnTo>
                    <a:pt x="250" y="644"/>
                  </a:lnTo>
                  <a:lnTo>
                    <a:pt x="242" y="639"/>
                  </a:lnTo>
                  <a:lnTo>
                    <a:pt x="236" y="635"/>
                  </a:lnTo>
                  <a:lnTo>
                    <a:pt x="228" y="630"/>
                  </a:lnTo>
                  <a:lnTo>
                    <a:pt x="222" y="624"/>
                  </a:lnTo>
                  <a:lnTo>
                    <a:pt x="216" y="618"/>
                  </a:lnTo>
                  <a:lnTo>
                    <a:pt x="209" y="612"/>
                  </a:lnTo>
                  <a:lnTo>
                    <a:pt x="204" y="604"/>
                  </a:lnTo>
                  <a:lnTo>
                    <a:pt x="199" y="597"/>
                  </a:lnTo>
                  <a:lnTo>
                    <a:pt x="194" y="588"/>
                  </a:lnTo>
                  <a:lnTo>
                    <a:pt x="190" y="580"/>
                  </a:lnTo>
                  <a:lnTo>
                    <a:pt x="187" y="571"/>
                  </a:lnTo>
                  <a:lnTo>
                    <a:pt x="185" y="563"/>
                  </a:lnTo>
                  <a:lnTo>
                    <a:pt x="184" y="553"/>
                  </a:lnTo>
                  <a:lnTo>
                    <a:pt x="183" y="544"/>
                  </a:lnTo>
                  <a:lnTo>
                    <a:pt x="183" y="535"/>
                  </a:lnTo>
                  <a:lnTo>
                    <a:pt x="183" y="525"/>
                  </a:lnTo>
                  <a:lnTo>
                    <a:pt x="184" y="516"/>
                  </a:lnTo>
                  <a:lnTo>
                    <a:pt x="186" y="506"/>
                  </a:lnTo>
                  <a:lnTo>
                    <a:pt x="188" y="497"/>
                  </a:lnTo>
                  <a:lnTo>
                    <a:pt x="194" y="478"/>
                  </a:lnTo>
                  <a:lnTo>
                    <a:pt x="203" y="459"/>
                  </a:lnTo>
                  <a:lnTo>
                    <a:pt x="182" y="463"/>
                  </a:lnTo>
                  <a:lnTo>
                    <a:pt x="159" y="465"/>
                  </a:lnTo>
                  <a:lnTo>
                    <a:pt x="149" y="465"/>
                  </a:lnTo>
                  <a:lnTo>
                    <a:pt x="137" y="464"/>
                  </a:lnTo>
                  <a:lnTo>
                    <a:pt x="126" y="463"/>
                  </a:lnTo>
                  <a:lnTo>
                    <a:pt x="115" y="461"/>
                  </a:lnTo>
                  <a:lnTo>
                    <a:pt x="103" y="458"/>
                  </a:lnTo>
                  <a:lnTo>
                    <a:pt x="92" y="455"/>
                  </a:lnTo>
                  <a:lnTo>
                    <a:pt x="82" y="451"/>
                  </a:lnTo>
                  <a:lnTo>
                    <a:pt x="71" y="446"/>
                  </a:lnTo>
                  <a:lnTo>
                    <a:pt x="60" y="439"/>
                  </a:lnTo>
                  <a:lnTo>
                    <a:pt x="51" y="433"/>
                  </a:lnTo>
                  <a:lnTo>
                    <a:pt x="41" y="424"/>
                  </a:lnTo>
                  <a:lnTo>
                    <a:pt x="33" y="416"/>
                  </a:lnTo>
                  <a:lnTo>
                    <a:pt x="30" y="412"/>
                  </a:lnTo>
                  <a:lnTo>
                    <a:pt x="26" y="408"/>
                  </a:lnTo>
                  <a:lnTo>
                    <a:pt x="23" y="403"/>
                  </a:lnTo>
                  <a:lnTo>
                    <a:pt x="18" y="397"/>
                  </a:lnTo>
                  <a:lnTo>
                    <a:pt x="10" y="381"/>
                  </a:lnTo>
                  <a:lnTo>
                    <a:pt x="5" y="365"/>
                  </a:lnTo>
                  <a:lnTo>
                    <a:pt x="2" y="349"/>
                  </a:lnTo>
                  <a:lnTo>
                    <a:pt x="0" y="333"/>
                  </a:lnTo>
                  <a:lnTo>
                    <a:pt x="0" y="317"/>
                  </a:lnTo>
                  <a:lnTo>
                    <a:pt x="2" y="302"/>
                  </a:lnTo>
                  <a:lnTo>
                    <a:pt x="5" y="286"/>
                  </a:lnTo>
                  <a:lnTo>
                    <a:pt x="9" y="271"/>
                  </a:lnTo>
                  <a:lnTo>
                    <a:pt x="13" y="262"/>
                  </a:lnTo>
                  <a:lnTo>
                    <a:pt x="17" y="252"/>
                  </a:lnTo>
                  <a:lnTo>
                    <a:pt x="21" y="242"/>
                  </a:lnTo>
                  <a:lnTo>
                    <a:pt x="26" y="233"/>
                  </a:lnTo>
                  <a:lnTo>
                    <a:pt x="38" y="214"/>
                  </a:lnTo>
                  <a:lnTo>
                    <a:pt x="52" y="195"/>
                  </a:lnTo>
                  <a:lnTo>
                    <a:pt x="69" y="177"/>
                  </a:lnTo>
                  <a:lnTo>
                    <a:pt x="88" y="157"/>
                  </a:lnTo>
                  <a:lnTo>
                    <a:pt x="110" y="139"/>
                  </a:lnTo>
                  <a:lnTo>
                    <a:pt x="136" y="120"/>
                  </a:lnTo>
                  <a:lnTo>
                    <a:pt x="300" y="0"/>
                  </a:lnTo>
                  <a:lnTo>
                    <a:pt x="646" y="478"/>
                  </a:lnTo>
                  <a:lnTo>
                    <a:pt x="492" y="59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2" name="Freeform 197"/>
            <p:cNvSpPr>
              <a:spLocks/>
            </p:cNvSpPr>
            <p:nvPr userDrawn="1"/>
          </p:nvSpPr>
          <p:spPr bwMode="auto">
            <a:xfrm>
              <a:off x="5184" y="3123"/>
              <a:ext cx="60" cy="62"/>
            </a:xfrm>
            <a:custGeom>
              <a:avLst/>
              <a:gdLst>
                <a:gd name="T0" fmla="*/ 346 w 597"/>
                <a:gd name="T1" fmla="*/ 625 h 625"/>
                <a:gd name="T2" fmla="*/ 384 w 597"/>
                <a:gd name="T3" fmla="*/ 487 h 625"/>
                <a:gd name="T4" fmla="*/ 423 w 597"/>
                <a:gd name="T5" fmla="*/ 454 h 625"/>
                <a:gd name="T6" fmla="*/ 453 w 597"/>
                <a:gd name="T7" fmla="*/ 420 h 625"/>
                <a:gd name="T8" fmla="*/ 474 w 597"/>
                <a:gd name="T9" fmla="*/ 382 h 625"/>
                <a:gd name="T10" fmla="*/ 481 w 597"/>
                <a:gd name="T11" fmla="*/ 363 h 625"/>
                <a:gd name="T12" fmla="*/ 487 w 597"/>
                <a:gd name="T13" fmla="*/ 344 h 625"/>
                <a:gd name="T14" fmla="*/ 490 w 597"/>
                <a:gd name="T15" fmla="*/ 325 h 625"/>
                <a:gd name="T16" fmla="*/ 492 w 597"/>
                <a:gd name="T17" fmla="*/ 305 h 625"/>
                <a:gd name="T18" fmla="*/ 490 w 597"/>
                <a:gd name="T19" fmla="*/ 284 h 625"/>
                <a:gd name="T20" fmla="*/ 487 w 597"/>
                <a:gd name="T21" fmla="*/ 264 h 625"/>
                <a:gd name="T22" fmla="*/ 481 w 597"/>
                <a:gd name="T23" fmla="*/ 244 h 625"/>
                <a:gd name="T24" fmla="*/ 474 w 597"/>
                <a:gd name="T25" fmla="*/ 224 h 625"/>
                <a:gd name="T26" fmla="*/ 450 w 597"/>
                <a:gd name="T27" fmla="*/ 183 h 625"/>
                <a:gd name="T28" fmla="*/ 420 w 597"/>
                <a:gd name="T29" fmla="*/ 149 h 625"/>
                <a:gd name="T30" fmla="*/ 403 w 597"/>
                <a:gd name="T31" fmla="*/ 137 h 625"/>
                <a:gd name="T32" fmla="*/ 386 w 597"/>
                <a:gd name="T33" fmla="*/ 125 h 625"/>
                <a:gd name="T34" fmla="*/ 367 w 597"/>
                <a:gd name="T35" fmla="*/ 115 h 625"/>
                <a:gd name="T36" fmla="*/ 348 w 597"/>
                <a:gd name="T37" fmla="*/ 108 h 625"/>
                <a:gd name="T38" fmla="*/ 329 w 597"/>
                <a:gd name="T39" fmla="*/ 103 h 625"/>
                <a:gd name="T40" fmla="*/ 310 w 597"/>
                <a:gd name="T41" fmla="*/ 100 h 625"/>
                <a:gd name="T42" fmla="*/ 290 w 597"/>
                <a:gd name="T43" fmla="*/ 99 h 625"/>
                <a:gd name="T44" fmla="*/ 269 w 597"/>
                <a:gd name="T45" fmla="*/ 100 h 625"/>
                <a:gd name="T46" fmla="*/ 227 w 597"/>
                <a:gd name="T47" fmla="*/ 110 h 625"/>
                <a:gd name="T48" fmla="*/ 186 w 597"/>
                <a:gd name="T49" fmla="*/ 128 h 625"/>
                <a:gd name="T50" fmla="*/ 143 w 597"/>
                <a:gd name="T51" fmla="*/ 154 h 625"/>
                <a:gd name="T52" fmla="*/ 215 w 597"/>
                <a:gd name="T53" fmla="*/ 273 h 625"/>
                <a:gd name="T54" fmla="*/ 377 w 597"/>
                <a:gd name="T55" fmla="*/ 271 h 625"/>
                <a:gd name="T56" fmla="*/ 138 w 597"/>
                <a:gd name="T57" fmla="*/ 338 h 625"/>
                <a:gd name="T58" fmla="*/ 0 w 597"/>
                <a:gd name="T59" fmla="*/ 147 h 625"/>
                <a:gd name="T60" fmla="*/ 105 w 597"/>
                <a:gd name="T61" fmla="*/ 72 h 625"/>
                <a:gd name="T62" fmla="*/ 137 w 597"/>
                <a:gd name="T63" fmla="*/ 52 h 625"/>
                <a:gd name="T64" fmla="*/ 169 w 597"/>
                <a:gd name="T65" fmla="*/ 36 h 625"/>
                <a:gd name="T66" fmla="*/ 201 w 597"/>
                <a:gd name="T67" fmla="*/ 22 h 625"/>
                <a:gd name="T68" fmla="*/ 232 w 597"/>
                <a:gd name="T69" fmla="*/ 12 h 625"/>
                <a:gd name="T70" fmla="*/ 263 w 597"/>
                <a:gd name="T71" fmla="*/ 5 h 625"/>
                <a:gd name="T72" fmla="*/ 294 w 597"/>
                <a:gd name="T73" fmla="*/ 2 h 625"/>
                <a:gd name="T74" fmla="*/ 325 w 597"/>
                <a:gd name="T75" fmla="*/ 0 h 625"/>
                <a:gd name="T76" fmla="*/ 355 w 597"/>
                <a:gd name="T77" fmla="*/ 4 h 625"/>
                <a:gd name="T78" fmla="*/ 383 w 597"/>
                <a:gd name="T79" fmla="*/ 9 h 625"/>
                <a:gd name="T80" fmla="*/ 411 w 597"/>
                <a:gd name="T81" fmla="*/ 17 h 625"/>
                <a:gd name="T82" fmla="*/ 439 w 597"/>
                <a:gd name="T83" fmla="*/ 28 h 625"/>
                <a:gd name="T84" fmla="*/ 464 w 597"/>
                <a:gd name="T85" fmla="*/ 43 h 625"/>
                <a:gd name="T86" fmla="*/ 489 w 597"/>
                <a:gd name="T87" fmla="*/ 60 h 625"/>
                <a:gd name="T88" fmla="*/ 512 w 597"/>
                <a:gd name="T89" fmla="*/ 80 h 625"/>
                <a:gd name="T90" fmla="*/ 533 w 597"/>
                <a:gd name="T91" fmla="*/ 103 h 625"/>
                <a:gd name="T92" fmla="*/ 552 w 597"/>
                <a:gd name="T93" fmla="*/ 129 h 625"/>
                <a:gd name="T94" fmla="*/ 567 w 597"/>
                <a:gd name="T95" fmla="*/ 157 h 625"/>
                <a:gd name="T96" fmla="*/ 580 w 597"/>
                <a:gd name="T97" fmla="*/ 184 h 625"/>
                <a:gd name="T98" fmla="*/ 589 w 597"/>
                <a:gd name="T99" fmla="*/ 213 h 625"/>
                <a:gd name="T100" fmla="*/ 595 w 597"/>
                <a:gd name="T101" fmla="*/ 242 h 625"/>
                <a:gd name="T102" fmla="*/ 597 w 597"/>
                <a:gd name="T103" fmla="*/ 272 h 625"/>
                <a:gd name="T104" fmla="*/ 597 w 597"/>
                <a:gd name="T105" fmla="*/ 301 h 625"/>
                <a:gd name="T106" fmla="*/ 593 w 597"/>
                <a:gd name="T107" fmla="*/ 330 h 625"/>
                <a:gd name="T108" fmla="*/ 586 w 597"/>
                <a:gd name="T109" fmla="*/ 360 h 625"/>
                <a:gd name="T110" fmla="*/ 577 w 597"/>
                <a:gd name="T111" fmla="*/ 389 h 625"/>
                <a:gd name="T112" fmla="*/ 563 w 597"/>
                <a:gd name="T113" fmla="*/ 416 h 625"/>
                <a:gd name="T114" fmla="*/ 547 w 597"/>
                <a:gd name="T115" fmla="*/ 445 h 625"/>
                <a:gd name="T116" fmla="*/ 528 w 597"/>
                <a:gd name="T117" fmla="*/ 472 h 625"/>
                <a:gd name="T118" fmla="*/ 506 w 597"/>
                <a:gd name="T119" fmla="*/ 498 h 625"/>
                <a:gd name="T120" fmla="*/ 480 w 597"/>
                <a:gd name="T121" fmla="*/ 524 h 625"/>
                <a:gd name="T122" fmla="*/ 450 w 597"/>
                <a:gd name="T123" fmla="*/ 54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5">
                  <a:moveTo>
                    <a:pt x="436" y="560"/>
                  </a:moveTo>
                  <a:lnTo>
                    <a:pt x="346" y="625"/>
                  </a:lnTo>
                  <a:lnTo>
                    <a:pt x="294" y="553"/>
                  </a:lnTo>
                  <a:lnTo>
                    <a:pt x="384" y="487"/>
                  </a:lnTo>
                  <a:lnTo>
                    <a:pt x="405" y="471"/>
                  </a:lnTo>
                  <a:lnTo>
                    <a:pt x="423" y="454"/>
                  </a:lnTo>
                  <a:lnTo>
                    <a:pt x="439" y="437"/>
                  </a:lnTo>
                  <a:lnTo>
                    <a:pt x="453" y="420"/>
                  </a:lnTo>
                  <a:lnTo>
                    <a:pt x="464" y="401"/>
                  </a:lnTo>
                  <a:lnTo>
                    <a:pt x="474" y="382"/>
                  </a:lnTo>
                  <a:lnTo>
                    <a:pt x="478" y="373"/>
                  </a:lnTo>
                  <a:lnTo>
                    <a:pt x="481" y="363"/>
                  </a:lnTo>
                  <a:lnTo>
                    <a:pt x="484" y="354"/>
                  </a:lnTo>
                  <a:lnTo>
                    <a:pt x="487" y="344"/>
                  </a:lnTo>
                  <a:lnTo>
                    <a:pt x="489" y="334"/>
                  </a:lnTo>
                  <a:lnTo>
                    <a:pt x="490" y="325"/>
                  </a:lnTo>
                  <a:lnTo>
                    <a:pt x="491" y="314"/>
                  </a:lnTo>
                  <a:lnTo>
                    <a:pt x="492" y="305"/>
                  </a:lnTo>
                  <a:lnTo>
                    <a:pt x="491" y="295"/>
                  </a:lnTo>
                  <a:lnTo>
                    <a:pt x="490" y="284"/>
                  </a:lnTo>
                  <a:lnTo>
                    <a:pt x="489" y="275"/>
                  </a:lnTo>
                  <a:lnTo>
                    <a:pt x="487" y="264"/>
                  </a:lnTo>
                  <a:lnTo>
                    <a:pt x="484" y="255"/>
                  </a:lnTo>
                  <a:lnTo>
                    <a:pt x="481" y="244"/>
                  </a:lnTo>
                  <a:lnTo>
                    <a:pt x="478" y="234"/>
                  </a:lnTo>
                  <a:lnTo>
                    <a:pt x="474" y="224"/>
                  </a:lnTo>
                  <a:lnTo>
                    <a:pt x="463" y="204"/>
                  </a:lnTo>
                  <a:lnTo>
                    <a:pt x="450" y="183"/>
                  </a:lnTo>
                  <a:lnTo>
                    <a:pt x="436" y="165"/>
                  </a:lnTo>
                  <a:lnTo>
                    <a:pt x="420" y="149"/>
                  </a:lnTo>
                  <a:lnTo>
                    <a:pt x="411" y="143"/>
                  </a:lnTo>
                  <a:lnTo>
                    <a:pt x="403" y="137"/>
                  </a:lnTo>
                  <a:lnTo>
                    <a:pt x="394" y="130"/>
                  </a:lnTo>
                  <a:lnTo>
                    <a:pt x="386" y="125"/>
                  </a:lnTo>
                  <a:lnTo>
                    <a:pt x="376" y="120"/>
                  </a:lnTo>
                  <a:lnTo>
                    <a:pt x="367" y="115"/>
                  </a:lnTo>
                  <a:lnTo>
                    <a:pt x="358" y="111"/>
                  </a:lnTo>
                  <a:lnTo>
                    <a:pt x="348" y="108"/>
                  </a:lnTo>
                  <a:lnTo>
                    <a:pt x="339" y="106"/>
                  </a:lnTo>
                  <a:lnTo>
                    <a:pt x="329" y="103"/>
                  </a:lnTo>
                  <a:lnTo>
                    <a:pt x="320" y="102"/>
                  </a:lnTo>
                  <a:lnTo>
                    <a:pt x="310" y="100"/>
                  </a:lnTo>
                  <a:lnTo>
                    <a:pt x="299" y="99"/>
                  </a:lnTo>
                  <a:lnTo>
                    <a:pt x="290" y="99"/>
                  </a:lnTo>
                  <a:lnTo>
                    <a:pt x="279" y="99"/>
                  </a:lnTo>
                  <a:lnTo>
                    <a:pt x="269" y="100"/>
                  </a:lnTo>
                  <a:lnTo>
                    <a:pt x="248" y="105"/>
                  </a:lnTo>
                  <a:lnTo>
                    <a:pt x="227" y="110"/>
                  </a:lnTo>
                  <a:lnTo>
                    <a:pt x="207" y="117"/>
                  </a:lnTo>
                  <a:lnTo>
                    <a:pt x="186" y="128"/>
                  </a:lnTo>
                  <a:lnTo>
                    <a:pt x="164" y="140"/>
                  </a:lnTo>
                  <a:lnTo>
                    <a:pt x="143" y="154"/>
                  </a:lnTo>
                  <a:lnTo>
                    <a:pt x="134" y="161"/>
                  </a:lnTo>
                  <a:lnTo>
                    <a:pt x="215" y="273"/>
                  </a:lnTo>
                  <a:lnTo>
                    <a:pt x="323" y="195"/>
                  </a:lnTo>
                  <a:lnTo>
                    <a:pt x="377" y="271"/>
                  </a:lnTo>
                  <a:lnTo>
                    <a:pt x="189" y="408"/>
                  </a:lnTo>
                  <a:lnTo>
                    <a:pt x="138" y="338"/>
                  </a:lnTo>
                  <a:lnTo>
                    <a:pt x="56" y="225"/>
                  </a:lnTo>
                  <a:lnTo>
                    <a:pt x="0" y="147"/>
                  </a:lnTo>
                  <a:lnTo>
                    <a:pt x="89" y="82"/>
                  </a:lnTo>
                  <a:lnTo>
                    <a:pt x="105" y="72"/>
                  </a:lnTo>
                  <a:lnTo>
                    <a:pt x="121" y="61"/>
                  </a:lnTo>
                  <a:lnTo>
                    <a:pt x="137" y="52"/>
                  </a:lnTo>
                  <a:lnTo>
                    <a:pt x="153" y="43"/>
                  </a:lnTo>
                  <a:lnTo>
                    <a:pt x="169" y="36"/>
                  </a:lnTo>
                  <a:lnTo>
                    <a:pt x="185" y="28"/>
                  </a:lnTo>
                  <a:lnTo>
                    <a:pt x="201" y="22"/>
                  </a:lnTo>
                  <a:lnTo>
                    <a:pt x="217" y="16"/>
                  </a:lnTo>
                  <a:lnTo>
                    <a:pt x="232" y="12"/>
                  </a:lnTo>
                  <a:lnTo>
                    <a:pt x="247" y="8"/>
                  </a:lnTo>
                  <a:lnTo>
                    <a:pt x="263" y="5"/>
                  </a:lnTo>
                  <a:lnTo>
                    <a:pt x="279" y="3"/>
                  </a:lnTo>
                  <a:lnTo>
                    <a:pt x="294" y="2"/>
                  </a:lnTo>
                  <a:lnTo>
                    <a:pt x="310" y="0"/>
                  </a:lnTo>
                  <a:lnTo>
                    <a:pt x="325" y="0"/>
                  </a:lnTo>
                  <a:lnTo>
                    <a:pt x="340" y="2"/>
                  </a:lnTo>
                  <a:lnTo>
                    <a:pt x="355" y="4"/>
                  </a:lnTo>
                  <a:lnTo>
                    <a:pt x="369" y="6"/>
                  </a:lnTo>
                  <a:lnTo>
                    <a:pt x="383" y="9"/>
                  </a:lnTo>
                  <a:lnTo>
                    <a:pt x="397" y="12"/>
                  </a:lnTo>
                  <a:lnTo>
                    <a:pt x="411" y="17"/>
                  </a:lnTo>
                  <a:lnTo>
                    <a:pt x="425" y="23"/>
                  </a:lnTo>
                  <a:lnTo>
                    <a:pt x="439" y="28"/>
                  </a:lnTo>
                  <a:lnTo>
                    <a:pt x="451" y="36"/>
                  </a:lnTo>
                  <a:lnTo>
                    <a:pt x="464" y="43"/>
                  </a:lnTo>
                  <a:lnTo>
                    <a:pt x="476" y="52"/>
                  </a:lnTo>
                  <a:lnTo>
                    <a:pt x="489" y="60"/>
                  </a:lnTo>
                  <a:lnTo>
                    <a:pt x="500" y="70"/>
                  </a:lnTo>
                  <a:lnTo>
                    <a:pt x="512" y="80"/>
                  </a:lnTo>
                  <a:lnTo>
                    <a:pt x="523" y="91"/>
                  </a:lnTo>
                  <a:lnTo>
                    <a:pt x="533" y="103"/>
                  </a:lnTo>
                  <a:lnTo>
                    <a:pt x="543" y="115"/>
                  </a:lnTo>
                  <a:lnTo>
                    <a:pt x="552" y="129"/>
                  </a:lnTo>
                  <a:lnTo>
                    <a:pt x="560" y="143"/>
                  </a:lnTo>
                  <a:lnTo>
                    <a:pt x="567" y="157"/>
                  </a:lnTo>
                  <a:lnTo>
                    <a:pt x="574" y="171"/>
                  </a:lnTo>
                  <a:lnTo>
                    <a:pt x="580" y="184"/>
                  </a:lnTo>
                  <a:lnTo>
                    <a:pt x="584" y="199"/>
                  </a:lnTo>
                  <a:lnTo>
                    <a:pt x="589" y="213"/>
                  </a:lnTo>
                  <a:lnTo>
                    <a:pt x="592" y="228"/>
                  </a:lnTo>
                  <a:lnTo>
                    <a:pt x="595" y="242"/>
                  </a:lnTo>
                  <a:lnTo>
                    <a:pt x="596" y="257"/>
                  </a:lnTo>
                  <a:lnTo>
                    <a:pt x="597" y="272"/>
                  </a:lnTo>
                  <a:lnTo>
                    <a:pt x="597" y="287"/>
                  </a:lnTo>
                  <a:lnTo>
                    <a:pt x="597" y="301"/>
                  </a:lnTo>
                  <a:lnTo>
                    <a:pt x="595" y="315"/>
                  </a:lnTo>
                  <a:lnTo>
                    <a:pt x="593" y="330"/>
                  </a:lnTo>
                  <a:lnTo>
                    <a:pt x="590" y="345"/>
                  </a:lnTo>
                  <a:lnTo>
                    <a:pt x="586" y="360"/>
                  </a:lnTo>
                  <a:lnTo>
                    <a:pt x="582" y="374"/>
                  </a:lnTo>
                  <a:lnTo>
                    <a:pt x="577" y="389"/>
                  </a:lnTo>
                  <a:lnTo>
                    <a:pt x="571" y="403"/>
                  </a:lnTo>
                  <a:lnTo>
                    <a:pt x="563" y="416"/>
                  </a:lnTo>
                  <a:lnTo>
                    <a:pt x="556" y="431"/>
                  </a:lnTo>
                  <a:lnTo>
                    <a:pt x="547" y="445"/>
                  </a:lnTo>
                  <a:lnTo>
                    <a:pt x="538" y="459"/>
                  </a:lnTo>
                  <a:lnTo>
                    <a:pt x="528" y="472"/>
                  </a:lnTo>
                  <a:lnTo>
                    <a:pt x="517" y="486"/>
                  </a:lnTo>
                  <a:lnTo>
                    <a:pt x="506" y="498"/>
                  </a:lnTo>
                  <a:lnTo>
                    <a:pt x="493" y="511"/>
                  </a:lnTo>
                  <a:lnTo>
                    <a:pt x="480" y="524"/>
                  </a:lnTo>
                  <a:lnTo>
                    <a:pt x="465" y="537"/>
                  </a:lnTo>
                  <a:lnTo>
                    <a:pt x="450" y="548"/>
                  </a:lnTo>
                  <a:lnTo>
                    <a:pt x="436" y="56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3" name="Freeform 198"/>
            <p:cNvSpPr>
              <a:spLocks noEditPoints="1"/>
            </p:cNvSpPr>
            <p:nvPr userDrawn="1"/>
          </p:nvSpPr>
          <p:spPr bwMode="auto">
            <a:xfrm>
              <a:off x="5179" y="3240"/>
              <a:ext cx="65" cy="65"/>
            </a:xfrm>
            <a:custGeom>
              <a:avLst/>
              <a:gdLst>
                <a:gd name="T0" fmla="*/ 454 w 657"/>
                <a:gd name="T1" fmla="*/ 174 h 647"/>
                <a:gd name="T2" fmla="*/ 424 w 657"/>
                <a:gd name="T3" fmla="*/ 142 h 647"/>
                <a:gd name="T4" fmla="*/ 396 w 657"/>
                <a:gd name="T5" fmla="*/ 121 h 647"/>
                <a:gd name="T6" fmla="*/ 368 w 657"/>
                <a:gd name="T7" fmla="*/ 110 h 647"/>
                <a:gd name="T8" fmla="*/ 340 w 657"/>
                <a:gd name="T9" fmla="*/ 113 h 647"/>
                <a:gd name="T10" fmla="*/ 312 w 657"/>
                <a:gd name="T11" fmla="*/ 126 h 647"/>
                <a:gd name="T12" fmla="*/ 294 w 657"/>
                <a:gd name="T13" fmla="*/ 146 h 647"/>
                <a:gd name="T14" fmla="*/ 285 w 657"/>
                <a:gd name="T15" fmla="*/ 170 h 647"/>
                <a:gd name="T16" fmla="*/ 285 w 657"/>
                <a:gd name="T17" fmla="*/ 199 h 647"/>
                <a:gd name="T18" fmla="*/ 294 w 657"/>
                <a:gd name="T19" fmla="*/ 233 h 647"/>
                <a:gd name="T20" fmla="*/ 315 w 657"/>
                <a:gd name="T21" fmla="*/ 271 h 647"/>
                <a:gd name="T22" fmla="*/ 515 w 657"/>
                <a:gd name="T23" fmla="*/ 260 h 647"/>
                <a:gd name="T24" fmla="*/ 238 w 657"/>
                <a:gd name="T25" fmla="*/ 323 h 647"/>
                <a:gd name="T26" fmla="*/ 211 w 657"/>
                <a:gd name="T27" fmla="*/ 299 h 647"/>
                <a:gd name="T28" fmla="*/ 186 w 657"/>
                <a:gd name="T29" fmla="*/ 285 h 647"/>
                <a:gd name="T30" fmla="*/ 162 w 657"/>
                <a:gd name="T31" fmla="*/ 281 h 647"/>
                <a:gd name="T32" fmla="*/ 140 w 657"/>
                <a:gd name="T33" fmla="*/ 285 h 647"/>
                <a:gd name="T34" fmla="*/ 119 w 657"/>
                <a:gd name="T35" fmla="*/ 299 h 647"/>
                <a:gd name="T36" fmla="*/ 104 w 657"/>
                <a:gd name="T37" fmla="*/ 319 h 647"/>
                <a:gd name="T38" fmla="*/ 97 w 657"/>
                <a:gd name="T39" fmla="*/ 342 h 647"/>
                <a:gd name="T40" fmla="*/ 102 w 657"/>
                <a:gd name="T41" fmla="*/ 369 h 647"/>
                <a:gd name="T42" fmla="*/ 116 w 657"/>
                <a:gd name="T43" fmla="*/ 400 h 647"/>
                <a:gd name="T44" fmla="*/ 137 w 657"/>
                <a:gd name="T45" fmla="*/ 434 h 647"/>
                <a:gd name="T46" fmla="*/ 255 w 657"/>
                <a:gd name="T47" fmla="*/ 345 h 647"/>
                <a:gd name="T48" fmla="*/ 36 w 657"/>
                <a:gd name="T49" fmla="*/ 443 h 647"/>
                <a:gd name="T50" fmla="*/ 8 w 657"/>
                <a:gd name="T51" fmla="*/ 380 h 647"/>
                <a:gd name="T52" fmla="*/ 0 w 657"/>
                <a:gd name="T53" fmla="*/ 320 h 647"/>
                <a:gd name="T54" fmla="*/ 5 w 657"/>
                <a:gd name="T55" fmla="*/ 272 h 647"/>
                <a:gd name="T56" fmla="*/ 18 w 657"/>
                <a:gd name="T57" fmla="*/ 242 h 647"/>
                <a:gd name="T58" fmla="*/ 33 w 657"/>
                <a:gd name="T59" fmla="*/ 221 h 647"/>
                <a:gd name="T60" fmla="*/ 53 w 657"/>
                <a:gd name="T61" fmla="*/ 203 h 647"/>
                <a:gd name="T62" fmla="*/ 78 w 657"/>
                <a:gd name="T63" fmla="*/ 190 h 647"/>
                <a:gd name="T64" fmla="*/ 105 w 657"/>
                <a:gd name="T65" fmla="*/ 183 h 647"/>
                <a:gd name="T66" fmla="*/ 133 w 657"/>
                <a:gd name="T67" fmla="*/ 183 h 647"/>
                <a:gd name="T68" fmla="*/ 161 w 657"/>
                <a:gd name="T69" fmla="*/ 187 h 647"/>
                <a:gd name="T70" fmla="*/ 195 w 657"/>
                <a:gd name="T71" fmla="*/ 181 h 647"/>
                <a:gd name="T72" fmla="*/ 193 w 657"/>
                <a:gd name="T73" fmla="*/ 137 h 647"/>
                <a:gd name="T74" fmla="*/ 200 w 657"/>
                <a:gd name="T75" fmla="*/ 103 h 647"/>
                <a:gd name="T76" fmla="*/ 212 w 657"/>
                <a:gd name="T77" fmla="*/ 70 h 647"/>
                <a:gd name="T78" fmla="*/ 234 w 657"/>
                <a:gd name="T79" fmla="*/ 41 h 647"/>
                <a:gd name="T80" fmla="*/ 249 w 657"/>
                <a:gd name="T81" fmla="*/ 25 h 647"/>
                <a:gd name="T82" fmla="*/ 276 w 657"/>
                <a:gd name="T83" fmla="*/ 9 h 647"/>
                <a:gd name="T84" fmla="*/ 324 w 657"/>
                <a:gd name="T85" fmla="*/ 0 h 647"/>
                <a:gd name="T86" fmla="*/ 371 w 657"/>
                <a:gd name="T87" fmla="*/ 4 h 647"/>
                <a:gd name="T88" fmla="*/ 406 w 657"/>
                <a:gd name="T89" fmla="*/ 17 h 647"/>
                <a:gd name="T90" fmla="*/ 444 w 657"/>
                <a:gd name="T91" fmla="*/ 37 h 647"/>
                <a:gd name="T92" fmla="*/ 499 w 657"/>
                <a:gd name="T93" fmla="*/ 88 h 647"/>
                <a:gd name="T94" fmla="*/ 657 w 657"/>
                <a:gd name="T95" fmla="*/ 30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7" h="647">
                  <a:moveTo>
                    <a:pt x="515" y="260"/>
                  </a:moveTo>
                  <a:lnTo>
                    <a:pt x="463" y="188"/>
                  </a:lnTo>
                  <a:lnTo>
                    <a:pt x="454" y="174"/>
                  </a:lnTo>
                  <a:lnTo>
                    <a:pt x="443" y="163"/>
                  </a:lnTo>
                  <a:lnTo>
                    <a:pt x="433" y="152"/>
                  </a:lnTo>
                  <a:lnTo>
                    <a:pt x="424" y="142"/>
                  </a:lnTo>
                  <a:lnTo>
                    <a:pt x="414" y="134"/>
                  </a:lnTo>
                  <a:lnTo>
                    <a:pt x="405" y="126"/>
                  </a:lnTo>
                  <a:lnTo>
                    <a:pt x="396" y="121"/>
                  </a:lnTo>
                  <a:lnTo>
                    <a:pt x="387" y="116"/>
                  </a:lnTo>
                  <a:lnTo>
                    <a:pt x="377" y="113"/>
                  </a:lnTo>
                  <a:lnTo>
                    <a:pt x="368" y="110"/>
                  </a:lnTo>
                  <a:lnTo>
                    <a:pt x="359" y="109"/>
                  </a:lnTo>
                  <a:lnTo>
                    <a:pt x="349" y="110"/>
                  </a:lnTo>
                  <a:lnTo>
                    <a:pt x="340" y="113"/>
                  </a:lnTo>
                  <a:lnTo>
                    <a:pt x="331" y="116"/>
                  </a:lnTo>
                  <a:lnTo>
                    <a:pt x="322" y="120"/>
                  </a:lnTo>
                  <a:lnTo>
                    <a:pt x="312" y="126"/>
                  </a:lnTo>
                  <a:lnTo>
                    <a:pt x="306" y="132"/>
                  </a:lnTo>
                  <a:lnTo>
                    <a:pt x="299" y="138"/>
                  </a:lnTo>
                  <a:lnTo>
                    <a:pt x="294" y="146"/>
                  </a:lnTo>
                  <a:lnTo>
                    <a:pt x="290" y="153"/>
                  </a:lnTo>
                  <a:lnTo>
                    <a:pt x="287" y="161"/>
                  </a:lnTo>
                  <a:lnTo>
                    <a:pt x="285" y="170"/>
                  </a:lnTo>
                  <a:lnTo>
                    <a:pt x="284" y="178"/>
                  </a:lnTo>
                  <a:lnTo>
                    <a:pt x="284" y="189"/>
                  </a:lnTo>
                  <a:lnTo>
                    <a:pt x="285" y="199"/>
                  </a:lnTo>
                  <a:lnTo>
                    <a:pt x="287" y="209"/>
                  </a:lnTo>
                  <a:lnTo>
                    <a:pt x="290" y="221"/>
                  </a:lnTo>
                  <a:lnTo>
                    <a:pt x="294" y="233"/>
                  </a:lnTo>
                  <a:lnTo>
                    <a:pt x="301" y="245"/>
                  </a:lnTo>
                  <a:lnTo>
                    <a:pt x="307" y="258"/>
                  </a:lnTo>
                  <a:lnTo>
                    <a:pt x="315" y="271"/>
                  </a:lnTo>
                  <a:lnTo>
                    <a:pt x="325" y="285"/>
                  </a:lnTo>
                  <a:lnTo>
                    <a:pt x="379" y="359"/>
                  </a:lnTo>
                  <a:lnTo>
                    <a:pt x="515" y="260"/>
                  </a:lnTo>
                  <a:close/>
                  <a:moveTo>
                    <a:pt x="255" y="345"/>
                  </a:moveTo>
                  <a:lnTo>
                    <a:pt x="246" y="334"/>
                  </a:lnTo>
                  <a:lnTo>
                    <a:pt x="238" y="323"/>
                  </a:lnTo>
                  <a:lnTo>
                    <a:pt x="228" y="315"/>
                  </a:lnTo>
                  <a:lnTo>
                    <a:pt x="220" y="306"/>
                  </a:lnTo>
                  <a:lnTo>
                    <a:pt x="211" y="299"/>
                  </a:lnTo>
                  <a:lnTo>
                    <a:pt x="203" y="293"/>
                  </a:lnTo>
                  <a:lnTo>
                    <a:pt x="194" y="288"/>
                  </a:lnTo>
                  <a:lnTo>
                    <a:pt x="186" y="285"/>
                  </a:lnTo>
                  <a:lnTo>
                    <a:pt x="178" y="282"/>
                  </a:lnTo>
                  <a:lnTo>
                    <a:pt x="170" y="281"/>
                  </a:lnTo>
                  <a:lnTo>
                    <a:pt x="162" y="281"/>
                  </a:lnTo>
                  <a:lnTo>
                    <a:pt x="155" y="281"/>
                  </a:lnTo>
                  <a:lnTo>
                    <a:pt x="147" y="282"/>
                  </a:lnTo>
                  <a:lnTo>
                    <a:pt x="140" y="285"/>
                  </a:lnTo>
                  <a:lnTo>
                    <a:pt x="133" y="288"/>
                  </a:lnTo>
                  <a:lnTo>
                    <a:pt x="126" y="292"/>
                  </a:lnTo>
                  <a:lnTo>
                    <a:pt x="119" y="299"/>
                  </a:lnTo>
                  <a:lnTo>
                    <a:pt x="112" y="305"/>
                  </a:lnTo>
                  <a:lnTo>
                    <a:pt x="107" y="311"/>
                  </a:lnTo>
                  <a:lnTo>
                    <a:pt x="104" y="319"/>
                  </a:lnTo>
                  <a:lnTo>
                    <a:pt x="101" y="326"/>
                  </a:lnTo>
                  <a:lnTo>
                    <a:pt x="99" y="334"/>
                  </a:lnTo>
                  <a:lnTo>
                    <a:pt x="97" y="342"/>
                  </a:lnTo>
                  <a:lnTo>
                    <a:pt x="99" y="351"/>
                  </a:lnTo>
                  <a:lnTo>
                    <a:pt x="100" y="359"/>
                  </a:lnTo>
                  <a:lnTo>
                    <a:pt x="102" y="369"/>
                  </a:lnTo>
                  <a:lnTo>
                    <a:pt x="105" y="378"/>
                  </a:lnTo>
                  <a:lnTo>
                    <a:pt x="109" y="389"/>
                  </a:lnTo>
                  <a:lnTo>
                    <a:pt x="116" y="400"/>
                  </a:lnTo>
                  <a:lnTo>
                    <a:pt x="122" y="410"/>
                  </a:lnTo>
                  <a:lnTo>
                    <a:pt x="128" y="422"/>
                  </a:lnTo>
                  <a:lnTo>
                    <a:pt x="137" y="434"/>
                  </a:lnTo>
                  <a:lnTo>
                    <a:pt x="186" y="501"/>
                  </a:lnTo>
                  <a:lnTo>
                    <a:pt x="305" y="414"/>
                  </a:lnTo>
                  <a:lnTo>
                    <a:pt x="255" y="345"/>
                  </a:lnTo>
                  <a:close/>
                  <a:moveTo>
                    <a:pt x="68" y="491"/>
                  </a:moveTo>
                  <a:lnTo>
                    <a:pt x="51" y="467"/>
                  </a:lnTo>
                  <a:lnTo>
                    <a:pt x="36" y="443"/>
                  </a:lnTo>
                  <a:lnTo>
                    <a:pt x="24" y="422"/>
                  </a:lnTo>
                  <a:lnTo>
                    <a:pt x="15" y="400"/>
                  </a:lnTo>
                  <a:lnTo>
                    <a:pt x="8" y="380"/>
                  </a:lnTo>
                  <a:lnTo>
                    <a:pt x="3" y="359"/>
                  </a:lnTo>
                  <a:lnTo>
                    <a:pt x="0" y="339"/>
                  </a:lnTo>
                  <a:lnTo>
                    <a:pt x="0" y="320"/>
                  </a:lnTo>
                  <a:lnTo>
                    <a:pt x="0" y="304"/>
                  </a:lnTo>
                  <a:lnTo>
                    <a:pt x="2" y="288"/>
                  </a:lnTo>
                  <a:lnTo>
                    <a:pt x="5" y="272"/>
                  </a:lnTo>
                  <a:lnTo>
                    <a:pt x="11" y="257"/>
                  </a:lnTo>
                  <a:lnTo>
                    <a:pt x="15" y="250"/>
                  </a:lnTo>
                  <a:lnTo>
                    <a:pt x="18" y="242"/>
                  </a:lnTo>
                  <a:lnTo>
                    <a:pt x="23" y="235"/>
                  </a:lnTo>
                  <a:lnTo>
                    <a:pt x="27" y="228"/>
                  </a:lnTo>
                  <a:lnTo>
                    <a:pt x="33" y="221"/>
                  </a:lnTo>
                  <a:lnTo>
                    <a:pt x="39" y="216"/>
                  </a:lnTo>
                  <a:lnTo>
                    <a:pt x="45" y="209"/>
                  </a:lnTo>
                  <a:lnTo>
                    <a:pt x="53" y="203"/>
                  </a:lnTo>
                  <a:lnTo>
                    <a:pt x="61" y="198"/>
                  </a:lnTo>
                  <a:lnTo>
                    <a:pt x="70" y="193"/>
                  </a:lnTo>
                  <a:lnTo>
                    <a:pt x="78" y="190"/>
                  </a:lnTo>
                  <a:lnTo>
                    <a:pt x="87" y="187"/>
                  </a:lnTo>
                  <a:lnTo>
                    <a:pt x="95" y="185"/>
                  </a:lnTo>
                  <a:lnTo>
                    <a:pt x="105" y="183"/>
                  </a:lnTo>
                  <a:lnTo>
                    <a:pt x="113" y="182"/>
                  </a:lnTo>
                  <a:lnTo>
                    <a:pt x="123" y="182"/>
                  </a:lnTo>
                  <a:lnTo>
                    <a:pt x="133" y="183"/>
                  </a:lnTo>
                  <a:lnTo>
                    <a:pt x="142" y="184"/>
                  </a:lnTo>
                  <a:lnTo>
                    <a:pt x="152" y="185"/>
                  </a:lnTo>
                  <a:lnTo>
                    <a:pt x="161" y="187"/>
                  </a:lnTo>
                  <a:lnTo>
                    <a:pt x="179" y="193"/>
                  </a:lnTo>
                  <a:lnTo>
                    <a:pt x="198" y="202"/>
                  </a:lnTo>
                  <a:lnTo>
                    <a:pt x="195" y="181"/>
                  </a:lnTo>
                  <a:lnTo>
                    <a:pt x="193" y="159"/>
                  </a:lnTo>
                  <a:lnTo>
                    <a:pt x="193" y="148"/>
                  </a:lnTo>
                  <a:lnTo>
                    <a:pt x="193" y="137"/>
                  </a:lnTo>
                  <a:lnTo>
                    <a:pt x="195" y="125"/>
                  </a:lnTo>
                  <a:lnTo>
                    <a:pt x="196" y="114"/>
                  </a:lnTo>
                  <a:lnTo>
                    <a:pt x="200" y="103"/>
                  </a:lnTo>
                  <a:lnTo>
                    <a:pt x="203" y="91"/>
                  </a:lnTo>
                  <a:lnTo>
                    <a:pt x="207" y="81"/>
                  </a:lnTo>
                  <a:lnTo>
                    <a:pt x="212" y="70"/>
                  </a:lnTo>
                  <a:lnTo>
                    <a:pt x="219" y="60"/>
                  </a:lnTo>
                  <a:lnTo>
                    <a:pt x="225" y="50"/>
                  </a:lnTo>
                  <a:lnTo>
                    <a:pt x="234" y="41"/>
                  </a:lnTo>
                  <a:lnTo>
                    <a:pt x="242" y="32"/>
                  </a:lnTo>
                  <a:lnTo>
                    <a:pt x="245" y="28"/>
                  </a:lnTo>
                  <a:lnTo>
                    <a:pt x="249" y="25"/>
                  </a:lnTo>
                  <a:lnTo>
                    <a:pt x="254" y="22"/>
                  </a:lnTo>
                  <a:lnTo>
                    <a:pt x="261" y="17"/>
                  </a:lnTo>
                  <a:lnTo>
                    <a:pt x="276" y="9"/>
                  </a:lnTo>
                  <a:lnTo>
                    <a:pt x="292" y="4"/>
                  </a:lnTo>
                  <a:lnTo>
                    <a:pt x="308" y="1"/>
                  </a:lnTo>
                  <a:lnTo>
                    <a:pt x="324" y="0"/>
                  </a:lnTo>
                  <a:lnTo>
                    <a:pt x="340" y="0"/>
                  </a:lnTo>
                  <a:lnTo>
                    <a:pt x="356" y="1"/>
                  </a:lnTo>
                  <a:lnTo>
                    <a:pt x="371" y="4"/>
                  </a:lnTo>
                  <a:lnTo>
                    <a:pt x="386" y="9"/>
                  </a:lnTo>
                  <a:lnTo>
                    <a:pt x="396" y="13"/>
                  </a:lnTo>
                  <a:lnTo>
                    <a:pt x="406" y="17"/>
                  </a:lnTo>
                  <a:lnTo>
                    <a:pt x="415" y="21"/>
                  </a:lnTo>
                  <a:lnTo>
                    <a:pt x="425" y="25"/>
                  </a:lnTo>
                  <a:lnTo>
                    <a:pt x="444" y="37"/>
                  </a:lnTo>
                  <a:lnTo>
                    <a:pt x="462" y="52"/>
                  </a:lnTo>
                  <a:lnTo>
                    <a:pt x="481" y="69"/>
                  </a:lnTo>
                  <a:lnTo>
                    <a:pt x="499" y="88"/>
                  </a:lnTo>
                  <a:lnTo>
                    <a:pt x="518" y="110"/>
                  </a:lnTo>
                  <a:lnTo>
                    <a:pt x="538" y="135"/>
                  </a:lnTo>
                  <a:lnTo>
                    <a:pt x="657" y="300"/>
                  </a:lnTo>
                  <a:lnTo>
                    <a:pt x="180" y="647"/>
                  </a:lnTo>
                  <a:lnTo>
                    <a:pt x="68" y="491"/>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4" name="Freeform 199"/>
            <p:cNvSpPr>
              <a:spLocks/>
            </p:cNvSpPr>
            <p:nvPr userDrawn="1"/>
          </p:nvSpPr>
          <p:spPr bwMode="auto">
            <a:xfrm>
              <a:off x="5140" y="3192"/>
              <a:ext cx="62" cy="60"/>
            </a:xfrm>
            <a:custGeom>
              <a:avLst/>
              <a:gdLst>
                <a:gd name="T0" fmla="*/ 0 w 623"/>
                <a:gd name="T1" fmla="*/ 348 h 599"/>
                <a:gd name="T2" fmla="*/ 139 w 623"/>
                <a:gd name="T3" fmla="*/ 385 h 599"/>
                <a:gd name="T4" fmla="*/ 171 w 623"/>
                <a:gd name="T5" fmla="*/ 424 h 599"/>
                <a:gd name="T6" fmla="*/ 206 w 623"/>
                <a:gd name="T7" fmla="*/ 453 h 599"/>
                <a:gd name="T8" fmla="*/ 242 w 623"/>
                <a:gd name="T9" fmla="*/ 476 h 599"/>
                <a:gd name="T10" fmla="*/ 261 w 623"/>
                <a:gd name="T11" fmla="*/ 483 h 599"/>
                <a:gd name="T12" fmla="*/ 281 w 623"/>
                <a:gd name="T13" fmla="*/ 488 h 599"/>
                <a:gd name="T14" fmla="*/ 300 w 623"/>
                <a:gd name="T15" fmla="*/ 492 h 599"/>
                <a:gd name="T16" fmla="*/ 320 w 623"/>
                <a:gd name="T17" fmla="*/ 493 h 599"/>
                <a:gd name="T18" fmla="*/ 341 w 623"/>
                <a:gd name="T19" fmla="*/ 492 h 599"/>
                <a:gd name="T20" fmla="*/ 361 w 623"/>
                <a:gd name="T21" fmla="*/ 488 h 599"/>
                <a:gd name="T22" fmla="*/ 381 w 623"/>
                <a:gd name="T23" fmla="*/ 482 h 599"/>
                <a:gd name="T24" fmla="*/ 401 w 623"/>
                <a:gd name="T25" fmla="*/ 475 h 599"/>
                <a:gd name="T26" fmla="*/ 441 w 623"/>
                <a:gd name="T27" fmla="*/ 452 h 599"/>
                <a:gd name="T28" fmla="*/ 475 w 623"/>
                <a:gd name="T29" fmla="*/ 420 h 599"/>
                <a:gd name="T30" fmla="*/ 488 w 623"/>
                <a:gd name="T31" fmla="*/ 404 h 599"/>
                <a:gd name="T32" fmla="*/ 500 w 623"/>
                <a:gd name="T33" fmla="*/ 386 h 599"/>
                <a:gd name="T34" fmla="*/ 510 w 623"/>
                <a:gd name="T35" fmla="*/ 368 h 599"/>
                <a:gd name="T36" fmla="*/ 516 w 623"/>
                <a:gd name="T37" fmla="*/ 350 h 599"/>
                <a:gd name="T38" fmla="*/ 521 w 623"/>
                <a:gd name="T39" fmla="*/ 330 h 599"/>
                <a:gd name="T40" fmla="*/ 525 w 623"/>
                <a:gd name="T41" fmla="*/ 311 h 599"/>
                <a:gd name="T42" fmla="*/ 526 w 623"/>
                <a:gd name="T43" fmla="*/ 291 h 599"/>
                <a:gd name="T44" fmla="*/ 523 w 623"/>
                <a:gd name="T45" fmla="*/ 270 h 599"/>
                <a:gd name="T46" fmla="*/ 515 w 623"/>
                <a:gd name="T47" fmla="*/ 229 h 599"/>
                <a:gd name="T48" fmla="*/ 497 w 623"/>
                <a:gd name="T49" fmla="*/ 186 h 599"/>
                <a:gd name="T50" fmla="*/ 470 w 623"/>
                <a:gd name="T51" fmla="*/ 144 h 599"/>
                <a:gd name="T52" fmla="*/ 352 w 623"/>
                <a:gd name="T53" fmla="*/ 216 h 599"/>
                <a:gd name="T54" fmla="*/ 353 w 623"/>
                <a:gd name="T55" fmla="*/ 379 h 599"/>
                <a:gd name="T56" fmla="*/ 286 w 623"/>
                <a:gd name="T57" fmla="*/ 140 h 599"/>
                <a:gd name="T58" fmla="*/ 478 w 623"/>
                <a:gd name="T59" fmla="*/ 0 h 599"/>
                <a:gd name="T60" fmla="*/ 553 w 623"/>
                <a:gd name="T61" fmla="*/ 106 h 599"/>
                <a:gd name="T62" fmla="*/ 572 w 623"/>
                <a:gd name="T63" fmla="*/ 137 h 599"/>
                <a:gd name="T64" fmla="*/ 589 w 623"/>
                <a:gd name="T65" fmla="*/ 169 h 599"/>
                <a:gd name="T66" fmla="*/ 602 w 623"/>
                <a:gd name="T67" fmla="*/ 201 h 599"/>
                <a:gd name="T68" fmla="*/ 613 w 623"/>
                <a:gd name="T69" fmla="*/ 233 h 599"/>
                <a:gd name="T70" fmla="*/ 619 w 623"/>
                <a:gd name="T71" fmla="*/ 265 h 599"/>
                <a:gd name="T72" fmla="*/ 623 w 623"/>
                <a:gd name="T73" fmla="*/ 296 h 599"/>
                <a:gd name="T74" fmla="*/ 623 w 623"/>
                <a:gd name="T75" fmla="*/ 326 h 599"/>
                <a:gd name="T76" fmla="*/ 621 w 623"/>
                <a:gd name="T77" fmla="*/ 356 h 599"/>
                <a:gd name="T78" fmla="*/ 616 w 623"/>
                <a:gd name="T79" fmla="*/ 384 h 599"/>
                <a:gd name="T80" fmla="*/ 607 w 623"/>
                <a:gd name="T81" fmla="*/ 413 h 599"/>
                <a:gd name="T82" fmla="*/ 596 w 623"/>
                <a:gd name="T83" fmla="*/ 440 h 599"/>
                <a:gd name="T84" fmla="*/ 582 w 623"/>
                <a:gd name="T85" fmla="*/ 465 h 599"/>
                <a:gd name="T86" fmla="*/ 565 w 623"/>
                <a:gd name="T87" fmla="*/ 490 h 599"/>
                <a:gd name="T88" fmla="*/ 545 w 623"/>
                <a:gd name="T89" fmla="*/ 513 h 599"/>
                <a:gd name="T90" fmla="*/ 521 w 623"/>
                <a:gd name="T91" fmla="*/ 534 h 599"/>
                <a:gd name="T92" fmla="*/ 496 w 623"/>
                <a:gd name="T93" fmla="*/ 553 h 599"/>
                <a:gd name="T94" fmla="*/ 468 w 623"/>
                <a:gd name="T95" fmla="*/ 568 h 599"/>
                <a:gd name="T96" fmla="*/ 439 w 623"/>
                <a:gd name="T97" fmla="*/ 581 h 599"/>
                <a:gd name="T98" fmla="*/ 412 w 623"/>
                <a:gd name="T99" fmla="*/ 590 h 599"/>
                <a:gd name="T100" fmla="*/ 382 w 623"/>
                <a:gd name="T101" fmla="*/ 596 h 599"/>
                <a:gd name="T102" fmla="*/ 353 w 623"/>
                <a:gd name="T103" fmla="*/ 598 h 599"/>
                <a:gd name="T104" fmla="*/ 324 w 623"/>
                <a:gd name="T105" fmla="*/ 598 h 599"/>
                <a:gd name="T106" fmla="*/ 295 w 623"/>
                <a:gd name="T107" fmla="*/ 595 h 599"/>
                <a:gd name="T108" fmla="*/ 265 w 623"/>
                <a:gd name="T109" fmla="*/ 587 h 599"/>
                <a:gd name="T110" fmla="*/ 236 w 623"/>
                <a:gd name="T111" fmla="*/ 578 h 599"/>
                <a:gd name="T112" fmla="*/ 208 w 623"/>
                <a:gd name="T113" fmla="*/ 565 h 599"/>
                <a:gd name="T114" fmla="*/ 180 w 623"/>
                <a:gd name="T115" fmla="*/ 548 h 599"/>
                <a:gd name="T116" fmla="*/ 152 w 623"/>
                <a:gd name="T117" fmla="*/ 529 h 599"/>
                <a:gd name="T118" fmla="*/ 127 w 623"/>
                <a:gd name="T119" fmla="*/ 507 h 599"/>
                <a:gd name="T120" fmla="*/ 101 w 623"/>
                <a:gd name="T121" fmla="*/ 481 h 599"/>
                <a:gd name="T122" fmla="*/ 77 w 623"/>
                <a:gd name="T123" fmla="*/ 452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3" h="599">
                  <a:moveTo>
                    <a:pt x="65" y="436"/>
                  </a:moveTo>
                  <a:lnTo>
                    <a:pt x="0" y="348"/>
                  </a:lnTo>
                  <a:lnTo>
                    <a:pt x="73" y="295"/>
                  </a:lnTo>
                  <a:lnTo>
                    <a:pt x="139" y="385"/>
                  </a:lnTo>
                  <a:lnTo>
                    <a:pt x="155" y="406"/>
                  </a:lnTo>
                  <a:lnTo>
                    <a:pt x="171" y="424"/>
                  </a:lnTo>
                  <a:lnTo>
                    <a:pt x="188" y="440"/>
                  </a:lnTo>
                  <a:lnTo>
                    <a:pt x="206" y="453"/>
                  </a:lnTo>
                  <a:lnTo>
                    <a:pt x="224" y="465"/>
                  </a:lnTo>
                  <a:lnTo>
                    <a:pt x="242" y="476"/>
                  </a:lnTo>
                  <a:lnTo>
                    <a:pt x="251" y="479"/>
                  </a:lnTo>
                  <a:lnTo>
                    <a:pt x="261" y="483"/>
                  </a:lnTo>
                  <a:lnTo>
                    <a:pt x="270" y="485"/>
                  </a:lnTo>
                  <a:lnTo>
                    <a:pt x="281" y="488"/>
                  </a:lnTo>
                  <a:lnTo>
                    <a:pt x="291" y="491"/>
                  </a:lnTo>
                  <a:lnTo>
                    <a:pt x="300" y="492"/>
                  </a:lnTo>
                  <a:lnTo>
                    <a:pt x="310" y="493"/>
                  </a:lnTo>
                  <a:lnTo>
                    <a:pt x="320" y="493"/>
                  </a:lnTo>
                  <a:lnTo>
                    <a:pt x="330" y="493"/>
                  </a:lnTo>
                  <a:lnTo>
                    <a:pt x="341" y="492"/>
                  </a:lnTo>
                  <a:lnTo>
                    <a:pt x="350" y="491"/>
                  </a:lnTo>
                  <a:lnTo>
                    <a:pt x="361" y="488"/>
                  </a:lnTo>
                  <a:lnTo>
                    <a:pt x="370" y="485"/>
                  </a:lnTo>
                  <a:lnTo>
                    <a:pt x="381" y="482"/>
                  </a:lnTo>
                  <a:lnTo>
                    <a:pt x="391" y="479"/>
                  </a:lnTo>
                  <a:lnTo>
                    <a:pt x="401" y="475"/>
                  </a:lnTo>
                  <a:lnTo>
                    <a:pt x="421" y="465"/>
                  </a:lnTo>
                  <a:lnTo>
                    <a:pt x="441" y="452"/>
                  </a:lnTo>
                  <a:lnTo>
                    <a:pt x="459" y="437"/>
                  </a:lnTo>
                  <a:lnTo>
                    <a:pt x="475" y="420"/>
                  </a:lnTo>
                  <a:lnTo>
                    <a:pt x="482" y="413"/>
                  </a:lnTo>
                  <a:lnTo>
                    <a:pt x="488" y="404"/>
                  </a:lnTo>
                  <a:lnTo>
                    <a:pt x="495" y="396"/>
                  </a:lnTo>
                  <a:lnTo>
                    <a:pt x="500" y="386"/>
                  </a:lnTo>
                  <a:lnTo>
                    <a:pt x="504" y="378"/>
                  </a:lnTo>
                  <a:lnTo>
                    <a:pt x="510" y="368"/>
                  </a:lnTo>
                  <a:lnTo>
                    <a:pt x="513" y="359"/>
                  </a:lnTo>
                  <a:lnTo>
                    <a:pt x="516" y="350"/>
                  </a:lnTo>
                  <a:lnTo>
                    <a:pt x="519" y="341"/>
                  </a:lnTo>
                  <a:lnTo>
                    <a:pt x="521" y="330"/>
                  </a:lnTo>
                  <a:lnTo>
                    <a:pt x="523" y="320"/>
                  </a:lnTo>
                  <a:lnTo>
                    <a:pt x="525" y="311"/>
                  </a:lnTo>
                  <a:lnTo>
                    <a:pt x="526" y="301"/>
                  </a:lnTo>
                  <a:lnTo>
                    <a:pt x="526" y="291"/>
                  </a:lnTo>
                  <a:lnTo>
                    <a:pt x="525" y="280"/>
                  </a:lnTo>
                  <a:lnTo>
                    <a:pt x="523" y="270"/>
                  </a:lnTo>
                  <a:lnTo>
                    <a:pt x="520" y="249"/>
                  </a:lnTo>
                  <a:lnTo>
                    <a:pt x="515" y="229"/>
                  </a:lnTo>
                  <a:lnTo>
                    <a:pt x="506" y="208"/>
                  </a:lnTo>
                  <a:lnTo>
                    <a:pt x="497" y="186"/>
                  </a:lnTo>
                  <a:lnTo>
                    <a:pt x="485" y="165"/>
                  </a:lnTo>
                  <a:lnTo>
                    <a:pt x="470" y="144"/>
                  </a:lnTo>
                  <a:lnTo>
                    <a:pt x="464" y="135"/>
                  </a:lnTo>
                  <a:lnTo>
                    <a:pt x="352" y="216"/>
                  </a:lnTo>
                  <a:lnTo>
                    <a:pt x="430" y="324"/>
                  </a:lnTo>
                  <a:lnTo>
                    <a:pt x="353" y="379"/>
                  </a:lnTo>
                  <a:lnTo>
                    <a:pt x="217" y="190"/>
                  </a:lnTo>
                  <a:lnTo>
                    <a:pt x="286" y="140"/>
                  </a:lnTo>
                  <a:lnTo>
                    <a:pt x="400" y="57"/>
                  </a:lnTo>
                  <a:lnTo>
                    <a:pt x="478" y="0"/>
                  </a:lnTo>
                  <a:lnTo>
                    <a:pt x="542" y="90"/>
                  </a:lnTo>
                  <a:lnTo>
                    <a:pt x="553" y="106"/>
                  </a:lnTo>
                  <a:lnTo>
                    <a:pt x="564" y="121"/>
                  </a:lnTo>
                  <a:lnTo>
                    <a:pt x="572" y="137"/>
                  </a:lnTo>
                  <a:lnTo>
                    <a:pt x="582" y="153"/>
                  </a:lnTo>
                  <a:lnTo>
                    <a:pt x="589" y="169"/>
                  </a:lnTo>
                  <a:lnTo>
                    <a:pt x="597" y="185"/>
                  </a:lnTo>
                  <a:lnTo>
                    <a:pt x="602" y="201"/>
                  </a:lnTo>
                  <a:lnTo>
                    <a:pt x="607" y="217"/>
                  </a:lnTo>
                  <a:lnTo>
                    <a:pt x="613" y="233"/>
                  </a:lnTo>
                  <a:lnTo>
                    <a:pt x="616" y="249"/>
                  </a:lnTo>
                  <a:lnTo>
                    <a:pt x="619" y="265"/>
                  </a:lnTo>
                  <a:lnTo>
                    <a:pt x="621" y="280"/>
                  </a:lnTo>
                  <a:lnTo>
                    <a:pt x="623" y="296"/>
                  </a:lnTo>
                  <a:lnTo>
                    <a:pt x="623" y="311"/>
                  </a:lnTo>
                  <a:lnTo>
                    <a:pt x="623" y="326"/>
                  </a:lnTo>
                  <a:lnTo>
                    <a:pt x="623" y="341"/>
                  </a:lnTo>
                  <a:lnTo>
                    <a:pt x="621" y="356"/>
                  </a:lnTo>
                  <a:lnTo>
                    <a:pt x="619" y="370"/>
                  </a:lnTo>
                  <a:lnTo>
                    <a:pt x="616" y="384"/>
                  </a:lnTo>
                  <a:lnTo>
                    <a:pt x="612" y="399"/>
                  </a:lnTo>
                  <a:lnTo>
                    <a:pt x="607" y="413"/>
                  </a:lnTo>
                  <a:lnTo>
                    <a:pt x="602" y="426"/>
                  </a:lnTo>
                  <a:lnTo>
                    <a:pt x="596" y="440"/>
                  </a:lnTo>
                  <a:lnTo>
                    <a:pt x="589" y="452"/>
                  </a:lnTo>
                  <a:lnTo>
                    <a:pt x="582" y="465"/>
                  </a:lnTo>
                  <a:lnTo>
                    <a:pt x="573" y="478"/>
                  </a:lnTo>
                  <a:lnTo>
                    <a:pt x="565" y="490"/>
                  </a:lnTo>
                  <a:lnTo>
                    <a:pt x="555" y="501"/>
                  </a:lnTo>
                  <a:lnTo>
                    <a:pt x="545" y="513"/>
                  </a:lnTo>
                  <a:lnTo>
                    <a:pt x="533" y="524"/>
                  </a:lnTo>
                  <a:lnTo>
                    <a:pt x="521" y="534"/>
                  </a:lnTo>
                  <a:lnTo>
                    <a:pt x="510" y="545"/>
                  </a:lnTo>
                  <a:lnTo>
                    <a:pt x="496" y="553"/>
                  </a:lnTo>
                  <a:lnTo>
                    <a:pt x="482" y="562"/>
                  </a:lnTo>
                  <a:lnTo>
                    <a:pt x="468" y="568"/>
                  </a:lnTo>
                  <a:lnTo>
                    <a:pt x="454" y="576"/>
                  </a:lnTo>
                  <a:lnTo>
                    <a:pt x="439" y="581"/>
                  </a:lnTo>
                  <a:lnTo>
                    <a:pt x="426" y="586"/>
                  </a:lnTo>
                  <a:lnTo>
                    <a:pt x="412" y="590"/>
                  </a:lnTo>
                  <a:lnTo>
                    <a:pt x="397" y="594"/>
                  </a:lnTo>
                  <a:lnTo>
                    <a:pt x="382" y="596"/>
                  </a:lnTo>
                  <a:lnTo>
                    <a:pt x="367" y="598"/>
                  </a:lnTo>
                  <a:lnTo>
                    <a:pt x="353" y="598"/>
                  </a:lnTo>
                  <a:lnTo>
                    <a:pt x="338" y="599"/>
                  </a:lnTo>
                  <a:lnTo>
                    <a:pt x="324" y="598"/>
                  </a:lnTo>
                  <a:lnTo>
                    <a:pt x="309" y="597"/>
                  </a:lnTo>
                  <a:lnTo>
                    <a:pt x="295" y="595"/>
                  </a:lnTo>
                  <a:lnTo>
                    <a:pt x="280" y="592"/>
                  </a:lnTo>
                  <a:lnTo>
                    <a:pt x="265" y="587"/>
                  </a:lnTo>
                  <a:lnTo>
                    <a:pt x="251" y="583"/>
                  </a:lnTo>
                  <a:lnTo>
                    <a:pt x="236" y="578"/>
                  </a:lnTo>
                  <a:lnTo>
                    <a:pt x="223" y="571"/>
                  </a:lnTo>
                  <a:lnTo>
                    <a:pt x="208" y="565"/>
                  </a:lnTo>
                  <a:lnTo>
                    <a:pt x="194" y="557"/>
                  </a:lnTo>
                  <a:lnTo>
                    <a:pt x="180" y="548"/>
                  </a:lnTo>
                  <a:lnTo>
                    <a:pt x="166" y="540"/>
                  </a:lnTo>
                  <a:lnTo>
                    <a:pt x="152" y="529"/>
                  </a:lnTo>
                  <a:lnTo>
                    <a:pt x="140" y="518"/>
                  </a:lnTo>
                  <a:lnTo>
                    <a:pt x="127" y="507"/>
                  </a:lnTo>
                  <a:lnTo>
                    <a:pt x="114" y="494"/>
                  </a:lnTo>
                  <a:lnTo>
                    <a:pt x="101" y="481"/>
                  </a:lnTo>
                  <a:lnTo>
                    <a:pt x="89" y="467"/>
                  </a:lnTo>
                  <a:lnTo>
                    <a:pt x="77" y="452"/>
                  </a:lnTo>
                  <a:lnTo>
                    <a:pt x="65" y="43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5" name="Freeform 200"/>
            <p:cNvSpPr>
              <a:spLocks noEditPoints="1"/>
            </p:cNvSpPr>
            <p:nvPr userDrawn="1"/>
          </p:nvSpPr>
          <p:spPr bwMode="auto">
            <a:xfrm>
              <a:off x="5072" y="3057"/>
              <a:ext cx="66" cy="65"/>
            </a:xfrm>
            <a:custGeom>
              <a:avLst/>
              <a:gdLst>
                <a:gd name="T0" fmla="*/ 204 w 658"/>
                <a:gd name="T1" fmla="*/ 473 h 648"/>
                <a:gd name="T2" fmla="*/ 234 w 658"/>
                <a:gd name="T3" fmla="*/ 505 h 648"/>
                <a:gd name="T4" fmla="*/ 262 w 658"/>
                <a:gd name="T5" fmla="*/ 526 h 648"/>
                <a:gd name="T6" fmla="*/ 289 w 658"/>
                <a:gd name="T7" fmla="*/ 536 h 648"/>
                <a:gd name="T8" fmla="*/ 317 w 658"/>
                <a:gd name="T9" fmla="*/ 534 h 648"/>
                <a:gd name="T10" fmla="*/ 346 w 658"/>
                <a:gd name="T11" fmla="*/ 520 h 648"/>
                <a:gd name="T12" fmla="*/ 364 w 658"/>
                <a:gd name="T13" fmla="*/ 501 h 648"/>
                <a:gd name="T14" fmla="*/ 373 w 658"/>
                <a:gd name="T15" fmla="*/ 477 h 648"/>
                <a:gd name="T16" fmla="*/ 373 w 658"/>
                <a:gd name="T17" fmla="*/ 448 h 648"/>
                <a:gd name="T18" fmla="*/ 364 w 658"/>
                <a:gd name="T19" fmla="*/ 414 h 648"/>
                <a:gd name="T20" fmla="*/ 343 w 658"/>
                <a:gd name="T21" fmla="*/ 376 h 648"/>
                <a:gd name="T22" fmla="*/ 142 w 658"/>
                <a:gd name="T23" fmla="*/ 386 h 648"/>
                <a:gd name="T24" fmla="*/ 420 w 658"/>
                <a:gd name="T25" fmla="*/ 324 h 648"/>
                <a:gd name="T26" fmla="*/ 447 w 658"/>
                <a:gd name="T27" fmla="*/ 348 h 648"/>
                <a:gd name="T28" fmla="*/ 472 w 658"/>
                <a:gd name="T29" fmla="*/ 362 h 648"/>
                <a:gd name="T30" fmla="*/ 496 w 658"/>
                <a:gd name="T31" fmla="*/ 367 h 648"/>
                <a:gd name="T32" fmla="*/ 518 w 658"/>
                <a:gd name="T33" fmla="*/ 362 h 648"/>
                <a:gd name="T34" fmla="*/ 539 w 658"/>
                <a:gd name="T35" fmla="*/ 349 h 648"/>
                <a:gd name="T36" fmla="*/ 554 w 658"/>
                <a:gd name="T37" fmla="*/ 329 h 648"/>
                <a:gd name="T38" fmla="*/ 561 w 658"/>
                <a:gd name="T39" fmla="*/ 305 h 648"/>
                <a:gd name="T40" fmla="*/ 556 w 658"/>
                <a:gd name="T41" fmla="*/ 278 h 648"/>
                <a:gd name="T42" fmla="*/ 543 w 658"/>
                <a:gd name="T43" fmla="*/ 247 h 648"/>
                <a:gd name="T44" fmla="*/ 521 w 658"/>
                <a:gd name="T45" fmla="*/ 213 h 648"/>
                <a:gd name="T46" fmla="*/ 402 w 658"/>
                <a:gd name="T47" fmla="*/ 301 h 648"/>
                <a:gd name="T48" fmla="*/ 621 w 658"/>
                <a:gd name="T49" fmla="*/ 203 h 648"/>
                <a:gd name="T50" fmla="*/ 650 w 658"/>
                <a:gd name="T51" fmla="*/ 267 h 648"/>
                <a:gd name="T52" fmla="*/ 658 w 658"/>
                <a:gd name="T53" fmla="*/ 327 h 648"/>
                <a:gd name="T54" fmla="*/ 652 w 658"/>
                <a:gd name="T55" fmla="*/ 375 h 648"/>
                <a:gd name="T56" fmla="*/ 639 w 658"/>
                <a:gd name="T57" fmla="*/ 405 h 648"/>
                <a:gd name="T58" fmla="*/ 624 w 658"/>
                <a:gd name="T59" fmla="*/ 426 h 648"/>
                <a:gd name="T60" fmla="*/ 604 w 658"/>
                <a:gd name="T61" fmla="*/ 444 h 648"/>
                <a:gd name="T62" fmla="*/ 580 w 658"/>
                <a:gd name="T63" fmla="*/ 457 h 648"/>
                <a:gd name="T64" fmla="*/ 553 w 658"/>
                <a:gd name="T65" fmla="*/ 464 h 648"/>
                <a:gd name="T66" fmla="*/ 526 w 658"/>
                <a:gd name="T67" fmla="*/ 465 h 648"/>
                <a:gd name="T68" fmla="*/ 497 w 658"/>
                <a:gd name="T69" fmla="*/ 460 h 648"/>
                <a:gd name="T70" fmla="*/ 463 w 658"/>
                <a:gd name="T71" fmla="*/ 466 h 648"/>
                <a:gd name="T72" fmla="*/ 464 w 658"/>
                <a:gd name="T73" fmla="*/ 511 h 648"/>
                <a:gd name="T74" fmla="*/ 459 w 658"/>
                <a:gd name="T75" fmla="*/ 544 h 648"/>
                <a:gd name="T76" fmla="*/ 446 w 658"/>
                <a:gd name="T77" fmla="*/ 577 h 648"/>
                <a:gd name="T78" fmla="*/ 425 w 658"/>
                <a:gd name="T79" fmla="*/ 606 h 648"/>
                <a:gd name="T80" fmla="*/ 409 w 658"/>
                <a:gd name="T81" fmla="*/ 622 h 648"/>
                <a:gd name="T82" fmla="*/ 381 w 658"/>
                <a:gd name="T83" fmla="*/ 638 h 648"/>
                <a:gd name="T84" fmla="*/ 333 w 658"/>
                <a:gd name="T85" fmla="*/ 648 h 648"/>
                <a:gd name="T86" fmla="*/ 287 w 658"/>
                <a:gd name="T87" fmla="*/ 643 h 648"/>
                <a:gd name="T88" fmla="*/ 252 w 658"/>
                <a:gd name="T89" fmla="*/ 631 h 648"/>
                <a:gd name="T90" fmla="*/ 214 w 658"/>
                <a:gd name="T91" fmla="*/ 610 h 648"/>
                <a:gd name="T92" fmla="*/ 158 w 658"/>
                <a:gd name="T93" fmla="*/ 559 h 648"/>
                <a:gd name="T94" fmla="*/ 0 w 658"/>
                <a:gd name="T95" fmla="*/ 347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648">
                  <a:moveTo>
                    <a:pt x="142" y="386"/>
                  </a:moveTo>
                  <a:lnTo>
                    <a:pt x="195" y="459"/>
                  </a:lnTo>
                  <a:lnTo>
                    <a:pt x="204" y="473"/>
                  </a:lnTo>
                  <a:lnTo>
                    <a:pt x="214" y="484"/>
                  </a:lnTo>
                  <a:lnTo>
                    <a:pt x="224" y="495"/>
                  </a:lnTo>
                  <a:lnTo>
                    <a:pt x="234" y="505"/>
                  </a:lnTo>
                  <a:lnTo>
                    <a:pt x="243" y="513"/>
                  </a:lnTo>
                  <a:lnTo>
                    <a:pt x="252" y="520"/>
                  </a:lnTo>
                  <a:lnTo>
                    <a:pt x="262" y="526"/>
                  </a:lnTo>
                  <a:lnTo>
                    <a:pt x="271" y="531"/>
                  </a:lnTo>
                  <a:lnTo>
                    <a:pt x="281" y="534"/>
                  </a:lnTo>
                  <a:lnTo>
                    <a:pt x="289" y="536"/>
                  </a:lnTo>
                  <a:lnTo>
                    <a:pt x="299" y="538"/>
                  </a:lnTo>
                  <a:lnTo>
                    <a:pt x="309" y="536"/>
                  </a:lnTo>
                  <a:lnTo>
                    <a:pt x="317" y="534"/>
                  </a:lnTo>
                  <a:lnTo>
                    <a:pt x="327" y="531"/>
                  </a:lnTo>
                  <a:lnTo>
                    <a:pt x="336" y="527"/>
                  </a:lnTo>
                  <a:lnTo>
                    <a:pt x="346" y="520"/>
                  </a:lnTo>
                  <a:lnTo>
                    <a:pt x="352" y="515"/>
                  </a:lnTo>
                  <a:lnTo>
                    <a:pt x="359" y="509"/>
                  </a:lnTo>
                  <a:lnTo>
                    <a:pt x="364" y="501"/>
                  </a:lnTo>
                  <a:lnTo>
                    <a:pt x="368" y="494"/>
                  </a:lnTo>
                  <a:lnTo>
                    <a:pt x="371" y="485"/>
                  </a:lnTo>
                  <a:lnTo>
                    <a:pt x="373" y="477"/>
                  </a:lnTo>
                  <a:lnTo>
                    <a:pt x="375" y="468"/>
                  </a:lnTo>
                  <a:lnTo>
                    <a:pt x="375" y="458"/>
                  </a:lnTo>
                  <a:lnTo>
                    <a:pt x="373" y="448"/>
                  </a:lnTo>
                  <a:lnTo>
                    <a:pt x="371" y="438"/>
                  </a:lnTo>
                  <a:lnTo>
                    <a:pt x="368" y="426"/>
                  </a:lnTo>
                  <a:lnTo>
                    <a:pt x="364" y="414"/>
                  </a:lnTo>
                  <a:lnTo>
                    <a:pt x="358" y="401"/>
                  </a:lnTo>
                  <a:lnTo>
                    <a:pt x="351" y="389"/>
                  </a:lnTo>
                  <a:lnTo>
                    <a:pt x="343" y="376"/>
                  </a:lnTo>
                  <a:lnTo>
                    <a:pt x="333" y="362"/>
                  </a:lnTo>
                  <a:lnTo>
                    <a:pt x="279" y="288"/>
                  </a:lnTo>
                  <a:lnTo>
                    <a:pt x="142" y="386"/>
                  </a:lnTo>
                  <a:close/>
                  <a:moveTo>
                    <a:pt x="402" y="301"/>
                  </a:moveTo>
                  <a:lnTo>
                    <a:pt x="412" y="313"/>
                  </a:lnTo>
                  <a:lnTo>
                    <a:pt x="420" y="324"/>
                  </a:lnTo>
                  <a:lnTo>
                    <a:pt x="429" y="333"/>
                  </a:lnTo>
                  <a:lnTo>
                    <a:pt x="438" y="341"/>
                  </a:lnTo>
                  <a:lnTo>
                    <a:pt x="447" y="348"/>
                  </a:lnTo>
                  <a:lnTo>
                    <a:pt x="455" y="353"/>
                  </a:lnTo>
                  <a:lnTo>
                    <a:pt x="464" y="359"/>
                  </a:lnTo>
                  <a:lnTo>
                    <a:pt x="472" y="362"/>
                  </a:lnTo>
                  <a:lnTo>
                    <a:pt x="480" y="365"/>
                  </a:lnTo>
                  <a:lnTo>
                    <a:pt x="488" y="366"/>
                  </a:lnTo>
                  <a:lnTo>
                    <a:pt x="496" y="367"/>
                  </a:lnTo>
                  <a:lnTo>
                    <a:pt x="503" y="366"/>
                  </a:lnTo>
                  <a:lnTo>
                    <a:pt x="511" y="365"/>
                  </a:lnTo>
                  <a:lnTo>
                    <a:pt x="518" y="362"/>
                  </a:lnTo>
                  <a:lnTo>
                    <a:pt x="524" y="359"/>
                  </a:lnTo>
                  <a:lnTo>
                    <a:pt x="532" y="355"/>
                  </a:lnTo>
                  <a:lnTo>
                    <a:pt x="539" y="349"/>
                  </a:lnTo>
                  <a:lnTo>
                    <a:pt x="546" y="343"/>
                  </a:lnTo>
                  <a:lnTo>
                    <a:pt x="550" y="335"/>
                  </a:lnTo>
                  <a:lnTo>
                    <a:pt x="554" y="329"/>
                  </a:lnTo>
                  <a:lnTo>
                    <a:pt x="557" y="321"/>
                  </a:lnTo>
                  <a:lnTo>
                    <a:pt x="560" y="313"/>
                  </a:lnTo>
                  <a:lnTo>
                    <a:pt x="561" y="305"/>
                  </a:lnTo>
                  <a:lnTo>
                    <a:pt x="560" y="296"/>
                  </a:lnTo>
                  <a:lnTo>
                    <a:pt x="558" y="288"/>
                  </a:lnTo>
                  <a:lnTo>
                    <a:pt x="556" y="278"/>
                  </a:lnTo>
                  <a:lnTo>
                    <a:pt x="553" y="268"/>
                  </a:lnTo>
                  <a:lnTo>
                    <a:pt x="548" y="258"/>
                  </a:lnTo>
                  <a:lnTo>
                    <a:pt x="543" y="247"/>
                  </a:lnTo>
                  <a:lnTo>
                    <a:pt x="536" y="236"/>
                  </a:lnTo>
                  <a:lnTo>
                    <a:pt x="529" y="225"/>
                  </a:lnTo>
                  <a:lnTo>
                    <a:pt x="521" y="213"/>
                  </a:lnTo>
                  <a:lnTo>
                    <a:pt x="472" y="146"/>
                  </a:lnTo>
                  <a:lnTo>
                    <a:pt x="353" y="233"/>
                  </a:lnTo>
                  <a:lnTo>
                    <a:pt x="402" y="301"/>
                  </a:lnTo>
                  <a:close/>
                  <a:moveTo>
                    <a:pt x="590" y="156"/>
                  </a:moveTo>
                  <a:lnTo>
                    <a:pt x="607" y="180"/>
                  </a:lnTo>
                  <a:lnTo>
                    <a:pt x="621" y="203"/>
                  </a:lnTo>
                  <a:lnTo>
                    <a:pt x="633" y="225"/>
                  </a:lnTo>
                  <a:lnTo>
                    <a:pt x="642" y="247"/>
                  </a:lnTo>
                  <a:lnTo>
                    <a:pt x="650" y="267"/>
                  </a:lnTo>
                  <a:lnTo>
                    <a:pt x="655" y="288"/>
                  </a:lnTo>
                  <a:lnTo>
                    <a:pt x="657" y="308"/>
                  </a:lnTo>
                  <a:lnTo>
                    <a:pt x="658" y="327"/>
                  </a:lnTo>
                  <a:lnTo>
                    <a:pt x="658" y="343"/>
                  </a:lnTo>
                  <a:lnTo>
                    <a:pt x="656" y="359"/>
                  </a:lnTo>
                  <a:lnTo>
                    <a:pt x="652" y="375"/>
                  </a:lnTo>
                  <a:lnTo>
                    <a:pt x="647" y="390"/>
                  </a:lnTo>
                  <a:lnTo>
                    <a:pt x="644" y="397"/>
                  </a:lnTo>
                  <a:lnTo>
                    <a:pt x="639" y="405"/>
                  </a:lnTo>
                  <a:lnTo>
                    <a:pt x="635" y="412"/>
                  </a:lnTo>
                  <a:lnTo>
                    <a:pt x="631" y="418"/>
                  </a:lnTo>
                  <a:lnTo>
                    <a:pt x="624" y="426"/>
                  </a:lnTo>
                  <a:lnTo>
                    <a:pt x="619" y="432"/>
                  </a:lnTo>
                  <a:lnTo>
                    <a:pt x="612" y="438"/>
                  </a:lnTo>
                  <a:lnTo>
                    <a:pt x="604" y="444"/>
                  </a:lnTo>
                  <a:lnTo>
                    <a:pt x="597" y="449"/>
                  </a:lnTo>
                  <a:lnTo>
                    <a:pt x="588" y="453"/>
                  </a:lnTo>
                  <a:lnTo>
                    <a:pt x="580" y="457"/>
                  </a:lnTo>
                  <a:lnTo>
                    <a:pt x="571" y="460"/>
                  </a:lnTo>
                  <a:lnTo>
                    <a:pt x="563" y="462"/>
                  </a:lnTo>
                  <a:lnTo>
                    <a:pt x="553" y="464"/>
                  </a:lnTo>
                  <a:lnTo>
                    <a:pt x="545" y="465"/>
                  </a:lnTo>
                  <a:lnTo>
                    <a:pt x="535" y="465"/>
                  </a:lnTo>
                  <a:lnTo>
                    <a:pt x="526" y="465"/>
                  </a:lnTo>
                  <a:lnTo>
                    <a:pt x="516" y="464"/>
                  </a:lnTo>
                  <a:lnTo>
                    <a:pt x="506" y="462"/>
                  </a:lnTo>
                  <a:lnTo>
                    <a:pt x="497" y="460"/>
                  </a:lnTo>
                  <a:lnTo>
                    <a:pt x="478" y="453"/>
                  </a:lnTo>
                  <a:lnTo>
                    <a:pt x="460" y="445"/>
                  </a:lnTo>
                  <a:lnTo>
                    <a:pt x="463" y="466"/>
                  </a:lnTo>
                  <a:lnTo>
                    <a:pt x="465" y="488"/>
                  </a:lnTo>
                  <a:lnTo>
                    <a:pt x="465" y="499"/>
                  </a:lnTo>
                  <a:lnTo>
                    <a:pt x="464" y="511"/>
                  </a:lnTo>
                  <a:lnTo>
                    <a:pt x="463" y="522"/>
                  </a:lnTo>
                  <a:lnTo>
                    <a:pt x="461" y="533"/>
                  </a:lnTo>
                  <a:lnTo>
                    <a:pt x="459" y="544"/>
                  </a:lnTo>
                  <a:lnTo>
                    <a:pt x="455" y="556"/>
                  </a:lnTo>
                  <a:lnTo>
                    <a:pt x="451" y="566"/>
                  </a:lnTo>
                  <a:lnTo>
                    <a:pt x="446" y="577"/>
                  </a:lnTo>
                  <a:lnTo>
                    <a:pt x="439" y="586"/>
                  </a:lnTo>
                  <a:lnTo>
                    <a:pt x="433" y="597"/>
                  </a:lnTo>
                  <a:lnTo>
                    <a:pt x="425" y="606"/>
                  </a:lnTo>
                  <a:lnTo>
                    <a:pt x="416" y="615"/>
                  </a:lnTo>
                  <a:lnTo>
                    <a:pt x="413" y="618"/>
                  </a:lnTo>
                  <a:lnTo>
                    <a:pt x="409" y="622"/>
                  </a:lnTo>
                  <a:lnTo>
                    <a:pt x="403" y="625"/>
                  </a:lnTo>
                  <a:lnTo>
                    <a:pt x="397" y="630"/>
                  </a:lnTo>
                  <a:lnTo>
                    <a:pt x="381" y="638"/>
                  </a:lnTo>
                  <a:lnTo>
                    <a:pt x="365" y="643"/>
                  </a:lnTo>
                  <a:lnTo>
                    <a:pt x="349" y="646"/>
                  </a:lnTo>
                  <a:lnTo>
                    <a:pt x="333" y="648"/>
                  </a:lnTo>
                  <a:lnTo>
                    <a:pt x="318" y="647"/>
                  </a:lnTo>
                  <a:lnTo>
                    <a:pt x="302" y="646"/>
                  </a:lnTo>
                  <a:lnTo>
                    <a:pt x="287" y="643"/>
                  </a:lnTo>
                  <a:lnTo>
                    <a:pt x="272" y="638"/>
                  </a:lnTo>
                  <a:lnTo>
                    <a:pt x="262" y="634"/>
                  </a:lnTo>
                  <a:lnTo>
                    <a:pt x="252" y="631"/>
                  </a:lnTo>
                  <a:lnTo>
                    <a:pt x="243" y="626"/>
                  </a:lnTo>
                  <a:lnTo>
                    <a:pt x="233" y="622"/>
                  </a:lnTo>
                  <a:lnTo>
                    <a:pt x="214" y="610"/>
                  </a:lnTo>
                  <a:lnTo>
                    <a:pt x="195" y="595"/>
                  </a:lnTo>
                  <a:lnTo>
                    <a:pt x="177" y="579"/>
                  </a:lnTo>
                  <a:lnTo>
                    <a:pt x="158" y="559"/>
                  </a:lnTo>
                  <a:lnTo>
                    <a:pt x="140" y="536"/>
                  </a:lnTo>
                  <a:lnTo>
                    <a:pt x="120" y="512"/>
                  </a:lnTo>
                  <a:lnTo>
                    <a:pt x="0" y="347"/>
                  </a:lnTo>
                  <a:lnTo>
                    <a:pt x="478" y="0"/>
                  </a:lnTo>
                  <a:lnTo>
                    <a:pt x="590" y="15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6" name="Freeform 201"/>
            <p:cNvSpPr>
              <a:spLocks/>
            </p:cNvSpPr>
            <p:nvPr userDrawn="1"/>
          </p:nvSpPr>
          <p:spPr bwMode="auto">
            <a:xfrm>
              <a:off x="5115" y="3110"/>
              <a:ext cx="62" cy="60"/>
            </a:xfrm>
            <a:custGeom>
              <a:avLst/>
              <a:gdLst>
                <a:gd name="T0" fmla="*/ 624 w 624"/>
                <a:gd name="T1" fmla="*/ 252 h 599"/>
                <a:gd name="T2" fmla="*/ 485 w 624"/>
                <a:gd name="T3" fmla="*/ 214 h 599"/>
                <a:gd name="T4" fmla="*/ 454 w 624"/>
                <a:gd name="T5" fmla="*/ 175 h 599"/>
                <a:gd name="T6" fmla="*/ 418 w 624"/>
                <a:gd name="T7" fmla="*/ 145 h 599"/>
                <a:gd name="T8" fmla="*/ 381 w 624"/>
                <a:gd name="T9" fmla="*/ 124 h 599"/>
                <a:gd name="T10" fmla="*/ 362 w 624"/>
                <a:gd name="T11" fmla="*/ 116 h 599"/>
                <a:gd name="T12" fmla="*/ 343 w 624"/>
                <a:gd name="T13" fmla="*/ 110 h 599"/>
                <a:gd name="T14" fmla="*/ 324 w 624"/>
                <a:gd name="T15" fmla="*/ 107 h 599"/>
                <a:gd name="T16" fmla="*/ 304 w 624"/>
                <a:gd name="T17" fmla="*/ 106 h 599"/>
                <a:gd name="T18" fmla="*/ 283 w 624"/>
                <a:gd name="T19" fmla="*/ 107 h 599"/>
                <a:gd name="T20" fmla="*/ 263 w 624"/>
                <a:gd name="T21" fmla="*/ 110 h 599"/>
                <a:gd name="T22" fmla="*/ 243 w 624"/>
                <a:gd name="T23" fmla="*/ 117 h 599"/>
                <a:gd name="T24" fmla="*/ 223 w 624"/>
                <a:gd name="T25" fmla="*/ 124 h 599"/>
                <a:gd name="T26" fmla="*/ 182 w 624"/>
                <a:gd name="T27" fmla="*/ 147 h 599"/>
                <a:gd name="T28" fmla="*/ 149 w 624"/>
                <a:gd name="T29" fmla="*/ 178 h 599"/>
                <a:gd name="T30" fmla="*/ 136 w 624"/>
                <a:gd name="T31" fmla="*/ 194 h 599"/>
                <a:gd name="T32" fmla="*/ 124 w 624"/>
                <a:gd name="T33" fmla="*/ 212 h 599"/>
                <a:gd name="T34" fmla="*/ 114 w 624"/>
                <a:gd name="T35" fmla="*/ 231 h 599"/>
                <a:gd name="T36" fmla="*/ 107 w 624"/>
                <a:gd name="T37" fmla="*/ 250 h 599"/>
                <a:gd name="T38" fmla="*/ 103 w 624"/>
                <a:gd name="T39" fmla="*/ 269 h 599"/>
                <a:gd name="T40" fmla="*/ 100 w 624"/>
                <a:gd name="T41" fmla="*/ 288 h 599"/>
                <a:gd name="T42" fmla="*/ 98 w 624"/>
                <a:gd name="T43" fmla="*/ 308 h 599"/>
                <a:gd name="T44" fmla="*/ 100 w 624"/>
                <a:gd name="T45" fmla="*/ 328 h 599"/>
                <a:gd name="T46" fmla="*/ 109 w 624"/>
                <a:gd name="T47" fmla="*/ 370 h 599"/>
                <a:gd name="T48" fmla="*/ 127 w 624"/>
                <a:gd name="T49" fmla="*/ 412 h 599"/>
                <a:gd name="T50" fmla="*/ 154 w 624"/>
                <a:gd name="T51" fmla="*/ 455 h 599"/>
                <a:gd name="T52" fmla="*/ 272 w 624"/>
                <a:gd name="T53" fmla="*/ 383 h 599"/>
                <a:gd name="T54" fmla="*/ 270 w 624"/>
                <a:gd name="T55" fmla="*/ 220 h 599"/>
                <a:gd name="T56" fmla="*/ 338 w 624"/>
                <a:gd name="T57" fmla="*/ 459 h 599"/>
                <a:gd name="T58" fmla="*/ 146 w 624"/>
                <a:gd name="T59" fmla="*/ 599 h 599"/>
                <a:gd name="T60" fmla="*/ 71 w 624"/>
                <a:gd name="T61" fmla="*/ 493 h 599"/>
                <a:gd name="T62" fmla="*/ 51 w 624"/>
                <a:gd name="T63" fmla="*/ 461 h 599"/>
                <a:gd name="T64" fmla="*/ 35 w 624"/>
                <a:gd name="T65" fmla="*/ 429 h 599"/>
                <a:gd name="T66" fmla="*/ 21 w 624"/>
                <a:gd name="T67" fmla="*/ 398 h 599"/>
                <a:gd name="T68" fmla="*/ 11 w 624"/>
                <a:gd name="T69" fmla="*/ 366 h 599"/>
                <a:gd name="T70" fmla="*/ 5 w 624"/>
                <a:gd name="T71" fmla="*/ 335 h 599"/>
                <a:gd name="T72" fmla="*/ 1 w 624"/>
                <a:gd name="T73" fmla="*/ 303 h 599"/>
                <a:gd name="T74" fmla="*/ 0 w 624"/>
                <a:gd name="T75" fmla="*/ 273 h 599"/>
                <a:gd name="T76" fmla="*/ 3 w 624"/>
                <a:gd name="T77" fmla="*/ 243 h 599"/>
                <a:gd name="T78" fmla="*/ 8 w 624"/>
                <a:gd name="T79" fmla="*/ 215 h 599"/>
                <a:gd name="T80" fmla="*/ 17 w 624"/>
                <a:gd name="T81" fmla="*/ 186 h 599"/>
                <a:gd name="T82" fmla="*/ 28 w 624"/>
                <a:gd name="T83" fmla="*/ 159 h 599"/>
                <a:gd name="T84" fmla="*/ 42 w 624"/>
                <a:gd name="T85" fmla="*/ 134 h 599"/>
                <a:gd name="T86" fmla="*/ 59 w 624"/>
                <a:gd name="T87" fmla="*/ 109 h 599"/>
                <a:gd name="T88" fmla="*/ 79 w 624"/>
                <a:gd name="T89" fmla="*/ 86 h 599"/>
                <a:gd name="T90" fmla="*/ 102 w 624"/>
                <a:gd name="T91" fmla="*/ 65 h 599"/>
                <a:gd name="T92" fmla="*/ 128 w 624"/>
                <a:gd name="T93" fmla="*/ 45 h 599"/>
                <a:gd name="T94" fmla="*/ 156 w 624"/>
                <a:gd name="T95" fmla="*/ 31 h 599"/>
                <a:gd name="T96" fmla="*/ 183 w 624"/>
                <a:gd name="T97" fmla="*/ 18 h 599"/>
                <a:gd name="T98" fmla="*/ 212 w 624"/>
                <a:gd name="T99" fmla="*/ 9 h 599"/>
                <a:gd name="T100" fmla="*/ 242 w 624"/>
                <a:gd name="T101" fmla="*/ 3 h 599"/>
                <a:gd name="T102" fmla="*/ 271 w 624"/>
                <a:gd name="T103" fmla="*/ 1 h 599"/>
                <a:gd name="T104" fmla="*/ 300 w 624"/>
                <a:gd name="T105" fmla="*/ 1 h 599"/>
                <a:gd name="T106" fmla="*/ 329 w 624"/>
                <a:gd name="T107" fmla="*/ 4 h 599"/>
                <a:gd name="T108" fmla="*/ 359 w 624"/>
                <a:gd name="T109" fmla="*/ 11 h 599"/>
                <a:gd name="T110" fmla="*/ 388 w 624"/>
                <a:gd name="T111" fmla="*/ 21 h 599"/>
                <a:gd name="T112" fmla="*/ 416 w 624"/>
                <a:gd name="T113" fmla="*/ 34 h 599"/>
                <a:gd name="T114" fmla="*/ 444 w 624"/>
                <a:gd name="T115" fmla="*/ 51 h 599"/>
                <a:gd name="T116" fmla="*/ 471 w 624"/>
                <a:gd name="T117" fmla="*/ 70 h 599"/>
                <a:gd name="T118" fmla="*/ 497 w 624"/>
                <a:gd name="T119" fmla="*/ 92 h 599"/>
                <a:gd name="T120" fmla="*/ 523 w 624"/>
                <a:gd name="T121" fmla="*/ 118 h 599"/>
                <a:gd name="T122" fmla="*/ 547 w 624"/>
                <a:gd name="T123" fmla="*/ 14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9">
                  <a:moveTo>
                    <a:pt x="559" y="162"/>
                  </a:moveTo>
                  <a:lnTo>
                    <a:pt x="624" y="252"/>
                  </a:lnTo>
                  <a:lnTo>
                    <a:pt x="551" y="304"/>
                  </a:lnTo>
                  <a:lnTo>
                    <a:pt x="485" y="214"/>
                  </a:lnTo>
                  <a:lnTo>
                    <a:pt x="469" y="193"/>
                  </a:lnTo>
                  <a:lnTo>
                    <a:pt x="454" y="175"/>
                  </a:lnTo>
                  <a:lnTo>
                    <a:pt x="437" y="159"/>
                  </a:lnTo>
                  <a:lnTo>
                    <a:pt x="418" y="145"/>
                  </a:lnTo>
                  <a:lnTo>
                    <a:pt x="400" y="134"/>
                  </a:lnTo>
                  <a:lnTo>
                    <a:pt x="381" y="124"/>
                  </a:lnTo>
                  <a:lnTo>
                    <a:pt x="372" y="120"/>
                  </a:lnTo>
                  <a:lnTo>
                    <a:pt x="362" y="116"/>
                  </a:lnTo>
                  <a:lnTo>
                    <a:pt x="353" y="114"/>
                  </a:lnTo>
                  <a:lnTo>
                    <a:pt x="343" y="110"/>
                  </a:lnTo>
                  <a:lnTo>
                    <a:pt x="333" y="108"/>
                  </a:lnTo>
                  <a:lnTo>
                    <a:pt x="324" y="107"/>
                  </a:lnTo>
                  <a:lnTo>
                    <a:pt x="313" y="106"/>
                  </a:lnTo>
                  <a:lnTo>
                    <a:pt x="304" y="106"/>
                  </a:lnTo>
                  <a:lnTo>
                    <a:pt x="294" y="106"/>
                  </a:lnTo>
                  <a:lnTo>
                    <a:pt x="283" y="107"/>
                  </a:lnTo>
                  <a:lnTo>
                    <a:pt x="274" y="109"/>
                  </a:lnTo>
                  <a:lnTo>
                    <a:pt x="263" y="110"/>
                  </a:lnTo>
                  <a:lnTo>
                    <a:pt x="254" y="114"/>
                  </a:lnTo>
                  <a:lnTo>
                    <a:pt x="243" y="117"/>
                  </a:lnTo>
                  <a:lnTo>
                    <a:pt x="233" y="120"/>
                  </a:lnTo>
                  <a:lnTo>
                    <a:pt x="223" y="124"/>
                  </a:lnTo>
                  <a:lnTo>
                    <a:pt x="203" y="135"/>
                  </a:lnTo>
                  <a:lnTo>
                    <a:pt x="182" y="147"/>
                  </a:lnTo>
                  <a:lnTo>
                    <a:pt x="164" y="162"/>
                  </a:lnTo>
                  <a:lnTo>
                    <a:pt x="149" y="178"/>
                  </a:lnTo>
                  <a:lnTo>
                    <a:pt x="142" y="186"/>
                  </a:lnTo>
                  <a:lnTo>
                    <a:pt x="136" y="194"/>
                  </a:lnTo>
                  <a:lnTo>
                    <a:pt x="129" y="204"/>
                  </a:lnTo>
                  <a:lnTo>
                    <a:pt x="124" y="212"/>
                  </a:lnTo>
                  <a:lnTo>
                    <a:pt x="119" y="221"/>
                  </a:lnTo>
                  <a:lnTo>
                    <a:pt x="114" y="231"/>
                  </a:lnTo>
                  <a:lnTo>
                    <a:pt x="111" y="240"/>
                  </a:lnTo>
                  <a:lnTo>
                    <a:pt x="107" y="250"/>
                  </a:lnTo>
                  <a:lnTo>
                    <a:pt x="105" y="259"/>
                  </a:lnTo>
                  <a:lnTo>
                    <a:pt x="103" y="269"/>
                  </a:lnTo>
                  <a:lnTo>
                    <a:pt x="101" y="278"/>
                  </a:lnTo>
                  <a:lnTo>
                    <a:pt x="100" y="288"/>
                  </a:lnTo>
                  <a:lnTo>
                    <a:pt x="98" y="299"/>
                  </a:lnTo>
                  <a:lnTo>
                    <a:pt x="98" y="308"/>
                  </a:lnTo>
                  <a:lnTo>
                    <a:pt x="98" y="319"/>
                  </a:lnTo>
                  <a:lnTo>
                    <a:pt x="100" y="328"/>
                  </a:lnTo>
                  <a:lnTo>
                    <a:pt x="104" y="350"/>
                  </a:lnTo>
                  <a:lnTo>
                    <a:pt x="109" y="370"/>
                  </a:lnTo>
                  <a:lnTo>
                    <a:pt x="117" y="391"/>
                  </a:lnTo>
                  <a:lnTo>
                    <a:pt x="127" y="412"/>
                  </a:lnTo>
                  <a:lnTo>
                    <a:pt x="139" y="434"/>
                  </a:lnTo>
                  <a:lnTo>
                    <a:pt x="154" y="455"/>
                  </a:lnTo>
                  <a:lnTo>
                    <a:pt x="160" y="464"/>
                  </a:lnTo>
                  <a:lnTo>
                    <a:pt x="272" y="383"/>
                  </a:lnTo>
                  <a:lnTo>
                    <a:pt x="194" y="275"/>
                  </a:lnTo>
                  <a:lnTo>
                    <a:pt x="270" y="220"/>
                  </a:lnTo>
                  <a:lnTo>
                    <a:pt x="407" y="409"/>
                  </a:lnTo>
                  <a:lnTo>
                    <a:pt x="338" y="459"/>
                  </a:lnTo>
                  <a:lnTo>
                    <a:pt x="224" y="542"/>
                  </a:lnTo>
                  <a:lnTo>
                    <a:pt x="146" y="599"/>
                  </a:lnTo>
                  <a:lnTo>
                    <a:pt x="81" y="509"/>
                  </a:lnTo>
                  <a:lnTo>
                    <a:pt x="71" y="493"/>
                  </a:lnTo>
                  <a:lnTo>
                    <a:pt x="60" y="477"/>
                  </a:lnTo>
                  <a:lnTo>
                    <a:pt x="51" y="461"/>
                  </a:lnTo>
                  <a:lnTo>
                    <a:pt x="42" y="445"/>
                  </a:lnTo>
                  <a:lnTo>
                    <a:pt x="35" y="429"/>
                  </a:lnTo>
                  <a:lnTo>
                    <a:pt x="27" y="414"/>
                  </a:lnTo>
                  <a:lnTo>
                    <a:pt x="21" y="398"/>
                  </a:lnTo>
                  <a:lnTo>
                    <a:pt x="16" y="382"/>
                  </a:lnTo>
                  <a:lnTo>
                    <a:pt x="11" y="366"/>
                  </a:lnTo>
                  <a:lnTo>
                    <a:pt x="7" y="350"/>
                  </a:lnTo>
                  <a:lnTo>
                    <a:pt x="5" y="335"/>
                  </a:lnTo>
                  <a:lnTo>
                    <a:pt x="2" y="319"/>
                  </a:lnTo>
                  <a:lnTo>
                    <a:pt x="1" y="303"/>
                  </a:lnTo>
                  <a:lnTo>
                    <a:pt x="0" y="288"/>
                  </a:lnTo>
                  <a:lnTo>
                    <a:pt x="0" y="273"/>
                  </a:lnTo>
                  <a:lnTo>
                    <a:pt x="1" y="258"/>
                  </a:lnTo>
                  <a:lnTo>
                    <a:pt x="3" y="243"/>
                  </a:lnTo>
                  <a:lnTo>
                    <a:pt x="5" y="228"/>
                  </a:lnTo>
                  <a:lnTo>
                    <a:pt x="8" y="215"/>
                  </a:lnTo>
                  <a:lnTo>
                    <a:pt x="12" y="200"/>
                  </a:lnTo>
                  <a:lnTo>
                    <a:pt x="17" y="186"/>
                  </a:lnTo>
                  <a:lnTo>
                    <a:pt x="22" y="173"/>
                  </a:lnTo>
                  <a:lnTo>
                    <a:pt x="28" y="159"/>
                  </a:lnTo>
                  <a:lnTo>
                    <a:pt x="35" y="147"/>
                  </a:lnTo>
                  <a:lnTo>
                    <a:pt x="42" y="134"/>
                  </a:lnTo>
                  <a:lnTo>
                    <a:pt x="51" y="121"/>
                  </a:lnTo>
                  <a:lnTo>
                    <a:pt x="59" y="109"/>
                  </a:lnTo>
                  <a:lnTo>
                    <a:pt x="69" y="98"/>
                  </a:lnTo>
                  <a:lnTo>
                    <a:pt x="79" y="86"/>
                  </a:lnTo>
                  <a:lnTo>
                    <a:pt x="90" y="75"/>
                  </a:lnTo>
                  <a:lnTo>
                    <a:pt x="102" y="65"/>
                  </a:lnTo>
                  <a:lnTo>
                    <a:pt x="114" y="54"/>
                  </a:lnTo>
                  <a:lnTo>
                    <a:pt x="128" y="45"/>
                  </a:lnTo>
                  <a:lnTo>
                    <a:pt x="142" y="37"/>
                  </a:lnTo>
                  <a:lnTo>
                    <a:pt x="156" y="31"/>
                  </a:lnTo>
                  <a:lnTo>
                    <a:pt x="170" y="24"/>
                  </a:lnTo>
                  <a:lnTo>
                    <a:pt x="183" y="18"/>
                  </a:lnTo>
                  <a:lnTo>
                    <a:pt x="198" y="14"/>
                  </a:lnTo>
                  <a:lnTo>
                    <a:pt x="212" y="9"/>
                  </a:lnTo>
                  <a:lnTo>
                    <a:pt x="227" y="6"/>
                  </a:lnTo>
                  <a:lnTo>
                    <a:pt x="242" y="3"/>
                  </a:lnTo>
                  <a:lnTo>
                    <a:pt x="256" y="2"/>
                  </a:lnTo>
                  <a:lnTo>
                    <a:pt x="271" y="1"/>
                  </a:lnTo>
                  <a:lnTo>
                    <a:pt x="286" y="0"/>
                  </a:lnTo>
                  <a:lnTo>
                    <a:pt x="300" y="1"/>
                  </a:lnTo>
                  <a:lnTo>
                    <a:pt x="314" y="2"/>
                  </a:lnTo>
                  <a:lnTo>
                    <a:pt x="329" y="4"/>
                  </a:lnTo>
                  <a:lnTo>
                    <a:pt x="344" y="7"/>
                  </a:lnTo>
                  <a:lnTo>
                    <a:pt x="359" y="11"/>
                  </a:lnTo>
                  <a:lnTo>
                    <a:pt x="373" y="16"/>
                  </a:lnTo>
                  <a:lnTo>
                    <a:pt x="388" y="21"/>
                  </a:lnTo>
                  <a:lnTo>
                    <a:pt x="401" y="27"/>
                  </a:lnTo>
                  <a:lnTo>
                    <a:pt x="416" y="34"/>
                  </a:lnTo>
                  <a:lnTo>
                    <a:pt x="430" y="42"/>
                  </a:lnTo>
                  <a:lnTo>
                    <a:pt x="444" y="51"/>
                  </a:lnTo>
                  <a:lnTo>
                    <a:pt x="458" y="59"/>
                  </a:lnTo>
                  <a:lnTo>
                    <a:pt x="471" y="70"/>
                  </a:lnTo>
                  <a:lnTo>
                    <a:pt x="484" y="81"/>
                  </a:lnTo>
                  <a:lnTo>
                    <a:pt x="497" y="92"/>
                  </a:lnTo>
                  <a:lnTo>
                    <a:pt x="510" y="105"/>
                  </a:lnTo>
                  <a:lnTo>
                    <a:pt x="523" y="118"/>
                  </a:lnTo>
                  <a:lnTo>
                    <a:pt x="535" y="132"/>
                  </a:lnTo>
                  <a:lnTo>
                    <a:pt x="547" y="147"/>
                  </a:lnTo>
                  <a:lnTo>
                    <a:pt x="559" y="16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7" name="Freeform 202"/>
            <p:cNvSpPr>
              <a:spLocks noEditPoints="1"/>
            </p:cNvSpPr>
            <p:nvPr userDrawn="1"/>
          </p:nvSpPr>
          <p:spPr bwMode="auto">
            <a:xfrm>
              <a:off x="5041" y="3480"/>
              <a:ext cx="64" cy="65"/>
            </a:xfrm>
            <a:custGeom>
              <a:avLst/>
              <a:gdLst>
                <a:gd name="T0" fmla="*/ 472 w 647"/>
                <a:gd name="T1" fmla="*/ 455 h 658"/>
                <a:gd name="T2" fmla="*/ 503 w 647"/>
                <a:gd name="T3" fmla="*/ 425 h 658"/>
                <a:gd name="T4" fmla="*/ 525 w 647"/>
                <a:gd name="T5" fmla="*/ 397 h 658"/>
                <a:gd name="T6" fmla="*/ 535 w 647"/>
                <a:gd name="T7" fmla="*/ 368 h 658"/>
                <a:gd name="T8" fmla="*/ 533 w 647"/>
                <a:gd name="T9" fmla="*/ 341 h 658"/>
                <a:gd name="T10" fmla="*/ 519 w 647"/>
                <a:gd name="T11" fmla="*/ 313 h 658"/>
                <a:gd name="T12" fmla="*/ 500 w 647"/>
                <a:gd name="T13" fmla="*/ 295 h 658"/>
                <a:gd name="T14" fmla="*/ 476 w 647"/>
                <a:gd name="T15" fmla="*/ 285 h 658"/>
                <a:gd name="T16" fmla="*/ 447 w 647"/>
                <a:gd name="T17" fmla="*/ 285 h 658"/>
                <a:gd name="T18" fmla="*/ 413 w 647"/>
                <a:gd name="T19" fmla="*/ 295 h 658"/>
                <a:gd name="T20" fmla="*/ 375 w 647"/>
                <a:gd name="T21" fmla="*/ 316 h 658"/>
                <a:gd name="T22" fmla="*/ 385 w 647"/>
                <a:gd name="T23" fmla="*/ 516 h 658"/>
                <a:gd name="T24" fmla="*/ 323 w 647"/>
                <a:gd name="T25" fmla="*/ 239 h 658"/>
                <a:gd name="T26" fmla="*/ 347 w 647"/>
                <a:gd name="T27" fmla="*/ 212 h 658"/>
                <a:gd name="T28" fmla="*/ 361 w 647"/>
                <a:gd name="T29" fmla="*/ 187 h 658"/>
                <a:gd name="T30" fmla="*/ 366 w 647"/>
                <a:gd name="T31" fmla="*/ 163 h 658"/>
                <a:gd name="T32" fmla="*/ 362 w 647"/>
                <a:gd name="T33" fmla="*/ 141 h 658"/>
                <a:gd name="T34" fmla="*/ 348 w 647"/>
                <a:gd name="T35" fmla="*/ 120 h 658"/>
                <a:gd name="T36" fmla="*/ 328 w 647"/>
                <a:gd name="T37" fmla="*/ 104 h 658"/>
                <a:gd name="T38" fmla="*/ 304 w 647"/>
                <a:gd name="T39" fmla="*/ 98 h 658"/>
                <a:gd name="T40" fmla="*/ 277 w 647"/>
                <a:gd name="T41" fmla="*/ 103 h 658"/>
                <a:gd name="T42" fmla="*/ 246 w 647"/>
                <a:gd name="T43" fmla="*/ 115 h 658"/>
                <a:gd name="T44" fmla="*/ 212 w 647"/>
                <a:gd name="T45" fmla="*/ 138 h 658"/>
                <a:gd name="T46" fmla="*/ 300 w 647"/>
                <a:gd name="T47" fmla="*/ 256 h 658"/>
                <a:gd name="T48" fmla="*/ 203 w 647"/>
                <a:gd name="T49" fmla="*/ 37 h 658"/>
                <a:gd name="T50" fmla="*/ 266 w 647"/>
                <a:gd name="T51" fmla="*/ 9 h 658"/>
                <a:gd name="T52" fmla="*/ 326 w 647"/>
                <a:gd name="T53" fmla="*/ 0 h 658"/>
                <a:gd name="T54" fmla="*/ 374 w 647"/>
                <a:gd name="T55" fmla="*/ 6 h 658"/>
                <a:gd name="T56" fmla="*/ 404 w 647"/>
                <a:gd name="T57" fmla="*/ 18 h 658"/>
                <a:gd name="T58" fmla="*/ 425 w 647"/>
                <a:gd name="T59" fmla="*/ 33 h 658"/>
                <a:gd name="T60" fmla="*/ 443 w 647"/>
                <a:gd name="T61" fmla="*/ 54 h 658"/>
                <a:gd name="T62" fmla="*/ 457 w 647"/>
                <a:gd name="T63" fmla="*/ 79 h 658"/>
                <a:gd name="T64" fmla="*/ 463 w 647"/>
                <a:gd name="T65" fmla="*/ 106 h 658"/>
                <a:gd name="T66" fmla="*/ 464 w 647"/>
                <a:gd name="T67" fmla="*/ 133 h 658"/>
                <a:gd name="T68" fmla="*/ 459 w 647"/>
                <a:gd name="T69" fmla="*/ 162 h 658"/>
                <a:gd name="T70" fmla="*/ 465 w 647"/>
                <a:gd name="T71" fmla="*/ 196 h 658"/>
                <a:gd name="T72" fmla="*/ 510 w 647"/>
                <a:gd name="T73" fmla="*/ 194 h 658"/>
                <a:gd name="T74" fmla="*/ 543 w 647"/>
                <a:gd name="T75" fmla="*/ 200 h 658"/>
                <a:gd name="T76" fmla="*/ 576 w 647"/>
                <a:gd name="T77" fmla="*/ 213 h 658"/>
                <a:gd name="T78" fmla="*/ 606 w 647"/>
                <a:gd name="T79" fmla="*/ 233 h 658"/>
                <a:gd name="T80" fmla="*/ 620 w 647"/>
                <a:gd name="T81" fmla="*/ 250 h 658"/>
                <a:gd name="T82" fmla="*/ 636 w 647"/>
                <a:gd name="T83" fmla="*/ 277 h 658"/>
                <a:gd name="T84" fmla="*/ 647 w 647"/>
                <a:gd name="T85" fmla="*/ 325 h 658"/>
                <a:gd name="T86" fmla="*/ 642 w 647"/>
                <a:gd name="T87" fmla="*/ 372 h 658"/>
                <a:gd name="T88" fmla="*/ 630 w 647"/>
                <a:gd name="T89" fmla="*/ 407 h 658"/>
                <a:gd name="T90" fmla="*/ 609 w 647"/>
                <a:gd name="T91" fmla="*/ 445 h 658"/>
                <a:gd name="T92" fmla="*/ 558 w 647"/>
                <a:gd name="T93" fmla="*/ 500 h 658"/>
                <a:gd name="T94" fmla="*/ 346 w 647"/>
                <a:gd name="T9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7" h="658">
                  <a:moveTo>
                    <a:pt x="385" y="516"/>
                  </a:moveTo>
                  <a:lnTo>
                    <a:pt x="459" y="464"/>
                  </a:lnTo>
                  <a:lnTo>
                    <a:pt x="472" y="455"/>
                  </a:lnTo>
                  <a:lnTo>
                    <a:pt x="483" y="444"/>
                  </a:lnTo>
                  <a:lnTo>
                    <a:pt x="494" y="434"/>
                  </a:lnTo>
                  <a:lnTo>
                    <a:pt x="503" y="425"/>
                  </a:lnTo>
                  <a:lnTo>
                    <a:pt x="512" y="415"/>
                  </a:lnTo>
                  <a:lnTo>
                    <a:pt x="519" y="406"/>
                  </a:lnTo>
                  <a:lnTo>
                    <a:pt x="525" y="397"/>
                  </a:lnTo>
                  <a:lnTo>
                    <a:pt x="530" y="388"/>
                  </a:lnTo>
                  <a:lnTo>
                    <a:pt x="533" y="378"/>
                  </a:lnTo>
                  <a:lnTo>
                    <a:pt x="535" y="368"/>
                  </a:lnTo>
                  <a:lnTo>
                    <a:pt x="536" y="360"/>
                  </a:lnTo>
                  <a:lnTo>
                    <a:pt x="535" y="350"/>
                  </a:lnTo>
                  <a:lnTo>
                    <a:pt x="533" y="341"/>
                  </a:lnTo>
                  <a:lnTo>
                    <a:pt x="530" y="332"/>
                  </a:lnTo>
                  <a:lnTo>
                    <a:pt x="526" y="323"/>
                  </a:lnTo>
                  <a:lnTo>
                    <a:pt x="519" y="313"/>
                  </a:lnTo>
                  <a:lnTo>
                    <a:pt x="514" y="307"/>
                  </a:lnTo>
                  <a:lnTo>
                    <a:pt x="508" y="300"/>
                  </a:lnTo>
                  <a:lnTo>
                    <a:pt x="500" y="295"/>
                  </a:lnTo>
                  <a:lnTo>
                    <a:pt x="493" y="291"/>
                  </a:lnTo>
                  <a:lnTo>
                    <a:pt x="485" y="288"/>
                  </a:lnTo>
                  <a:lnTo>
                    <a:pt x="476" y="285"/>
                  </a:lnTo>
                  <a:lnTo>
                    <a:pt x="467" y="284"/>
                  </a:lnTo>
                  <a:lnTo>
                    <a:pt x="458" y="284"/>
                  </a:lnTo>
                  <a:lnTo>
                    <a:pt x="447" y="285"/>
                  </a:lnTo>
                  <a:lnTo>
                    <a:pt x="437" y="288"/>
                  </a:lnTo>
                  <a:lnTo>
                    <a:pt x="425" y="291"/>
                  </a:lnTo>
                  <a:lnTo>
                    <a:pt x="413" y="295"/>
                  </a:lnTo>
                  <a:lnTo>
                    <a:pt x="400" y="301"/>
                  </a:lnTo>
                  <a:lnTo>
                    <a:pt x="388" y="308"/>
                  </a:lnTo>
                  <a:lnTo>
                    <a:pt x="375" y="316"/>
                  </a:lnTo>
                  <a:lnTo>
                    <a:pt x="361" y="326"/>
                  </a:lnTo>
                  <a:lnTo>
                    <a:pt x="287" y="380"/>
                  </a:lnTo>
                  <a:lnTo>
                    <a:pt x="385" y="516"/>
                  </a:lnTo>
                  <a:close/>
                  <a:moveTo>
                    <a:pt x="300" y="256"/>
                  </a:moveTo>
                  <a:lnTo>
                    <a:pt x="312" y="247"/>
                  </a:lnTo>
                  <a:lnTo>
                    <a:pt x="323" y="239"/>
                  </a:lnTo>
                  <a:lnTo>
                    <a:pt x="332" y="229"/>
                  </a:lnTo>
                  <a:lnTo>
                    <a:pt x="340" y="221"/>
                  </a:lnTo>
                  <a:lnTo>
                    <a:pt x="347" y="212"/>
                  </a:lnTo>
                  <a:lnTo>
                    <a:pt x="353" y="204"/>
                  </a:lnTo>
                  <a:lnTo>
                    <a:pt x="358" y="195"/>
                  </a:lnTo>
                  <a:lnTo>
                    <a:pt x="361" y="187"/>
                  </a:lnTo>
                  <a:lnTo>
                    <a:pt x="364" y="179"/>
                  </a:lnTo>
                  <a:lnTo>
                    <a:pt x="365" y="171"/>
                  </a:lnTo>
                  <a:lnTo>
                    <a:pt x="366" y="163"/>
                  </a:lnTo>
                  <a:lnTo>
                    <a:pt x="365" y="156"/>
                  </a:lnTo>
                  <a:lnTo>
                    <a:pt x="364" y="148"/>
                  </a:lnTo>
                  <a:lnTo>
                    <a:pt x="362" y="141"/>
                  </a:lnTo>
                  <a:lnTo>
                    <a:pt x="358" y="133"/>
                  </a:lnTo>
                  <a:lnTo>
                    <a:pt x="354" y="127"/>
                  </a:lnTo>
                  <a:lnTo>
                    <a:pt x="348" y="120"/>
                  </a:lnTo>
                  <a:lnTo>
                    <a:pt x="342" y="113"/>
                  </a:lnTo>
                  <a:lnTo>
                    <a:pt x="334" y="108"/>
                  </a:lnTo>
                  <a:lnTo>
                    <a:pt x="328" y="104"/>
                  </a:lnTo>
                  <a:lnTo>
                    <a:pt x="321" y="101"/>
                  </a:lnTo>
                  <a:lnTo>
                    <a:pt x="312" y="99"/>
                  </a:lnTo>
                  <a:lnTo>
                    <a:pt x="304" y="98"/>
                  </a:lnTo>
                  <a:lnTo>
                    <a:pt x="295" y="99"/>
                  </a:lnTo>
                  <a:lnTo>
                    <a:pt x="287" y="100"/>
                  </a:lnTo>
                  <a:lnTo>
                    <a:pt x="277" y="103"/>
                  </a:lnTo>
                  <a:lnTo>
                    <a:pt x="267" y="106"/>
                  </a:lnTo>
                  <a:lnTo>
                    <a:pt x="257" y="110"/>
                  </a:lnTo>
                  <a:lnTo>
                    <a:pt x="246" y="115"/>
                  </a:lnTo>
                  <a:lnTo>
                    <a:pt x="236" y="122"/>
                  </a:lnTo>
                  <a:lnTo>
                    <a:pt x="224" y="129"/>
                  </a:lnTo>
                  <a:lnTo>
                    <a:pt x="212" y="138"/>
                  </a:lnTo>
                  <a:lnTo>
                    <a:pt x="145" y="187"/>
                  </a:lnTo>
                  <a:lnTo>
                    <a:pt x="232" y="306"/>
                  </a:lnTo>
                  <a:lnTo>
                    <a:pt x="300" y="256"/>
                  </a:lnTo>
                  <a:close/>
                  <a:moveTo>
                    <a:pt x="155" y="68"/>
                  </a:moveTo>
                  <a:lnTo>
                    <a:pt x="179" y="51"/>
                  </a:lnTo>
                  <a:lnTo>
                    <a:pt x="203" y="37"/>
                  </a:lnTo>
                  <a:lnTo>
                    <a:pt x="225" y="25"/>
                  </a:lnTo>
                  <a:lnTo>
                    <a:pt x="246" y="15"/>
                  </a:lnTo>
                  <a:lnTo>
                    <a:pt x="266" y="9"/>
                  </a:lnTo>
                  <a:lnTo>
                    <a:pt x="287" y="4"/>
                  </a:lnTo>
                  <a:lnTo>
                    <a:pt x="307" y="0"/>
                  </a:lnTo>
                  <a:lnTo>
                    <a:pt x="326" y="0"/>
                  </a:lnTo>
                  <a:lnTo>
                    <a:pt x="342" y="0"/>
                  </a:lnTo>
                  <a:lnTo>
                    <a:pt x="358" y="3"/>
                  </a:lnTo>
                  <a:lnTo>
                    <a:pt x="374" y="6"/>
                  </a:lnTo>
                  <a:lnTo>
                    <a:pt x="390" y="11"/>
                  </a:lnTo>
                  <a:lnTo>
                    <a:pt x="397" y="15"/>
                  </a:lnTo>
                  <a:lnTo>
                    <a:pt x="404" y="18"/>
                  </a:lnTo>
                  <a:lnTo>
                    <a:pt x="411" y="24"/>
                  </a:lnTo>
                  <a:lnTo>
                    <a:pt x="418" y="28"/>
                  </a:lnTo>
                  <a:lnTo>
                    <a:pt x="425" y="33"/>
                  </a:lnTo>
                  <a:lnTo>
                    <a:pt x="431" y="40"/>
                  </a:lnTo>
                  <a:lnTo>
                    <a:pt x="437" y="46"/>
                  </a:lnTo>
                  <a:lnTo>
                    <a:pt x="443" y="54"/>
                  </a:lnTo>
                  <a:lnTo>
                    <a:pt x="448" y="62"/>
                  </a:lnTo>
                  <a:lnTo>
                    <a:pt x="452" y="71"/>
                  </a:lnTo>
                  <a:lnTo>
                    <a:pt x="457" y="79"/>
                  </a:lnTo>
                  <a:lnTo>
                    <a:pt x="459" y="88"/>
                  </a:lnTo>
                  <a:lnTo>
                    <a:pt x="462" y="96"/>
                  </a:lnTo>
                  <a:lnTo>
                    <a:pt x="463" y="106"/>
                  </a:lnTo>
                  <a:lnTo>
                    <a:pt x="464" y="114"/>
                  </a:lnTo>
                  <a:lnTo>
                    <a:pt x="464" y="124"/>
                  </a:lnTo>
                  <a:lnTo>
                    <a:pt x="464" y="133"/>
                  </a:lnTo>
                  <a:lnTo>
                    <a:pt x="463" y="143"/>
                  </a:lnTo>
                  <a:lnTo>
                    <a:pt x="461" y="153"/>
                  </a:lnTo>
                  <a:lnTo>
                    <a:pt x="459" y="162"/>
                  </a:lnTo>
                  <a:lnTo>
                    <a:pt x="452" y="180"/>
                  </a:lnTo>
                  <a:lnTo>
                    <a:pt x="444" y="199"/>
                  </a:lnTo>
                  <a:lnTo>
                    <a:pt x="465" y="196"/>
                  </a:lnTo>
                  <a:lnTo>
                    <a:pt x="486" y="194"/>
                  </a:lnTo>
                  <a:lnTo>
                    <a:pt x="498" y="194"/>
                  </a:lnTo>
                  <a:lnTo>
                    <a:pt x="510" y="194"/>
                  </a:lnTo>
                  <a:lnTo>
                    <a:pt x="520" y="196"/>
                  </a:lnTo>
                  <a:lnTo>
                    <a:pt x="532" y="197"/>
                  </a:lnTo>
                  <a:lnTo>
                    <a:pt x="543" y="200"/>
                  </a:lnTo>
                  <a:lnTo>
                    <a:pt x="555" y="204"/>
                  </a:lnTo>
                  <a:lnTo>
                    <a:pt x="565" y="208"/>
                  </a:lnTo>
                  <a:lnTo>
                    <a:pt x="576" y="213"/>
                  </a:lnTo>
                  <a:lnTo>
                    <a:pt x="585" y="218"/>
                  </a:lnTo>
                  <a:lnTo>
                    <a:pt x="596" y="226"/>
                  </a:lnTo>
                  <a:lnTo>
                    <a:pt x="606" y="233"/>
                  </a:lnTo>
                  <a:lnTo>
                    <a:pt x="614" y="243"/>
                  </a:lnTo>
                  <a:lnTo>
                    <a:pt x="617" y="246"/>
                  </a:lnTo>
                  <a:lnTo>
                    <a:pt x="620" y="250"/>
                  </a:lnTo>
                  <a:lnTo>
                    <a:pt x="624" y="255"/>
                  </a:lnTo>
                  <a:lnTo>
                    <a:pt x="629" y="262"/>
                  </a:lnTo>
                  <a:lnTo>
                    <a:pt x="636" y="277"/>
                  </a:lnTo>
                  <a:lnTo>
                    <a:pt x="642" y="293"/>
                  </a:lnTo>
                  <a:lnTo>
                    <a:pt x="645" y="309"/>
                  </a:lnTo>
                  <a:lnTo>
                    <a:pt x="647" y="325"/>
                  </a:lnTo>
                  <a:lnTo>
                    <a:pt x="646" y="341"/>
                  </a:lnTo>
                  <a:lnTo>
                    <a:pt x="645" y="357"/>
                  </a:lnTo>
                  <a:lnTo>
                    <a:pt x="642" y="372"/>
                  </a:lnTo>
                  <a:lnTo>
                    <a:pt x="637" y="387"/>
                  </a:lnTo>
                  <a:lnTo>
                    <a:pt x="633" y="397"/>
                  </a:lnTo>
                  <a:lnTo>
                    <a:pt x="630" y="407"/>
                  </a:lnTo>
                  <a:lnTo>
                    <a:pt x="626" y="416"/>
                  </a:lnTo>
                  <a:lnTo>
                    <a:pt x="620" y="426"/>
                  </a:lnTo>
                  <a:lnTo>
                    <a:pt x="609" y="445"/>
                  </a:lnTo>
                  <a:lnTo>
                    <a:pt x="594" y="463"/>
                  </a:lnTo>
                  <a:lnTo>
                    <a:pt x="578" y="482"/>
                  </a:lnTo>
                  <a:lnTo>
                    <a:pt x="558" y="500"/>
                  </a:lnTo>
                  <a:lnTo>
                    <a:pt x="536" y="520"/>
                  </a:lnTo>
                  <a:lnTo>
                    <a:pt x="511" y="539"/>
                  </a:lnTo>
                  <a:lnTo>
                    <a:pt x="346" y="658"/>
                  </a:lnTo>
                  <a:lnTo>
                    <a:pt x="0" y="181"/>
                  </a:lnTo>
                  <a:lnTo>
                    <a:pt x="155" y="68"/>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8" name="Freeform 203"/>
            <p:cNvSpPr>
              <a:spLocks/>
            </p:cNvSpPr>
            <p:nvPr userDrawn="1"/>
          </p:nvSpPr>
          <p:spPr bwMode="auto">
            <a:xfrm>
              <a:off x="5093" y="3440"/>
              <a:ext cx="60" cy="63"/>
            </a:xfrm>
            <a:custGeom>
              <a:avLst/>
              <a:gdLst>
                <a:gd name="T0" fmla="*/ 251 w 597"/>
                <a:gd name="T1" fmla="*/ 0 h 623"/>
                <a:gd name="T2" fmla="*/ 212 w 597"/>
                <a:gd name="T3" fmla="*/ 138 h 623"/>
                <a:gd name="T4" fmla="*/ 174 w 597"/>
                <a:gd name="T5" fmla="*/ 170 h 623"/>
                <a:gd name="T6" fmla="*/ 144 w 597"/>
                <a:gd name="T7" fmla="*/ 205 h 623"/>
                <a:gd name="T8" fmla="*/ 123 w 597"/>
                <a:gd name="T9" fmla="*/ 241 h 623"/>
                <a:gd name="T10" fmla="*/ 116 w 597"/>
                <a:gd name="T11" fmla="*/ 261 h 623"/>
                <a:gd name="T12" fmla="*/ 109 w 597"/>
                <a:gd name="T13" fmla="*/ 280 h 623"/>
                <a:gd name="T14" fmla="*/ 106 w 597"/>
                <a:gd name="T15" fmla="*/ 300 h 623"/>
                <a:gd name="T16" fmla="*/ 105 w 597"/>
                <a:gd name="T17" fmla="*/ 320 h 623"/>
                <a:gd name="T18" fmla="*/ 106 w 597"/>
                <a:gd name="T19" fmla="*/ 340 h 623"/>
                <a:gd name="T20" fmla="*/ 110 w 597"/>
                <a:gd name="T21" fmla="*/ 361 h 623"/>
                <a:gd name="T22" fmla="*/ 116 w 597"/>
                <a:gd name="T23" fmla="*/ 381 h 623"/>
                <a:gd name="T24" fmla="*/ 123 w 597"/>
                <a:gd name="T25" fmla="*/ 401 h 623"/>
                <a:gd name="T26" fmla="*/ 145 w 597"/>
                <a:gd name="T27" fmla="*/ 440 h 623"/>
                <a:gd name="T28" fmla="*/ 177 w 597"/>
                <a:gd name="T29" fmla="*/ 474 h 623"/>
                <a:gd name="T30" fmla="*/ 194 w 597"/>
                <a:gd name="T31" fmla="*/ 488 h 623"/>
                <a:gd name="T32" fmla="*/ 211 w 597"/>
                <a:gd name="T33" fmla="*/ 500 h 623"/>
                <a:gd name="T34" fmla="*/ 229 w 597"/>
                <a:gd name="T35" fmla="*/ 509 h 623"/>
                <a:gd name="T36" fmla="*/ 249 w 597"/>
                <a:gd name="T37" fmla="*/ 516 h 623"/>
                <a:gd name="T38" fmla="*/ 268 w 597"/>
                <a:gd name="T39" fmla="*/ 521 h 623"/>
                <a:gd name="T40" fmla="*/ 287 w 597"/>
                <a:gd name="T41" fmla="*/ 524 h 623"/>
                <a:gd name="T42" fmla="*/ 307 w 597"/>
                <a:gd name="T43" fmla="*/ 525 h 623"/>
                <a:gd name="T44" fmla="*/ 327 w 597"/>
                <a:gd name="T45" fmla="*/ 523 h 623"/>
                <a:gd name="T46" fmla="*/ 369 w 597"/>
                <a:gd name="T47" fmla="*/ 515 h 623"/>
                <a:gd name="T48" fmla="*/ 411 w 597"/>
                <a:gd name="T49" fmla="*/ 497 h 623"/>
                <a:gd name="T50" fmla="*/ 454 w 597"/>
                <a:gd name="T51" fmla="*/ 470 h 623"/>
                <a:gd name="T52" fmla="*/ 381 w 597"/>
                <a:gd name="T53" fmla="*/ 351 h 623"/>
                <a:gd name="T54" fmla="*/ 220 w 597"/>
                <a:gd name="T55" fmla="*/ 353 h 623"/>
                <a:gd name="T56" fmla="*/ 458 w 597"/>
                <a:gd name="T57" fmla="*/ 286 h 623"/>
                <a:gd name="T58" fmla="*/ 597 w 597"/>
                <a:gd name="T59" fmla="*/ 477 h 623"/>
                <a:gd name="T60" fmla="*/ 492 w 597"/>
                <a:gd name="T61" fmla="*/ 553 h 623"/>
                <a:gd name="T62" fmla="*/ 460 w 597"/>
                <a:gd name="T63" fmla="*/ 572 h 623"/>
                <a:gd name="T64" fmla="*/ 428 w 597"/>
                <a:gd name="T65" fmla="*/ 589 h 623"/>
                <a:gd name="T66" fmla="*/ 396 w 597"/>
                <a:gd name="T67" fmla="*/ 602 h 623"/>
                <a:gd name="T68" fmla="*/ 364 w 597"/>
                <a:gd name="T69" fmla="*/ 613 h 623"/>
                <a:gd name="T70" fmla="*/ 334 w 597"/>
                <a:gd name="T71" fmla="*/ 619 h 623"/>
                <a:gd name="T72" fmla="*/ 303 w 597"/>
                <a:gd name="T73" fmla="*/ 623 h 623"/>
                <a:gd name="T74" fmla="*/ 272 w 597"/>
                <a:gd name="T75" fmla="*/ 623 h 623"/>
                <a:gd name="T76" fmla="*/ 242 w 597"/>
                <a:gd name="T77" fmla="*/ 621 h 623"/>
                <a:gd name="T78" fmla="*/ 213 w 597"/>
                <a:gd name="T79" fmla="*/ 616 h 623"/>
                <a:gd name="T80" fmla="*/ 186 w 597"/>
                <a:gd name="T81" fmla="*/ 607 h 623"/>
                <a:gd name="T82" fmla="*/ 158 w 597"/>
                <a:gd name="T83" fmla="*/ 596 h 623"/>
                <a:gd name="T84" fmla="*/ 133 w 597"/>
                <a:gd name="T85" fmla="*/ 582 h 623"/>
                <a:gd name="T86" fmla="*/ 108 w 597"/>
                <a:gd name="T87" fmla="*/ 565 h 623"/>
                <a:gd name="T88" fmla="*/ 85 w 597"/>
                <a:gd name="T89" fmla="*/ 545 h 623"/>
                <a:gd name="T90" fmla="*/ 64 w 597"/>
                <a:gd name="T91" fmla="*/ 521 h 623"/>
                <a:gd name="T92" fmla="*/ 44 w 597"/>
                <a:gd name="T93" fmla="*/ 496 h 623"/>
                <a:gd name="T94" fmla="*/ 30 w 597"/>
                <a:gd name="T95" fmla="*/ 468 h 623"/>
                <a:gd name="T96" fmla="*/ 17 w 597"/>
                <a:gd name="T97" fmla="*/ 439 h 623"/>
                <a:gd name="T98" fmla="*/ 8 w 597"/>
                <a:gd name="T99" fmla="*/ 411 h 623"/>
                <a:gd name="T100" fmla="*/ 2 w 597"/>
                <a:gd name="T101" fmla="*/ 382 h 623"/>
                <a:gd name="T102" fmla="*/ 0 w 597"/>
                <a:gd name="T103" fmla="*/ 353 h 623"/>
                <a:gd name="T104" fmla="*/ 0 w 597"/>
                <a:gd name="T105" fmla="*/ 323 h 623"/>
                <a:gd name="T106" fmla="*/ 4 w 597"/>
                <a:gd name="T107" fmla="*/ 294 h 623"/>
                <a:gd name="T108" fmla="*/ 10 w 597"/>
                <a:gd name="T109" fmla="*/ 265 h 623"/>
                <a:gd name="T110" fmla="*/ 20 w 597"/>
                <a:gd name="T111" fmla="*/ 236 h 623"/>
                <a:gd name="T112" fmla="*/ 34 w 597"/>
                <a:gd name="T113" fmla="*/ 207 h 623"/>
                <a:gd name="T114" fmla="*/ 50 w 597"/>
                <a:gd name="T115" fmla="*/ 180 h 623"/>
                <a:gd name="T116" fmla="*/ 69 w 597"/>
                <a:gd name="T117" fmla="*/ 152 h 623"/>
                <a:gd name="T118" fmla="*/ 91 w 597"/>
                <a:gd name="T119" fmla="*/ 127 h 623"/>
                <a:gd name="T120" fmla="*/ 117 w 597"/>
                <a:gd name="T121" fmla="*/ 101 h 623"/>
                <a:gd name="T122" fmla="*/ 145 w 597"/>
                <a:gd name="T123" fmla="*/ 7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3">
                  <a:moveTo>
                    <a:pt x="161" y="65"/>
                  </a:moveTo>
                  <a:lnTo>
                    <a:pt x="251" y="0"/>
                  </a:lnTo>
                  <a:lnTo>
                    <a:pt x="303" y="72"/>
                  </a:lnTo>
                  <a:lnTo>
                    <a:pt x="212" y="138"/>
                  </a:lnTo>
                  <a:lnTo>
                    <a:pt x="192" y="154"/>
                  </a:lnTo>
                  <a:lnTo>
                    <a:pt x="174" y="170"/>
                  </a:lnTo>
                  <a:lnTo>
                    <a:pt x="158" y="187"/>
                  </a:lnTo>
                  <a:lnTo>
                    <a:pt x="144" y="205"/>
                  </a:lnTo>
                  <a:lnTo>
                    <a:pt x="133" y="223"/>
                  </a:lnTo>
                  <a:lnTo>
                    <a:pt x="123" y="241"/>
                  </a:lnTo>
                  <a:lnTo>
                    <a:pt x="119" y="251"/>
                  </a:lnTo>
                  <a:lnTo>
                    <a:pt x="116" y="261"/>
                  </a:lnTo>
                  <a:lnTo>
                    <a:pt x="112" y="270"/>
                  </a:lnTo>
                  <a:lnTo>
                    <a:pt x="109" y="280"/>
                  </a:lnTo>
                  <a:lnTo>
                    <a:pt x="108" y="290"/>
                  </a:lnTo>
                  <a:lnTo>
                    <a:pt x="106" y="300"/>
                  </a:lnTo>
                  <a:lnTo>
                    <a:pt x="106" y="309"/>
                  </a:lnTo>
                  <a:lnTo>
                    <a:pt x="105" y="320"/>
                  </a:lnTo>
                  <a:lnTo>
                    <a:pt x="106" y="330"/>
                  </a:lnTo>
                  <a:lnTo>
                    <a:pt x="106" y="340"/>
                  </a:lnTo>
                  <a:lnTo>
                    <a:pt x="108" y="350"/>
                  </a:lnTo>
                  <a:lnTo>
                    <a:pt x="110" y="361"/>
                  </a:lnTo>
                  <a:lnTo>
                    <a:pt x="112" y="370"/>
                  </a:lnTo>
                  <a:lnTo>
                    <a:pt x="116" y="381"/>
                  </a:lnTo>
                  <a:lnTo>
                    <a:pt x="119" y="390"/>
                  </a:lnTo>
                  <a:lnTo>
                    <a:pt x="123" y="401"/>
                  </a:lnTo>
                  <a:lnTo>
                    <a:pt x="134" y="421"/>
                  </a:lnTo>
                  <a:lnTo>
                    <a:pt x="145" y="440"/>
                  </a:lnTo>
                  <a:lnTo>
                    <a:pt x="161" y="458"/>
                  </a:lnTo>
                  <a:lnTo>
                    <a:pt x="177" y="474"/>
                  </a:lnTo>
                  <a:lnTo>
                    <a:pt x="186" y="482"/>
                  </a:lnTo>
                  <a:lnTo>
                    <a:pt x="194" y="488"/>
                  </a:lnTo>
                  <a:lnTo>
                    <a:pt x="203" y="495"/>
                  </a:lnTo>
                  <a:lnTo>
                    <a:pt x="211" y="500"/>
                  </a:lnTo>
                  <a:lnTo>
                    <a:pt x="220" y="504"/>
                  </a:lnTo>
                  <a:lnTo>
                    <a:pt x="229" y="509"/>
                  </a:lnTo>
                  <a:lnTo>
                    <a:pt x="239" y="513"/>
                  </a:lnTo>
                  <a:lnTo>
                    <a:pt x="249" y="516"/>
                  </a:lnTo>
                  <a:lnTo>
                    <a:pt x="258" y="519"/>
                  </a:lnTo>
                  <a:lnTo>
                    <a:pt x="268" y="521"/>
                  </a:lnTo>
                  <a:lnTo>
                    <a:pt x="277" y="523"/>
                  </a:lnTo>
                  <a:lnTo>
                    <a:pt x="287" y="524"/>
                  </a:lnTo>
                  <a:lnTo>
                    <a:pt x="297" y="525"/>
                  </a:lnTo>
                  <a:lnTo>
                    <a:pt x="307" y="525"/>
                  </a:lnTo>
                  <a:lnTo>
                    <a:pt x="318" y="524"/>
                  </a:lnTo>
                  <a:lnTo>
                    <a:pt x="327" y="523"/>
                  </a:lnTo>
                  <a:lnTo>
                    <a:pt x="348" y="520"/>
                  </a:lnTo>
                  <a:lnTo>
                    <a:pt x="369" y="515"/>
                  </a:lnTo>
                  <a:lnTo>
                    <a:pt x="390" y="506"/>
                  </a:lnTo>
                  <a:lnTo>
                    <a:pt x="411" y="497"/>
                  </a:lnTo>
                  <a:lnTo>
                    <a:pt x="432" y="485"/>
                  </a:lnTo>
                  <a:lnTo>
                    <a:pt x="454" y="470"/>
                  </a:lnTo>
                  <a:lnTo>
                    <a:pt x="463" y="464"/>
                  </a:lnTo>
                  <a:lnTo>
                    <a:pt x="381" y="351"/>
                  </a:lnTo>
                  <a:lnTo>
                    <a:pt x="274" y="430"/>
                  </a:lnTo>
                  <a:lnTo>
                    <a:pt x="220" y="353"/>
                  </a:lnTo>
                  <a:lnTo>
                    <a:pt x="408" y="217"/>
                  </a:lnTo>
                  <a:lnTo>
                    <a:pt x="458" y="286"/>
                  </a:lnTo>
                  <a:lnTo>
                    <a:pt x="541" y="400"/>
                  </a:lnTo>
                  <a:lnTo>
                    <a:pt x="597" y="477"/>
                  </a:lnTo>
                  <a:lnTo>
                    <a:pt x="508" y="541"/>
                  </a:lnTo>
                  <a:lnTo>
                    <a:pt x="492" y="553"/>
                  </a:lnTo>
                  <a:lnTo>
                    <a:pt x="476" y="563"/>
                  </a:lnTo>
                  <a:lnTo>
                    <a:pt x="460" y="572"/>
                  </a:lnTo>
                  <a:lnTo>
                    <a:pt x="444" y="582"/>
                  </a:lnTo>
                  <a:lnTo>
                    <a:pt x="428" y="589"/>
                  </a:lnTo>
                  <a:lnTo>
                    <a:pt x="412" y="596"/>
                  </a:lnTo>
                  <a:lnTo>
                    <a:pt x="396" y="602"/>
                  </a:lnTo>
                  <a:lnTo>
                    <a:pt x="380" y="607"/>
                  </a:lnTo>
                  <a:lnTo>
                    <a:pt x="364" y="613"/>
                  </a:lnTo>
                  <a:lnTo>
                    <a:pt x="348" y="616"/>
                  </a:lnTo>
                  <a:lnTo>
                    <a:pt x="334" y="619"/>
                  </a:lnTo>
                  <a:lnTo>
                    <a:pt x="318" y="621"/>
                  </a:lnTo>
                  <a:lnTo>
                    <a:pt x="303" y="623"/>
                  </a:lnTo>
                  <a:lnTo>
                    <a:pt x="287" y="623"/>
                  </a:lnTo>
                  <a:lnTo>
                    <a:pt x="272" y="623"/>
                  </a:lnTo>
                  <a:lnTo>
                    <a:pt x="257" y="622"/>
                  </a:lnTo>
                  <a:lnTo>
                    <a:pt x="242" y="621"/>
                  </a:lnTo>
                  <a:lnTo>
                    <a:pt x="227" y="619"/>
                  </a:lnTo>
                  <a:lnTo>
                    <a:pt x="213" y="616"/>
                  </a:lnTo>
                  <a:lnTo>
                    <a:pt x="200" y="612"/>
                  </a:lnTo>
                  <a:lnTo>
                    <a:pt x="186" y="607"/>
                  </a:lnTo>
                  <a:lnTo>
                    <a:pt x="172" y="602"/>
                  </a:lnTo>
                  <a:lnTo>
                    <a:pt x="158" y="596"/>
                  </a:lnTo>
                  <a:lnTo>
                    <a:pt x="145" y="589"/>
                  </a:lnTo>
                  <a:lnTo>
                    <a:pt x="133" y="582"/>
                  </a:lnTo>
                  <a:lnTo>
                    <a:pt x="120" y="573"/>
                  </a:lnTo>
                  <a:lnTo>
                    <a:pt x="108" y="565"/>
                  </a:lnTo>
                  <a:lnTo>
                    <a:pt x="96" y="554"/>
                  </a:lnTo>
                  <a:lnTo>
                    <a:pt x="85" y="545"/>
                  </a:lnTo>
                  <a:lnTo>
                    <a:pt x="74" y="533"/>
                  </a:lnTo>
                  <a:lnTo>
                    <a:pt x="64" y="521"/>
                  </a:lnTo>
                  <a:lnTo>
                    <a:pt x="54" y="509"/>
                  </a:lnTo>
                  <a:lnTo>
                    <a:pt x="44" y="496"/>
                  </a:lnTo>
                  <a:lnTo>
                    <a:pt x="37" y="482"/>
                  </a:lnTo>
                  <a:lnTo>
                    <a:pt x="30" y="468"/>
                  </a:lnTo>
                  <a:lnTo>
                    <a:pt x="23" y="454"/>
                  </a:lnTo>
                  <a:lnTo>
                    <a:pt x="17" y="439"/>
                  </a:lnTo>
                  <a:lnTo>
                    <a:pt x="13" y="425"/>
                  </a:lnTo>
                  <a:lnTo>
                    <a:pt x="8" y="411"/>
                  </a:lnTo>
                  <a:lnTo>
                    <a:pt x="5" y="397"/>
                  </a:lnTo>
                  <a:lnTo>
                    <a:pt x="2" y="382"/>
                  </a:lnTo>
                  <a:lnTo>
                    <a:pt x="1" y="367"/>
                  </a:lnTo>
                  <a:lnTo>
                    <a:pt x="0" y="353"/>
                  </a:lnTo>
                  <a:lnTo>
                    <a:pt x="0" y="338"/>
                  </a:lnTo>
                  <a:lnTo>
                    <a:pt x="0" y="323"/>
                  </a:lnTo>
                  <a:lnTo>
                    <a:pt x="2" y="308"/>
                  </a:lnTo>
                  <a:lnTo>
                    <a:pt x="4" y="294"/>
                  </a:lnTo>
                  <a:lnTo>
                    <a:pt x="6" y="280"/>
                  </a:lnTo>
                  <a:lnTo>
                    <a:pt x="10" y="265"/>
                  </a:lnTo>
                  <a:lnTo>
                    <a:pt x="15" y="250"/>
                  </a:lnTo>
                  <a:lnTo>
                    <a:pt x="20" y="236"/>
                  </a:lnTo>
                  <a:lnTo>
                    <a:pt x="26" y="221"/>
                  </a:lnTo>
                  <a:lnTo>
                    <a:pt x="34" y="207"/>
                  </a:lnTo>
                  <a:lnTo>
                    <a:pt x="41" y="194"/>
                  </a:lnTo>
                  <a:lnTo>
                    <a:pt x="50" y="180"/>
                  </a:lnTo>
                  <a:lnTo>
                    <a:pt x="59" y="166"/>
                  </a:lnTo>
                  <a:lnTo>
                    <a:pt x="69" y="152"/>
                  </a:lnTo>
                  <a:lnTo>
                    <a:pt x="79" y="139"/>
                  </a:lnTo>
                  <a:lnTo>
                    <a:pt x="91" y="127"/>
                  </a:lnTo>
                  <a:lnTo>
                    <a:pt x="104" y="113"/>
                  </a:lnTo>
                  <a:lnTo>
                    <a:pt x="117" y="101"/>
                  </a:lnTo>
                  <a:lnTo>
                    <a:pt x="131" y="88"/>
                  </a:lnTo>
                  <a:lnTo>
                    <a:pt x="145" y="77"/>
                  </a:lnTo>
                  <a:lnTo>
                    <a:pt x="161" y="6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 name="Freeform 204"/>
            <p:cNvSpPr>
              <a:spLocks noEditPoints="1"/>
            </p:cNvSpPr>
            <p:nvPr userDrawn="1"/>
          </p:nvSpPr>
          <p:spPr bwMode="auto">
            <a:xfrm>
              <a:off x="5253" y="3343"/>
              <a:ext cx="65" cy="65"/>
            </a:xfrm>
            <a:custGeom>
              <a:avLst/>
              <a:gdLst>
                <a:gd name="T0" fmla="*/ 175 w 646"/>
                <a:gd name="T1" fmla="*/ 205 h 658"/>
                <a:gd name="T2" fmla="*/ 142 w 646"/>
                <a:gd name="T3" fmla="*/ 233 h 658"/>
                <a:gd name="T4" fmla="*/ 121 w 646"/>
                <a:gd name="T5" fmla="*/ 262 h 658"/>
                <a:gd name="T6" fmla="*/ 111 w 646"/>
                <a:gd name="T7" fmla="*/ 290 h 658"/>
                <a:gd name="T8" fmla="*/ 113 w 646"/>
                <a:gd name="T9" fmla="*/ 317 h 658"/>
                <a:gd name="T10" fmla="*/ 126 w 646"/>
                <a:gd name="T11" fmla="*/ 345 h 658"/>
                <a:gd name="T12" fmla="*/ 146 w 646"/>
                <a:gd name="T13" fmla="*/ 363 h 658"/>
                <a:gd name="T14" fmla="*/ 170 w 646"/>
                <a:gd name="T15" fmla="*/ 373 h 658"/>
                <a:gd name="T16" fmla="*/ 200 w 646"/>
                <a:gd name="T17" fmla="*/ 373 h 658"/>
                <a:gd name="T18" fmla="*/ 234 w 646"/>
                <a:gd name="T19" fmla="*/ 363 h 658"/>
                <a:gd name="T20" fmla="*/ 272 w 646"/>
                <a:gd name="T21" fmla="*/ 342 h 658"/>
                <a:gd name="T22" fmla="*/ 260 w 646"/>
                <a:gd name="T23" fmla="*/ 142 h 658"/>
                <a:gd name="T24" fmla="*/ 324 w 646"/>
                <a:gd name="T25" fmla="*/ 421 h 658"/>
                <a:gd name="T26" fmla="*/ 300 w 646"/>
                <a:gd name="T27" fmla="*/ 446 h 658"/>
                <a:gd name="T28" fmla="*/ 285 w 646"/>
                <a:gd name="T29" fmla="*/ 472 h 658"/>
                <a:gd name="T30" fmla="*/ 281 w 646"/>
                <a:gd name="T31" fmla="*/ 495 h 658"/>
                <a:gd name="T32" fmla="*/ 285 w 646"/>
                <a:gd name="T33" fmla="*/ 517 h 658"/>
                <a:gd name="T34" fmla="*/ 299 w 646"/>
                <a:gd name="T35" fmla="*/ 539 h 658"/>
                <a:gd name="T36" fmla="*/ 319 w 646"/>
                <a:gd name="T37" fmla="*/ 555 h 658"/>
                <a:gd name="T38" fmla="*/ 342 w 646"/>
                <a:gd name="T39" fmla="*/ 560 h 658"/>
                <a:gd name="T40" fmla="*/ 370 w 646"/>
                <a:gd name="T41" fmla="*/ 556 h 658"/>
                <a:gd name="T42" fmla="*/ 401 w 646"/>
                <a:gd name="T43" fmla="*/ 543 h 658"/>
                <a:gd name="T44" fmla="*/ 435 w 646"/>
                <a:gd name="T45" fmla="*/ 521 h 658"/>
                <a:gd name="T46" fmla="*/ 346 w 646"/>
                <a:gd name="T47" fmla="*/ 402 h 658"/>
                <a:gd name="T48" fmla="*/ 444 w 646"/>
                <a:gd name="T49" fmla="*/ 622 h 658"/>
                <a:gd name="T50" fmla="*/ 380 w 646"/>
                <a:gd name="T51" fmla="*/ 649 h 658"/>
                <a:gd name="T52" fmla="*/ 320 w 646"/>
                <a:gd name="T53" fmla="*/ 658 h 658"/>
                <a:gd name="T54" fmla="*/ 273 w 646"/>
                <a:gd name="T55" fmla="*/ 652 h 658"/>
                <a:gd name="T56" fmla="*/ 242 w 646"/>
                <a:gd name="T57" fmla="*/ 640 h 658"/>
                <a:gd name="T58" fmla="*/ 222 w 646"/>
                <a:gd name="T59" fmla="*/ 625 h 658"/>
                <a:gd name="T60" fmla="*/ 204 w 646"/>
                <a:gd name="T61" fmla="*/ 605 h 658"/>
                <a:gd name="T62" fmla="*/ 190 w 646"/>
                <a:gd name="T63" fmla="*/ 580 h 658"/>
                <a:gd name="T64" fmla="*/ 184 w 646"/>
                <a:gd name="T65" fmla="*/ 554 h 658"/>
                <a:gd name="T66" fmla="*/ 183 w 646"/>
                <a:gd name="T67" fmla="*/ 525 h 658"/>
                <a:gd name="T68" fmla="*/ 188 w 646"/>
                <a:gd name="T69" fmla="*/ 497 h 658"/>
                <a:gd name="T70" fmla="*/ 182 w 646"/>
                <a:gd name="T71" fmla="*/ 463 h 658"/>
                <a:gd name="T72" fmla="*/ 137 w 646"/>
                <a:gd name="T73" fmla="*/ 464 h 658"/>
                <a:gd name="T74" fmla="*/ 103 w 646"/>
                <a:gd name="T75" fmla="*/ 458 h 658"/>
                <a:gd name="T76" fmla="*/ 71 w 646"/>
                <a:gd name="T77" fmla="*/ 445 h 658"/>
                <a:gd name="T78" fmla="*/ 41 w 646"/>
                <a:gd name="T79" fmla="*/ 425 h 658"/>
                <a:gd name="T80" fmla="*/ 25 w 646"/>
                <a:gd name="T81" fmla="*/ 408 h 658"/>
                <a:gd name="T82" fmla="*/ 10 w 646"/>
                <a:gd name="T83" fmla="*/ 381 h 658"/>
                <a:gd name="T84" fmla="*/ 0 w 646"/>
                <a:gd name="T85" fmla="*/ 333 h 658"/>
                <a:gd name="T86" fmla="*/ 5 w 646"/>
                <a:gd name="T87" fmla="*/ 287 h 658"/>
                <a:gd name="T88" fmla="*/ 17 w 646"/>
                <a:gd name="T89" fmla="*/ 251 h 658"/>
                <a:gd name="T90" fmla="*/ 38 w 646"/>
                <a:gd name="T91" fmla="*/ 213 h 658"/>
                <a:gd name="T92" fmla="*/ 88 w 646"/>
                <a:gd name="T93" fmla="*/ 158 h 658"/>
                <a:gd name="T94" fmla="*/ 300 w 646"/>
                <a:gd name="T9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8">
                  <a:moveTo>
                    <a:pt x="260" y="142"/>
                  </a:moveTo>
                  <a:lnTo>
                    <a:pt x="188" y="194"/>
                  </a:lnTo>
                  <a:lnTo>
                    <a:pt x="175" y="205"/>
                  </a:lnTo>
                  <a:lnTo>
                    <a:pt x="164" y="214"/>
                  </a:lnTo>
                  <a:lnTo>
                    <a:pt x="152" y="224"/>
                  </a:lnTo>
                  <a:lnTo>
                    <a:pt x="142" y="233"/>
                  </a:lnTo>
                  <a:lnTo>
                    <a:pt x="135" y="243"/>
                  </a:lnTo>
                  <a:lnTo>
                    <a:pt x="127" y="252"/>
                  </a:lnTo>
                  <a:lnTo>
                    <a:pt x="121" y="262"/>
                  </a:lnTo>
                  <a:lnTo>
                    <a:pt x="117" y="271"/>
                  </a:lnTo>
                  <a:lnTo>
                    <a:pt x="114" y="280"/>
                  </a:lnTo>
                  <a:lnTo>
                    <a:pt x="111" y="290"/>
                  </a:lnTo>
                  <a:lnTo>
                    <a:pt x="110" y="299"/>
                  </a:lnTo>
                  <a:lnTo>
                    <a:pt x="111" y="308"/>
                  </a:lnTo>
                  <a:lnTo>
                    <a:pt x="113" y="317"/>
                  </a:lnTo>
                  <a:lnTo>
                    <a:pt x="116" y="327"/>
                  </a:lnTo>
                  <a:lnTo>
                    <a:pt x="121" y="335"/>
                  </a:lnTo>
                  <a:lnTo>
                    <a:pt x="126" y="345"/>
                  </a:lnTo>
                  <a:lnTo>
                    <a:pt x="133" y="352"/>
                  </a:lnTo>
                  <a:lnTo>
                    <a:pt x="139" y="358"/>
                  </a:lnTo>
                  <a:lnTo>
                    <a:pt x="146" y="363"/>
                  </a:lnTo>
                  <a:lnTo>
                    <a:pt x="153" y="367"/>
                  </a:lnTo>
                  <a:lnTo>
                    <a:pt x="161" y="371"/>
                  </a:lnTo>
                  <a:lnTo>
                    <a:pt x="170" y="373"/>
                  </a:lnTo>
                  <a:lnTo>
                    <a:pt x="180" y="374"/>
                  </a:lnTo>
                  <a:lnTo>
                    <a:pt x="189" y="374"/>
                  </a:lnTo>
                  <a:lnTo>
                    <a:pt x="200" y="373"/>
                  </a:lnTo>
                  <a:lnTo>
                    <a:pt x="210" y="371"/>
                  </a:lnTo>
                  <a:lnTo>
                    <a:pt x="222" y="367"/>
                  </a:lnTo>
                  <a:lnTo>
                    <a:pt x="234" y="363"/>
                  </a:lnTo>
                  <a:lnTo>
                    <a:pt x="245" y="358"/>
                  </a:lnTo>
                  <a:lnTo>
                    <a:pt x="258" y="350"/>
                  </a:lnTo>
                  <a:lnTo>
                    <a:pt x="272" y="342"/>
                  </a:lnTo>
                  <a:lnTo>
                    <a:pt x="286" y="332"/>
                  </a:lnTo>
                  <a:lnTo>
                    <a:pt x="360" y="278"/>
                  </a:lnTo>
                  <a:lnTo>
                    <a:pt x="260" y="142"/>
                  </a:lnTo>
                  <a:close/>
                  <a:moveTo>
                    <a:pt x="346" y="402"/>
                  </a:moveTo>
                  <a:lnTo>
                    <a:pt x="335" y="411"/>
                  </a:lnTo>
                  <a:lnTo>
                    <a:pt x="324" y="421"/>
                  </a:lnTo>
                  <a:lnTo>
                    <a:pt x="315" y="429"/>
                  </a:lnTo>
                  <a:lnTo>
                    <a:pt x="306" y="438"/>
                  </a:lnTo>
                  <a:lnTo>
                    <a:pt x="300" y="446"/>
                  </a:lnTo>
                  <a:lnTo>
                    <a:pt x="293" y="455"/>
                  </a:lnTo>
                  <a:lnTo>
                    <a:pt x="289" y="463"/>
                  </a:lnTo>
                  <a:lnTo>
                    <a:pt x="285" y="472"/>
                  </a:lnTo>
                  <a:lnTo>
                    <a:pt x="283" y="480"/>
                  </a:lnTo>
                  <a:lnTo>
                    <a:pt x="281" y="488"/>
                  </a:lnTo>
                  <a:lnTo>
                    <a:pt x="281" y="495"/>
                  </a:lnTo>
                  <a:lnTo>
                    <a:pt x="281" y="504"/>
                  </a:lnTo>
                  <a:lnTo>
                    <a:pt x="283" y="510"/>
                  </a:lnTo>
                  <a:lnTo>
                    <a:pt x="285" y="517"/>
                  </a:lnTo>
                  <a:lnTo>
                    <a:pt x="288" y="525"/>
                  </a:lnTo>
                  <a:lnTo>
                    <a:pt x="292" y="531"/>
                  </a:lnTo>
                  <a:lnTo>
                    <a:pt x="299" y="539"/>
                  </a:lnTo>
                  <a:lnTo>
                    <a:pt x="305" y="545"/>
                  </a:lnTo>
                  <a:lnTo>
                    <a:pt x="311" y="550"/>
                  </a:lnTo>
                  <a:lnTo>
                    <a:pt x="319" y="555"/>
                  </a:lnTo>
                  <a:lnTo>
                    <a:pt x="326" y="557"/>
                  </a:lnTo>
                  <a:lnTo>
                    <a:pt x="335" y="559"/>
                  </a:lnTo>
                  <a:lnTo>
                    <a:pt x="342" y="560"/>
                  </a:lnTo>
                  <a:lnTo>
                    <a:pt x="351" y="560"/>
                  </a:lnTo>
                  <a:lnTo>
                    <a:pt x="360" y="558"/>
                  </a:lnTo>
                  <a:lnTo>
                    <a:pt x="370" y="556"/>
                  </a:lnTo>
                  <a:lnTo>
                    <a:pt x="379" y="552"/>
                  </a:lnTo>
                  <a:lnTo>
                    <a:pt x="390" y="548"/>
                  </a:lnTo>
                  <a:lnTo>
                    <a:pt x="401" y="543"/>
                  </a:lnTo>
                  <a:lnTo>
                    <a:pt x="411" y="536"/>
                  </a:lnTo>
                  <a:lnTo>
                    <a:pt x="423" y="529"/>
                  </a:lnTo>
                  <a:lnTo>
                    <a:pt x="435" y="521"/>
                  </a:lnTo>
                  <a:lnTo>
                    <a:pt x="501" y="473"/>
                  </a:lnTo>
                  <a:lnTo>
                    <a:pt x="414" y="352"/>
                  </a:lnTo>
                  <a:lnTo>
                    <a:pt x="346" y="402"/>
                  </a:lnTo>
                  <a:close/>
                  <a:moveTo>
                    <a:pt x="491" y="590"/>
                  </a:moveTo>
                  <a:lnTo>
                    <a:pt x="468" y="607"/>
                  </a:lnTo>
                  <a:lnTo>
                    <a:pt x="444" y="622"/>
                  </a:lnTo>
                  <a:lnTo>
                    <a:pt x="422" y="633"/>
                  </a:lnTo>
                  <a:lnTo>
                    <a:pt x="401" y="643"/>
                  </a:lnTo>
                  <a:lnTo>
                    <a:pt x="380" y="649"/>
                  </a:lnTo>
                  <a:lnTo>
                    <a:pt x="360" y="655"/>
                  </a:lnTo>
                  <a:lnTo>
                    <a:pt x="340" y="658"/>
                  </a:lnTo>
                  <a:lnTo>
                    <a:pt x="320" y="658"/>
                  </a:lnTo>
                  <a:lnTo>
                    <a:pt x="304" y="658"/>
                  </a:lnTo>
                  <a:lnTo>
                    <a:pt x="288" y="656"/>
                  </a:lnTo>
                  <a:lnTo>
                    <a:pt x="273" y="652"/>
                  </a:lnTo>
                  <a:lnTo>
                    <a:pt x="257" y="647"/>
                  </a:lnTo>
                  <a:lnTo>
                    <a:pt x="250" y="643"/>
                  </a:lnTo>
                  <a:lnTo>
                    <a:pt x="242" y="640"/>
                  </a:lnTo>
                  <a:lnTo>
                    <a:pt x="236" y="635"/>
                  </a:lnTo>
                  <a:lnTo>
                    <a:pt x="228" y="630"/>
                  </a:lnTo>
                  <a:lnTo>
                    <a:pt x="222" y="625"/>
                  </a:lnTo>
                  <a:lnTo>
                    <a:pt x="216" y="618"/>
                  </a:lnTo>
                  <a:lnTo>
                    <a:pt x="209" y="612"/>
                  </a:lnTo>
                  <a:lnTo>
                    <a:pt x="204" y="605"/>
                  </a:lnTo>
                  <a:lnTo>
                    <a:pt x="199" y="596"/>
                  </a:lnTo>
                  <a:lnTo>
                    <a:pt x="194" y="589"/>
                  </a:lnTo>
                  <a:lnTo>
                    <a:pt x="190" y="580"/>
                  </a:lnTo>
                  <a:lnTo>
                    <a:pt x="187" y="571"/>
                  </a:lnTo>
                  <a:lnTo>
                    <a:pt x="185" y="562"/>
                  </a:lnTo>
                  <a:lnTo>
                    <a:pt x="184" y="554"/>
                  </a:lnTo>
                  <a:lnTo>
                    <a:pt x="183" y="544"/>
                  </a:lnTo>
                  <a:lnTo>
                    <a:pt x="183" y="534"/>
                  </a:lnTo>
                  <a:lnTo>
                    <a:pt x="183" y="525"/>
                  </a:lnTo>
                  <a:lnTo>
                    <a:pt x="184" y="516"/>
                  </a:lnTo>
                  <a:lnTo>
                    <a:pt x="186" y="507"/>
                  </a:lnTo>
                  <a:lnTo>
                    <a:pt x="188" y="497"/>
                  </a:lnTo>
                  <a:lnTo>
                    <a:pt x="194" y="478"/>
                  </a:lnTo>
                  <a:lnTo>
                    <a:pt x="202" y="459"/>
                  </a:lnTo>
                  <a:lnTo>
                    <a:pt x="182" y="463"/>
                  </a:lnTo>
                  <a:lnTo>
                    <a:pt x="159" y="464"/>
                  </a:lnTo>
                  <a:lnTo>
                    <a:pt x="149" y="464"/>
                  </a:lnTo>
                  <a:lnTo>
                    <a:pt x="137" y="464"/>
                  </a:lnTo>
                  <a:lnTo>
                    <a:pt x="125" y="463"/>
                  </a:lnTo>
                  <a:lnTo>
                    <a:pt x="115" y="461"/>
                  </a:lnTo>
                  <a:lnTo>
                    <a:pt x="103" y="458"/>
                  </a:lnTo>
                  <a:lnTo>
                    <a:pt x="92" y="455"/>
                  </a:lnTo>
                  <a:lnTo>
                    <a:pt x="82" y="450"/>
                  </a:lnTo>
                  <a:lnTo>
                    <a:pt x="71" y="445"/>
                  </a:lnTo>
                  <a:lnTo>
                    <a:pt x="60" y="440"/>
                  </a:lnTo>
                  <a:lnTo>
                    <a:pt x="51" y="432"/>
                  </a:lnTo>
                  <a:lnTo>
                    <a:pt x="41" y="425"/>
                  </a:lnTo>
                  <a:lnTo>
                    <a:pt x="33" y="415"/>
                  </a:lnTo>
                  <a:lnTo>
                    <a:pt x="30" y="412"/>
                  </a:lnTo>
                  <a:lnTo>
                    <a:pt x="25" y="408"/>
                  </a:lnTo>
                  <a:lnTo>
                    <a:pt x="22" y="404"/>
                  </a:lnTo>
                  <a:lnTo>
                    <a:pt x="18" y="396"/>
                  </a:lnTo>
                  <a:lnTo>
                    <a:pt x="10" y="381"/>
                  </a:lnTo>
                  <a:lnTo>
                    <a:pt x="5" y="365"/>
                  </a:lnTo>
                  <a:lnTo>
                    <a:pt x="1" y="349"/>
                  </a:lnTo>
                  <a:lnTo>
                    <a:pt x="0" y="333"/>
                  </a:lnTo>
                  <a:lnTo>
                    <a:pt x="0" y="317"/>
                  </a:lnTo>
                  <a:lnTo>
                    <a:pt x="2" y="301"/>
                  </a:lnTo>
                  <a:lnTo>
                    <a:pt x="5" y="287"/>
                  </a:lnTo>
                  <a:lnTo>
                    <a:pt x="9" y="272"/>
                  </a:lnTo>
                  <a:lnTo>
                    <a:pt x="13" y="262"/>
                  </a:lnTo>
                  <a:lnTo>
                    <a:pt x="17" y="251"/>
                  </a:lnTo>
                  <a:lnTo>
                    <a:pt x="21" y="242"/>
                  </a:lnTo>
                  <a:lnTo>
                    <a:pt x="26" y="232"/>
                  </a:lnTo>
                  <a:lnTo>
                    <a:pt x="38" y="213"/>
                  </a:lnTo>
                  <a:lnTo>
                    <a:pt x="52" y="195"/>
                  </a:lnTo>
                  <a:lnTo>
                    <a:pt x="69" y="176"/>
                  </a:lnTo>
                  <a:lnTo>
                    <a:pt x="88" y="158"/>
                  </a:lnTo>
                  <a:lnTo>
                    <a:pt x="110" y="139"/>
                  </a:lnTo>
                  <a:lnTo>
                    <a:pt x="136" y="119"/>
                  </a:lnTo>
                  <a:lnTo>
                    <a:pt x="300" y="0"/>
                  </a:lnTo>
                  <a:lnTo>
                    <a:pt x="646" y="478"/>
                  </a:lnTo>
                  <a:lnTo>
                    <a:pt x="491" y="59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0" name="Freeform 205"/>
            <p:cNvSpPr>
              <a:spLocks/>
            </p:cNvSpPr>
            <p:nvPr userDrawn="1"/>
          </p:nvSpPr>
          <p:spPr bwMode="auto">
            <a:xfrm>
              <a:off x="5206" y="3385"/>
              <a:ext cx="59" cy="63"/>
            </a:xfrm>
            <a:custGeom>
              <a:avLst/>
              <a:gdLst>
                <a:gd name="T0" fmla="*/ 346 w 597"/>
                <a:gd name="T1" fmla="*/ 623 h 623"/>
                <a:gd name="T2" fmla="*/ 384 w 597"/>
                <a:gd name="T3" fmla="*/ 485 h 623"/>
                <a:gd name="T4" fmla="*/ 422 w 597"/>
                <a:gd name="T5" fmla="*/ 453 h 623"/>
                <a:gd name="T6" fmla="*/ 453 w 597"/>
                <a:gd name="T7" fmla="*/ 418 h 623"/>
                <a:gd name="T8" fmla="*/ 474 w 597"/>
                <a:gd name="T9" fmla="*/ 382 h 623"/>
                <a:gd name="T10" fmla="*/ 481 w 597"/>
                <a:gd name="T11" fmla="*/ 363 h 623"/>
                <a:gd name="T12" fmla="*/ 487 w 597"/>
                <a:gd name="T13" fmla="*/ 343 h 623"/>
                <a:gd name="T14" fmla="*/ 490 w 597"/>
                <a:gd name="T15" fmla="*/ 323 h 623"/>
                <a:gd name="T16" fmla="*/ 491 w 597"/>
                <a:gd name="T17" fmla="*/ 303 h 623"/>
                <a:gd name="T18" fmla="*/ 490 w 597"/>
                <a:gd name="T19" fmla="*/ 284 h 623"/>
                <a:gd name="T20" fmla="*/ 487 w 597"/>
                <a:gd name="T21" fmla="*/ 264 h 623"/>
                <a:gd name="T22" fmla="*/ 481 w 597"/>
                <a:gd name="T23" fmla="*/ 243 h 623"/>
                <a:gd name="T24" fmla="*/ 474 w 597"/>
                <a:gd name="T25" fmla="*/ 223 h 623"/>
                <a:gd name="T26" fmla="*/ 450 w 597"/>
                <a:gd name="T27" fmla="*/ 183 h 623"/>
                <a:gd name="T28" fmla="*/ 420 w 597"/>
                <a:gd name="T29" fmla="*/ 149 h 623"/>
                <a:gd name="T30" fmla="*/ 403 w 597"/>
                <a:gd name="T31" fmla="*/ 135 h 623"/>
                <a:gd name="T32" fmla="*/ 386 w 597"/>
                <a:gd name="T33" fmla="*/ 123 h 623"/>
                <a:gd name="T34" fmla="*/ 367 w 597"/>
                <a:gd name="T35" fmla="*/ 115 h 623"/>
                <a:gd name="T36" fmla="*/ 348 w 597"/>
                <a:gd name="T37" fmla="*/ 107 h 623"/>
                <a:gd name="T38" fmla="*/ 329 w 597"/>
                <a:gd name="T39" fmla="*/ 102 h 623"/>
                <a:gd name="T40" fmla="*/ 309 w 597"/>
                <a:gd name="T41" fmla="*/ 99 h 623"/>
                <a:gd name="T42" fmla="*/ 290 w 597"/>
                <a:gd name="T43" fmla="*/ 99 h 623"/>
                <a:gd name="T44" fmla="*/ 269 w 597"/>
                <a:gd name="T45" fmla="*/ 100 h 623"/>
                <a:gd name="T46" fmla="*/ 227 w 597"/>
                <a:gd name="T47" fmla="*/ 108 h 623"/>
                <a:gd name="T48" fmla="*/ 185 w 597"/>
                <a:gd name="T49" fmla="*/ 126 h 623"/>
                <a:gd name="T50" fmla="*/ 143 w 597"/>
                <a:gd name="T51" fmla="*/ 153 h 623"/>
                <a:gd name="T52" fmla="*/ 215 w 597"/>
                <a:gd name="T53" fmla="*/ 272 h 623"/>
                <a:gd name="T54" fmla="*/ 377 w 597"/>
                <a:gd name="T55" fmla="*/ 270 h 623"/>
                <a:gd name="T56" fmla="*/ 138 w 597"/>
                <a:gd name="T57" fmla="*/ 337 h 623"/>
                <a:gd name="T58" fmla="*/ 0 w 597"/>
                <a:gd name="T59" fmla="*/ 147 h 623"/>
                <a:gd name="T60" fmla="*/ 105 w 597"/>
                <a:gd name="T61" fmla="*/ 70 h 623"/>
                <a:gd name="T62" fmla="*/ 137 w 597"/>
                <a:gd name="T63" fmla="*/ 51 h 623"/>
                <a:gd name="T64" fmla="*/ 169 w 597"/>
                <a:gd name="T65" fmla="*/ 34 h 623"/>
                <a:gd name="T66" fmla="*/ 201 w 597"/>
                <a:gd name="T67" fmla="*/ 21 h 623"/>
                <a:gd name="T68" fmla="*/ 232 w 597"/>
                <a:gd name="T69" fmla="*/ 10 h 623"/>
                <a:gd name="T70" fmla="*/ 263 w 597"/>
                <a:gd name="T71" fmla="*/ 4 h 623"/>
                <a:gd name="T72" fmla="*/ 294 w 597"/>
                <a:gd name="T73" fmla="*/ 0 h 623"/>
                <a:gd name="T74" fmla="*/ 325 w 597"/>
                <a:gd name="T75" fmla="*/ 0 h 623"/>
                <a:gd name="T76" fmla="*/ 355 w 597"/>
                <a:gd name="T77" fmla="*/ 2 h 623"/>
                <a:gd name="T78" fmla="*/ 383 w 597"/>
                <a:gd name="T79" fmla="*/ 7 h 623"/>
                <a:gd name="T80" fmla="*/ 411 w 597"/>
                <a:gd name="T81" fmla="*/ 16 h 623"/>
                <a:gd name="T82" fmla="*/ 438 w 597"/>
                <a:gd name="T83" fmla="*/ 28 h 623"/>
                <a:gd name="T84" fmla="*/ 464 w 597"/>
                <a:gd name="T85" fmla="*/ 41 h 623"/>
                <a:gd name="T86" fmla="*/ 489 w 597"/>
                <a:gd name="T87" fmla="*/ 59 h 623"/>
                <a:gd name="T88" fmla="*/ 511 w 597"/>
                <a:gd name="T89" fmla="*/ 79 h 623"/>
                <a:gd name="T90" fmla="*/ 533 w 597"/>
                <a:gd name="T91" fmla="*/ 102 h 623"/>
                <a:gd name="T92" fmla="*/ 552 w 597"/>
                <a:gd name="T93" fmla="*/ 128 h 623"/>
                <a:gd name="T94" fmla="*/ 567 w 597"/>
                <a:gd name="T95" fmla="*/ 155 h 623"/>
                <a:gd name="T96" fmla="*/ 579 w 597"/>
                <a:gd name="T97" fmla="*/ 184 h 623"/>
                <a:gd name="T98" fmla="*/ 589 w 597"/>
                <a:gd name="T99" fmla="*/ 213 h 623"/>
                <a:gd name="T100" fmla="*/ 594 w 597"/>
                <a:gd name="T101" fmla="*/ 241 h 623"/>
                <a:gd name="T102" fmla="*/ 597 w 597"/>
                <a:gd name="T103" fmla="*/ 271 h 623"/>
                <a:gd name="T104" fmla="*/ 597 w 597"/>
                <a:gd name="T105" fmla="*/ 300 h 623"/>
                <a:gd name="T106" fmla="*/ 593 w 597"/>
                <a:gd name="T107" fmla="*/ 330 h 623"/>
                <a:gd name="T108" fmla="*/ 586 w 597"/>
                <a:gd name="T109" fmla="*/ 358 h 623"/>
                <a:gd name="T110" fmla="*/ 576 w 597"/>
                <a:gd name="T111" fmla="*/ 387 h 623"/>
                <a:gd name="T112" fmla="*/ 563 w 597"/>
                <a:gd name="T113" fmla="*/ 416 h 623"/>
                <a:gd name="T114" fmla="*/ 547 w 597"/>
                <a:gd name="T115" fmla="*/ 443 h 623"/>
                <a:gd name="T116" fmla="*/ 528 w 597"/>
                <a:gd name="T117" fmla="*/ 471 h 623"/>
                <a:gd name="T118" fmla="*/ 506 w 597"/>
                <a:gd name="T119" fmla="*/ 498 h 623"/>
                <a:gd name="T120" fmla="*/ 479 w 597"/>
                <a:gd name="T121" fmla="*/ 523 h 623"/>
                <a:gd name="T122" fmla="*/ 450 w 597"/>
                <a:gd name="T123" fmla="*/ 54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3">
                  <a:moveTo>
                    <a:pt x="436" y="559"/>
                  </a:moveTo>
                  <a:lnTo>
                    <a:pt x="346" y="623"/>
                  </a:lnTo>
                  <a:lnTo>
                    <a:pt x="293" y="551"/>
                  </a:lnTo>
                  <a:lnTo>
                    <a:pt x="384" y="485"/>
                  </a:lnTo>
                  <a:lnTo>
                    <a:pt x="404" y="470"/>
                  </a:lnTo>
                  <a:lnTo>
                    <a:pt x="422" y="453"/>
                  </a:lnTo>
                  <a:lnTo>
                    <a:pt x="439" y="436"/>
                  </a:lnTo>
                  <a:lnTo>
                    <a:pt x="453" y="418"/>
                  </a:lnTo>
                  <a:lnTo>
                    <a:pt x="464" y="400"/>
                  </a:lnTo>
                  <a:lnTo>
                    <a:pt x="474" y="382"/>
                  </a:lnTo>
                  <a:lnTo>
                    <a:pt x="478" y="372"/>
                  </a:lnTo>
                  <a:lnTo>
                    <a:pt x="481" y="363"/>
                  </a:lnTo>
                  <a:lnTo>
                    <a:pt x="484" y="353"/>
                  </a:lnTo>
                  <a:lnTo>
                    <a:pt x="487" y="343"/>
                  </a:lnTo>
                  <a:lnTo>
                    <a:pt x="489" y="333"/>
                  </a:lnTo>
                  <a:lnTo>
                    <a:pt x="490" y="323"/>
                  </a:lnTo>
                  <a:lnTo>
                    <a:pt x="491" y="314"/>
                  </a:lnTo>
                  <a:lnTo>
                    <a:pt x="491" y="303"/>
                  </a:lnTo>
                  <a:lnTo>
                    <a:pt x="491" y="293"/>
                  </a:lnTo>
                  <a:lnTo>
                    <a:pt x="490" y="284"/>
                  </a:lnTo>
                  <a:lnTo>
                    <a:pt x="489" y="273"/>
                  </a:lnTo>
                  <a:lnTo>
                    <a:pt x="487" y="264"/>
                  </a:lnTo>
                  <a:lnTo>
                    <a:pt x="484" y="253"/>
                  </a:lnTo>
                  <a:lnTo>
                    <a:pt x="481" y="243"/>
                  </a:lnTo>
                  <a:lnTo>
                    <a:pt x="477" y="233"/>
                  </a:lnTo>
                  <a:lnTo>
                    <a:pt x="474" y="223"/>
                  </a:lnTo>
                  <a:lnTo>
                    <a:pt x="463" y="203"/>
                  </a:lnTo>
                  <a:lnTo>
                    <a:pt x="450" y="183"/>
                  </a:lnTo>
                  <a:lnTo>
                    <a:pt x="436" y="165"/>
                  </a:lnTo>
                  <a:lnTo>
                    <a:pt x="420" y="149"/>
                  </a:lnTo>
                  <a:lnTo>
                    <a:pt x="411" y="141"/>
                  </a:lnTo>
                  <a:lnTo>
                    <a:pt x="403" y="135"/>
                  </a:lnTo>
                  <a:lnTo>
                    <a:pt x="394" y="130"/>
                  </a:lnTo>
                  <a:lnTo>
                    <a:pt x="386" y="123"/>
                  </a:lnTo>
                  <a:lnTo>
                    <a:pt x="376" y="119"/>
                  </a:lnTo>
                  <a:lnTo>
                    <a:pt x="367" y="115"/>
                  </a:lnTo>
                  <a:lnTo>
                    <a:pt x="358" y="110"/>
                  </a:lnTo>
                  <a:lnTo>
                    <a:pt x="348" y="107"/>
                  </a:lnTo>
                  <a:lnTo>
                    <a:pt x="339" y="104"/>
                  </a:lnTo>
                  <a:lnTo>
                    <a:pt x="329" y="102"/>
                  </a:lnTo>
                  <a:lnTo>
                    <a:pt x="320" y="100"/>
                  </a:lnTo>
                  <a:lnTo>
                    <a:pt x="309" y="99"/>
                  </a:lnTo>
                  <a:lnTo>
                    <a:pt x="299" y="99"/>
                  </a:lnTo>
                  <a:lnTo>
                    <a:pt x="290" y="99"/>
                  </a:lnTo>
                  <a:lnTo>
                    <a:pt x="279" y="99"/>
                  </a:lnTo>
                  <a:lnTo>
                    <a:pt x="269" y="100"/>
                  </a:lnTo>
                  <a:lnTo>
                    <a:pt x="248" y="103"/>
                  </a:lnTo>
                  <a:lnTo>
                    <a:pt x="227" y="108"/>
                  </a:lnTo>
                  <a:lnTo>
                    <a:pt x="206" y="117"/>
                  </a:lnTo>
                  <a:lnTo>
                    <a:pt x="185" y="126"/>
                  </a:lnTo>
                  <a:lnTo>
                    <a:pt x="164" y="139"/>
                  </a:lnTo>
                  <a:lnTo>
                    <a:pt x="143" y="153"/>
                  </a:lnTo>
                  <a:lnTo>
                    <a:pt x="134" y="159"/>
                  </a:lnTo>
                  <a:lnTo>
                    <a:pt x="215" y="272"/>
                  </a:lnTo>
                  <a:lnTo>
                    <a:pt x="322" y="195"/>
                  </a:lnTo>
                  <a:lnTo>
                    <a:pt x="377" y="270"/>
                  </a:lnTo>
                  <a:lnTo>
                    <a:pt x="189" y="407"/>
                  </a:lnTo>
                  <a:lnTo>
                    <a:pt x="138" y="337"/>
                  </a:lnTo>
                  <a:lnTo>
                    <a:pt x="56" y="223"/>
                  </a:lnTo>
                  <a:lnTo>
                    <a:pt x="0" y="147"/>
                  </a:lnTo>
                  <a:lnTo>
                    <a:pt x="89" y="82"/>
                  </a:lnTo>
                  <a:lnTo>
                    <a:pt x="105" y="70"/>
                  </a:lnTo>
                  <a:lnTo>
                    <a:pt x="121" y="60"/>
                  </a:lnTo>
                  <a:lnTo>
                    <a:pt x="137" y="51"/>
                  </a:lnTo>
                  <a:lnTo>
                    <a:pt x="153" y="42"/>
                  </a:lnTo>
                  <a:lnTo>
                    <a:pt x="169" y="34"/>
                  </a:lnTo>
                  <a:lnTo>
                    <a:pt x="185" y="28"/>
                  </a:lnTo>
                  <a:lnTo>
                    <a:pt x="201" y="21"/>
                  </a:lnTo>
                  <a:lnTo>
                    <a:pt x="217" y="16"/>
                  </a:lnTo>
                  <a:lnTo>
                    <a:pt x="232" y="10"/>
                  </a:lnTo>
                  <a:lnTo>
                    <a:pt x="247" y="7"/>
                  </a:lnTo>
                  <a:lnTo>
                    <a:pt x="263" y="4"/>
                  </a:lnTo>
                  <a:lnTo>
                    <a:pt x="279" y="2"/>
                  </a:lnTo>
                  <a:lnTo>
                    <a:pt x="294" y="0"/>
                  </a:lnTo>
                  <a:lnTo>
                    <a:pt x="309" y="0"/>
                  </a:lnTo>
                  <a:lnTo>
                    <a:pt x="325" y="0"/>
                  </a:lnTo>
                  <a:lnTo>
                    <a:pt x="340" y="1"/>
                  </a:lnTo>
                  <a:lnTo>
                    <a:pt x="355" y="2"/>
                  </a:lnTo>
                  <a:lnTo>
                    <a:pt x="369" y="4"/>
                  </a:lnTo>
                  <a:lnTo>
                    <a:pt x="383" y="7"/>
                  </a:lnTo>
                  <a:lnTo>
                    <a:pt x="397" y="12"/>
                  </a:lnTo>
                  <a:lnTo>
                    <a:pt x="411" y="16"/>
                  </a:lnTo>
                  <a:lnTo>
                    <a:pt x="425" y="21"/>
                  </a:lnTo>
                  <a:lnTo>
                    <a:pt x="438" y="28"/>
                  </a:lnTo>
                  <a:lnTo>
                    <a:pt x="451" y="34"/>
                  </a:lnTo>
                  <a:lnTo>
                    <a:pt x="464" y="41"/>
                  </a:lnTo>
                  <a:lnTo>
                    <a:pt x="476" y="50"/>
                  </a:lnTo>
                  <a:lnTo>
                    <a:pt x="489" y="59"/>
                  </a:lnTo>
                  <a:lnTo>
                    <a:pt x="500" y="69"/>
                  </a:lnTo>
                  <a:lnTo>
                    <a:pt x="511" y="79"/>
                  </a:lnTo>
                  <a:lnTo>
                    <a:pt x="523" y="90"/>
                  </a:lnTo>
                  <a:lnTo>
                    <a:pt x="533" y="102"/>
                  </a:lnTo>
                  <a:lnTo>
                    <a:pt x="543" y="115"/>
                  </a:lnTo>
                  <a:lnTo>
                    <a:pt x="552" y="128"/>
                  </a:lnTo>
                  <a:lnTo>
                    <a:pt x="560" y="141"/>
                  </a:lnTo>
                  <a:lnTo>
                    <a:pt x="567" y="155"/>
                  </a:lnTo>
                  <a:lnTo>
                    <a:pt x="574" y="169"/>
                  </a:lnTo>
                  <a:lnTo>
                    <a:pt x="579" y="184"/>
                  </a:lnTo>
                  <a:lnTo>
                    <a:pt x="584" y="198"/>
                  </a:lnTo>
                  <a:lnTo>
                    <a:pt x="589" y="213"/>
                  </a:lnTo>
                  <a:lnTo>
                    <a:pt x="592" y="226"/>
                  </a:lnTo>
                  <a:lnTo>
                    <a:pt x="594" y="241"/>
                  </a:lnTo>
                  <a:lnTo>
                    <a:pt x="596" y="256"/>
                  </a:lnTo>
                  <a:lnTo>
                    <a:pt x="597" y="271"/>
                  </a:lnTo>
                  <a:lnTo>
                    <a:pt x="597" y="285"/>
                  </a:lnTo>
                  <a:lnTo>
                    <a:pt x="597" y="300"/>
                  </a:lnTo>
                  <a:lnTo>
                    <a:pt x="595" y="315"/>
                  </a:lnTo>
                  <a:lnTo>
                    <a:pt x="593" y="330"/>
                  </a:lnTo>
                  <a:lnTo>
                    <a:pt x="590" y="343"/>
                  </a:lnTo>
                  <a:lnTo>
                    <a:pt x="586" y="358"/>
                  </a:lnTo>
                  <a:lnTo>
                    <a:pt x="581" y="373"/>
                  </a:lnTo>
                  <a:lnTo>
                    <a:pt x="576" y="387"/>
                  </a:lnTo>
                  <a:lnTo>
                    <a:pt x="571" y="402"/>
                  </a:lnTo>
                  <a:lnTo>
                    <a:pt x="563" y="416"/>
                  </a:lnTo>
                  <a:lnTo>
                    <a:pt x="556" y="430"/>
                  </a:lnTo>
                  <a:lnTo>
                    <a:pt x="547" y="443"/>
                  </a:lnTo>
                  <a:lnTo>
                    <a:pt x="538" y="457"/>
                  </a:lnTo>
                  <a:lnTo>
                    <a:pt x="528" y="471"/>
                  </a:lnTo>
                  <a:lnTo>
                    <a:pt x="516" y="484"/>
                  </a:lnTo>
                  <a:lnTo>
                    <a:pt x="506" y="498"/>
                  </a:lnTo>
                  <a:lnTo>
                    <a:pt x="493" y="510"/>
                  </a:lnTo>
                  <a:lnTo>
                    <a:pt x="479" y="523"/>
                  </a:lnTo>
                  <a:lnTo>
                    <a:pt x="465" y="535"/>
                  </a:lnTo>
                  <a:lnTo>
                    <a:pt x="450" y="548"/>
                  </a:lnTo>
                  <a:lnTo>
                    <a:pt x="436" y="559"/>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1" name="Freeform 206"/>
            <p:cNvSpPr>
              <a:spLocks noEditPoints="1"/>
            </p:cNvSpPr>
            <p:nvPr userDrawn="1"/>
          </p:nvSpPr>
          <p:spPr bwMode="auto">
            <a:xfrm>
              <a:off x="5201" y="3503"/>
              <a:ext cx="65" cy="64"/>
            </a:xfrm>
            <a:custGeom>
              <a:avLst/>
              <a:gdLst>
                <a:gd name="T0" fmla="*/ 454 w 658"/>
                <a:gd name="T1" fmla="*/ 176 h 647"/>
                <a:gd name="T2" fmla="*/ 425 w 658"/>
                <a:gd name="T3" fmla="*/ 143 h 647"/>
                <a:gd name="T4" fmla="*/ 396 w 658"/>
                <a:gd name="T5" fmla="*/ 121 h 647"/>
                <a:gd name="T6" fmla="*/ 369 w 658"/>
                <a:gd name="T7" fmla="*/ 112 h 647"/>
                <a:gd name="T8" fmla="*/ 341 w 658"/>
                <a:gd name="T9" fmla="*/ 113 h 647"/>
                <a:gd name="T10" fmla="*/ 313 w 658"/>
                <a:gd name="T11" fmla="*/ 128 h 647"/>
                <a:gd name="T12" fmla="*/ 295 w 658"/>
                <a:gd name="T13" fmla="*/ 146 h 647"/>
                <a:gd name="T14" fmla="*/ 286 w 658"/>
                <a:gd name="T15" fmla="*/ 170 h 647"/>
                <a:gd name="T16" fmla="*/ 285 w 658"/>
                <a:gd name="T17" fmla="*/ 200 h 647"/>
                <a:gd name="T18" fmla="*/ 295 w 658"/>
                <a:gd name="T19" fmla="*/ 234 h 647"/>
                <a:gd name="T20" fmla="*/ 316 w 658"/>
                <a:gd name="T21" fmla="*/ 272 h 647"/>
                <a:gd name="T22" fmla="*/ 516 w 658"/>
                <a:gd name="T23" fmla="*/ 262 h 647"/>
                <a:gd name="T24" fmla="*/ 238 w 658"/>
                <a:gd name="T25" fmla="*/ 325 h 647"/>
                <a:gd name="T26" fmla="*/ 212 w 658"/>
                <a:gd name="T27" fmla="*/ 300 h 647"/>
                <a:gd name="T28" fmla="*/ 187 w 658"/>
                <a:gd name="T29" fmla="*/ 285 h 647"/>
                <a:gd name="T30" fmla="*/ 162 w 658"/>
                <a:gd name="T31" fmla="*/ 281 h 647"/>
                <a:gd name="T32" fmla="*/ 141 w 658"/>
                <a:gd name="T33" fmla="*/ 285 h 647"/>
                <a:gd name="T34" fmla="*/ 120 w 658"/>
                <a:gd name="T35" fmla="*/ 299 h 647"/>
                <a:gd name="T36" fmla="*/ 104 w 658"/>
                <a:gd name="T37" fmla="*/ 319 h 647"/>
                <a:gd name="T38" fmla="*/ 98 w 658"/>
                <a:gd name="T39" fmla="*/ 343 h 647"/>
                <a:gd name="T40" fmla="*/ 103 w 658"/>
                <a:gd name="T41" fmla="*/ 370 h 647"/>
                <a:gd name="T42" fmla="*/ 115 w 658"/>
                <a:gd name="T43" fmla="*/ 401 h 647"/>
                <a:gd name="T44" fmla="*/ 138 w 658"/>
                <a:gd name="T45" fmla="*/ 435 h 647"/>
                <a:gd name="T46" fmla="*/ 256 w 658"/>
                <a:gd name="T47" fmla="*/ 347 h 647"/>
                <a:gd name="T48" fmla="*/ 37 w 658"/>
                <a:gd name="T49" fmla="*/ 445 h 647"/>
                <a:gd name="T50" fmla="*/ 8 w 658"/>
                <a:gd name="T51" fmla="*/ 381 h 647"/>
                <a:gd name="T52" fmla="*/ 0 w 658"/>
                <a:gd name="T53" fmla="*/ 320 h 647"/>
                <a:gd name="T54" fmla="*/ 6 w 658"/>
                <a:gd name="T55" fmla="*/ 273 h 647"/>
                <a:gd name="T56" fmla="*/ 19 w 658"/>
                <a:gd name="T57" fmla="*/ 243 h 647"/>
                <a:gd name="T58" fmla="*/ 34 w 658"/>
                <a:gd name="T59" fmla="*/ 222 h 647"/>
                <a:gd name="T60" fmla="*/ 54 w 658"/>
                <a:gd name="T61" fmla="*/ 204 h 647"/>
                <a:gd name="T62" fmla="*/ 78 w 658"/>
                <a:gd name="T63" fmla="*/ 191 h 647"/>
                <a:gd name="T64" fmla="*/ 105 w 658"/>
                <a:gd name="T65" fmla="*/ 184 h 647"/>
                <a:gd name="T66" fmla="*/ 132 w 658"/>
                <a:gd name="T67" fmla="*/ 183 h 647"/>
                <a:gd name="T68" fmla="*/ 161 w 658"/>
                <a:gd name="T69" fmla="*/ 188 h 647"/>
                <a:gd name="T70" fmla="*/ 195 w 658"/>
                <a:gd name="T71" fmla="*/ 182 h 647"/>
                <a:gd name="T72" fmla="*/ 194 w 658"/>
                <a:gd name="T73" fmla="*/ 137 h 647"/>
                <a:gd name="T74" fmla="*/ 201 w 658"/>
                <a:gd name="T75" fmla="*/ 103 h 647"/>
                <a:gd name="T76" fmla="*/ 213 w 658"/>
                <a:gd name="T77" fmla="*/ 71 h 647"/>
                <a:gd name="T78" fmla="*/ 233 w 658"/>
                <a:gd name="T79" fmla="*/ 42 h 647"/>
                <a:gd name="T80" fmla="*/ 251 w 658"/>
                <a:gd name="T81" fmla="*/ 26 h 647"/>
                <a:gd name="T82" fmla="*/ 277 w 658"/>
                <a:gd name="T83" fmla="*/ 11 h 647"/>
                <a:gd name="T84" fmla="*/ 325 w 658"/>
                <a:gd name="T85" fmla="*/ 0 h 647"/>
                <a:gd name="T86" fmla="*/ 372 w 658"/>
                <a:gd name="T87" fmla="*/ 5 h 647"/>
                <a:gd name="T88" fmla="*/ 406 w 658"/>
                <a:gd name="T89" fmla="*/ 17 h 647"/>
                <a:gd name="T90" fmla="*/ 444 w 658"/>
                <a:gd name="T91" fmla="*/ 38 h 647"/>
                <a:gd name="T92" fmla="*/ 500 w 658"/>
                <a:gd name="T93" fmla="*/ 88 h 647"/>
                <a:gd name="T94" fmla="*/ 658 w 658"/>
                <a:gd name="T95" fmla="*/ 30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647">
                  <a:moveTo>
                    <a:pt x="516" y="262"/>
                  </a:moveTo>
                  <a:lnTo>
                    <a:pt x="464" y="188"/>
                  </a:lnTo>
                  <a:lnTo>
                    <a:pt x="454" y="176"/>
                  </a:lnTo>
                  <a:lnTo>
                    <a:pt x="444" y="164"/>
                  </a:lnTo>
                  <a:lnTo>
                    <a:pt x="434" y="152"/>
                  </a:lnTo>
                  <a:lnTo>
                    <a:pt x="425" y="143"/>
                  </a:lnTo>
                  <a:lnTo>
                    <a:pt x="415" y="135"/>
                  </a:lnTo>
                  <a:lnTo>
                    <a:pt x="406" y="128"/>
                  </a:lnTo>
                  <a:lnTo>
                    <a:pt x="396" y="121"/>
                  </a:lnTo>
                  <a:lnTo>
                    <a:pt x="387" y="117"/>
                  </a:lnTo>
                  <a:lnTo>
                    <a:pt x="378" y="114"/>
                  </a:lnTo>
                  <a:lnTo>
                    <a:pt x="369" y="112"/>
                  </a:lnTo>
                  <a:lnTo>
                    <a:pt x="359" y="111"/>
                  </a:lnTo>
                  <a:lnTo>
                    <a:pt x="350" y="112"/>
                  </a:lnTo>
                  <a:lnTo>
                    <a:pt x="341" y="113"/>
                  </a:lnTo>
                  <a:lnTo>
                    <a:pt x="331" y="116"/>
                  </a:lnTo>
                  <a:lnTo>
                    <a:pt x="323" y="121"/>
                  </a:lnTo>
                  <a:lnTo>
                    <a:pt x="313" y="128"/>
                  </a:lnTo>
                  <a:lnTo>
                    <a:pt x="306" y="133"/>
                  </a:lnTo>
                  <a:lnTo>
                    <a:pt x="299" y="139"/>
                  </a:lnTo>
                  <a:lnTo>
                    <a:pt x="295" y="146"/>
                  </a:lnTo>
                  <a:lnTo>
                    <a:pt x="291" y="154"/>
                  </a:lnTo>
                  <a:lnTo>
                    <a:pt x="288" y="162"/>
                  </a:lnTo>
                  <a:lnTo>
                    <a:pt x="286" y="170"/>
                  </a:lnTo>
                  <a:lnTo>
                    <a:pt x="283" y="180"/>
                  </a:lnTo>
                  <a:lnTo>
                    <a:pt x="283" y="189"/>
                  </a:lnTo>
                  <a:lnTo>
                    <a:pt x="285" y="200"/>
                  </a:lnTo>
                  <a:lnTo>
                    <a:pt x="287" y="211"/>
                  </a:lnTo>
                  <a:lnTo>
                    <a:pt x="291" y="222"/>
                  </a:lnTo>
                  <a:lnTo>
                    <a:pt x="295" y="234"/>
                  </a:lnTo>
                  <a:lnTo>
                    <a:pt x="300" y="246"/>
                  </a:lnTo>
                  <a:lnTo>
                    <a:pt x="308" y="259"/>
                  </a:lnTo>
                  <a:lnTo>
                    <a:pt x="316" y="272"/>
                  </a:lnTo>
                  <a:lnTo>
                    <a:pt x="326" y="286"/>
                  </a:lnTo>
                  <a:lnTo>
                    <a:pt x="379" y="361"/>
                  </a:lnTo>
                  <a:lnTo>
                    <a:pt x="516" y="262"/>
                  </a:lnTo>
                  <a:close/>
                  <a:moveTo>
                    <a:pt x="256" y="347"/>
                  </a:moveTo>
                  <a:lnTo>
                    <a:pt x="247" y="335"/>
                  </a:lnTo>
                  <a:lnTo>
                    <a:pt x="238" y="325"/>
                  </a:lnTo>
                  <a:lnTo>
                    <a:pt x="229" y="315"/>
                  </a:lnTo>
                  <a:lnTo>
                    <a:pt x="221" y="306"/>
                  </a:lnTo>
                  <a:lnTo>
                    <a:pt x="212" y="300"/>
                  </a:lnTo>
                  <a:lnTo>
                    <a:pt x="204" y="294"/>
                  </a:lnTo>
                  <a:lnTo>
                    <a:pt x="195" y="289"/>
                  </a:lnTo>
                  <a:lnTo>
                    <a:pt x="187" y="285"/>
                  </a:lnTo>
                  <a:lnTo>
                    <a:pt x="178" y="283"/>
                  </a:lnTo>
                  <a:lnTo>
                    <a:pt x="171" y="282"/>
                  </a:lnTo>
                  <a:lnTo>
                    <a:pt x="162" y="281"/>
                  </a:lnTo>
                  <a:lnTo>
                    <a:pt x="155" y="282"/>
                  </a:lnTo>
                  <a:lnTo>
                    <a:pt x="147" y="283"/>
                  </a:lnTo>
                  <a:lnTo>
                    <a:pt x="141" y="285"/>
                  </a:lnTo>
                  <a:lnTo>
                    <a:pt x="134" y="288"/>
                  </a:lnTo>
                  <a:lnTo>
                    <a:pt x="127" y="293"/>
                  </a:lnTo>
                  <a:lnTo>
                    <a:pt x="120" y="299"/>
                  </a:lnTo>
                  <a:lnTo>
                    <a:pt x="113" y="305"/>
                  </a:lnTo>
                  <a:lnTo>
                    <a:pt x="108" y="312"/>
                  </a:lnTo>
                  <a:lnTo>
                    <a:pt x="104" y="319"/>
                  </a:lnTo>
                  <a:lnTo>
                    <a:pt x="101" y="327"/>
                  </a:lnTo>
                  <a:lnTo>
                    <a:pt x="100" y="335"/>
                  </a:lnTo>
                  <a:lnTo>
                    <a:pt x="98" y="343"/>
                  </a:lnTo>
                  <a:lnTo>
                    <a:pt x="98" y="351"/>
                  </a:lnTo>
                  <a:lnTo>
                    <a:pt x="100" y="361"/>
                  </a:lnTo>
                  <a:lnTo>
                    <a:pt x="103" y="370"/>
                  </a:lnTo>
                  <a:lnTo>
                    <a:pt x="106" y="380"/>
                  </a:lnTo>
                  <a:lnTo>
                    <a:pt x="110" y="391"/>
                  </a:lnTo>
                  <a:lnTo>
                    <a:pt x="115" y="401"/>
                  </a:lnTo>
                  <a:lnTo>
                    <a:pt x="122" y="412"/>
                  </a:lnTo>
                  <a:lnTo>
                    <a:pt x="129" y="423"/>
                  </a:lnTo>
                  <a:lnTo>
                    <a:pt x="138" y="435"/>
                  </a:lnTo>
                  <a:lnTo>
                    <a:pt x="186" y="501"/>
                  </a:lnTo>
                  <a:lnTo>
                    <a:pt x="306" y="415"/>
                  </a:lnTo>
                  <a:lnTo>
                    <a:pt x="256" y="347"/>
                  </a:lnTo>
                  <a:close/>
                  <a:moveTo>
                    <a:pt x="68" y="492"/>
                  </a:moveTo>
                  <a:lnTo>
                    <a:pt x="52" y="468"/>
                  </a:lnTo>
                  <a:lnTo>
                    <a:pt x="37" y="445"/>
                  </a:lnTo>
                  <a:lnTo>
                    <a:pt x="25" y="422"/>
                  </a:lnTo>
                  <a:lnTo>
                    <a:pt x="16" y="401"/>
                  </a:lnTo>
                  <a:lnTo>
                    <a:pt x="8" y="381"/>
                  </a:lnTo>
                  <a:lnTo>
                    <a:pt x="4" y="361"/>
                  </a:lnTo>
                  <a:lnTo>
                    <a:pt x="1" y="341"/>
                  </a:lnTo>
                  <a:lnTo>
                    <a:pt x="0" y="320"/>
                  </a:lnTo>
                  <a:lnTo>
                    <a:pt x="1" y="304"/>
                  </a:lnTo>
                  <a:lnTo>
                    <a:pt x="3" y="288"/>
                  </a:lnTo>
                  <a:lnTo>
                    <a:pt x="6" y="273"/>
                  </a:lnTo>
                  <a:lnTo>
                    <a:pt x="11" y="258"/>
                  </a:lnTo>
                  <a:lnTo>
                    <a:pt x="14" y="250"/>
                  </a:lnTo>
                  <a:lnTo>
                    <a:pt x="19" y="243"/>
                  </a:lnTo>
                  <a:lnTo>
                    <a:pt x="23" y="236"/>
                  </a:lnTo>
                  <a:lnTo>
                    <a:pt x="28" y="229"/>
                  </a:lnTo>
                  <a:lnTo>
                    <a:pt x="34" y="222"/>
                  </a:lnTo>
                  <a:lnTo>
                    <a:pt x="40" y="216"/>
                  </a:lnTo>
                  <a:lnTo>
                    <a:pt x="46" y="210"/>
                  </a:lnTo>
                  <a:lnTo>
                    <a:pt x="54" y="204"/>
                  </a:lnTo>
                  <a:lnTo>
                    <a:pt x="61" y="199"/>
                  </a:lnTo>
                  <a:lnTo>
                    <a:pt x="70" y="195"/>
                  </a:lnTo>
                  <a:lnTo>
                    <a:pt x="78" y="191"/>
                  </a:lnTo>
                  <a:lnTo>
                    <a:pt x="87" y="187"/>
                  </a:lnTo>
                  <a:lnTo>
                    <a:pt x="96" y="185"/>
                  </a:lnTo>
                  <a:lnTo>
                    <a:pt x="105" y="184"/>
                  </a:lnTo>
                  <a:lnTo>
                    <a:pt x="114" y="183"/>
                  </a:lnTo>
                  <a:lnTo>
                    <a:pt x="124" y="183"/>
                  </a:lnTo>
                  <a:lnTo>
                    <a:pt x="132" y="183"/>
                  </a:lnTo>
                  <a:lnTo>
                    <a:pt x="142" y="184"/>
                  </a:lnTo>
                  <a:lnTo>
                    <a:pt x="152" y="186"/>
                  </a:lnTo>
                  <a:lnTo>
                    <a:pt x="161" y="188"/>
                  </a:lnTo>
                  <a:lnTo>
                    <a:pt x="180" y="195"/>
                  </a:lnTo>
                  <a:lnTo>
                    <a:pt x="199" y="203"/>
                  </a:lnTo>
                  <a:lnTo>
                    <a:pt x="195" y="182"/>
                  </a:lnTo>
                  <a:lnTo>
                    <a:pt x="194" y="160"/>
                  </a:lnTo>
                  <a:lnTo>
                    <a:pt x="194" y="149"/>
                  </a:lnTo>
                  <a:lnTo>
                    <a:pt x="194" y="137"/>
                  </a:lnTo>
                  <a:lnTo>
                    <a:pt x="195" y="126"/>
                  </a:lnTo>
                  <a:lnTo>
                    <a:pt x="197" y="115"/>
                  </a:lnTo>
                  <a:lnTo>
                    <a:pt x="201" y="103"/>
                  </a:lnTo>
                  <a:lnTo>
                    <a:pt x="204" y="93"/>
                  </a:lnTo>
                  <a:lnTo>
                    <a:pt x="208" y="82"/>
                  </a:lnTo>
                  <a:lnTo>
                    <a:pt x="213" y="71"/>
                  </a:lnTo>
                  <a:lnTo>
                    <a:pt x="219" y="61"/>
                  </a:lnTo>
                  <a:lnTo>
                    <a:pt x="226" y="51"/>
                  </a:lnTo>
                  <a:lnTo>
                    <a:pt x="233" y="42"/>
                  </a:lnTo>
                  <a:lnTo>
                    <a:pt x="243" y="33"/>
                  </a:lnTo>
                  <a:lnTo>
                    <a:pt x="246" y="30"/>
                  </a:lnTo>
                  <a:lnTo>
                    <a:pt x="251" y="26"/>
                  </a:lnTo>
                  <a:lnTo>
                    <a:pt x="255" y="22"/>
                  </a:lnTo>
                  <a:lnTo>
                    <a:pt x="261" y="18"/>
                  </a:lnTo>
                  <a:lnTo>
                    <a:pt x="277" y="11"/>
                  </a:lnTo>
                  <a:lnTo>
                    <a:pt x="293" y="5"/>
                  </a:lnTo>
                  <a:lnTo>
                    <a:pt x="309" y="1"/>
                  </a:lnTo>
                  <a:lnTo>
                    <a:pt x="325" y="0"/>
                  </a:lnTo>
                  <a:lnTo>
                    <a:pt x="341" y="0"/>
                  </a:lnTo>
                  <a:lnTo>
                    <a:pt x="357" y="2"/>
                  </a:lnTo>
                  <a:lnTo>
                    <a:pt x="372" y="5"/>
                  </a:lnTo>
                  <a:lnTo>
                    <a:pt x="387" y="10"/>
                  </a:lnTo>
                  <a:lnTo>
                    <a:pt x="396" y="13"/>
                  </a:lnTo>
                  <a:lnTo>
                    <a:pt x="406" y="17"/>
                  </a:lnTo>
                  <a:lnTo>
                    <a:pt x="416" y="21"/>
                  </a:lnTo>
                  <a:lnTo>
                    <a:pt x="426" y="27"/>
                  </a:lnTo>
                  <a:lnTo>
                    <a:pt x="444" y="38"/>
                  </a:lnTo>
                  <a:lnTo>
                    <a:pt x="463" y="52"/>
                  </a:lnTo>
                  <a:lnTo>
                    <a:pt x="481" y="69"/>
                  </a:lnTo>
                  <a:lnTo>
                    <a:pt x="500" y="88"/>
                  </a:lnTo>
                  <a:lnTo>
                    <a:pt x="519" y="111"/>
                  </a:lnTo>
                  <a:lnTo>
                    <a:pt x="539" y="136"/>
                  </a:lnTo>
                  <a:lnTo>
                    <a:pt x="658" y="300"/>
                  </a:lnTo>
                  <a:lnTo>
                    <a:pt x="180" y="647"/>
                  </a:lnTo>
                  <a:lnTo>
                    <a:pt x="68" y="49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2" name="Freeform 207"/>
            <p:cNvSpPr>
              <a:spLocks/>
            </p:cNvSpPr>
            <p:nvPr userDrawn="1"/>
          </p:nvSpPr>
          <p:spPr bwMode="auto">
            <a:xfrm>
              <a:off x="5161" y="3455"/>
              <a:ext cx="63" cy="60"/>
            </a:xfrm>
            <a:custGeom>
              <a:avLst/>
              <a:gdLst>
                <a:gd name="T0" fmla="*/ 0 w 624"/>
                <a:gd name="T1" fmla="*/ 346 h 597"/>
                <a:gd name="T2" fmla="*/ 140 w 624"/>
                <a:gd name="T3" fmla="*/ 385 h 597"/>
                <a:gd name="T4" fmla="*/ 172 w 624"/>
                <a:gd name="T5" fmla="*/ 423 h 597"/>
                <a:gd name="T6" fmla="*/ 206 w 624"/>
                <a:gd name="T7" fmla="*/ 453 h 597"/>
                <a:gd name="T8" fmla="*/ 243 w 624"/>
                <a:gd name="T9" fmla="*/ 474 h 597"/>
                <a:gd name="T10" fmla="*/ 262 w 624"/>
                <a:gd name="T11" fmla="*/ 481 h 597"/>
                <a:gd name="T12" fmla="*/ 281 w 624"/>
                <a:gd name="T13" fmla="*/ 487 h 597"/>
                <a:gd name="T14" fmla="*/ 301 w 624"/>
                <a:gd name="T15" fmla="*/ 490 h 597"/>
                <a:gd name="T16" fmla="*/ 320 w 624"/>
                <a:gd name="T17" fmla="*/ 491 h 597"/>
                <a:gd name="T18" fmla="*/ 341 w 624"/>
                <a:gd name="T19" fmla="*/ 490 h 597"/>
                <a:gd name="T20" fmla="*/ 361 w 624"/>
                <a:gd name="T21" fmla="*/ 487 h 597"/>
                <a:gd name="T22" fmla="*/ 381 w 624"/>
                <a:gd name="T23" fmla="*/ 481 h 597"/>
                <a:gd name="T24" fmla="*/ 401 w 624"/>
                <a:gd name="T25" fmla="*/ 474 h 597"/>
                <a:gd name="T26" fmla="*/ 442 w 624"/>
                <a:gd name="T27" fmla="*/ 451 h 597"/>
                <a:gd name="T28" fmla="*/ 476 w 624"/>
                <a:gd name="T29" fmla="*/ 420 h 597"/>
                <a:gd name="T30" fmla="*/ 489 w 624"/>
                <a:gd name="T31" fmla="*/ 403 h 597"/>
                <a:gd name="T32" fmla="*/ 500 w 624"/>
                <a:gd name="T33" fmla="*/ 386 h 597"/>
                <a:gd name="T34" fmla="*/ 510 w 624"/>
                <a:gd name="T35" fmla="*/ 368 h 597"/>
                <a:gd name="T36" fmla="*/ 517 w 624"/>
                <a:gd name="T37" fmla="*/ 349 h 597"/>
                <a:gd name="T38" fmla="*/ 522 w 624"/>
                <a:gd name="T39" fmla="*/ 329 h 597"/>
                <a:gd name="T40" fmla="*/ 526 w 624"/>
                <a:gd name="T41" fmla="*/ 310 h 597"/>
                <a:gd name="T42" fmla="*/ 526 w 624"/>
                <a:gd name="T43" fmla="*/ 290 h 597"/>
                <a:gd name="T44" fmla="*/ 524 w 624"/>
                <a:gd name="T45" fmla="*/ 269 h 597"/>
                <a:gd name="T46" fmla="*/ 515 w 624"/>
                <a:gd name="T47" fmla="*/ 227 h 597"/>
                <a:gd name="T48" fmla="*/ 498 w 624"/>
                <a:gd name="T49" fmla="*/ 186 h 597"/>
                <a:gd name="T50" fmla="*/ 471 w 624"/>
                <a:gd name="T51" fmla="*/ 143 h 597"/>
                <a:gd name="T52" fmla="*/ 352 w 624"/>
                <a:gd name="T53" fmla="*/ 216 h 597"/>
                <a:gd name="T54" fmla="*/ 354 w 624"/>
                <a:gd name="T55" fmla="*/ 377 h 597"/>
                <a:gd name="T56" fmla="*/ 287 w 624"/>
                <a:gd name="T57" fmla="*/ 138 h 597"/>
                <a:gd name="T58" fmla="*/ 478 w 624"/>
                <a:gd name="T59" fmla="*/ 0 h 597"/>
                <a:gd name="T60" fmla="*/ 553 w 624"/>
                <a:gd name="T61" fmla="*/ 105 h 597"/>
                <a:gd name="T62" fmla="*/ 573 w 624"/>
                <a:gd name="T63" fmla="*/ 137 h 597"/>
                <a:gd name="T64" fmla="*/ 590 w 624"/>
                <a:gd name="T65" fmla="*/ 169 h 597"/>
                <a:gd name="T66" fmla="*/ 603 w 624"/>
                <a:gd name="T67" fmla="*/ 201 h 597"/>
                <a:gd name="T68" fmla="*/ 613 w 624"/>
                <a:gd name="T69" fmla="*/ 233 h 597"/>
                <a:gd name="T70" fmla="*/ 620 w 624"/>
                <a:gd name="T71" fmla="*/ 263 h 597"/>
                <a:gd name="T72" fmla="*/ 623 w 624"/>
                <a:gd name="T73" fmla="*/ 294 h 597"/>
                <a:gd name="T74" fmla="*/ 624 w 624"/>
                <a:gd name="T75" fmla="*/ 325 h 597"/>
                <a:gd name="T76" fmla="*/ 622 w 624"/>
                <a:gd name="T77" fmla="*/ 355 h 597"/>
                <a:gd name="T78" fmla="*/ 616 w 624"/>
                <a:gd name="T79" fmla="*/ 384 h 597"/>
                <a:gd name="T80" fmla="*/ 608 w 624"/>
                <a:gd name="T81" fmla="*/ 411 h 597"/>
                <a:gd name="T82" fmla="*/ 597 w 624"/>
                <a:gd name="T83" fmla="*/ 439 h 597"/>
                <a:gd name="T84" fmla="*/ 582 w 624"/>
                <a:gd name="T85" fmla="*/ 464 h 597"/>
                <a:gd name="T86" fmla="*/ 565 w 624"/>
                <a:gd name="T87" fmla="*/ 489 h 597"/>
                <a:gd name="T88" fmla="*/ 545 w 624"/>
                <a:gd name="T89" fmla="*/ 511 h 597"/>
                <a:gd name="T90" fmla="*/ 522 w 624"/>
                <a:gd name="T91" fmla="*/ 534 h 597"/>
                <a:gd name="T92" fmla="*/ 497 w 624"/>
                <a:gd name="T93" fmla="*/ 553 h 597"/>
                <a:gd name="T94" fmla="*/ 469 w 624"/>
                <a:gd name="T95" fmla="*/ 568 h 597"/>
                <a:gd name="T96" fmla="*/ 441 w 624"/>
                <a:gd name="T97" fmla="*/ 579 h 597"/>
                <a:gd name="T98" fmla="*/ 412 w 624"/>
                <a:gd name="T99" fmla="*/ 589 h 597"/>
                <a:gd name="T100" fmla="*/ 383 w 624"/>
                <a:gd name="T101" fmla="*/ 594 h 597"/>
                <a:gd name="T102" fmla="*/ 353 w 624"/>
                <a:gd name="T103" fmla="*/ 597 h 597"/>
                <a:gd name="T104" fmla="*/ 325 w 624"/>
                <a:gd name="T105" fmla="*/ 597 h 597"/>
                <a:gd name="T106" fmla="*/ 295 w 624"/>
                <a:gd name="T107" fmla="*/ 593 h 597"/>
                <a:gd name="T108" fmla="*/ 266 w 624"/>
                <a:gd name="T109" fmla="*/ 587 h 597"/>
                <a:gd name="T110" fmla="*/ 237 w 624"/>
                <a:gd name="T111" fmla="*/ 576 h 597"/>
                <a:gd name="T112" fmla="*/ 209 w 624"/>
                <a:gd name="T113" fmla="*/ 563 h 597"/>
                <a:gd name="T114" fmla="*/ 181 w 624"/>
                <a:gd name="T115" fmla="*/ 547 h 597"/>
                <a:gd name="T116" fmla="*/ 153 w 624"/>
                <a:gd name="T117" fmla="*/ 528 h 597"/>
                <a:gd name="T118" fmla="*/ 127 w 624"/>
                <a:gd name="T119" fmla="*/ 506 h 597"/>
                <a:gd name="T120" fmla="*/ 101 w 624"/>
                <a:gd name="T121" fmla="*/ 479 h 597"/>
                <a:gd name="T122" fmla="*/ 77 w 624"/>
                <a:gd name="T123" fmla="*/ 45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7">
                  <a:moveTo>
                    <a:pt x="65" y="436"/>
                  </a:moveTo>
                  <a:lnTo>
                    <a:pt x="0" y="346"/>
                  </a:lnTo>
                  <a:lnTo>
                    <a:pt x="74" y="293"/>
                  </a:lnTo>
                  <a:lnTo>
                    <a:pt x="140" y="385"/>
                  </a:lnTo>
                  <a:lnTo>
                    <a:pt x="155" y="405"/>
                  </a:lnTo>
                  <a:lnTo>
                    <a:pt x="172" y="423"/>
                  </a:lnTo>
                  <a:lnTo>
                    <a:pt x="189" y="439"/>
                  </a:lnTo>
                  <a:lnTo>
                    <a:pt x="206" y="453"/>
                  </a:lnTo>
                  <a:lnTo>
                    <a:pt x="224" y="464"/>
                  </a:lnTo>
                  <a:lnTo>
                    <a:pt x="243" y="474"/>
                  </a:lnTo>
                  <a:lnTo>
                    <a:pt x="252" y="478"/>
                  </a:lnTo>
                  <a:lnTo>
                    <a:pt x="262" y="481"/>
                  </a:lnTo>
                  <a:lnTo>
                    <a:pt x="271" y="485"/>
                  </a:lnTo>
                  <a:lnTo>
                    <a:pt x="281" y="487"/>
                  </a:lnTo>
                  <a:lnTo>
                    <a:pt x="291" y="489"/>
                  </a:lnTo>
                  <a:lnTo>
                    <a:pt x="301" y="490"/>
                  </a:lnTo>
                  <a:lnTo>
                    <a:pt x="311" y="491"/>
                  </a:lnTo>
                  <a:lnTo>
                    <a:pt x="320" y="491"/>
                  </a:lnTo>
                  <a:lnTo>
                    <a:pt x="331" y="491"/>
                  </a:lnTo>
                  <a:lnTo>
                    <a:pt x="341" y="490"/>
                  </a:lnTo>
                  <a:lnTo>
                    <a:pt x="351" y="489"/>
                  </a:lnTo>
                  <a:lnTo>
                    <a:pt x="361" y="487"/>
                  </a:lnTo>
                  <a:lnTo>
                    <a:pt x="371" y="485"/>
                  </a:lnTo>
                  <a:lnTo>
                    <a:pt x="381" y="481"/>
                  </a:lnTo>
                  <a:lnTo>
                    <a:pt x="392" y="478"/>
                  </a:lnTo>
                  <a:lnTo>
                    <a:pt x="401" y="474"/>
                  </a:lnTo>
                  <a:lnTo>
                    <a:pt x="421" y="463"/>
                  </a:lnTo>
                  <a:lnTo>
                    <a:pt x="442" y="451"/>
                  </a:lnTo>
                  <a:lnTo>
                    <a:pt x="460" y="436"/>
                  </a:lnTo>
                  <a:lnTo>
                    <a:pt x="476" y="420"/>
                  </a:lnTo>
                  <a:lnTo>
                    <a:pt x="482" y="411"/>
                  </a:lnTo>
                  <a:lnTo>
                    <a:pt x="489" y="403"/>
                  </a:lnTo>
                  <a:lnTo>
                    <a:pt x="495" y="394"/>
                  </a:lnTo>
                  <a:lnTo>
                    <a:pt x="500" y="386"/>
                  </a:lnTo>
                  <a:lnTo>
                    <a:pt x="505" y="376"/>
                  </a:lnTo>
                  <a:lnTo>
                    <a:pt x="510" y="368"/>
                  </a:lnTo>
                  <a:lnTo>
                    <a:pt x="514" y="358"/>
                  </a:lnTo>
                  <a:lnTo>
                    <a:pt x="517" y="349"/>
                  </a:lnTo>
                  <a:lnTo>
                    <a:pt x="520" y="339"/>
                  </a:lnTo>
                  <a:lnTo>
                    <a:pt x="522" y="329"/>
                  </a:lnTo>
                  <a:lnTo>
                    <a:pt x="523" y="320"/>
                  </a:lnTo>
                  <a:lnTo>
                    <a:pt x="526" y="310"/>
                  </a:lnTo>
                  <a:lnTo>
                    <a:pt x="526" y="300"/>
                  </a:lnTo>
                  <a:lnTo>
                    <a:pt x="526" y="290"/>
                  </a:lnTo>
                  <a:lnTo>
                    <a:pt x="526" y="279"/>
                  </a:lnTo>
                  <a:lnTo>
                    <a:pt x="524" y="269"/>
                  </a:lnTo>
                  <a:lnTo>
                    <a:pt x="521" y="249"/>
                  </a:lnTo>
                  <a:lnTo>
                    <a:pt x="515" y="227"/>
                  </a:lnTo>
                  <a:lnTo>
                    <a:pt x="507" y="206"/>
                  </a:lnTo>
                  <a:lnTo>
                    <a:pt x="498" y="186"/>
                  </a:lnTo>
                  <a:lnTo>
                    <a:pt x="485" y="164"/>
                  </a:lnTo>
                  <a:lnTo>
                    <a:pt x="471" y="143"/>
                  </a:lnTo>
                  <a:lnTo>
                    <a:pt x="464" y="134"/>
                  </a:lnTo>
                  <a:lnTo>
                    <a:pt x="352" y="216"/>
                  </a:lnTo>
                  <a:lnTo>
                    <a:pt x="430" y="322"/>
                  </a:lnTo>
                  <a:lnTo>
                    <a:pt x="354" y="377"/>
                  </a:lnTo>
                  <a:lnTo>
                    <a:pt x="217" y="189"/>
                  </a:lnTo>
                  <a:lnTo>
                    <a:pt x="287" y="138"/>
                  </a:lnTo>
                  <a:lnTo>
                    <a:pt x="401" y="56"/>
                  </a:lnTo>
                  <a:lnTo>
                    <a:pt x="478" y="0"/>
                  </a:lnTo>
                  <a:lnTo>
                    <a:pt x="543" y="89"/>
                  </a:lnTo>
                  <a:lnTo>
                    <a:pt x="553" y="105"/>
                  </a:lnTo>
                  <a:lnTo>
                    <a:pt x="564" y="121"/>
                  </a:lnTo>
                  <a:lnTo>
                    <a:pt x="573" y="137"/>
                  </a:lnTo>
                  <a:lnTo>
                    <a:pt x="582" y="153"/>
                  </a:lnTo>
                  <a:lnTo>
                    <a:pt x="590" y="169"/>
                  </a:lnTo>
                  <a:lnTo>
                    <a:pt x="597" y="185"/>
                  </a:lnTo>
                  <a:lnTo>
                    <a:pt x="603" y="201"/>
                  </a:lnTo>
                  <a:lnTo>
                    <a:pt x="608" y="217"/>
                  </a:lnTo>
                  <a:lnTo>
                    <a:pt x="613" y="233"/>
                  </a:lnTo>
                  <a:lnTo>
                    <a:pt x="617" y="247"/>
                  </a:lnTo>
                  <a:lnTo>
                    <a:pt x="620" y="263"/>
                  </a:lnTo>
                  <a:lnTo>
                    <a:pt x="622" y="279"/>
                  </a:lnTo>
                  <a:lnTo>
                    <a:pt x="623" y="294"/>
                  </a:lnTo>
                  <a:lnTo>
                    <a:pt x="624" y="310"/>
                  </a:lnTo>
                  <a:lnTo>
                    <a:pt x="624" y="325"/>
                  </a:lnTo>
                  <a:lnTo>
                    <a:pt x="623" y="340"/>
                  </a:lnTo>
                  <a:lnTo>
                    <a:pt x="622" y="355"/>
                  </a:lnTo>
                  <a:lnTo>
                    <a:pt x="619" y="369"/>
                  </a:lnTo>
                  <a:lnTo>
                    <a:pt x="616" y="384"/>
                  </a:lnTo>
                  <a:lnTo>
                    <a:pt x="613" y="397"/>
                  </a:lnTo>
                  <a:lnTo>
                    <a:pt x="608" y="411"/>
                  </a:lnTo>
                  <a:lnTo>
                    <a:pt x="603" y="425"/>
                  </a:lnTo>
                  <a:lnTo>
                    <a:pt x="597" y="439"/>
                  </a:lnTo>
                  <a:lnTo>
                    <a:pt x="589" y="452"/>
                  </a:lnTo>
                  <a:lnTo>
                    <a:pt x="582" y="464"/>
                  </a:lnTo>
                  <a:lnTo>
                    <a:pt x="574" y="476"/>
                  </a:lnTo>
                  <a:lnTo>
                    <a:pt x="565" y="489"/>
                  </a:lnTo>
                  <a:lnTo>
                    <a:pt x="555" y="501"/>
                  </a:lnTo>
                  <a:lnTo>
                    <a:pt x="545" y="511"/>
                  </a:lnTo>
                  <a:lnTo>
                    <a:pt x="534" y="523"/>
                  </a:lnTo>
                  <a:lnTo>
                    <a:pt x="522" y="534"/>
                  </a:lnTo>
                  <a:lnTo>
                    <a:pt x="510" y="543"/>
                  </a:lnTo>
                  <a:lnTo>
                    <a:pt x="497" y="553"/>
                  </a:lnTo>
                  <a:lnTo>
                    <a:pt x="483" y="560"/>
                  </a:lnTo>
                  <a:lnTo>
                    <a:pt x="469" y="568"/>
                  </a:lnTo>
                  <a:lnTo>
                    <a:pt x="454" y="574"/>
                  </a:lnTo>
                  <a:lnTo>
                    <a:pt x="441" y="579"/>
                  </a:lnTo>
                  <a:lnTo>
                    <a:pt x="427" y="585"/>
                  </a:lnTo>
                  <a:lnTo>
                    <a:pt x="412" y="589"/>
                  </a:lnTo>
                  <a:lnTo>
                    <a:pt x="398" y="592"/>
                  </a:lnTo>
                  <a:lnTo>
                    <a:pt x="383" y="594"/>
                  </a:lnTo>
                  <a:lnTo>
                    <a:pt x="368" y="596"/>
                  </a:lnTo>
                  <a:lnTo>
                    <a:pt x="353" y="597"/>
                  </a:lnTo>
                  <a:lnTo>
                    <a:pt x="340" y="597"/>
                  </a:lnTo>
                  <a:lnTo>
                    <a:pt x="325" y="597"/>
                  </a:lnTo>
                  <a:lnTo>
                    <a:pt x="310" y="595"/>
                  </a:lnTo>
                  <a:lnTo>
                    <a:pt x="295" y="593"/>
                  </a:lnTo>
                  <a:lnTo>
                    <a:pt x="280" y="590"/>
                  </a:lnTo>
                  <a:lnTo>
                    <a:pt x="266" y="587"/>
                  </a:lnTo>
                  <a:lnTo>
                    <a:pt x="251" y="583"/>
                  </a:lnTo>
                  <a:lnTo>
                    <a:pt x="237" y="576"/>
                  </a:lnTo>
                  <a:lnTo>
                    <a:pt x="223" y="571"/>
                  </a:lnTo>
                  <a:lnTo>
                    <a:pt x="209" y="563"/>
                  </a:lnTo>
                  <a:lnTo>
                    <a:pt x="195" y="556"/>
                  </a:lnTo>
                  <a:lnTo>
                    <a:pt x="181" y="547"/>
                  </a:lnTo>
                  <a:lnTo>
                    <a:pt x="167" y="538"/>
                  </a:lnTo>
                  <a:lnTo>
                    <a:pt x="153" y="528"/>
                  </a:lnTo>
                  <a:lnTo>
                    <a:pt x="141" y="518"/>
                  </a:lnTo>
                  <a:lnTo>
                    <a:pt x="127" y="506"/>
                  </a:lnTo>
                  <a:lnTo>
                    <a:pt x="114" y="493"/>
                  </a:lnTo>
                  <a:lnTo>
                    <a:pt x="101" y="479"/>
                  </a:lnTo>
                  <a:lnTo>
                    <a:pt x="90" y="466"/>
                  </a:lnTo>
                  <a:lnTo>
                    <a:pt x="77" y="451"/>
                  </a:lnTo>
                  <a:lnTo>
                    <a:pt x="65" y="43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3" name="Freeform 208"/>
            <p:cNvSpPr>
              <a:spLocks noEditPoints="1"/>
            </p:cNvSpPr>
            <p:nvPr userDrawn="1"/>
          </p:nvSpPr>
          <p:spPr bwMode="auto">
            <a:xfrm>
              <a:off x="5094" y="3320"/>
              <a:ext cx="66" cy="65"/>
            </a:xfrm>
            <a:custGeom>
              <a:avLst/>
              <a:gdLst>
                <a:gd name="T0" fmla="*/ 204 w 658"/>
                <a:gd name="T1" fmla="*/ 471 h 646"/>
                <a:gd name="T2" fmla="*/ 233 w 658"/>
                <a:gd name="T3" fmla="*/ 504 h 646"/>
                <a:gd name="T4" fmla="*/ 262 w 658"/>
                <a:gd name="T5" fmla="*/ 525 h 646"/>
                <a:gd name="T6" fmla="*/ 289 w 658"/>
                <a:gd name="T7" fmla="*/ 535 h 646"/>
                <a:gd name="T8" fmla="*/ 317 w 658"/>
                <a:gd name="T9" fmla="*/ 534 h 646"/>
                <a:gd name="T10" fmla="*/ 345 w 658"/>
                <a:gd name="T11" fmla="*/ 520 h 646"/>
                <a:gd name="T12" fmla="*/ 364 w 658"/>
                <a:gd name="T13" fmla="*/ 501 h 646"/>
                <a:gd name="T14" fmla="*/ 373 w 658"/>
                <a:gd name="T15" fmla="*/ 476 h 646"/>
                <a:gd name="T16" fmla="*/ 373 w 658"/>
                <a:gd name="T17" fmla="*/ 446 h 646"/>
                <a:gd name="T18" fmla="*/ 363 w 658"/>
                <a:gd name="T19" fmla="*/ 412 h 646"/>
                <a:gd name="T20" fmla="*/ 343 w 658"/>
                <a:gd name="T21" fmla="*/ 374 h 646"/>
                <a:gd name="T22" fmla="*/ 142 w 658"/>
                <a:gd name="T23" fmla="*/ 386 h 646"/>
                <a:gd name="T24" fmla="*/ 420 w 658"/>
                <a:gd name="T25" fmla="*/ 322 h 646"/>
                <a:gd name="T26" fmla="*/ 447 w 658"/>
                <a:gd name="T27" fmla="*/ 346 h 646"/>
                <a:gd name="T28" fmla="*/ 471 w 658"/>
                <a:gd name="T29" fmla="*/ 361 h 646"/>
                <a:gd name="T30" fmla="*/ 496 w 658"/>
                <a:gd name="T31" fmla="*/ 366 h 646"/>
                <a:gd name="T32" fmla="*/ 518 w 658"/>
                <a:gd name="T33" fmla="*/ 361 h 646"/>
                <a:gd name="T34" fmla="*/ 538 w 658"/>
                <a:gd name="T35" fmla="*/ 348 h 646"/>
                <a:gd name="T36" fmla="*/ 554 w 658"/>
                <a:gd name="T37" fmla="*/ 327 h 646"/>
                <a:gd name="T38" fmla="*/ 560 w 658"/>
                <a:gd name="T39" fmla="*/ 304 h 646"/>
                <a:gd name="T40" fmla="*/ 556 w 658"/>
                <a:gd name="T41" fmla="*/ 276 h 646"/>
                <a:gd name="T42" fmla="*/ 543 w 658"/>
                <a:gd name="T43" fmla="*/ 247 h 646"/>
                <a:gd name="T44" fmla="*/ 520 w 658"/>
                <a:gd name="T45" fmla="*/ 211 h 646"/>
                <a:gd name="T46" fmla="*/ 402 w 658"/>
                <a:gd name="T47" fmla="*/ 300 h 646"/>
                <a:gd name="T48" fmla="*/ 621 w 658"/>
                <a:gd name="T49" fmla="*/ 202 h 646"/>
                <a:gd name="T50" fmla="*/ 650 w 658"/>
                <a:gd name="T51" fmla="*/ 267 h 646"/>
                <a:gd name="T52" fmla="*/ 658 w 658"/>
                <a:gd name="T53" fmla="*/ 326 h 646"/>
                <a:gd name="T54" fmla="*/ 652 w 658"/>
                <a:gd name="T55" fmla="*/ 374 h 646"/>
                <a:gd name="T56" fmla="*/ 639 w 658"/>
                <a:gd name="T57" fmla="*/ 404 h 646"/>
                <a:gd name="T58" fmla="*/ 624 w 658"/>
                <a:gd name="T59" fmla="*/ 424 h 646"/>
                <a:gd name="T60" fmla="*/ 604 w 658"/>
                <a:gd name="T61" fmla="*/ 442 h 646"/>
                <a:gd name="T62" fmla="*/ 580 w 658"/>
                <a:gd name="T63" fmla="*/ 456 h 646"/>
                <a:gd name="T64" fmla="*/ 553 w 658"/>
                <a:gd name="T65" fmla="*/ 462 h 646"/>
                <a:gd name="T66" fmla="*/ 526 w 658"/>
                <a:gd name="T67" fmla="*/ 464 h 646"/>
                <a:gd name="T68" fmla="*/ 497 w 658"/>
                <a:gd name="T69" fmla="*/ 458 h 646"/>
                <a:gd name="T70" fmla="*/ 463 w 658"/>
                <a:gd name="T71" fmla="*/ 465 h 646"/>
                <a:gd name="T72" fmla="*/ 464 w 658"/>
                <a:gd name="T73" fmla="*/ 509 h 646"/>
                <a:gd name="T74" fmla="*/ 459 w 658"/>
                <a:gd name="T75" fmla="*/ 543 h 646"/>
                <a:gd name="T76" fmla="*/ 446 w 658"/>
                <a:gd name="T77" fmla="*/ 575 h 646"/>
                <a:gd name="T78" fmla="*/ 425 w 658"/>
                <a:gd name="T79" fmla="*/ 605 h 646"/>
                <a:gd name="T80" fmla="*/ 409 w 658"/>
                <a:gd name="T81" fmla="*/ 621 h 646"/>
                <a:gd name="T82" fmla="*/ 381 w 658"/>
                <a:gd name="T83" fmla="*/ 637 h 646"/>
                <a:gd name="T84" fmla="*/ 333 w 658"/>
                <a:gd name="T85" fmla="*/ 646 h 646"/>
                <a:gd name="T86" fmla="*/ 286 w 658"/>
                <a:gd name="T87" fmla="*/ 641 h 646"/>
                <a:gd name="T88" fmla="*/ 252 w 658"/>
                <a:gd name="T89" fmla="*/ 629 h 646"/>
                <a:gd name="T90" fmla="*/ 214 w 658"/>
                <a:gd name="T91" fmla="*/ 608 h 646"/>
                <a:gd name="T92" fmla="*/ 158 w 658"/>
                <a:gd name="T93" fmla="*/ 558 h 646"/>
                <a:gd name="T94" fmla="*/ 0 w 658"/>
                <a:gd name="T95" fmla="*/ 3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646">
                  <a:moveTo>
                    <a:pt x="142" y="386"/>
                  </a:moveTo>
                  <a:lnTo>
                    <a:pt x="195" y="458"/>
                  </a:lnTo>
                  <a:lnTo>
                    <a:pt x="204" y="471"/>
                  </a:lnTo>
                  <a:lnTo>
                    <a:pt x="214" y="484"/>
                  </a:lnTo>
                  <a:lnTo>
                    <a:pt x="224" y="494"/>
                  </a:lnTo>
                  <a:lnTo>
                    <a:pt x="233" y="504"/>
                  </a:lnTo>
                  <a:lnTo>
                    <a:pt x="243" y="512"/>
                  </a:lnTo>
                  <a:lnTo>
                    <a:pt x="252" y="519"/>
                  </a:lnTo>
                  <a:lnTo>
                    <a:pt x="262" y="525"/>
                  </a:lnTo>
                  <a:lnTo>
                    <a:pt x="271" y="529"/>
                  </a:lnTo>
                  <a:lnTo>
                    <a:pt x="281" y="533"/>
                  </a:lnTo>
                  <a:lnTo>
                    <a:pt x="289" y="535"/>
                  </a:lnTo>
                  <a:lnTo>
                    <a:pt x="299" y="536"/>
                  </a:lnTo>
                  <a:lnTo>
                    <a:pt x="309" y="536"/>
                  </a:lnTo>
                  <a:lnTo>
                    <a:pt x="317" y="534"/>
                  </a:lnTo>
                  <a:lnTo>
                    <a:pt x="327" y="531"/>
                  </a:lnTo>
                  <a:lnTo>
                    <a:pt x="336" y="525"/>
                  </a:lnTo>
                  <a:lnTo>
                    <a:pt x="345" y="520"/>
                  </a:lnTo>
                  <a:lnTo>
                    <a:pt x="352" y="514"/>
                  </a:lnTo>
                  <a:lnTo>
                    <a:pt x="359" y="507"/>
                  </a:lnTo>
                  <a:lnTo>
                    <a:pt x="364" y="501"/>
                  </a:lnTo>
                  <a:lnTo>
                    <a:pt x="368" y="493"/>
                  </a:lnTo>
                  <a:lnTo>
                    <a:pt x="371" y="485"/>
                  </a:lnTo>
                  <a:lnTo>
                    <a:pt x="373" y="476"/>
                  </a:lnTo>
                  <a:lnTo>
                    <a:pt x="375" y="467"/>
                  </a:lnTo>
                  <a:lnTo>
                    <a:pt x="375" y="457"/>
                  </a:lnTo>
                  <a:lnTo>
                    <a:pt x="373" y="446"/>
                  </a:lnTo>
                  <a:lnTo>
                    <a:pt x="371" y="436"/>
                  </a:lnTo>
                  <a:lnTo>
                    <a:pt x="368" y="425"/>
                  </a:lnTo>
                  <a:lnTo>
                    <a:pt x="363" y="412"/>
                  </a:lnTo>
                  <a:lnTo>
                    <a:pt x="358" y="401"/>
                  </a:lnTo>
                  <a:lnTo>
                    <a:pt x="350" y="388"/>
                  </a:lnTo>
                  <a:lnTo>
                    <a:pt x="343" y="374"/>
                  </a:lnTo>
                  <a:lnTo>
                    <a:pt x="333" y="360"/>
                  </a:lnTo>
                  <a:lnTo>
                    <a:pt x="279" y="286"/>
                  </a:lnTo>
                  <a:lnTo>
                    <a:pt x="142" y="386"/>
                  </a:lnTo>
                  <a:close/>
                  <a:moveTo>
                    <a:pt x="402" y="300"/>
                  </a:moveTo>
                  <a:lnTo>
                    <a:pt x="412" y="311"/>
                  </a:lnTo>
                  <a:lnTo>
                    <a:pt x="420" y="322"/>
                  </a:lnTo>
                  <a:lnTo>
                    <a:pt x="429" y="332"/>
                  </a:lnTo>
                  <a:lnTo>
                    <a:pt x="438" y="340"/>
                  </a:lnTo>
                  <a:lnTo>
                    <a:pt x="447" y="346"/>
                  </a:lnTo>
                  <a:lnTo>
                    <a:pt x="455" y="353"/>
                  </a:lnTo>
                  <a:lnTo>
                    <a:pt x="464" y="357"/>
                  </a:lnTo>
                  <a:lnTo>
                    <a:pt x="471" y="361"/>
                  </a:lnTo>
                  <a:lnTo>
                    <a:pt x="480" y="364"/>
                  </a:lnTo>
                  <a:lnTo>
                    <a:pt x="488" y="366"/>
                  </a:lnTo>
                  <a:lnTo>
                    <a:pt x="496" y="366"/>
                  </a:lnTo>
                  <a:lnTo>
                    <a:pt x="503" y="366"/>
                  </a:lnTo>
                  <a:lnTo>
                    <a:pt x="511" y="364"/>
                  </a:lnTo>
                  <a:lnTo>
                    <a:pt x="518" y="361"/>
                  </a:lnTo>
                  <a:lnTo>
                    <a:pt x="524" y="358"/>
                  </a:lnTo>
                  <a:lnTo>
                    <a:pt x="531" y="354"/>
                  </a:lnTo>
                  <a:lnTo>
                    <a:pt x="538" y="348"/>
                  </a:lnTo>
                  <a:lnTo>
                    <a:pt x="545" y="341"/>
                  </a:lnTo>
                  <a:lnTo>
                    <a:pt x="550" y="335"/>
                  </a:lnTo>
                  <a:lnTo>
                    <a:pt x="554" y="327"/>
                  </a:lnTo>
                  <a:lnTo>
                    <a:pt x="557" y="320"/>
                  </a:lnTo>
                  <a:lnTo>
                    <a:pt x="560" y="312"/>
                  </a:lnTo>
                  <a:lnTo>
                    <a:pt x="560" y="304"/>
                  </a:lnTo>
                  <a:lnTo>
                    <a:pt x="560" y="295"/>
                  </a:lnTo>
                  <a:lnTo>
                    <a:pt x="558" y="286"/>
                  </a:lnTo>
                  <a:lnTo>
                    <a:pt x="556" y="276"/>
                  </a:lnTo>
                  <a:lnTo>
                    <a:pt x="552" y="267"/>
                  </a:lnTo>
                  <a:lnTo>
                    <a:pt x="548" y="257"/>
                  </a:lnTo>
                  <a:lnTo>
                    <a:pt x="543" y="247"/>
                  </a:lnTo>
                  <a:lnTo>
                    <a:pt x="536" y="235"/>
                  </a:lnTo>
                  <a:lnTo>
                    <a:pt x="529" y="223"/>
                  </a:lnTo>
                  <a:lnTo>
                    <a:pt x="520" y="211"/>
                  </a:lnTo>
                  <a:lnTo>
                    <a:pt x="472" y="145"/>
                  </a:lnTo>
                  <a:lnTo>
                    <a:pt x="353" y="232"/>
                  </a:lnTo>
                  <a:lnTo>
                    <a:pt x="402" y="300"/>
                  </a:lnTo>
                  <a:close/>
                  <a:moveTo>
                    <a:pt x="590" y="155"/>
                  </a:moveTo>
                  <a:lnTo>
                    <a:pt x="607" y="178"/>
                  </a:lnTo>
                  <a:lnTo>
                    <a:pt x="621" y="202"/>
                  </a:lnTo>
                  <a:lnTo>
                    <a:pt x="633" y="224"/>
                  </a:lnTo>
                  <a:lnTo>
                    <a:pt x="642" y="245"/>
                  </a:lnTo>
                  <a:lnTo>
                    <a:pt x="650" y="267"/>
                  </a:lnTo>
                  <a:lnTo>
                    <a:pt x="655" y="287"/>
                  </a:lnTo>
                  <a:lnTo>
                    <a:pt x="657" y="306"/>
                  </a:lnTo>
                  <a:lnTo>
                    <a:pt x="658" y="326"/>
                  </a:lnTo>
                  <a:lnTo>
                    <a:pt x="657" y="342"/>
                  </a:lnTo>
                  <a:lnTo>
                    <a:pt x="656" y="358"/>
                  </a:lnTo>
                  <a:lnTo>
                    <a:pt x="652" y="374"/>
                  </a:lnTo>
                  <a:lnTo>
                    <a:pt x="647" y="389"/>
                  </a:lnTo>
                  <a:lnTo>
                    <a:pt x="644" y="396"/>
                  </a:lnTo>
                  <a:lnTo>
                    <a:pt x="639" y="404"/>
                  </a:lnTo>
                  <a:lnTo>
                    <a:pt x="635" y="410"/>
                  </a:lnTo>
                  <a:lnTo>
                    <a:pt x="630" y="418"/>
                  </a:lnTo>
                  <a:lnTo>
                    <a:pt x="624" y="424"/>
                  </a:lnTo>
                  <a:lnTo>
                    <a:pt x="618" y="431"/>
                  </a:lnTo>
                  <a:lnTo>
                    <a:pt x="612" y="437"/>
                  </a:lnTo>
                  <a:lnTo>
                    <a:pt x="604" y="442"/>
                  </a:lnTo>
                  <a:lnTo>
                    <a:pt x="597" y="448"/>
                  </a:lnTo>
                  <a:lnTo>
                    <a:pt x="588" y="452"/>
                  </a:lnTo>
                  <a:lnTo>
                    <a:pt x="580" y="456"/>
                  </a:lnTo>
                  <a:lnTo>
                    <a:pt x="571" y="459"/>
                  </a:lnTo>
                  <a:lnTo>
                    <a:pt x="563" y="461"/>
                  </a:lnTo>
                  <a:lnTo>
                    <a:pt x="553" y="462"/>
                  </a:lnTo>
                  <a:lnTo>
                    <a:pt x="544" y="464"/>
                  </a:lnTo>
                  <a:lnTo>
                    <a:pt x="535" y="464"/>
                  </a:lnTo>
                  <a:lnTo>
                    <a:pt x="526" y="464"/>
                  </a:lnTo>
                  <a:lnTo>
                    <a:pt x="516" y="462"/>
                  </a:lnTo>
                  <a:lnTo>
                    <a:pt x="506" y="461"/>
                  </a:lnTo>
                  <a:lnTo>
                    <a:pt x="497" y="458"/>
                  </a:lnTo>
                  <a:lnTo>
                    <a:pt x="478" y="453"/>
                  </a:lnTo>
                  <a:lnTo>
                    <a:pt x="460" y="444"/>
                  </a:lnTo>
                  <a:lnTo>
                    <a:pt x="463" y="465"/>
                  </a:lnTo>
                  <a:lnTo>
                    <a:pt x="465" y="487"/>
                  </a:lnTo>
                  <a:lnTo>
                    <a:pt x="465" y="498"/>
                  </a:lnTo>
                  <a:lnTo>
                    <a:pt x="464" y="509"/>
                  </a:lnTo>
                  <a:lnTo>
                    <a:pt x="463" y="521"/>
                  </a:lnTo>
                  <a:lnTo>
                    <a:pt x="461" y="532"/>
                  </a:lnTo>
                  <a:lnTo>
                    <a:pt x="459" y="543"/>
                  </a:lnTo>
                  <a:lnTo>
                    <a:pt x="455" y="554"/>
                  </a:lnTo>
                  <a:lnTo>
                    <a:pt x="451" y="565"/>
                  </a:lnTo>
                  <a:lnTo>
                    <a:pt x="446" y="575"/>
                  </a:lnTo>
                  <a:lnTo>
                    <a:pt x="439" y="586"/>
                  </a:lnTo>
                  <a:lnTo>
                    <a:pt x="433" y="595"/>
                  </a:lnTo>
                  <a:lnTo>
                    <a:pt x="425" y="605"/>
                  </a:lnTo>
                  <a:lnTo>
                    <a:pt x="416" y="613"/>
                  </a:lnTo>
                  <a:lnTo>
                    <a:pt x="412" y="618"/>
                  </a:lnTo>
                  <a:lnTo>
                    <a:pt x="409" y="621"/>
                  </a:lnTo>
                  <a:lnTo>
                    <a:pt x="403" y="624"/>
                  </a:lnTo>
                  <a:lnTo>
                    <a:pt x="397" y="629"/>
                  </a:lnTo>
                  <a:lnTo>
                    <a:pt x="381" y="637"/>
                  </a:lnTo>
                  <a:lnTo>
                    <a:pt x="365" y="642"/>
                  </a:lnTo>
                  <a:lnTo>
                    <a:pt x="349" y="645"/>
                  </a:lnTo>
                  <a:lnTo>
                    <a:pt x="333" y="646"/>
                  </a:lnTo>
                  <a:lnTo>
                    <a:pt x="317" y="646"/>
                  </a:lnTo>
                  <a:lnTo>
                    <a:pt x="302" y="644"/>
                  </a:lnTo>
                  <a:lnTo>
                    <a:pt x="286" y="641"/>
                  </a:lnTo>
                  <a:lnTo>
                    <a:pt x="271" y="637"/>
                  </a:lnTo>
                  <a:lnTo>
                    <a:pt x="262" y="634"/>
                  </a:lnTo>
                  <a:lnTo>
                    <a:pt x="252" y="629"/>
                  </a:lnTo>
                  <a:lnTo>
                    <a:pt x="243" y="625"/>
                  </a:lnTo>
                  <a:lnTo>
                    <a:pt x="233" y="620"/>
                  </a:lnTo>
                  <a:lnTo>
                    <a:pt x="214" y="608"/>
                  </a:lnTo>
                  <a:lnTo>
                    <a:pt x="195" y="594"/>
                  </a:lnTo>
                  <a:lnTo>
                    <a:pt x="177" y="577"/>
                  </a:lnTo>
                  <a:lnTo>
                    <a:pt x="158" y="558"/>
                  </a:lnTo>
                  <a:lnTo>
                    <a:pt x="140" y="536"/>
                  </a:lnTo>
                  <a:lnTo>
                    <a:pt x="120" y="510"/>
                  </a:lnTo>
                  <a:lnTo>
                    <a:pt x="0" y="346"/>
                  </a:lnTo>
                  <a:lnTo>
                    <a:pt x="478" y="0"/>
                  </a:lnTo>
                  <a:lnTo>
                    <a:pt x="590" y="15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4" name="Freeform 209"/>
            <p:cNvSpPr>
              <a:spLocks/>
            </p:cNvSpPr>
            <p:nvPr userDrawn="1"/>
          </p:nvSpPr>
          <p:spPr bwMode="auto">
            <a:xfrm>
              <a:off x="5137" y="3372"/>
              <a:ext cx="62" cy="60"/>
            </a:xfrm>
            <a:custGeom>
              <a:avLst/>
              <a:gdLst>
                <a:gd name="T0" fmla="*/ 624 w 624"/>
                <a:gd name="T1" fmla="*/ 251 h 598"/>
                <a:gd name="T2" fmla="*/ 485 w 624"/>
                <a:gd name="T3" fmla="*/ 214 h 598"/>
                <a:gd name="T4" fmla="*/ 452 w 624"/>
                <a:gd name="T5" fmla="*/ 176 h 598"/>
                <a:gd name="T6" fmla="*/ 418 w 624"/>
                <a:gd name="T7" fmla="*/ 145 h 598"/>
                <a:gd name="T8" fmla="*/ 381 w 624"/>
                <a:gd name="T9" fmla="*/ 124 h 598"/>
                <a:gd name="T10" fmla="*/ 362 w 624"/>
                <a:gd name="T11" fmla="*/ 116 h 598"/>
                <a:gd name="T12" fmla="*/ 343 w 624"/>
                <a:gd name="T13" fmla="*/ 111 h 598"/>
                <a:gd name="T14" fmla="*/ 324 w 624"/>
                <a:gd name="T15" fmla="*/ 108 h 598"/>
                <a:gd name="T16" fmla="*/ 304 w 624"/>
                <a:gd name="T17" fmla="*/ 107 h 598"/>
                <a:gd name="T18" fmla="*/ 283 w 624"/>
                <a:gd name="T19" fmla="*/ 108 h 598"/>
                <a:gd name="T20" fmla="*/ 263 w 624"/>
                <a:gd name="T21" fmla="*/ 111 h 598"/>
                <a:gd name="T22" fmla="*/ 243 w 624"/>
                <a:gd name="T23" fmla="*/ 116 h 598"/>
                <a:gd name="T24" fmla="*/ 223 w 624"/>
                <a:gd name="T25" fmla="*/ 125 h 598"/>
                <a:gd name="T26" fmla="*/ 182 w 624"/>
                <a:gd name="T27" fmla="*/ 147 h 598"/>
                <a:gd name="T28" fmla="*/ 148 w 624"/>
                <a:gd name="T29" fmla="*/ 178 h 598"/>
                <a:gd name="T30" fmla="*/ 136 w 624"/>
                <a:gd name="T31" fmla="*/ 195 h 598"/>
                <a:gd name="T32" fmla="*/ 124 w 624"/>
                <a:gd name="T33" fmla="*/ 212 h 598"/>
                <a:gd name="T34" fmla="*/ 114 w 624"/>
                <a:gd name="T35" fmla="*/ 230 h 598"/>
                <a:gd name="T36" fmla="*/ 107 w 624"/>
                <a:gd name="T37" fmla="*/ 249 h 598"/>
                <a:gd name="T38" fmla="*/ 102 w 624"/>
                <a:gd name="T39" fmla="*/ 268 h 598"/>
                <a:gd name="T40" fmla="*/ 100 w 624"/>
                <a:gd name="T41" fmla="*/ 288 h 598"/>
                <a:gd name="T42" fmla="*/ 98 w 624"/>
                <a:gd name="T43" fmla="*/ 309 h 598"/>
                <a:gd name="T44" fmla="*/ 100 w 624"/>
                <a:gd name="T45" fmla="*/ 329 h 598"/>
                <a:gd name="T46" fmla="*/ 109 w 624"/>
                <a:gd name="T47" fmla="*/ 370 h 598"/>
                <a:gd name="T48" fmla="*/ 127 w 624"/>
                <a:gd name="T49" fmla="*/ 413 h 598"/>
                <a:gd name="T50" fmla="*/ 153 w 624"/>
                <a:gd name="T51" fmla="*/ 454 h 598"/>
                <a:gd name="T52" fmla="*/ 272 w 624"/>
                <a:gd name="T53" fmla="*/ 382 h 598"/>
                <a:gd name="T54" fmla="*/ 270 w 624"/>
                <a:gd name="T55" fmla="*/ 220 h 598"/>
                <a:gd name="T56" fmla="*/ 337 w 624"/>
                <a:gd name="T57" fmla="*/ 460 h 598"/>
                <a:gd name="T58" fmla="*/ 146 w 624"/>
                <a:gd name="T59" fmla="*/ 598 h 598"/>
                <a:gd name="T60" fmla="*/ 71 w 624"/>
                <a:gd name="T61" fmla="*/ 494 h 598"/>
                <a:gd name="T62" fmla="*/ 51 w 624"/>
                <a:gd name="T63" fmla="*/ 462 h 598"/>
                <a:gd name="T64" fmla="*/ 35 w 624"/>
                <a:gd name="T65" fmla="*/ 429 h 598"/>
                <a:gd name="T66" fmla="*/ 21 w 624"/>
                <a:gd name="T67" fmla="*/ 397 h 598"/>
                <a:gd name="T68" fmla="*/ 11 w 624"/>
                <a:gd name="T69" fmla="*/ 366 h 598"/>
                <a:gd name="T70" fmla="*/ 4 w 624"/>
                <a:gd name="T71" fmla="*/ 334 h 598"/>
                <a:gd name="T72" fmla="*/ 1 w 624"/>
                <a:gd name="T73" fmla="*/ 303 h 598"/>
                <a:gd name="T74" fmla="*/ 0 w 624"/>
                <a:gd name="T75" fmla="*/ 272 h 598"/>
                <a:gd name="T76" fmla="*/ 3 w 624"/>
                <a:gd name="T77" fmla="*/ 243 h 598"/>
                <a:gd name="T78" fmla="*/ 8 w 624"/>
                <a:gd name="T79" fmla="*/ 214 h 598"/>
                <a:gd name="T80" fmla="*/ 17 w 624"/>
                <a:gd name="T81" fmla="*/ 186 h 598"/>
                <a:gd name="T82" fmla="*/ 27 w 624"/>
                <a:gd name="T83" fmla="*/ 160 h 598"/>
                <a:gd name="T84" fmla="*/ 42 w 624"/>
                <a:gd name="T85" fmla="*/ 133 h 598"/>
                <a:gd name="T86" fmla="*/ 59 w 624"/>
                <a:gd name="T87" fmla="*/ 109 h 598"/>
                <a:gd name="T88" fmla="*/ 79 w 624"/>
                <a:gd name="T89" fmla="*/ 86 h 598"/>
                <a:gd name="T90" fmla="*/ 102 w 624"/>
                <a:gd name="T91" fmla="*/ 64 h 598"/>
                <a:gd name="T92" fmla="*/ 128 w 624"/>
                <a:gd name="T93" fmla="*/ 46 h 598"/>
                <a:gd name="T94" fmla="*/ 156 w 624"/>
                <a:gd name="T95" fmla="*/ 30 h 598"/>
                <a:gd name="T96" fmla="*/ 184 w 624"/>
                <a:gd name="T97" fmla="*/ 18 h 598"/>
                <a:gd name="T98" fmla="*/ 212 w 624"/>
                <a:gd name="T99" fmla="*/ 9 h 598"/>
                <a:gd name="T100" fmla="*/ 241 w 624"/>
                <a:gd name="T101" fmla="*/ 3 h 598"/>
                <a:gd name="T102" fmla="*/ 271 w 624"/>
                <a:gd name="T103" fmla="*/ 0 h 598"/>
                <a:gd name="T104" fmla="*/ 300 w 624"/>
                <a:gd name="T105" fmla="*/ 1 h 598"/>
                <a:gd name="T106" fmla="*/ 329 w 624"/>
                <a:gd name="T107" fmla="*/ 4 h 598"/>
                <a:gd name="T108" fmla="*/ 359 w 624"/>
                <a:gd name="T109" fmla="*/ 11 h 598"/>
                <a:gd name="T110" fmla="*/ 388 w 624"/>
                <a:gd name="T111" fmla="*/ 21 h 598"/>
                <a:gd name="T112" fmla="*/ 415 w 624"/>
                <a:gd name="T113" fmla="*/ 34 h 598"/>
                <a:gd name="T114" fmla="*/ 444 w 624"/>
                <a:gd name="T115" fmla="*/ 50 h 598"/>
                <a:gd name="T116" fmla="*/ 471 w 624"/>
                <a:gd name="T117" fmla="*/ 69 h 598"/>
                <a:gd name="T118" fmla="*/ 497 w 624"/>
                <a:gd name="T119" fmla="*/ 93 h 598"/>
                <a:gd name="T120" fmla="*/ 523 w 624"/>
                <a:gd name="T121" fmla="*/ 118 h 598"/>
                <a:gd name="T122" fmla="*/ 547 w 624"/>
                <a:gd name="T123" fmla="*/ 147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8">
                  <a:moveTo>
                    <a:pt x="559" y="162"/>
                  </a:moveTo>
                  <a:lnTo>
                    <a:pt x="624" y="251"/>
                  </a:lnTo>
                  <a:lnTo>
                    <a:pt x="551" y="304"/>
                  </a:lnTo>
                  <a:lnTo>
                    <a:pt x="485" y="214"/>
                  </a:lnTo>
                  <a:lnTo>
                    <a:pt x="469" y="194"/>
                  </a:lnTo>
                  <a:lnTo>
                    <a:pt x="452" y="176"/>
                  </a:lnTo>
                  <a:lnTo>
                    <a:pt x="435" y="160"/>
                  </a:lnTo>
                  <a:lnTo>
                    <a:pt x="418" y="145"/>
                  </a:lnTo>
                  <a:lnTo>
                    <a:pt x="400" y="133"/>
                  </a:lnTo>
                  <a:lnTo>
                    <a:pt x="381" y="124"/>
                  </a:lnTo>
                  <a:lnTo>
                    <a:pt x="372" y="119"/>
                  </a:lnTo>
                  <a:lnTo>
                    <a:pt x="362" y="116"/>
                  </a:lnTo>
                  <a:lnTo>
                    <a:pt x="353" y="113"/>
                  </a:lnTo>
                  <a:lnTo>
                    <a:pt x="343" y="111"/>
                  </a:lnTo>
                  <a:lnTo>
                    <a:pt x="333" y="109"/>
                  </a:lnTo>
                  <a:lnTo>
                    <a:pt x="324" y="108"/>
                  </a:lnTo>
                  <a:lnTo>
                    <a:pt x="313" y="107"/>
                  </a:lnTo>
                  <a:lnTo>
                    <a:pt x="304" y="107"/>
                  </a:lnTo>
                  <a:lnTo>
                    <a:pt x="293" y="107"/>
                  </a:lnTo>
                  <a:lnTo>
                    <a:pt x="283" y="108"/>
                  </a:lnTo>
                  <a:lnTo>
                    <a:pt x="274" y="109"/>
                  </a:lnTo>
                  <a:lnTo>
                    <a:pt x="263" y="111"/>
                  </a:lnTo>
                  <a:lnTo>
                    <a:pt x="254" y="113"/>
                  </a:lnTo>
                  <a:lnTo>
                    <a:pt x="243" y="116"/>
                  </a:lnTo>
                  <a:lnTo>
                    <a:pt x="233" y="120"/>
                  </a:lnTo>
                  <a:lnTo>
                    <a:pt x="223" y="125"/>
                  </a:lnTo>
                  <a:lnTo>
                    <a:pt x="203" y="134"/>
                  </a:lnTo>
                  <a:lnTo>
                    <a:pt x="182" y="147"/>
                  </a:lnTo>
                  <a:lnTo>
                    <a:pt x="164" y="162"/>
                  </a:lnTo>
                  <a:lnTo>
                    <a:pt x="148" y="178"/>
                  </a:lnTo>
                  <a:lnTo>
                    <a:pt x="142" y="186"/>
                  </a:lnTo>
                  <a:lnTo>
                    <a:pt x="136" y="195"/>
                  </a:lnTo>
                  <a:lnTo>
                    <a:pt x="129" y="203"/>
                  </a:lnTo>
                  <a:lnTo>
                    <a:pt x="124" y="212"/>
                  </a:lnTo>
                  <a:lnTo>
                    <a:pt x="119" y="221"/>
                  </a:lnTo>
                  <a:lnTo>
                    <a:pt x="114" y="230"/>
                  </a:lnTo>
                  <a:lnTo>
                    <a:pt x="110" y="239"/>
                  </a:lnTo>
                  <a:lnTo>
                    <a:pt x="107" y="249"/>
                  </a:lnTo>
                  <a:lnTo>
                    <a:pt x="105" y="259"/>
                  </a:lnTo>
                  <a:lnTo>
                    <a:pt x="102" y="268"/>
                  </a:lnTo>
                  <a:lnTo>
                    <a:pt x="101" y="278"/>
                  </a:lnTo>
                  <a:lnTo>
                    <a:pt x="100" y="288"/>
                  </a:lnTo>
                  <a:lnTo>
                    <a:pt x="98" y="298"/>
                  </a:lnTo>
                  <a:lnTo>
                    <a:pt x="98" y="309"/>
                  </a:lnTo>
                  <a:lnTo>
                    <a:pt x="98" y="318"/>
                  </a:lnTo>
                  <a:lnTo>
                    <a:pt x="100" y="329"/>
                  </a:lnTo>
                  <a:lnTo>
                    <a:pt x="104" y="349"/>
                  </a:lnTo>
                  <a:lnTo>
                    <a:pt x="109" y="370"/>
                  </a:lnTo>
                  <a:lnTo>
                    <a:pt x="117" y="392"/>
                  </a:lnTo>
                  <a:lnTo>
                    <a:pt x="127" y="413"/>
                  </a:lnTo>
                  <a:lnTo>
                    <a:pt x="139" y="434"/>
                  </a:lnTo>
                  <a:lnTo>
                    <a:pt x="153" y="454"/>
                  </a:lnTo>
                  <a:lnTo>
                    <a:pt x="160" y="464"/>
                  </a:lnTo>
                  <a:lnTo>
                    <a:pt x="272" y="382"/>
                  </a:lnTo>
                  <a:lnTo>
                    <a:pt x="194" y="276"/>
                  </a:lnTo>
                  <a:lnTo>
                    <a:pt x="270" y="220"/>
                  </a:lnTo>
                  <a:lnTo>
                    <a:pt x="407" y="409"/>
                  </a:lnTo>
                  <a:lnTo>
                    <a:pt x="337" y="460"/>
                  </a:lnTo>
                  <a:lnTo>
                    <a:pt x="224" y="542"/>
                  </a:lnTo>
                  <a:lnTo>
                    <a:pt x="146" y="598"/>
                  </a:lnTo>
                  <a:lnTo>
                    <a:pt x="81" y="510"/>
                  </a:lnTo>
                  <a:lnTo>
                    <a:pt x="71" y="494"/>
                  </a:lnTo>
                  <a:lnTo>
                    <a:pt x="60" y="478"/>
                  </a:lnTo>
                  <a:lnTo>
                    <a:pt x="51" y="462"/>
                  </a:lnTo>
                  <a:lnTo>
                    <a:pt x="42" y="446"/>
                  </a:lnTo>
                  <a:lnTo>
                    <a:pt x="35" y="429"/>
                  </a:lnTo>
                  <a:lnTo>
                    <a:pt x="27" y="413"/>
                  </a:lnTo>
                  <a:lnTo>
                    <a:pt x="21" y="397"/>
                  </a:lnTo>
                  <a:lnTo>
                    <a:pt x="16" y="382"/>
                  </a:lnTo>
                  <a:lnTo>
                    <a:pt x="11" y="366"/>
                  </a:lnTo>
                  <a:lnTo>
                    <a:pt x="7" y="350"/>
                  </a:lnTo>
                  <a:lnTo>
                    <a:pt x="4" y="334"/>
                  </a:lnTo>
                  <a:lnTo>
                    <a:pt x="2" y="318"/>
                  </a:lnTo>
                  <a:lnTo>
                    <a:pt x="1" y="303"/>
                  </a:lnTo>
                  <a:lnTo>
                    <a:pt x="0" y="288"/>
                  </a:lnTo>
                  <a:lnTo>
                    <a:pt x="0" y="272"/>
                  </a:lnTo>
                  <a:lnTo>
                    <a:pt x="1" y="258"/>
                  </a:lnTo>
                  <a:lnTo>
                    <a:pt x="3" y="243"/>
                  </a:lnTo>
                  <a:lnTo>
                    <a:pt x="5" y="229"/>
                  </a:lnTo>
                  <a:lnTo>
                    <a:pt x="8" y="214"/>
                  </a:lnTo>
                  <a:lnTo>
                    <a:pt x="11" y="200"/>
                  </a:lnTo>
                  <a:lnTo>
                    <a:pt x="17" y="186"/>
                  </a:lnTo>
                  <a:lnTo>
                    <a:pt x="22" y="172"/>
                  </a:lnTo>
                  <a:lnTo>
                    <a:pt x="27" y="160"/>
                  </a:lnTo>
                  <a:lnTo>
                    <a:pt x="35" y="146"/>
                  </a:lnTo>
                  <a:lnTo>
                    <a:pt x="42" y="133"/>
                  </a:lnTo>
                  <a:lnTo>
                    <a:pt x="51" y="121"/>
                  </a:lnTo>
                  <a:lnTo>
                    <a:pt x="59" y="109"/>
                  </a:lnTo>
                  <a:lnTo>
                    <a:pt x="69" y="97"/>
                  </a:lnTo>
                  <a:lnTo>
                    <a:pt x="79" y="86"/>
                  </a:lnTo>
                  <a:lnTo>
                    <a:pt x="90" y="75"/>
                  </a:lnTo>
                  <a:lnTo>
                    <a:pt x="102" y="64"/>
                  </a:lnTo>
                  <a:lnTo>
                    <a:pt x="114" y="54"/>
                  </a:lnTo>
                  <a:lnTo>
                    <a:pt x="128" y="46"/>
                  </a:lnTo>
                  <a:lnTo>
                    <a:pt x="142" y="37"/>
                  </a:lnTo>
                  <a:lnTo>
                    <a:pt x="156" y="30"/>
                  </a:lnTo>
                  <a:lnTo>
                    <a:pt x="170" y="24"/>
                  </a:lnTo>
                  <a:lnTo>
                    <a:pt x="184" y="18"/>
                  </a:lnTo>
                  <a:lnTo>
                    <a:pt x="198" y="13"/>
                  </a:lnTo>
                  <a:lnTo>
                    <a:pt x="212" y="9"/>
                  </a:lnTo>
                  <a:lnTo>
                    <a:pt x="227" y="5"/>
                  </a:lnTo>
                  <a:lnTo>
                    <a:pt x="241" y="3"/>
                  </a:lnTo>
                  <a:lnTo>
                    <a:pt x="256" y="1"/>
                  </a:lnTo>
                  <a:lnTo>
                    <a:pt x="271" y="0"/>
                  </a:lnTo>
                  <a:lnTo>
                    <a:pt x="286" y="0"/>
                  </a:lnTo>
                  <a:lnTo>
                    <a:pt x="300" y="1"/>
                  </a:lnTo>
                  <a:lnTo>
                    <a:pt x="314" y="2"/>
                  </a:lnTo>
                  <a:lnTo>
                    <a:pt x="329" y="4"/>
                  </a:lnTo>
                  <a:lnTo>
                    <a:pt x="344" y="8"/>
                  </a:lnTo>
                  <a:lnTo>
                    <a:pt x="359" y="11"/>
                  </a:lnTo>
                  <a:lnTo>
                    <a:pt x="373" y="16"/>
                  </a:lnTo>
                  <a:lnTo>
                    <a:pt x="388" y="21"/>
                  </a:lnTo>
                  <a:lnTo>
                    <a:pt x="401" y="27"/>
                  </a:lnTo>
                  <a:lnTo>
                    <a:pt x="415" y="34"/>
                  </a:lnTo>
                  <a:lnTo>
                    <a:pt x="430" y="42"/>
                  </a:lnTo>
                  <a:lnTo>
                    <a:pt x="444" y="50"/>
                  </a:lnTo>
                  <a:lnTo>
                    <a:pt x="458" y="60"/>
                  </a:lnTo>
                  <a:lnTo>
                    <a:pt x="471" y="69"/>
                  </a:lnTo>
                  <a:lnTo>
                    <a:pt x="484" y="81"/>
                  </a:lnTo>
                  <a:lnTo>
                    <a:pt x="497" y="93"/>
                  </a:lnTo>
                  <a:lnTo>
                    <a:pt x="510" y="104"/>
                  </a:lnTo>
                  <a:lnTo>
                    <a:pt x="523" y="118"/>
                  </a:lnTo>
                  <a:lnTo>
                    <a:pt x="535" y="132"/>
                  </a:lnTo>
                  <a:lnTo>
                    <a:pt x="547" y="147"/>
                  </a:lnTo>
                  <a:lnTo>
                    <a:pt x="559" y="16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5" name="Freeform 210"/>
            <p:cNvSpPr>
              <a:spLocks noEditPoints="1"/>
            </p:cNvSpPr>
            <p:nvPr userDrawn="1"/>
          </p:nvSpPr>
          <p:spPr bwMode="auto">
            <a:xfrm>
              <a:off x="5019" y="3742"/>
              <a:ext cx="64" cy="66"/>
            </a:xfrm>
            <a:custGeom>
              <a:avLst/>
              <a:gdLst>
                <a:gd name="T0" fmla="*/ 471 w 646"/>
                <a:gd name="T1" fmla="*/ 454 h 658"/>
                <a:gd name="T2" fmla="*/ 504 w 646"/>
                <a:gd name="T3" fmla="*/ 425 h 658"/>
                <a:gd name="T4" fmla="*/ 525 w 646"/>
                <a:gd name="T5" fmla="*/ 397 h 658"/>
                <a:gd name="T6" fmla="*/ 534 w 646"/>
                <a:gd name="T7" fmla="*/ 369 h 658"/>
                <a:gd name="T8" fmla="*/ 533 w 646"/>
                <a:gd name="T9" fmla="*/ 341 h 658"/>
                <a:gd name="T10" fmla="*/ 519 w 646"/>
                <a:gd name="T11" fmla="*/ 314 h 658"/>
                <a:gd name="T12" fmla="*/ 500 w 646"/>
                <a:gd name="T13" fmla="*/ 294 h 658"/>
                <a:gd name="T14" fmla="*/ 476 w 646"/>
                <a:gd name="T15" fmla="*/ 285 h 658"/>
                <a:gd name="T16" fmla="*/ 446 w 646"/>
                <a:gd name="T17" fmla="*/ 285 h 658"/>
                <a:gd name="T18" fmla="*/ 412 w 646"/>
                <a:gd name="T19" fmla="*/ 295 h 658"/>
                <a:gd name="T20" fmla="*/ 374 w 646"/>
                <a:gd name="T21" fmla="*/ 316 h 658"/>
                <a:gd name="T22" fmla="*/ 386 w 646"/>
                <a:gd name="T23" fmla="*/ 517 h 658"/>
                <a:gd name="T24" fmla="*/ 322 w 646"/>
                <a:gd name="T25" fmla="*/ 238 h 658"/>
                <a:gd name="T26" fmla="*/ 346 w 646"/>
                <a:gd name="T27" fmla="*/ 211 h 658"/>
                <a:gd name="T28" fmla="*/ 361 w 646"/>
                <a:gd name="T29" fmla="*/ 187 h 658"/>
                <a:gd name="T30" fmla="*/ 365 w 646"/>
                <a:gd name="T31" fmla="*/ 162 h 658"/>
                <a:gd name="T32" fmla="*/ 361 w 646"/>
                <a:gd name="T33" fmla="*/ 140 h 658"/>
                <a:gd name="T34" fmla="*/ 347 w 646"/>
                <a:gd name="T35" fmla="*/ 120 h 658"/>
                <a:gd name="T36" fmla="*/ 327 w 646"/>
                <a:gd name="T37" fmla="*/ 104 h 658"/>
                <a:gd name="T38" fmla="*/ 304 w 646"/>
                <a:gd name="T39" fmla="*/ 99 h 658"/>
                <a:gd name="T40" fmla="*/ 276 w 646"/>
                <a:gd name="T41" fmla="*/ 103 h 658"/>
                <a:gd name="T42" fmla="*/ 245 w 646"/>
                <a:gd name="T43" fmla="*/ 116 h 658"/>
                <a:gd name="T44" fmla="*/ 211 w 646"/>
                <a:gd name="T45" fmla="*/ 138 h 658"/>
                <a:gd name="T46" fmla="*/ 299 w 646"/>
                <a:gd name="T47" fmla="*/ 256 h 658"/>
                <a:gd name="T48" fmla="*/ 202 w 646"/>
                <a:gd name="T49" fmla="*/ 37 h 658"/>
                <a:gd name="T50" fmla="*/ 265 w 646"/>
                <a:gd name="T51" fmla="*/ 8 h 658"/>
                <a:gd name="T52" fmla="*/ 326 w 646"/>
                <a:gd name="T53" fmla="*/ 0 h 658"/>
                <a:gd name="T54" fmla="*/ 373 w 646"/>
                <a:gd name="T55" fmla="*/ 6 h 658"/>
                <a:gd name="T56" fmla="*/ 404 w 646"/>
                <a:gd name="T57" fmla="*/ 19 h 658"/>
                <a:gd name="T58" fmla="*/ 424 w 646"/>
                <a:gd name="T59" fmla="*/ 34 h 658"/>
                <a:gd name="T60" fmla="*/ 442 w 646"/>
                <a:gd name="T61" fmla="*/ 54 h 658"/>
                <a:gd name="T62" fmla="*/ 456 w 646"/>
                <a:gd name="T63" fmla="*/ 78 h 658"/>
                <a:gd name="T64" fmla="*/ 462 w 646"/>
                <a:gd name="T65" fmla="*/ 105 h 658"/>
                <a:gd name="T66" fmla="*/ 463 w 646"/>
                <a:gd name="T67" fmla="*/ 133 h 658"/>
                <a:gd name="T68" fmla="*/ 458 w 646"/>
                <a:gd name="T69" fmla="*/ 161 h 658"/>
                <a:gd name="T70" fmla="*/ 464 w 646"/>
                <a:gd name="T71" fmla="*/ 195 h 658"/>
                <a:gd name="T72" fmla="*/ 509 w 646"/>
                <a:gd name="T73" fmla="*/ 194 h 658"/>
                <a:gd name="T74" fmla="*/ 543 w 646"/>
                <a:gd name="T75" fmla="*/ 200 h 658"/>
                <a:gd name="T76" fmla="*/ 575 w 646"/>
                <a:gd name="T77" fmla="*/ 212 h 658"/>
                <a:gd name="T78" fmla="*/ 605 w 646"/>
                <a:gd name="T79" fmla="*/ 234 h 658"/>
                <a:gd name="T80" fmla="*/ 620 w 646"/>
                <a:gd name="T81" fmla="*/ 251 h 658"/>
                <a:gd name="T82" fmla="*/ 635 w 646"/>
                <a:gd name="T83" fmla="*/ 277 h 658"/>
                <a:gd name="T84" fmla="*/ 646 w 646"/>
                <a:gd name="T85" fmla="*/ 325 h 658"/>
                <a:gd name="T86" fmla="*/ 641 w 646"/>
                <a:gd name="T87" fmla="*/ 372 h 658"/>
                <a:gd name="T88" fmla="*/ 629 w 646"/>
                <a:gd name="T89" fmla="*/ 406 h 658"/>
                <a:gd name="T90" fmla="*/ 608 w 646"/>
                <a:gd name="T91" fmla="*/ 444 h 658"/>
                <a:gd name="T92" fmla="*/ 558 w 646"/>
                <a:gd name="T93" fmla="*/ 501 h 658"/>
                <a:gd name="T94" fmla="*/ 346 w 646"/>
                <a:gd name="T9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8">
                  <a:moveTo>
                    <a:pt x="386" y="517"/>
                  </a:moveTo>
                  <a:lnTo>
                    <a:pt x="458" y="464"/>
                  </a:lnTo>
                  <a:lnTo>
                    <a:pt x="471" y="454"/>
                  </a:lnTo>
                  <a:lnTo>
                    <a:pt x="482" y="444"/>
                  </a:lnTo>
                  <a:lnTo>
                    <a:pt x="494" y="435"/>
                  </a:lnTo>
                  <a:lnTo>
                    <a:pt x="504" y="425"/>
                  </a:lnTo>
                  <a:lnTo>
                    <a:pt x="511" y="416"/>
                  </a:lnTo>
                  <a:lnTo>
                    <a:pt x="518" y="406"/>
                  </a:lnTo>
                  <a:lnTo>
                    <a:pt x="525" y="397"/>
                  </a:lnTo>
                  <a:lnTo>
                    <a:pt x="529" y="387"/>
                  </a:lnTo>
                  <a:lnTo>
                    <a:pt x="532" y="378"/>
                  </a:lnTo>
                  <a:lnTo>
                    <a:pt x="534" y="369"/>
                  </a:lnTo>
                  <a:lnTo>
                    <a:pt x="535" y="359"/>
                  </a:lnTo>
                  <a:lnTo>
                    <a:pt x="534" y="351"/>
                  </a:lnTo>
                  <a:lnTo>
                    <a:pt x="533" y="341"/>
                  </a:lnTo>
                  <a:lnTo>
                    <a:pt x="530" y="332"/>
                  </a:lnTo>
                  <a:lnTo>
                    <a:pt x="525" y="322"/>
                  </a:lnTo>
                  <a:lnTo>
                    <a:pt x="519" y="314"/>
                  </a:lnTo>
                  <a:lnTo>
                    <a:pt x="513" y="306"/>
                  </a:lnTo>
                  <a:lnTo>
                    <a:pt x="507" y="300"/>
                  </a:lnTo>
                  <a:lnTo>
                    <a:pt x="500" y="294"/>
                  </a:lnTo>
                  <a:lnTo>
                    <a:pt x="492" y="290"/>
                  </a:lnTo>
                  <a:lnTo>
                    <a:pt x="484" y="287"/>
                  </a:lnTo>
                  <a:lnTo>
                    <a:pt x="476" y="285"/>
                  </a:lnTo>
                  <a:lnTo>
                    <a:pt x="466" y="284"/>
                  </a:lnTo>
                  <a:lnTo>
                    <a:pt x="457" y="284"/>
                  </a:lnTo>
                  <a:lnTo>
                    <a:pt x="446" y="285"/>
                  </a:lnTo>
                  <a:lnTo>
                    <a:pt x="435" y="287"/>
                  </a:lnTo>
                  <a:lnTo>
                    <a:pt x="424" y="290"/>
                  </a:lnTo>
                  <a:lnTo>
                    <a:pt x="412" y="295"/>
                  </a:lnTo>
                  <a:lnTo>
                    <a:pt x="400" y="301"/>
                  </a:lnTo>
                  <a:lnTo>
                    <a:pt x="388" y="308"/>
                  </a:lnTo>
                  <a:lnTo>
                    <a:pt x="374" y="316"/>
                  </a:lnTo>
                  <a:lnTo>
                    <a:pt x="360" y="325"/>
                  </a:lnTo>
                  <a:lnTo>
                    <a:pt x="286" y="379"/>
                  </a:lnTo>
                  <a:lnTo>
                    <a:pt x="386" y="517"/>
                  </a:lnTo>
                  <a:close/>
                  <a:moveTo>
                    <a:pt x="299" y="256"/>
                  </a:moveTo>
                  <a:lnTo>
                    <a:pt x="311" y="247"/>
                  </a:lnTo>
                  <a:lnTo>
                    <a:pt x="322" y="238"/>
                  </a:lnTo>
                  <a:lnTo>
                    <a:pt x="331" y="230"/>
                  </a:lnTo>
                  <a:lnTo>
                    <a:pt x="340" y="221"/>
                  </a:lnTo>
                  <a:lnTo>
                    <a:pt x="346" y="211"/>
                  </a:lnTo>
                  <a:lnTo>
                    <a:pt x="353" y="203"/>
                  </a:lnTo>
                  <a:lnTo>
                    <a:pt x="357" y="194"/>
                  </a:lnTo>
                  <a:lnTo>
                    <a:pt x="361" y="187"/>
                  </a:lnTo>
                  <a:lnTo>
                    <a:pt x="363" y="178"/>
                  </a:lnTo>
                  <a:lnTo>
                    <a:pt x="364" y="171"/>
                  </a:lnTo>
                  <a:lnTo>
                    <a:pt x="365" y="162"/>
                  </a:lnTo>
                  <a:lnTo>
                    <a:pt x="365" y="155"/>
                  </a:lnTo>
                  <a:lnTo>
                    <a:pt x="363" y="148"/>
                  </a:lnTo>
                  <a:lnTo>
                    <a:pt x="361" y="140"/>
                  </a:lnTo>
                  <a:lnTo>
                    <a:pt x="358" y="134"/>
                  </a:lnTo>
                  <a:lnTo>
                    <a:pt x="354" y="127"/>
                  </a:lnTo>
                  <a:lnTo>
                    <a:pt x="347" y="120"/>
                  </a:lnTo>
                  <a:lnTo>
                    <a:pt x="341" y="114"/>
                  </a:lnTo>
                  <a:lnTo>
                    <a:pt x="334" y="108"/>
                  </a:lnTo>
                  <a:lnTo>
                    <a:pt x="327" y="104"/>
                  </a:lnTo>
                  <a:lnTo>
                    <a:pt x="320" y="101"/>
                  </a:lnTo>
                  <a:lnTo>
                    <a:pt x="311" y="99"/>
                  </a:lnTo>
                  <a:lnTo>
                    <a:pt x="304" y="99"/>
                  </a:lnTo>
                  <a:lnTo>
                    <a:pt x="295" y="99"/>
                  </a:lnTo>
                  <a:lnTo>
                    <a:pt x="286" y="100"/>
                  </a:lnTo>
                  <a:lnTo>
                    <a:pt x="276" y="103"/>
                  </a:lnTo>
                  <a:lnTo>
                    <a:pt x="266" y="106"/>
                  </a:lnTo>
                  <a:lnTo>
                    <a:pt x="256" y="110"/>
                  </a:lnTo>
                  <a:lnTo>
                    <a:pt x="245" y="116"/>
                  </a:lnTo>
                  <a:lnTo>
                    <a:pt x="235" y="122"/>
                  </a:lnTo>
                  <a:lnTo>
                    <a:pt x="223" y="130"/>
                  </a:lnTo>
                  <a:lnTo>
                    <a:pt x="211" y="138"/>
                  </a:lnTo>
                  <a:lnTo>
                    <a:pt x="145" y="186"/>
                  </a:lnTo>
                  <a:lnTo>
                    <a:pt x="231" y="305"/>
                  </a:lnTo>
                  <a:lnTo>
                    <a:pt x="299" y="256"/>
                  </a:lnTo>
                  <a:close/>
                  <a:moveTo>
                    <a:pt x="155" y="68"/>
                  </a:moveTo>
                  <a:lnTo>
                    <a:pt x="178" y="51"/>
                  </a:lnTo>
                  <a:lnTo>
                    <a:pt x="202" y="37"/>
                  </a:lnTo>
                  <a:lnTo>
                    <a:pt x="224" y="25"/>
                  </a:lnTo>
                  <a:lnTo>
                    <a:pt x="245" y="16"/>
                  </a:lnTo>
                  <a:lnTo>
                    <a:pt x="265" y="8"/>
                  </a:lnTo>
                  <a:lnTo>
                    <a:pt x="286" y="4"/>
                  </a:lnTo>
                  <a:lnTo>
                    <a:pt x="306" y="1"/>
                  </a:lnTo>
                  <a:lnTo>
                    <a:pt x="326" y="0"/>
                  </a:lnTo>
                  <a:lnTo>
                    <a:pt x="342" y="1"/>
                  </a:lnTo>
                  <a:lnTo>
                    <a:pt x="358" y="2"/>
                  </a:lnTo>
                  <a:lnTo>
                    <a:pt x="373" y="6"/>
                  </a:lnTo>
                  <a:lnTo>
                    <a:pt x="389" y="11"/>
                  </a:lnTo>
                  <a:lnTo>
                    <a:pt x="396" y="15"/>
                  </a:lnTo>
                  <a:lnTo>
                    <a:pt x="404" y="19"/>
                  </a:lnTo>
                  <a:lnTo>
                    <a:pt x="410" y="23"/>
                  </a:lnTo>
                  <a:lnTo>
                    <a:pt x="417" y="28"/>
                  </a:lnTo>
                  <a:lnTo>
                    <a:pt x="424" y="34"/>
                  </a:lnTo>
                  <a:lnTo>
                    <a:pt x="430" y="40"/>
                  </a:lnTo>
                  <a:lnTo>
                    <a:pt x="437" y="47"/>
                  </a:lnTo>
                  <a:lnTo>
                    <a:pt x="442" y="54"/>
                  </a:lnTo>
                  <a:lnTo>
                    <a:pt x="447" y="61"/>
                  </a:lnTo>
                  <a:lnTo>
                    <a:pt x="451" y="70"/>
                  </a:lnTo>
                  <a:lnTo>
                    <a:pt x="456" y="78"/>
                  </a:lnTo>
                  <a:lnTo>
                    <a:pt x="459" y="87"/>
                  </a:lnTo>
                  <a:lnTo>
                    <a:pt x="461" y="97"/>
                  </a:lnTo>
                  <a:lnTo>
                    <a:pt x="462" y="105"/>
                  </a:lnTo>
                  <a:lnTo>
                    <a:pt x="463" y="115"/>
                  </a:lnTo>
                  <a:lnTo>
                    <a:pt x="463" y="123"/>
                  </a:lnTo>
                  <a:lnTo>
                    <a:pt x="463" y="133"/>
                  </a:lnTo>
                  <a:lnTo>
                    <a:pt x="462" y="142"/>
                  </a:lnTo>
                  <a:lnTo>
                    <a:pt x="460" y="152"/>
                  </a:lnTo>
                  <a:lnTo>
                    <a:pt x="458" y="161"/>
                  </a:lnTo>
                  <a:lnTo>
                    <a:pt x="451" y="181"/>
                  </a:lnTo>
                  <a:lnTo>
                    <a:pt x="443" y="200"/>
                  </a:lnTo>
                  <a:lnTo>
                    <a:pt x="464" y="195"/>
                  </a:lnTo>
                  <a:lnTo>
                    <a:pt x="487" y="194"/>
                  </a:lnTo>
                  <a:lnTo>
                    <a:pt x="497" y="193"/>
                  </a:lnTo>
                  <a:lnTo>
                    <a:pt x="509" y="194"/>
                  </a:lnTo>
                  <a:lnTo>
                    <a:pt x="521" y="195"/>
                  </a:lnTo>
                  <a:lnTo>
                    <a:pt x="531" y="198"/>
                  </a:lnTo>
                  <a:lnTo>
                    <a:pt x="543" y="200"/>
                  </a:lnTo>
                  <a:lnTo>
                    <a:pt x="554" y="204"/>
                  </a:lnTo>
                  <a:lnTo>
                    <a:pt x="564" y="208"/>
                  </a:lnTo>
                  <a:lnTo>
                    <a:pt x="575" y="212"/>
                  </a:lnTo>
                  <a:lnTo>
                    <a:pt x="585" y="219"/>
                  </a:lnTo>
                  <a:lnTo>
                    <a:pt x="595" y="226"/>
                  </a:lnTo>
                  <a:lnTo>
                    <a:pt x="605" y="234"/>
                  </a:lnTo>
                  <a:lnTo>
                    <a:pt x="613" y="242"/>
                  </a:lnTo>
                  <a:lnTo>
                    <a:pt x="616" y="247"/>
                  </a:lnTo>
                  <a:lnTo>
                    <a:pt x="620" y="251"/>
                  </a:lnTo>
                  <a:lnTo>
                    <a:pt x="624" y="255"/>
                  </a:lnTo>
                  <a:lnTo>
                    <a:pt x="628" y="261"/>
                  </a:lnTo>
                  <a:lnTo>
                    <a:pt x="635" y="277"/>
                  </a:lnTo>
                  <a:lnTo>
                    <a:pt x="641" y="293"/>
                  </a:lnTo>
                  <a:lnTo>
                    <a:pt x="645" y="309"/>
                  </a:lnTo>
                  <a:lnTo>
                    <a:pt x="646" y="325"/>
                  </a:lnTo>
                  <a:lnTo>
                    <a:pt x="646" y="341"/>
                  </a:lnTo>
                  <a:lnTo>
                    <a:pt x="644" y="356"/>
                  </a:lnTo>
                  <a:lnTo>
                    <a:pt x="641" y="372"/>
                  </a:lnTo>
                  <a:lnTo>
                    <a:pt x="636" y="387"/>
                  </a:lnTo>
                  <a:lnTo>
                    <a:pt x="633" y="397"/>
                  </a:lnTo>
                  <a:lnTo>
                    <a:pt x="629" y="406"/>
                  </a:lnTo>
                  <a:lnTo>
                    <a:pt x="625" y="416"/>
                  </a:lnTo>
                  <a:lnTo>
                    <a:pt x="619" y="425"/>
                  </a:lnTo>
                  <a:lnTo>
                    <a:pt x="608" y="444"/>
                  </a:lnTo>
                  <a:lnTo>
                    <a:pt x="594" y="464"/>
                  </a:lnTo>
                  <a:lnTo>
                    <a:pt x="577" y="482"/>
                  </a:lnTo>
                  <a:lnTo>
                    <a:pt x="558" y="501"/>
                  </a:lnTo>
                  <a:lnTo>
                    <a:pt x="535" y="520"/>
                  </a:lnTo>
                  <a:lnTo>
                    <a:pt x="510" y="539"/>
                  </a:lnTo>
                  <a:lnTo>
                    <a:pt x="346" y="658"/>
                  </a:lnTo>
                  <a:lnTo>
                    <a:pt x="0" y="181"/>
                  </a:lnTo>
                  <a:lnTo>
                    <a:pt x="155" y="68"/>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6" name="Freeform 211"/>
            <p:cNvSpPr>
              <a:spLocks/>
            </p:cNvSpPr>
            <p:nvPr userDrawn="1"/>
          </p:nvSpPr>
          <p:spPr bwMode="auto">
            <a:xfrm>
              <a:off x="5071" y="3703"/>
              <a:ext cx="60" cy="62"/>
            </a:xfrm>
            <a:custGeom>
              <a:avLst/>
              <a:gdLst>
                <a:gd name="T0" fmla="*/ 251 w 597"/>
                <a:gd name="T1" fmla="*/ 0 h 625"/>
                <a:gd name="T2" fmla="*/ 212 w 597"/>
                <a:gd name="T3" fmla="*/ 139 h 625"/>
                <a:gd name="T4" fmla="*/ 174 w 597"/>
                <a:gd name="T5" fmla="*/ 172 h 625"/>
                <a:gd name="T6" fmla="*/ 144 w 597"/>
                <a:gd name="T7" fmla="*/ 206 h 625"/>
                <a:gd name="T8" fmla="*/ 123 w 597"/>
                <a:gd name="T9" fmla="*/ 243 h 625"/>
                <a:gd name="T10" fmla="*/ 116 w 597"/>
                <a:gd name="T11" fmla="*/ 262 h 625"/>
                <a:gd name="T12" fmla="*/ 110 w 597"/>
                <a:gd name="T13" fmla="*/ 281 h 625"/>
                <a:gd name="T14" fmla="*/ 107 w 597"/>
                <a:gd name="T15" fmla="*/ 301 h 625"/>
                <a:gd name="T16" fmla="*/ 106 w 597"/>
                <a:gd name="T17" fmla="*/ 320 h 625"/>
                <a:gd name="T18" fmla="*/ 107 w 597"/>
                <a:gd name="T19" fmla="*/ 341 h 625"/>
                <a:gd name="T20" fmla="*/ 110 w 597"/>
                <a:gd name="T21" fmla="*/ 361 h 625"/>
                <a:gd name="T22" fmla="*/ 116 w 597"/>
                <a:gd name="T23" fmla="*/ 381 h 625"/>
                <a:gd name="T24" fmla="*/ 123 w 597"/>
                <a:gd name="T25" fmla="*/ 401 h 625"/>
                <a:gd name="T26" fmla="*/ 146 w 597"/>
                <a:gd name="T27" fmla="*/ 442 h 625"/>
                <a:gd name="T28" fmla="*/ 177 w 597"/>
                <a:gd name="T29" fmla="*/ 476 h 625"/>
                <a:gd name="T30" fmla="*/ 194 w 597"/>
                <a:gd name="T31" fmla="*/ 489 h 625"/>
                <a:gd name="T32" fmla="*/ 211 w 597"/>
                <a:gd name="T33" fmla="*/ 500 h 625"/>
                <a:gd name="T34" fmla="*/ 229 w 597"/>
                <a:gd name="T35" fmla="*/ 510 h 625"/>
                <a:gd name="T36" fmla="*/ 249 w 597"/>
                <a:gd name="T37" fmla="*/ 517 h 625"/>
                <a:gd name="T38" fmla="*/ 268 w 597"/>
                <a:gd name="T39" fmla="*/ 523 h 625"/>
                <a:gd name="T40" fmla="*/ 288 w 597"/>
                <a:gd name="T41" fmla="*/ 525 h 625"/>
                <a:gd name="T42" fmla="*/ 307 w 597"/>
                <a:gd name="T43" fmla="*/ 526 h 625"/>
                <a:gd name="T44" fmla="*/ 328 w 597"/>
                <a:gd name="T45" fmla="*/ 525 h 625"/>
                <a:gd name="T46" fmla="*/ 370 w 597"/>
                <a:gd name="T47" fmla="*/ 515 h 625"/>
                <a:gd name="T48" fmla="*/ 411 w 597"/>
                <a:gd name="T49" fmla="*/ 498 h 625"/>
                <a:gd name="T50" fmla="*/ 454 w 597"/>
                <a:gd name="T51" fmla="*/ 472 h 625"/>
                <a:gd name="T52" fmla="*/ 381 w 597"/>
                <a:gd name="T53" fmla="*/ 352 h 625"/>
                <a:gd name="T54" fmla="*/ 220 w 597"/>
                <a:gd name="T55" fmla="*/ 355 h 625"/>
                <a:gd name="T56" fmla="*/ 459 w 597"/>
                <a:gd name="T57" fmla="*/ 287 h 625"/>
                <a:gd name="T58" fmla="*/ 597 w 597"/>
                <a:gd name="T59" fmla="*/ 478 h 625"/>
                <a:gd name="T60" fmla="*/ 492 w 597"/>
                <a:gd name="T61" fmla="*/ 553 h 625"/>
                <a:gd name="T62" fmla="*/ 460 w 597"/>
                <a:gd name="T63" fmla="*/ 574 h 625"/>
                <a:gd name="T64" fmla="*/ 428 w 597"/>
                <a:gd name="T65" fmla="*/ 590 h 625"/>
                <a:gd name="T66" fmla="*/ 396 w 597"/>
                <a:gd name="T67" fmla="*/ 603 h 625"/>
                <a:gd name="T68" fmla="*/ 364 w 597"/>
                <a:gd name="T69" fmla="*/ 613 h 625"/>
                <a:gd name="T70" fmla="*/ 334 w 597"/>
                <a:gd name="T71" fmla="*/ 620 h 625"/>
                <a:gd name="T72" fmla="*/ 303 w 597"/>
                <a:gd name="T73" fmla="*/ 624 h 625"/>
                <a:gd name="T74" fmla="*/ 272 w 597"/>
                <a:gd name="T75" fmla="*/ 625 h 625"/>
                <a:gd name="T76" fmla="*/ 242 w 597"/>
                <a:gd name="T77" fmla="*/ 623 h 625"/>
                <a:gd name="T78" fmla="*/ 213 w 597"/>
                <a:gd name="T79" fmla="*/ 616 h 625"/>
                <a:gd name="T80" fmla="*/ 186 w 597"/>
                <a:gd name="T81" fmla="*/ 608 h 625"/>
                <a:gd name="T82" fmla="*/ 159 w 597"/>
                <a:gd name="T83" fmla="*/ 597 h 625"/>
                <a:gd name="T84" fmla="*/ 133 w 597"/>
                <a:gd name="T85" fmla="*/ 582 h 625"/>
                <a:gd name="T86" fmla="*/ 108 w 597"/>
                <a:gd name="T87" fmla="*/ 565 h 625"/>
                <a:gd name="T88" fmla="*/ 86 w 597"/>
                <a:gd name="T89" fmla="*/ 545 h 625"/>
                <a:gd name="T90" fmla="*/ 64 w 597"/>
                <a:gd name="T91" fmla="*/ 523 h 625"/>
                <a:gd name="T92" fmla="*/ 44 w 597"/>
                <a:gd name="T93" fmla="*/ 496 h 625"/>
                <a:gd name="T94" fmla="*/ 30 w 597"/>
                <a:gd name="T95" fmla="*/ 468 h 625"/>
                <a:gd name="T96" fmla="*/ 18 w 597"/>
                <a:gd name="T97" fmla="*/ 441 h 625"/>
                <a:gd name="T98" fmla="*/ 8 w 597"/>
                <a:gd name="T99" fmla="*/ 412 h 625"/>
                <a:gd name="T100" fmla="*/ 3 w 597"/>
                <a:gd name="T101" fmla="*/ 383 h 625"/>
                <a:gd name="T102" fmla="*/ 0 w 597"/>
                <a:gd name="T103" fmla="*/ 353 h 625"/>
                <a:gd name="T104" fmla="*/ 0 w 597"/>
                <a:gd name="T105" fmla="*/ 325 h 625"/>
                <a:gd name="T106" fmla="*/ 4 w 597"/>
                <a:gd name="T107" fmla="*/ 295 h 625"/>
                <a:gd name="T108" fmla="*/ 10 w 597"/>
                <a:gd name="T109" fmla="*/ 266 h 625"/>
                <a:gd name="T110" fmla="*/ 21 w 597"/>
                <a:gd name="T111" fmla="*/ 236 h 625"/>
                <a:gd name="T112" fmla="*/ 34 w 597"/>
                <a:gd name="T113" fmla="*/ 209 h 625"/>
                <a:gd name="T114" fmla="*/ 50 w 597"/>
                <a:gd name="T115" fmla="*/ 180 h 625"/>
                <a:gd name="T116" fmla="*/ 69 w 597"/>
                <a:gd name="T117" fmla="*/ 153 h 625"/>
                <a:gd name="T118" fmla="*/ 91 w 597"/>
                <a:gd name="T119" fmla="*/ 127 h 625"/>
                <a:gd name="T120" fmla="*/ 118 w 597"/>
                <a:gd name="T121" fmla="*/ 101 h 625"/>
                <a:gd name="T122" fmla="*/ 146 w 597"/>
                <a:gd name="T123" fmla="*/ 77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5">
                  <a:moveTo>
                    <a:pt x="161" y="65"/>
                  </a:moveTo>
                  <a:lnTo>
                    <a:pt x="251" y="0"/>
                  </a:lnTo>
                  <a:lnTo>
                    <a:pt x="304" y="74"/>
                  </a:lnTo>
                  <a:lnTo>
                    <a:pt x="212" y="139"/>
                  </a:lnTo>
                  <a:lnTo>
                    <a:pt x="193" y="155"/>
                  </a:lnTo>
                  <a:lnTo>
                    <a:pt x="174" y="172"/>
                  </a:lnTo>
                  <a:lnTo>
                    <a:pt x="158" y="189"/>
                  </a:lnTo>
                  <a:lnTo>
                    <a:pt x="144" y="206"/>
                  </a:lnTo>
                  <a:lnTo>
                    <a:pt x="133" y="224"/>
                  </a:lnTo>
                  <a:lnTo>
                    <a:pt x="123" y="243"/>
                  </a:lnTo>
                  <a:lnTo>
                    <a:pt x="119" y="252"/>
                  </a:lnTo>
                  <a:lnTo>
                    <a:pt x="116" y="262"/>
                  </a:lnTo>
                  <a:lnTo>
                    <a:pt x="112" y="272"/>
                  </a:lnTo>
                  <a:lnTo>
                    <a:pt x="110" y="281"/>
                  </a:lnTo>
                  <a:lnTo>
                    <a:pt x="108" y="291"/>
                  </a:lnTo>
                  <a:lnTo>
                    <a:pt x="107" y="301"/>
                  </a:lnTo>
                  <a:lnTo>
                    <a:pt x="106" y="311"/>
                  </a:lnTo>
                  <a:lnTo>
                    <a:pt x="106" y="320"/>
                  </a:lnTo>
                  <a:lnTo>
                    <a:pt x="106" y="331"/>
                  </a:lnTo>
                  <a:lnTo>
                    <a:pt x="107" y="341"/>
                  </a:lnTo>
                  <a:lnTo>
                    <a:pt x="108" y="351"/>
                  </a:lnTo>
                  <a:lnTo>
                    <a:pt x="110" y="361"/>
                  </a:lnTo>
                  <a:lnTo>
                    <a:pt x="112" y="372"/>
                  </a:lnTo>
                  <a:lnTo>
                    <a:pt x="116" y="381"/>
                  </a:lnTo>
                  <a:lnTo>
                    <a:pt x="119" y="392"/>
                  </a:lnTo>
                  <a:lnTo>
                    <a:pt x="123" y="401"/>
                  </a:lnTo>
                  <a:lnTo>
                    <a:pt x="134" y="422"/>
                  </a:lnTo>
                  <a:lnTo>
                    <a:pt x="146" y="442"/>
                  </a:lnTo>
                  <a:lnTo>
                    <a:pt x="161" y="460"/>
                  </a:lnTo>
                  <a:lnTo>
                    <a:pt x="177" y="476"/>
                  </a:lnTo>
                  <a:lnTo>
                    <a:pt x="186" y="482"/>
                  </a:lnTo>
                  <a:lnTo>
                    <a:pt x="194" y="489"/>
                  </a:lnTo>
                  <a:lnTo>
                    <a:pt x="203" y="495"/>
                  </a:lnTo>
                  <a:lnTo>
                    <a:pt x="211" y="500"/>
                  </a:lnTo>
                  <a:lnTo>
                    <a:pt x="221" y="506"/>
                  </a:lnTo>
                  <a:lnTo>
                    <a:pt x="229" y="510"/>
                  </a:lnTo>
                  <a:lnTo>
                    <a:pt x="239" y="514"/>
                  </a:lnTo>
                  <a:lnTo>
                    <a:pt x="249" y="517"/>
                  </a:lnTo>
                  <a:lnTo>
                    <a:pt x="258" y="520"/>
                  </a:lnTo>
                  <a:lnTo>
                    <a:pt x="268" y="523"/>
                  </a:lnTo>
                  <a:lnTo>
                    <a:pt x="277" y="524"/>
                  </a:lnTo>
                  <a:lnTo>
                    <a:pt x="288" y="525"/>
                  </a:lnTo>
                  <a:lnTo>
                    <a:pt x="297" y="526"/>
                  </a:lnTo>
                  <a:lnTo>
                    <a:pt x="307" y="526"/>
                  </a:lnTo>
                  <a:lnTo>
                    <a:pt x="318" y="526"/>
                  </a:lnTo>
                  <a:lnTo>
                    <a:pt x="328" y="525"/>
                  </a:lnTo>
                  <a:lnTo>
                    <a:pt x="348" y="522"/>
                  </a:lnTo>
                  <a:lnTo>
                    <a:pt x="370" y="515"/>
                  </a:lnTo>
                  <a:lnTo>
                    <a:pt x="391" y="508"/>
                  </a:lnTo>
                  <a:lnTo>
                    <a:pt x="411" y="498"/>
                  </a:lnTo>
                  <a:lnTo>
                    <a:pt x="432" y="485"/>
                  </a:lnTo>
                  <a:lnTo>
                    <a:pt x="454" y="472"/>
                  </a:lnTo>
                  <a:lnTo>
                    <a:pt x="463" y="464"/>
                  </a:lnTo>
                  <a:lnTo>
                    <a:pt x="381" y="352"/>
                  </a:lnTo>
                  <a:lnTo>
                    <a:pt x="275" y="430"/>
                  </a:lnTo>
                  <a:lnTo>
                    <a:pt x="220" y="355"/>
                  </a:lnTo>
                  <a:lnTo>
                    <a:pt x="408" y="217"/>
                  </a:lnTo>
                  <a:lnTo>
                    <a:pt x="459" y="287"/>
                  </a:lnTo>
                  <a:lnTo>
                    <a:pt x="541" y="401"/>
                  </a:lnTo>
                  <a:lnTo>
                    <a:pt x="597" y="478"/>
                  </a:lnTo>
                  <a:lnTo>
                    <a:pt x="508" y="543"/>
                  </a:lnTo>
                  <a:lnTo>
                    <a:pt x="492" y="553"/>
                  </a:lnTo>
                  <a:lnTo>
                    <a:pt x="476" y="564"/>
                  </a:lnTo>
                  <a:lnTo>
                    <a:pt x="460" y="574"/>
                  </a:lnTo>
                  <a:lnTo>
                    <a:pt x="444" y="582"/>
                  </a:lnTo>
                  <a:lnTo>
                    <a:pt x="428" y="590"/>
                  </a:lnTo>
                  <a:lnTo>
                    <a:pt x="412" y="597"/>
                  </a:lnTo>
                  <a:lnTo>
                    <a:pt x="396" y="603"/>
                  </a:lnTo>
                  <a:lnTo>
                    <a:pt x="380" y="609"/>
                  </a:lnTo>
                  <a:lnTo>
                    <a:pt x="364" y="613"/>
                  </a:lnTo>
                  <a:lnTo>
                    <a:pt x="350" y="617"/>
                  </a:lnTo>
                  <a:lnTo>
                    <a:pt x="334" y="620"/>
                  </a:lnTo>
                  <a:lnTo>
                    <a:pt x="318" y="623"/>
                  </a:lnTo>
                  <a:lnTo>
                    <a:pt x="303" y="624"/>
                  </a:lnTo>
                  <a:lnTo>
                    <a:pt x="287" y="625"/>
                  </a:lnTo>
                  <a:lnTo>
                    <a:pt x="272" y="625"/>
                  </a:lnTo>
                  <a:lnTo>
                    <a:pt x="257" y="624"/>
                  </a:lnTo>
                  <a:lnTo>
                    <a:pt x="242" y="623"/>
                  </a:lnTo>
                  <a:lnTo>
                    <a:pt x="228" y="619"/>
                  </a:lnTo>
                  <a:lnTo>
                    <a:pt x="213" y="616"/>
                  </a:lnTo>
                  <a:lnTo>
                    <a:pt x="200" y="613"/>
                  </a:lnTo>
                  <a:lnTo>
                    <a:pt x="186" y="608"/>
                  </a:lnTo>
                  <a:lnTo>
                    <a:pt x="172" y="602"/>
                  </a:lnTo>
                  <a:lnTo>
                    <a:pt x="159" y="597"/>
                  </a:lnTo>
                  <a:lnTo>
                    <a:pt x="145" y="590"/>
                  </a:lnTo>
                  <a:lnTo>
                    <a:pt x="133" y="582"/>
                  </a:lnTo>
                  <a:lnTo>
                    <a:pt x="121" y="575"/>
                  </a:lnTo>
                  <a:lnTo>
                    <a:pt x="108" y="565"/>
                  </a:lnTo>
                  <a:lnTo>
                    <a:pt x="96" y="556"/>
                  </a:lnTo>
                  <a:lnTo>
                    <a:pt x="86" y="545"/>
                  </a:lnTo>
                  <a:lnTo>
                    <a:pt x="74" y="534"/>
                  </a:lnTo>
                  <a:lnTo>
                    <a:pt x="64" y="523"/>
                  </a:lnTo>
                  <a:lnTo>
                    <a:pt x="54" y="510"/>
                  </a:lnTo>
                  <a:lnTo>
                    <a:pt x="44" y="496"/>
                  </a:lnTo>
                  <a:lnTo>
                    <a:pt x="37" y="483"/>
                  </a:lnTo>
                  <a:lnTo>
                    <a:pt x="30" y="468"/>
                  </a:lnTo>
                  <a:lnTo>
                    <a:pt x="23" y="454"/>
                  </a:lnTo>
                  <a:lnTo>
                    <a:pt x="18" y="441"/>
                  </a:lnTo>
                  <a:lnTo>
                    <a:pt x="12" y="427"/>
                  </a:lnTo>
                  <a:lnTo>
                    <a:pt x="8" y="412"/>
                  </a:lnTo>
                  <a:lnTo>
                    <a:pt x="5" y="397"/>
                  </a:lnTo>
                  <a:lnTo>
                    <a:pt x="3" y="383"/>
                  </a:lnTo>
                  <a:lnTo>
                    <a:pt x="1" y="368"/>
                  </a:lnTo>
                  <a:lnTo>
                    <a:pt x="0" y="353"/>
                  </a:lnTo>
                  <a:lnTo>
                    <a:pt x="0" y="339"/>
                  </a:lnTo>
                  <a:lnTo>
                    <a:pt x="0" y="325"/>
                  </a:lnTo>
                  <a:lnTo>
                    <a:pt x="2" y="310"/>
                  </a:lnTo>
                  <a:lnTo>
                    <a:pt x="4" y="295"/>
                  </a:lnTo>
                  <a:lnTo>
                    <a:pt x="7" y="280"/>
                  </a:lnTo>
                  <a:lnTo>
                    <a:pt x="10" y="266"/>
                  </a:lnTo>
                  <a:lnTo>
                    <a:pt x="15" y="251"/>
                  </a:lnTo>
                  <a:lnTo>
                    <a:pt x="21" y="236"/>
                  </a:lnTo>
                  <a:lnTo>
                    <a:pt x="26" y="223"/>
                  </a:lnTo>
                  <a:lnTo>
                    <a:pt x="34" y="209"/>
                  </a:lnTo>
                  <a:lnTo>
                    <a:pt x="41" y="195"/>
                  </a:lnTo>
                  <a:lnTo>
                    <a:pt x="50" y="180"/>
                  </a:lnTo>
                  <a:lnTo>
                    <a:pt x="59" y="167"/>
                  </a:lnTo>
                  <a:lnTo>
                    <a:pt x="69" y="153"/>
                  </a:lnTo>
                  <a:lnTo>
                    <a:pt x="81" y="140"/>
                  </a:lnTo>
                  <a:lnTo>
                    <a:pt x="91" y="127"/>
                  </a:lnTo>
                  <a:lnTo>
                    <a:pt x="104" y="114"/>
                  </a:lnTo>
                  <a:lnTo>
                    <a:pt x="118" y="101"/>
                  </a:lnTo>
                  <a:lnTo>
                    <a:pt x="132" y="90"/>
                  </a:lnTo>
                  <a:lnTo>
                    <a:pt x="146" y="77"/>
                  </a:lnTo>
                  <a:lnTo>
                    <a:pt x="161" y="6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7" name="Freeform 212"/>
            <p:cNvSpPr>
              <a:spLocks noEditPoints="1"/>
            </p:cNvSpPr>
            <p:nvPr userDrawn="1"/>
          </p:nvSpPr>
          <p:spPr bwMode="auto">
            <a:xfrm>
              <a:off x="5231" y="3605"/>
              <a:ext cx="65" cy="66"/>
            </a:xfrm>
            <a:custGeom>
              <a:avLst/>
              <a:gdLst>
                <a:gd name="T0" fmla="*/ 175 w 646"/>
                <a:gd name="T1" fmla="*/ 204 h 658"/>
                <a:gd name="T2" fmla="*/ 143 w 646"/>
                <a:gd name="T3" fmla="*/ 233 h 658"/>
                <a:gd name="T4" fmla="*/ 121 w 646"/>
                <a:gd name="T5" fmla="*/ 261 h 658"/>
                <a:gd name="T6" fmla="*/ 111 w 646"/>
                <a:gd name="T7" fmla="*/ 289 h 658"/>
                <a:gd name="T8" fmla="*/ 113 w 646"/>
                <a:gd name="T9" fmla="*/ 317 h 658"/>
                <a:gd name="T10" fmla="*/ 127 w 646"/>
                <a:gd name="T11" fmla="*/ 344 h 658"/>
                <a:gd name="T12" fmla="*/ 147 w 646"/>
                <a:gd name="T13" fmla="*/ 363 h 658"/>
                <a:gd name="T14" fmla="*/ 170 w 646"/>
                <a:gd name="T15" fmla="*/ 373 h 658"/>
                <a:gd name="T16" fmla="*/ 200 w 646"/>
                <a:gd name="T17" fmla="*/ 373 h 658"/>
                <a:gd name="T18" fmla="*/ 234 w 646"/>
                <a:gd name="T19" fmla="*/ 362 h 658"/>
                <a:gd name="T20" fmla="*/ 272 w 646"/>
                <a:gd name="T21" fmla="*/ 342 h 658"/>
                <a:gd name="T22" fmla="*/ 261 w 646"/>
                <a:gd name="T23" fmla="*/ 141 h 658"/>
                <a:gd name="T24" fmla="*/ 324 w 646"/>
                <a:gd name="T25" fmla="*/ 420 h 658"/>
                <a:gd name="T26" fmla="*/ 300 w 646"/>
                <a:gd name="T27" fmla="*/ 446 h 658"/>
                <a:gd name="T28" fmla="*/ 285 w 646"/>
                <a:gd name="T29" fmla="*/ 472 h 658"/>
                <a:gd name="T30" fmla="*/ 281 w 646"/>
                <a:gd name="T31" fmla="*/ 495 h 658"/>
                <a:gd name="T32" fmla="*/ 285 w 646"/>
                <a:gd name="T33" fmla="*/ 518 h 658"/>
                <a:gd name="T34" fmla="*/ 299 w 646"/>
                <a:gd name="T35" fmla="*/ 539 h 658"/>
                <a:gd name="T36" fmla="*/ 319 w 646"/>
                <a:gd name="T37" fmla="*/ 554 h 658"/>
                <a:gd name="T38" fmla="*/ 342 w 646"/>
                <a:gd name="T39" fmla="*/ 559 h 658"/>
                <a:gd name="T40" fmla="*/ 370 w 646"/>
                <a:gd name="T41" fmla="*/ 556 h 658"/>
                <a:gd name="T42" fmla="*/ 401 w 646"/>
                <a:gd name="T43" fmla="*/ 542 h 658"/>
                <a:gd name="T44" fmla="*/ 435 w 646"/>
                <a:gd name="T45" fmla="*/ 521 h 658"/>
                <a:gd name="T46" fmla="*/ 346 w 646"/>
                <a:gd name="T47" fmla="*/ 402 h 658"/>
                <a:gd name="T48" fmla="*/ 444 w 646"/>
                <a:gd name="T49" fmla="*/ 621 h 658"/>
                <a:gd name="T50" fmla="*/ 380 w 646"/>
                <a:gd name="T51" fmla="*/ 650 h 658"/>
                <a:gd name="T52" fmla="*/ 320 w 646"/>
                <a:gd name="T53" fmla="*/ 658 h 658"/>
                <a:gd name="T54" fmla="*/ 273 w 646"/>
                <a:gd name="T55" fmla="*/ 652 h 658"/>
                <a:gd name="T56" fmla="*/ 242 w 646"/>
                <a:gd name="T57" fmla="*/ 639 h 658"/>
                <a:gd name="T58" fmla="*/ 222 w 646"/>
                <a:gd name="T59" fmla="*/ 624 h 658"/>
                <a:gd name="T60" fmla="*/ 204 w 646"/>
                <a:gd name="T61" fmla="*/ 604 h 658"/>
                <a:gd name="T62" fmla="*/ 190 w 646"/>
                <a:gd name="T63" fmla="*/ 579 h 658"/>
                <a:gd name="T64" fmla="*/ 184 w 646"/>
                <a:gd name="T65" fmla="*/ 553 h 658"/>
                <a:gd name="T66" fmla="*/ 183 w 646"/>
                <a:gd name="T67" fmla="*/ 525 h 658"/>
                <a:gd name="T68" fmla="*/ 188 w 646"/>
                <a:gd name="T69" fmla="*/ 496 h 658"/>
                <a:gd name="T70" fmla="*/ 182 w 646"/>
                <a:gd name="T71" fmla="*/ 462 h 658"/>
                <a:gd name="T72" fmla="*/ 137 w 646"/>
                <a:gd name="T73" fmla="*/ 463 h 658"/>
                <a:gd name="T74" fmla="*/ 103 w 646"/>
                <a:gd name="T75" fmla="*/ 458 h 658"/>
                <a:gd name="T76" fmla="*/ 71 w 646"/>
                <a:gd name="T77" fmla="*/ 445 h 658"/>
                <a:gd name="T78" fmla="*/ 41 w 646"/>
                <a:gd name="T79" fmla="*/ 424 h 658"/>
                <a:gd name="T80" fmla="*/ 26 w 646"/>
                <a:gd name="T81" fmla="*/ 408 h 658"/>
                <a:gd name="T82" fmla="*/ 10 w 646"/>
                <a:gd name="T83" fmla="*/ 381 h 658"/>
                <a:gd name="T84" fmla="*/ 0 w 646"/>
                <a:gd name="T85" fmla="*/ 333 h 658"/>
                <a:gd name="T86" fmla="*/ 5 w 646"/>
                <a:gd name="T87" fmla="*/ 286 h 658"/>
                <a:gd name="T88" fmla="*/ 17 w 646"/>
                <a:gd name="T89" fmla="*/ 252 h 658"/>
                <a:gd name="T90" fmla="*/ 38 w 646"/>
                <a:gd name="T91" fmla="*/ 214 h 658"/>
                <a:gd name="T92" fmla="*/ 88 w 646"/>
                <a:gd name="T93" fmla="*/ 157 h 658"/>
                <a:gd name="T94" fmla="*/ 300 w 646"/>
                <a:gd name="T9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8">
                  <a:moveTo>
                    <a:pt x="261" y="141"/>
                  </a:moveTo>
                  <a:lnTo>
                    <a:pt x="188" y="194"/>
                  </a:lnTo>
                  <a:lnTo>
                    <a:pt x="175" y="204"/>
                  </a:lnTo>
                  <a:lnTo>
                    <a:pt x="164" y="214"/>
                  </a:lnTo>
                  <a:lnTo>
                    <a:pt x="153" y="223"/>
                  </a:lnTo>
                  <a:lnTo>
                    <a:pt x="143" y="233"/>
                  </a:lnTo>
                  <a:lnTo>
                    <a:pt x="135" y="242"/>
                  </a:lnTo>
                  <a:lnTo>
                    <a:pt x="127" y="252"/>
                  </a:lnTo>
                  <a:lnTo>
                    <a:pt x="121" y="261"/>
                  </a:lnTo>
                  <a:lnTo>
                    <a:pt x="117" y="271"/>
                  </a:lnTo>
                  <a:lnTo>
                    <a:pt x="114" y="281"/>
                  </a:lnTo>
                  <a:lnTo>
                    <a:pt x="111" y="289"/>
                  </a:lnTo>
                  <a:lnTo>
                    <a:pt x="110" y="299"/>
                  </a:lnTo>
                  <a:lnTo>
                    <a:pt x="111" y="308"/>
                  </a:lnTo>
                  <a:lnTo>
                    <a:pt x="113" y="317"/>
                  </a:lnTo>
                  <a:lnTo>
                    <a:pt x="117" y="326"/>
                  </a:lnTo>
                  <a:lnTo>
                    <a:pt x="121" y="336"/>
                  </a:lnTo>
                  <a:lnTo>
                    <a:pt x="127" y="344"/>
                  </a:lnTo>
                  <a:lnTo>
                    <a:pt x="133" y="352"/>
                  </a:lnTo>
                  <a:lnTo>
                    <a:pt x="139" y="358"/>
                  </a:lnTo>
                  <a:lnTo>
                    <a:pt x="147" y="363"/>
                  </a:lnTo>
                  <a:lnTo>
                    <a:pt x="154" y="368"/>
                  </a:lnTo>
                  <a:lnTo>
                    <a:pt x="161" y="371"/>
                  </a:lnTo>
                  <a:lnTo>
                    <a:pt x="170" y="373"/>
                  </a:lnTo>
                  <a:lnTo>
                    <a:pt x="180" y="374"/>
                  </a:lnTo>
                  <a:lnTo>
                    <a:pt x="189" y="374"/>
                  </a:lnTo>
                  <a:lnTo>
                    <a:pt x="200" y="373"/>
                  </a:lnTo>
                  <a:lnTo>
                    <a:pt x="210" y="371"/>
                  </a:lnTo>
                  <a:lnTo>
                    <a:pt x="222" y="368"/>
                  </a:lnTo>
                  <a:lnTo>
                    <a:pt x="234" y="362"/>
                  </a:lnTo>
                  <a:lnTo>
                    <a:pt x="245" y="357"/>
                  </a:lnTo>
                  <a:lnTo>
                    <a:pt x="259" y="351"/>
                  </a:lnTo>
                  <a:lnTo>
                    <a:pt x="272" y="342"/>
                  </a:lnTo>
                  <a:lnTo>
                    <a:pt x="286" y="333"/>
                  </a:lnTo>
                  <a:lnTo>
                    <a:pt x="360" y="278"/>
                  </a:lnTo>
                  <a:lnTo>
                    <a:pt x="261" y="141"/>
                  </a:lnTo>
                  <a:close/>
                  <a:moveTo>
                    <a:pt x="346" y="402"/>
                  </a:moveTo>
                  <a:lnTo>
                    <a:pt x="335" y="411"/>
                  </a:lnTo>
                  <a:lnTo>
                    <a:pt x="324" y="420"/>
                  </a:lnTo>
                  <a:lnTo>
                    <a:pt x="315" y="428"/>
                  </a:lnTo>
                  <a:lnTo>
                    <a:pt x="306" y="438"/>
                  </a:lnTo>
                  <a:lnTo>
                    <a:pt x="300" y="446"/>
                  </a:lnTo>
                  <a:lnTo>
                    <a:pt x="293" y="455"/>
                  </a:lnTo>
                  <a:lnTo>
                    <a:pt x="289" y="463"/>
                  </a:lnTo>
                  <a:lnTo>
                    <a:pt x="285" y="472"/>
                  </a:lnTo>
                  <a:lnTo>
                    <a:pt x="283" y="479"/>
                  </a:lnTo>
                  <a:lnTo>
                    <a:pt x="282" y="488"/>
                  </a:lnTo>
                  <a:lnTo>
                    <a:pt x="281" y="495"/>
                  </a:lnTo>
                  <a:lnTo>
                    <a:pt x="282" y="503"/>
                  </a:lnTo>
                  <a:lnTo>
                    <a:pt x="283" y="510"/>
                  </a:lnTo>
                  <a:lnTo>
                    <a:pt x="285" y="518"/>
                  </a:lnTo>
                  <a:lnTo>
                    <a:pt x="288" y="524"/>
                  </a:lnTo>
                  <a:lnTo>
                    <a:pt x="292" y="532"/>
                  </a:lnTo>
                  <a:lnTo>
                    <a:pt x="299" y="539"/>
                  </a:lnTo>
                  <a:lnTo>
                    <a:pt x="305" y="545"/>
                  </a:lnTo>
                  <a:lnTo>
                    <a:pt x="311" y="550"/>
                  </a:lnTo>
                  <a:lnTo>
                    <a:pt x="319" y="554"/>
                  </a:lnTo>
                  <a:lnTo>
                    <a:pt x="326" y="557"/>
                  </a:lnTo>
                  <a:lnTo>
                    <a:pt x="335" y="559"/>
                  </a:lnTo>
                  <a:lnTo>
                    <a:pt x="342" y="559"/>
                  </a:lnTo>
                  <a:lnTo>
                    <a:pt x="352" y="559"/>
                  </a:lnTo>
                  <a:lnTo>
                    <a:pt x="360" y="558"/>
                  </a:lnTo>
                  <a:lnTo>
                    <a:pt x="370" y="556"/>
                  </a:lnTo>
                  <a:lnTo>
                    <a:pt x="379" y="552"/>
                  </a:lnTo>
                  <a:lnTo>
                    <a:pt x="390" y="548"/>
                  </a:lnTo>
                  <a:lnTo>
                    <a:pt x="401" y="542"/>
                  </a:lnTo>
                  <a:lnTo>
                    <a:pt x="411" y="536"/>
                  </a:lnTo>
                  <a:lnTo>
                    <a:pt x="423" y="528"/>
                  </a:lnTo>
                  <a:lnTo>
                    <a:pt x="435" y="521"/>
                  </a:lnTo>
                  <a:lnTo>
                    <a:pt x="501" y="472"/>
                  </a:lnTo>
                  <a:lnTo>
                    <a:pt x="414" y="353"/>
                  </a:lnTo>
                  <a:lnTo>
                    <a:pt x="346" y="402"/>
                  </a:lnTo>
                  <a:close/>
                  <a:moveTo>
                    <a:pt x="491" y="590"/>
                  </a:moveTo>
                  <a:lnTo>
                    <a:pt x="468" y="607"/>
                  </a:lnTo>
                  <a:lnTo>
                    <a:pt x="444" y="621"/>
                  </a:lnTo>
                  <a:lnTo>
                    <a:pt x="422" y="633"/>
                  </a:lnTo>
                  <a:lnTo>
                    <a:pt x="401" y="642"/>
                  </a:lnTo>
                  <a:lnTo>
                    <a:pt x="380" y="650"/>
                  </a:lnTo>
                  <a:lnTo>
                    <a:pt x="360" y="655"/>
                  </a:lnTo>
                  <a:lnTo>
                    <a:pt x="340" y="657"/>
                  </a:lnTo>
                  <a:lnTo>
                    <a:pt x="320" y="658"/>
                  </a:lnTo>
                  <a:lnTo>
                    <a:pt x="304" y="658"/>
                  </a:lnTo>
                  <a:lnTo>
                    <a:pt x="289" y="656"/>
                  </a:lnTo>
                  <a:lnTo>
                    <a:pt x="273" y="652"/>
                  </a:lnTo>
                  <a:lnTo>
                    <a:pt x="257" y="646"/>
                  </a:lnTo>
                  <a:lnTo>
                    <a:pt x="250" y="643"/>
                  </a:lnTo>
                  <a:lnTo>
                    <a:pt x="242" y="639"/>
                  </a:lnTo>
                  <a:lnTo>
                    <a:pt x="236" y="635"/>
                  </a:lnTo>
                  <a:lnTo>
                    <a:pt x="228" y="629"/>
                  </a:lnTo>
                  <a:lnTo>
                    <a:pt x="222" y="624"/>
                  </a:lnTo>
                  <a:lnTo>
                    <a:pt x="216" y="619"/>
                  </a:lnTo>
                  <a:lnTo>
                    <a:pt x="210" y="611"/>
                  </a:lnTo>
                  <a:lnTo>
                    <a:pt x="204" y="604"/>
                  </a:lnTo>
                  <a:lnTo>
                    <a:pt x="199" y="596"/>
                  </a:lnTo>
                  <a:lnTo>
                    <a:pt x="194" y="588"/>
                  </a:lnTo>
                  <a:lnTo>
                    <a:pt x="190" y="579"/>
                  </a:lnTo>
                  <a:lnTo>
                    <a:pt x="188" y="571"/>
                  </a:lnTo>
                  <a:lnTo>
                    <a:pt x="185" y="562"/>
                  </a:lnTo>
                  <a:lnTo>
                    <a:pt x="184" y="553"/>
                  </a:lnTo>
                  <a:lnTo>
                    <a:pt x="183" y="544"/>
                  </a:lnTo>
                  <a:lnTo>
                    <a:pt x="183" y="535"/>
                  </a:lnTo>
                  <a:lnTo>
                    <a:pt x="183" y="525"/>
                  </a:lnTo>
                  <a:lnTo>
                    <a:pt x="184" y="516"/>
                  </a:lnTo>
                  <a:lnTo>
                    <a:pt x="186" y="506"/>
                  </a:lnTo>
                  <a:lnTo>
                    <a:pt x="188" y="496"/>
                  </a:lnTo>
                  <a:lnTo>
                    <a:pt x="194" y="477"/>
                  </a:lnTo>
                  <a:lnTo>
                    <a:pt x="203" y="459"/>
                  </a:lnTo>
                  <a:lnTo>
                    <a:pt x="182" y="462"/>
                  </a:lnTo>
                  <a:lnTo>
                    <a:pt x="159" y="465"/>
                  </a:lnTo>
                  <a:lnTo>
                    <a:pt x="149" y="465"/>
                  </a:lnTo>
                  <a:lnTo>
                    <a:pt x="137" y="463"/>
                  </a:lnTo>
                  <a:lnTo>
                    <a:pt x="126" y="462"/>
                  </a:lnTo>
                  <a:lnTo>
                    <a:pt x="115" y="460"/>
                  </a:lnTo>
                  <a:lnTo>
                    <a:pt x="103" y="458"/>
                  </a:lnTo>
                  <a:lnTo>
                    <a:pt x="92" y="455"/>
                  </a:lnTo>
                  <a:lnTo>
                    <a:pt x="82" y="451"/>
                  </a:lnTo>
                  <a:lnTo>
                    <a:pt x="71" y="445"/>
                  </a:lnTo>
                  <a:lnTo>
                    <a:pt x="60" y="439"/>
                  </a:lnTo>
                  <a:lnTo>
                    <a:pt x="51" y="433"/>
                  </a:lnTo>
                  <a:lnTo>
                    <a:pt x="41" y="424"/>
                  </a:lnTo>
                  <a:lnTo>
                    <a:pt x="33" y="416"/>
                  </a:lnTo>
                  <a:lnTo>
                    <a:pt x="30" y="412"/>
                  </a:lnTo>
                  <a:lnTo>
                    <a:pt x="26" y="408"/>
                  </a:lnTo>
                  <a:lnTo>
                    <a:pt x="22" y="403"/>
                  </a:lnTo>
                  <a:lnTo>
                    <a:pt x="18" y="396"/>
                  </a:lnTo>
                  <a:lnTo>
                    <a:pt x="10" y="381"/>
                  </a:lnTo>
                  <a:lnTo>
                    <a:pt x="5" y="365"/>
                  </a:lnTo>
                  <a:lnTo>
                    <a:pt x="2" y="349"/>
                  </a:lnTo>
                  <a:lnTo>
                    <a:pt x="0" y="333"/>
                  </a:lnTo>
                  <a:lnTo>
                    <a:pt x="0" y="318"/>
                  </a:lnTo>
                  <a:lnTo>
                    <a:pt x="2" y="302"/>
                  </a:lnTo>
                  <a:lnTo>
                    <a:pt x="5" y="286"/>
                  </a:lnTo>
                  <a:lnTo>
                    <a:pt x="9" y="272"/>
                  </a:lnTo>
                  <a:lnTo>
                    <a:pt x="13" y="261"/>
                  </a:lnTo>
                  <a:lnTo>
                    <a:pt x="17" y="252"/>
                  </a:lnTo>
                  <a:lnTo>
                    <a:pt x="21" y="242"/>
                  </a:lnTo>
                  <a:lnTo>
                    <a:pt x="26" y="233"/>
                  </a:lnTo>
                  <a:lnTo>
                    <a:pt x="38" y="214"/>
                  </a:lnTo>
                  <a:lnTo>
                    <a:pt x="52" y="194"/>
                  </a:lnTo>
                  <a:lnTo>
                    <a:pt x="69" y="176"/>
                  </a:lnTo>
                  <a:lnTo>
                    <a:pt x="88" y="157"/>
                  </a:lnTo>
                  <a:lnTo>
                    <a:pt x="110" y="139"/>
                  </a:lnTo>
                  <a:lnTo>
                    <a:pt x="136" y="120"/>
                  </a:lnTo>
                  <a:lnTo>
                    <a:pt x="300" y="0"/>
                  </a:lnTo>
                  <a:lnTo>
                    <a:pt x="646" y="477"/>
                  </a:lnTo>
                  <a:lnTo>
                    <a:pt x="491" y="59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8" name="Freeform 213"/>
            <p:cNvSpPr>
              <a:spLocks/>
            </p:cNvSpPr>
            <p:nvPr userDrawn="1"/>
          </p:nvSpPr>
          <p:spPr bwMode="auto">
            <a:xfrm>
              <a:off x="5184" y="3648"/>
              <a:ext cx="60" cy="62"/>
            </a:xfrm>
            <a:custGeom>
              <a:avLst/>
              <a:gdLst>
                <a:gd name="T0" fmla="*/ 346 w 597"/>
                <a:gd name="T1" fmla="*/ 625 h 625"/>
                <a:gd name="T2" fmla="*/ 384 w 597"/>
                <a:gd name="T3" fmla="*/ 486 h 625"/>
                <a:gd name="T4" fmla="*/ 423 w 597"/>
                <a:gd name="T5" fmla="*/ 454 h 625"/>
                <a:gd name="T6" fmla="*/ 453 w 597"/>
                <a:gd name="T7" fmla="*/ 419 h 625"/>
                <a:gd name="T8" fmla="*/ 474 w 597"/>
                <a:gd name="T9" fmla="*/ 382 h 625"/>
                <a:gd name="T10" fmla="*/ 481 w 597"/>
                <a:gd name="T11" fmla="*/ 363 h 625"/>
                <a:gd name="T12" fmla="*/ 487 w 597"/>
                <a:gd name="T13" fmla="*/ 344 h 625"/>
                <a:gd name="T14" fmla="*/ 490 w 597"/>
                <a:gd name="T15" fmla="*/ 325 h 625"/>
                <a:gd name="T16" fmla="*/ 491 w 597"/>
                <a:gd name="T17" fmla="*/ 304 h 625"/>
                <a:gd name="T18" fmla="*/ 490 w 597"/>
                <a:gd name="T19" fmla="*/ 284 h 625"/>
                <a:gd name="T20" fmla="*/ 487 w 597"/>
                <a:gd name="T21" fmla="*/ 264 h 625"/>
                <a:gd name="T22" fmla="*/ 481 w 597"/>
                <a:gd name="T23" fmla="*/ 244 h 625"/>
                <a:gd name="T24" fmla="*/ 474 w 597"/>
                <a:gd name="T25" fmla="*/ 224 h 625"/>
                <a:gd name="T26" fmla="*/ 450 w 597"/>
                <a:gd name="T27" fmla="*/ 183 h 625"/>
                <a:gd name="T28" fmla="*/ 420 w 597"/>
                <a:gd name="T29" fmla="*/ 150 h 625"/>
                <a:gd name="T30" fmla="*/ 403 w 597"/>
                <a:gd name="T31" fmla="*/ 136 h 625"/>
                <a:gd name="T32" fmla="*/ 386 w 597"/>
                <a:gd name="T33" fmla="*/ 125 h 625"/>
                <a:gd name="T34" fmla="*/ 367 w 597"/>
                <a:gd name="T35" fmla="*/ 115 h 625"/>
                <a:gd name="T36" fmla="*/ 348 w 597"/>
                <a:gd name="T37" fmla="*/ 108 h 625"/>
                <a:gd name="T38" fmla="*/ 329 w 597"/>
                <a:gd name="T39" fmla="*/ 103 h 625"/>
                <a:gd name="T40" fmla="*/ 310 w 597"/>
                <a:gd name="T41" fmla="*/ 100 h 625"/>
                <a:gd name="T42" fmla="*/ 290 w 597"/>
                <a:gd name="T43" fmla="*/ 99 h 625"/>
                <a:gd name="T44" fmla="*/ 269 w 597"/>
                <a:gd name="T45" fmla="*/ 100 h 625"/>
                <a:gd name="T46" fmla="*/ 227 w 597"/>
                <a:gd name="T47" fmla="*/ 110 h 625"/>
                <a:gd name="T48" fmla="*/ 186 w 597"/>
                <a:gd name="T49" fmla="*/ 128 h 625"/>
                <a:gd name="T50" fmla="*/ 143 w 597"/>
                <a:gd name="T51" fmla="*/ 154 h 625"/>
                <a:gd name="T52" fmla="*/ 215 w 597"/>
                <a:gd name="T53" fmla="*/ 273 h 625"/>
                <a:gd name="T54" fmla="*/ 377 w 597"/>
                <a:gd name="T55" fmla="*/ 270 h 625"/>
                <a:gd name="T56" fmla="*/ 138 w 597"/>
                <a:gd name="T57" fmla="*/ 338 h 625"/>
                <a:gd name="T58" fmla="*/ 0 w 597"/>
                <a:gd name="T59" fmla="*/ 147 h 625"/>
                <a:gd name="T60" fmla="*/ 105 w 597"/>
                <a:gd name="T61" fmla="*/ 71 h 625"/>
                <a:gd name="T62" fmla="*/ 137 w 597"/>
                <a:gd name="T63" fmla="*/ 51 h 625"/>
                <a:gd name="T64" fmla="*/ 169 w 597"/>
                <a:gd name="T65" fmla="*/ 35 h 625"/>
                <a:gd name="T66" fmla="*/ 201 w 597"/>
                <a:gd name="T67" fmla="*/ 21 h 625"/>
                <a:gd name="T68" fmla="*/ 232 w 597"/>
                <a:gd name="T69" fmla="*/ 12 h 625"/>
                <a:gd name="T70" fmla="*/ 263 w 597"/>
                <a:gd name="T71" fmla="*/ 4 h 625"/>
                <a:gd name="T72" fmla="*/ 294 w 597"/>
                <a:gd name="T73" fmla="*/ 1 h 625"/>
                <a:gd name="T74" fmla="*/ 325 w 597"/>
                <a:gd name="T75" fmla="*/ 0 h 625"/>
                <a:gd name="T76" fmla="*/ 355 w 597"/>
                <a:gd name="T77" fmla="*/ 3 h 625"/>
                <a:gd name="T78" fmla="*/ 383 w 597"/>
                <a:gd name="T79" fmla="*/ 9 h 625"/>
                <a:gd name="T80" fmla="*/ 411 w 597"/>
                <a:gd name="T81" fmla="*/ 17 h 625"/>
                <a:gd name="T82" fmla="*/ 439 w 597"/>
                <a:gd name="T83" fmla="*/ 29 h 625"/>
                <a:gd name="T84" fmla="*/ 464 w 597"/>
                <a:gd name="T85" fmla="*/ 43 h 625"/>
                <a:gd name="T86" fmla="*/ 489 w 597"/>
                <a:gd name="T87" fmla="*/ 60 h 625"/>
                <a:gd name="T88" fmla="*/ 512 w 597"/>
                <a:gd name="T89" fmla="*/ 80 h 625"/>
                <a:gd name="T90" fmla="*/ 533 w 597"/>
                <a:gd name="T91" fmla="*/ 102 h 625"/>
                <a:gd name="T92" fmla="*/ 552 w 597"/>
                <a:gd name="T93" fmla="*/ 129 h 625"/>
                <a:gd name="T94" fmla="*/ 567 w 597"/>
                <a:gd name="T95" fmla="*/ 157 h 625"/>
                <a:gd name="T96" fmla="*/ 580 w 597"/>
                <a:gd name="T97" fmla="*/ 184 h 625"/>
                <a:gd name="T98" fmla="*/ 589 w 597"/>
                <a:gd name="T99" fmla="*/ 213 h 625"/>
                <a:gd name="T100" fmla="*/ 595 w 597"/>
                <a:gd name="T101" fmla="*/ 243 h 625"/>
                <a:gd name="T102" fmla="*/ 597 w 597"/>
                <a:gd name="T103" fmla="*/ 271 h 625"/>
                <a:gd name="T104" fmla="*/ 597 w 597"/>
                <a:gd name="T105" fmla="*/ 301 h 625"/>
                <a:gd name="T106" fmla="*/ 593 w 597"/>
                <a:gd name="T107" fmla="*/ 330 h 625"/>
                <a:gd name="T108" fmla="*/ 586 w 597"/>
                <a:gd name="T109" fmla="*/ 360 h 625"/>
                <a:gd name="T110" fmla="*/ 577 w 597"/>
                <a:gd name="T111" fmla="*/ 388 h 625"/>
                <a:gd name="T112" fmla="*/ 563 w 597"/>
                <a:gd name="T113" fmla="*/ 417 h 625"/>
                <a:gd name="T114" fmla="*/ 547 w 597"/>
                <a:gd name="T115" fmla="*/ 445 h 625"/>
                <a:gd name="T116" fmla="*/ 528 w 597"/>
                <a:gd name="T117" fmla="*/ 471 h 625"/>
                <a:gd name="T118" fmla="*/ 506 w 597"/>
                <a:gd name="T119" fmla="*/ 498 h 625"/>
                <a:gd name="T120" fmla="*/ 479 w 597"/>
                <a:gd name="T121" fmla="*/ 524 h 625"/>
                <a:gd name="T122" fmla="*/ 450 w 597"/>
                <a:gd name="T123" fmla="*/ 54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5">
                  <a:moveTo>
                    <a:pt x="436" y="560"/>
                  </a:moveTo>
                  <a:lnTo>
                    <a:pt x="346" y="625"/>
                  </a:lnTo>
                  <a:lnTo>
                    <a:pt x="294" y="552"/>
                  </a:lnTo>
                  <a:lnTo>
                    <a:pt x="384" y="486"/>
                  </a:lnTo>
                  <a:lnTo>
                    <a:pt x="405" y="470"/>
                  </a:lnTo>
                  <a:lnTo>
                    <a:pt x="423" y="454"/>
                  </a:lnTo>
                  <a:lnTo>
                    <a:pt x="439" y="437"/>
                  </a:lnTo>
                  <a:lnTo>
                    <a:pt x="453" y="419"/>
                  </a:lnTo>
                  <a:lnTo>
                    <a:pt x="464" y="401"/>
                  </a:lnTo>
                  <a:lnTo>
                    <a:pt x="474" y="382"/>
                  </a:lnTo>
                  <a:lnTo>
                    <a:pt x="478" y="373"/>
                  </a:lnTo>
                  <a:lnTo>
                    <a:pt x="481" y="363"/>
                  </a:lnTo>
                  <a:lnTo>
                    <a:pt x="484" y="353"/>
                  </a:lnTo>
                  <a:lnTo>
                    <a:pt x="487" y="344"/>
                  </a:lnTo>
                  <a:lnTo>
                    <a:pt x="489" y="334"/>
                  </a:lnTo>
                  <a:lnTo>
                    <a:pt x="490" y="325"/>
                  </a:lnTo>
                  <a:lnTo>
                    <a:pt x="491" y="314"/>
                  </a:lnTo>
                  <a:lnTo>
                    <a:pt x="491" y="304"/>
                  </a:lnTo>
                  <a:lnTo>
                    <a:pt x="491" y="295"/>
                  </a:lnTo>
                  <a:lnTo>
                    <a:pt x="490" y="284"/>
                  </a:lnTo>
                  <a:lnTo>
                    <a:pt x="489" y="275"/>
                  </a:lnTo>
                  <a:lnTo>
                    <a:pt x="487" y="264"/>
                  </a:lnTo>
                  <a:lnTo>
                    <a:pt x="484" y="254"/>
                  </a:lnTo>
                  <a:lnTo>
                    <a:pt x="481" y="244"/>
                  </a:lnTo>
                  <a:lnTo>
                    <a:pt x="478" y="234"/>
                  </a:lnTo>
                  <a:lnTo>
                    <a:pt x="474" y="224"/>
                  </a:lnTo>
                  <a:lnTo>
                    <a:pt x="463" y="203"/>
                  </a:lnTo>
                  <a:lnTo>
                    <a:pt x="450" y="183"/>
                  </a:lnTo>
                  <a:lnTo>
                    <a:pt x="436" y="165"/>
                  </a:lnTo>
                  <a:lnTo>
                    <a:pt x="420" y="150"/>
                  </a:lnTo>
                  <a:lnTo>
                    <a:pt x="411" y="143"/>
                  </a:lnTo>
                  <a:lnTo>
                    <a:pt x="403" y="136"/>
                  </a:lnTo>
                  <a:lnTo>
                    <a:pt x="394" y="130"/>
                  </a:lnTo>
                  <a:lnTo>
                    <a:pt x="386" y="125"/>
                  </a:lnTo>
                  <a:lnTo>
                    <a:pt x="376" y="119"/>
                  </a:lnTo>
                  <a:lnTo>
                    <a:pt x="367" y="115"/>
                  </a:lnTo>
                  <a:lnTo>
                    <a:pt x="358" y="111"/>
                  </a:lnTo>
                  <a:lnTo>
                    <a:pt x="348" y="108"/>
                  </a:lnTo>
                  <a:lnTo>
                    <a:pt x="339" y="106"/>
                  </a:lnTo>
                  <a:lnTo>
                    <a:pt x="329" y="103"/>
                  </a:lnTo>
                  <a:lnTo>
                    <a:pt x="320" y="101"/>
                  </a:lnTo>
                  <a:lnTo>
                    <a:pt x="310" y="100"/>
                  </a:lnTo>
                  <a:lnTo>
                    <a:pt x="299" y="99"/>
                  </a:lnTo>
                  <a:lnTo>
                    <a:pt x="290" y="99"/>
                  </a:lnTo>
                  <a:lnTo>
                    <a:pt x="279" y="99"/>
                  </a:lnTo>
                  <a:lnTo>
                    <a:pt x="269" y="100"/>
                  </a:lnTo>
                  <a:lnTo>
                    <a:pt x="248" y="104"/>
                  </a:lnTo>
                  <a:lnTo>
                    <a:pt x="227" y="110"/>
                  </a:lnTo>
                  <a:lnTo>
                    <a:pt x="207" y="117"/>
                  </a:lnTo>
                  <a:lnTo>
                    <a:pt x="186" y="128"/>
                  </a:lnTo>
                  <a:lnTo>
                    <a:pt x="164" y="140"/>
                  </a:lnTo>
                  <a:lnTo>
                    <a:pt x="143" y="154"/>
                  </a:lnTo>
                  <a:lnTo>
                    <a:pt x="134" y="161"/>
                  </a:lnTo>
                  <a:lnTo>
                    <a:pt x="215" y="273"/>
                  </a:lnTo>
                  <a:lnTo>
                    <a:pt x="322" y="195"/>
                  </a:lnTo>
                  <a:lnTo>
                    <a:pt x="377" y="270"/>
                  </a:lnTo>
                  <a:lnTo>
                    <a:pt x="189" y="408"/>
                  </a:lnTo>
                  <a:lnTo>
                    <a:pt x="138" y="338"/>
                  </a:lnTo>
                  <a:lnTo>
                    <a:pt x="56" y="225"/>
                  </a:lnTo>
                  <a:lnTo>
                    <a:pt x="0" y="147"/>
                  </a:lnTo>
                  <a:lnTo>
                    <a:pt x="89" y="82"/>
                  </a:lnTo>
                  <a:lnTo>
                    <a:pt x="105" y="71"/>
                  </a:lnTo>
                  <a:lnTo>
                    <a:pt x="121" y="61"/>
                  </a:lnTo>
                  <a:lnTo>
                    <a:pt x="137" y="51"/>
                  </a:lnTo>
                  <a:lnTo>
                    <a:pt x="153" y="43"/>
                  </a:lnTo>
                  <a:lnTo>
                    <a:pt x="169" y="35"/>
                  </a:lnTo>
                  <a:lnTo>
                    <a:pt x="185" y="28"/>
                  </a:lnTo>
                  <a:lnTo>
                    <a:pt x="201" y="21"/>
                  </a:lnTo>
                  <a:lnTo>
                    <a:pt x="217" y="16"/>
                  </a:lnTo>
                  <a:lnTo>
                    <a:pt x="232" y="12"/>
                  </a:lnTo>
                  <a:lnTo>
                    <a:pt x="247" y="8"/>
                  </a:lnTo>
                  <a:lnTo>
                    <a:pt x="263" y="4"/>
                  </a:lnTo>
                  <a:lnTo>
                    <a:pt x="279" y="2"/>
                  </a:lnTo>
                  <a:lnTo>
                    <a:pt x="294" y="1"/>
                  </a:lnTo>
                  <a:lnTo>
                    <a:pt x="310" y="0"/>
                  </a:lnTo>
                  <a:lnTo>
                    <a:pt x="325" y="0"/>
                  </a:lnTo>
                  <a:lnTo>
                    <a:pt x="340" y="1"/>
                  </a:lnTo>
                  <a:lnTo>
                    <a:pt x="355" y="3"/>
                  </a:lnTo>
                  <a:lnTo>
                    <a:pt x="369" y="6"/>
                  </a:lnTo>
                  <a:lnTo>
                    <a:pt x="383" y="9"/>
                  </a:lnTo>
                  <a:lnTo>
                    <a:pt x="397" y="12"/>
                  </a:lnTo>
                  <a:lnTo>
                    <a:pt x="411" y="17"/>
                  </a:lnTo>
                  <a:lnTo>
                    <a:pt x="425" y="23"/>
                  </a:lnTo>
                  <a:lnTo>
                    <a:pt x="439" y="29"/>
                  </a:lnTo>
                  <a:lnTo>
                    <a:pt x="451" y="35"/>
                  </a:lnTo>
                  <a:lnTo>
                    <a:pt x="464" y="43"/>
                  </a:lnTo>
                  <a:lnTo>
                    <a:pt x="476" y="51"/>
                  </a:lnTo>
                  <a:lnTo>
                    <a:pt x="489" y="60"/>
                  </a:lnTo>
                  <a:lnTo>
                    <a:pt x="500" y="69"/>
                  </a:lnTo>
                  <a:lnTo>
                    <a:pt x="512" y="80"/>
                  </a:lnTo>
                  <a:lnTo>
                    <a:pt x="523" y="91"/>
                  </a:lnTo>
                  <a:lnTo>
                    <a:pt x="533" y="102"/>
                  </a:lnTo>
                  <a:lnTo>
                    <a:pt x="543" y="115"/>
                  </a:lnTo>
                  <a:lnTo>
                    <a:pt x="552" y="129"/>
                  </a:lnTo>
                  <a:lnTo>
                    <a:pt x="560" y="143"/>
                  </a:lnTo>
                  <a:lnTo>
                    <a:pt x="567" y="157"/>
                  </a:lnTo>
                  <a:lnTo>
                    <a:pt x="574" y="170"/>
                  </a:lnTo>
                  <a:lnTo>
                    <a:pt x="580" y="184"/>
                  </a:lnTo>
                  <a:lnTo>
                    <a:pt x="584" y="199"/>
                  </a:lnTo>
                  <a:lnTo>
                    <a:pt x="589" y="213"/>
                  </a:lnTo>
                  <a:lnTo>
                    <a:pt x="592" y="228"/>
                  </a:lnTo>
                  <a:lnTo>
                    <a:pt x="595" y="243"/>
                  </a:lnTo>
                  <a:lnTo>
                    <a:pt x="596" y="257"/>
                  </a:lnTo>
                  <a:lnTo>
                    <a:pt x="597" y="271"/>
                  </a:lnTo>
                  <a:lnTo>
                    <a:pt x="597" y="286"/>
                  </a:lnTo>
                  <a:lnTo>
                    <a:pt x="597" y="301"/>
                  </a:lnTo>
                  <a:lnTo>
                    <a:pt x="595" y="315"/>
                  </a:lnTo>
                  <a:lnTo>
                    <a:pt x="593" y="330"/>
                  </a:lnTo>
                  <a:lnTo>
                    <a:pt x="590" y="345"/>
                  </a:lnTo>
                  <a:lnTo>
                    <a:pt x="586" y="360"/>
                  </a:lnTo>
                  <a:lnTo>
                    <a:pt x="582" y="374"/>
                  </a:lnTo>
                  <a:lnTo>
                    <a:pt x="577" y="388"/>
                  </a:lnTo>
                  <a:lnTo>
                    <a:pt x="571" y="402"/>
                  </a:lnTo>
                  <a:lnTo>
                    <a:pt x="563" y="417"/>
                  </a:lnTo>
                  <a:lnTo>
                    <a:pt x="556" y="431"/>
                  </a:lnTo>
                  <a:lnTo>
                    <a:pt x="547" y="445"/>
                  </a:lnTo>
                  <a:lnTo>
                    <a:pt x="538" y="459"/>
                  </a:lnTo>
                  <a:lnTo>
                    <a:pt x="528" y="471"/>
                  </a:lnTo>
                  <a:lnTo>
                    <a:pt x="517" y="485"/>
                  </a:lnTo>
                  <a:lnTo>
                    <a:pt x="506" y="498"/>
                  </a:lnTo>
                  <a:lnTo>
                    <a:pt x="493" y="511"/>
                  </a:lnTo>
                  <a:lnTo>
                    <a:pt x="479" y="524"/>
                  </a:lnTo>
                  <a:lnTo>
                    <a:pt x="465" y="536"/>
                  </a:lnTo>
                  <a:lnTo>
                    <a:pt x="450" y="548"/>
                  </a:lnTo>
                  <a:lnTo>
                    <a:pt x="436" y="56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9" name="Freeform 214"/>
            <p:cNvSpPr>
              <a:spLocks noEditPoints="1"/>
            </p:cNvSpPr>
            <p:nvPr userDrawn="1"/>
          </p:nvSpPr>
          <p:spPr bwMode="auto">
            <a:xfrm>
              <a:off x="5179" y="3765"/>
              <a:ext cx="65" cy="65"/>
            </a:xfrm>
            <a:custGeom>
              <a:avLst/>
              <a:gdLst>
                <a:gd name="T0" fmla="*/ 453 w 657"/>
                <a:gd name="T1" fmla="*/ 174 h 646"/>
                <a:gd name="T2" fmla="*/ 424 w 657"/>
                <a:gd name="T3" fmla="*/ 142 h 646"/>
                <a:gd name="T4" fmla="*/ 395 w 657"/>
                <a:gd name="T5" fmla="*/ 121 h 646"/>
                <a:gd name="T6" fmla="*/ 368 w 657"/>
                <a:gd name="T7" fmla="*/ 110 h 646"/>
                <a:gd name="T8" fmla="*/ 340 w 657"/>
                <a:gd name="T9" fmla="*/ 112 h 646"/>
                <a:gd name="T10" fmla="*/ 312 w 657"/>
                <a:gd name="T11" fmla="*/ 126 h 646"/>
                <a:gd name="T12" fmla="*/ 294 w 657"/>
                <a:gd name="T13" fmla="*/ 145 h 646"/>
                <a:gd name="T14" fmla="*/ 285 w 657"/>
                <a:gd name="T15" fmla="*/ 170 h 646"/>
                <a:gd name="T16" fmla="*/ 285 w 657"/>
                <a:gd name="T17" fmla="*/ 198 h 646"/>
                <a:gd name="T18" fmla="*/ 294 w 657"/>
                <a:gd name="T19" fmla="*/ 232 h 646"/>
                <a:gd name="T20" fmla="*/ 315 w 657"/>
                <a:gd name="T21" fmla="*/ 272 h 646"/>
                <a:gd name="T22" fmla="*/ 515 w 657"/>
                <a:gd name="T23" fmla="*/ 260 h 646"/>
                <a:gd name="T24" fmla="*/ 237 w 657"/>
                <a:gd name="T25" fmla="*/ 323 h 646"/>
                <a:gd name="T26" fmla="*/ 211 w 657"/>
                <a:gd name="T27" fmla="*/ 298 h 646"/>
                <a:gd name="T28" fmla="*/ 186 w 657"/>
                <a:gd name="T29" fmla="*/ 285 h 646"/>
                <a:gd name="T30" fmla="*/ 162 w 657"/>
                <a:gd name="T31" fmla="*/ 280 h 646"/>
                <a:gd name="T32" fmla="*/ 140 w 657"/>
                <a:gd name="T33" fmla="*/ 285 h 646"/>
                <a:gd name="T34" fmla="*/ 119 w 657"/>
                <a:gd name="T35" fmla="*/ 298 h 646"/>
                <a:gd name="T36" fmla="*/ 103 w 657"/>
                <a:gd name="T37" fmla="*/ 319 h 646"/>
                <a:gd name="T38" fmla="*/ 97 w 657"/>
                <a:gd name="T39" fmla="*/ 342 h 646"/>
                <a:gd name="T40" fmla="*/ 102 w 657"/>
                <a:gd name="T41" fmla="*/ 369 h 646"/>
                <a:gd name="T42" fmla="*/ 114 w 657"/>
                <a:gd name="T43" fmla="*/ 399 h 646"/>
                <a:gd name="T44" fmla="*/ 137 w 657"/>
                <a:gd name="T45" fmla="*/ 434 h 646"/>
                <a:gd name="T46" fmla="*/ 255 w 657"/>
                <a:gd name="T47" fmla="*/ 345 h 646"/>
                <a:gd name="T48" fmla="*/ 36 w 657"/>
                <a:gd name="T49" fmla="*/ 443 h 646"/>
                <a:gd name="T50" fmla="*/ 8 w 657"/>
                <a:gd name="T51" fmla="*/ 379 h 646"/>
                <a:gd name="T52" fmla="*/ 0 w 657"/>
                <a:gd name="T53" fmla="*/ 320 h 646"/>
                <a:gd name="T54" fmla="*/ 5 w 657"/>
                <a:gd name="T55" fmla="*/ 272 h 646"/>
                <a:gd name="T56" fmla="*/ 18 w 657"/>
                <a:gd name="T57" fmla="*/ 242 h 646"/>
                <a:gd name="T58" fmla="*/ 33 w 657"/>
                <a:gd name="T59" fmla="*/ 222 h 646"/>
                <a:gd name="T60" fmla="*/ 53 w 657"/>
                <a:gd name="T61" fmla="*/ 204 h 646"/>
                <a:gd name="T62" fmla="*/ 77 w 657"/>
                <a:gd name="T63" fmla="*/ 190 h 646"/>
                <a:gd name="T64" fmla="*/ 104 w 657"/>
                <a:gd name="T65" fmla="*/ 182 h 646"/>
                <a:gd name="T66" fmla="*/ 133 w 657"/>
                <a:gd name="T67" fmla="*/ 182 h 646"/>
                <a:gd name="T68" fmla="*/ 160 w 657"/>
                <a:gd name="T69" fmla="*/ 187 h 646"/>
                <a:gd name="T70" fmla="*/ 195 w 657"/>
                <a:gd name="T71" fmla="*/ 180 h 646"/>
                <a:gd name="T72" fmla="*/ 193 w 657"/>
                <a:gd name="T73" fmla="*/ 137 h 646"/>
                <a:gd name="T74" fmla="*/ 200 w 657"/>
                <a:gd name="T75" fmla="*/ 103 h 646"/>
                <a:gd name="T76" fmla="*/ 212 w 657"/>
                <a:gd name="T77" fmla="*/ 70 h 646"/>
                <a:gd name="T78" fmla="*/ 232 w 657"/>
                <a:gd name="T79" fmla="*/ 41 h 646"/>
                <a:gd name="T80" fmla="*/ 249 w 657"/>
                <a:gd name="T81" fmla="*/ 25 h 646"/>
                <a:gd name="T82" fmla="*/ 276 w 657"/>
                <a:gd name="T83" fmla="*/ 9 h 646"/>
                <a:gd name="T84" fmla="*/ 324 w 657"/>
                <a:gd name="T85" fmla="*/ 0 h 646"/>
                <a:gd name="T86" fmla="*/ 371 w 657"/>
                <a:gd name="T87" fmla="*/ 5 h 646"/>
                <a:gd name="T88" fmla="*/ 406 w 657"/>
                <a:gd name="T89" fmla="*/ 17 h 646"/>
                <a:gd name="T90" fmla="*/ 434 w 657"/>
                <a:gd name="T91" fmla="*/ 31 h 646"/>
                <a:gd name="T92" fmla="*/ 462 w 657"/>
                <a:gd name="T93" fmla="*/ 52 h 646"/>
                <a:gd name="T94" fmla="*/ 518 w 657"/>
                <a:gd name="T95" fmla="*/ 110 h 646"/>
                <a:gd name="T96" fmla="*/ 180 w 657"/>
                <a:gd name="T97"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7" h="646">
                  <a:moveTo>
                    <a:pt x="515" y="260"/>
                  </a:moveTo>
                  <a:lnTo>
                    <a:pt x="463" y="188"/>
                  </a:lnTo>
                  <a:lnTo>
                    <a:pt x="453" y="174"/>
                  </a:lnTo>
                  <a:lnTo>
                    <a:pt x="443" y="162"/>
                  </a:lnTo>
                  <a:lnTo>
                    <a:pt x="433" y="152"/>
                  </a:lnTo>
                  <a:lnTo>
                    <a:pt x="424" y="142"/>
                  </a:lnTo>
                  <a:lnTo>
                    <a:pt x="414" y="134"/>
                  </a:lnTo>
                  <a:lnTo>
                    <a:pt x="405" y="126"/>
                  </a:lnTo>
                  <a:lnTo>
                    <a:pt x="395" y="121"/>
                  </a:lnTo>
                  <a:lnTo>
                    <a:pt x="387" y="115"/>
                  </a:lnTo>
                  <a:lnTo>
                    <a:pt x="377" y="112"/>
                  </a:lnTo>
                  <a:lnTo>
                    <a:pt x="368" y="110"/>
                  </a:lnTo>
                  <a:lnTo>
                    <a:pt x="359" y="110"/>
                  </a:lnTo>
                  <a:lnTo>
                    <a:pt x="349" y="110"/>
                  </a:lnTo>
                  <a:lnTo>
                    <a:pt x="340" y="112"/>
                  </a:lnTo>
                  <a:lnTo>
                    <a:pt x="330" y="115"/>
                  </a:lnTo>
                  <a:lnTo>
                    <a:pt x="322" y="120"/>
                  </a:lnTo>
                  <a:lnTo>
                    <a:pt x="312" y="126"/>
                  </a:lnTo>
                  <a:lnTo>
                    <a:pt x="305" y="131"/>
                  </a:lnTo>
                  <a:lnTo>
                    <a:pt x="299" y="138"/>
                  </a:lnTo>
                  <a:lnTo>
                    <a:pt x="294" y="145"/>
                  </a:lnTo>
                  <a:lnTo>
                    <a:pt x="290" y="153"/>
                  </a:lnTo>
                  <a:lnTo>
                    <a:pt x="287" y="161"/>
                  </a:lnTo>
                  <a:lnTo>
                    <a:pt x="285" y="170"/>
                  </a:lnTo>
                  <a:lnTo>
                    <a:pt x="284" y="179"/>
                  </a:lnTo>
                  <a:lnTo>
                    <a:pt x="284" y="189"/>
                  </a:lnTo>
                  <a:lnTo>
                    <a:pt x="285" y="198"/>
                  </a:lnTo>
                  <a:lnTo>
                    <a:pt x="287" y="210"/>
                  </a:lnTo>
                  <a:lnTo>
                    <a:pt x="290" y="221"/>
                  </a:lnTo>
                  <a:lnTo>
                    <a:pt x="294" y="232"/>
                  </a:lnTo>
                  <a:lnTo>
                    <a:pt x="301" y="245"/>
                  </a:lnTo>
                  <a:lnTo>
                    <a:pt x="307" y="258"/>
                  </a:lnTo>
                  <a:lnTo>
                    <a:pt x="315" y="272"/>
                  </a:lnTo>
                  <a:lnTo>
                    <a:pt x="325" y="285"/>
                  </a:lnTo>
                  <a:lnTo>
                    <a:pt x="379" y="360"/>
                  </a:lnTo>
                  <a:lnTo>
                    <a:pt x="515" y="260"/>
                  </a:lnTo>
                  <a:close/>
                  <a:moveTo>
                    <a:pt x="255" y="345"/>
                  </a:moveTo>
                  <a:lnTo>
                    <a:pt x="246" y="334"/>
                  </a:lnTo>
                  <a:lnTo>
                    <a:pt x="237" y="323"/>
                  </a:lnTo>
                  <a:lnTo>
                    <a:pt x="228" y="314"/>
                  </a:lnTo>
                  <a:lnTo>
                    <a:pt x="220" y="306"/>
                  </a:lnTo>
                  <a:lnTo>
                    <a:pt x="211" y="298"/>
                  </a:lnTo>
                  <a:lnTo>
                    <a:pt x="203" y="293"/>
                  </a:lnTo>
                  <a:lnTo>
                    <a:pt x="194" y="288"/>
                  </a:lnTo>
                  <a:lnTo>
                    <a:pt x="186" y="285"/>
                  </a:lnTo>
                  <a:lnTo>
                    <a:pt x="177" y="282"/>
                  </a:lnTo>
                  <a:lnTo>
                    <a:pt x="170" y="280"/>
                  </a:lnTo>
                  <a:lnTo>
                    <a:pt x="162" y="280"/>
                  </a:lnTo>
                  <a:lnTo>
                    <a:pt x="155" y="280"/>
                  </a:lnTo>
                  <a:lnTo>
                    <a:pt x="147" y="281"/>
                  </a:lnTo>
                  <a:lnTo>
                    <a:pt x="140" y="285"/>
                  </a:lnTo>
                  <a:lnTo>
                    <a:pt x="133" y="288"/>
                  </a:lnTo>
                  <a:lnTo>
                    <a:pt x="126" y="292"/>
                  </a:lnTo>
                  <a:lnTo>
                    <a:pt x="119" y="298"/>
                  </a:lnTo>
                  <a:lnTo>
                    <a:pt x="112" y="305"/>
                  </a:lnTo>
                  <a:lnTo>
                    <a:pt x="107" y="311"/>
                  </a:lnTo>
                  <a:lnTo>
                    <a:pt x="103" y="319"/>
                  </a:lnTo>
                  <a:lnTo>
                    <a:pt x="101" y="326"/>
                  </a:lnTo>
                  <a:lnTo>
                    <a:pt x="99" y="334"/>
                  </a:lnTo>
                  <a:lnTo>
                    <a:pt x="97" y="342"/>
                  </a:lnTo>
                  <a:lnTo>
                    <a:pt x="97" y="351"/>
                  </a:lnTo>
                  <a:lnTo>
                    <a:pt x="100" y="360"/>
                  </a:lnTo>
                  <a:lnTo>
                    <a:pt x="102" y="369"/>
                  </a:lnTo>
                  <a:lnTo>
                    <a:pt x="105" y="379"/>
                  </a:lnTo>
                  <a:lnTo>
                    <a:pt x="109" y="389"/>
                  </a:lnTo>
                  <a:lnTo>
                    <a:pt x="114" y="399"/>
                  </a:lnTo>
                  <a:lnTo>
                    <a:pt x="121" y="411"/>
                  </a:lnTo>
                  <a:lnTo>
                    <a:pt x="128" y="422"/>
                  </a:lnTo>
                  <a:lnTo>
                    <a:pt x="137" y="434"/>
                  </a:lnTo>
                  <a:lnTo>
                    <a:pt x="185" y="501"/>
                  </a:lnTo>
                  <a:lnTo>
                    <a:pt x="305" y="413"/>
                  </a:lnTo>
                  <a:lnTo>
                    <a:pt x="255" y="345"/>
                  </a:lnTo>
                  <a:close/>
                  <a:moveTo>
                    <a:pt x="68" y="491"/>
                  </a:moveTo>
                  <a:lnTo>
                    <a:pt x="51" y="466"/>
                  </a:lnTo>
                  <a:lnTo>
                    <a:pt x="36" y="443"/>
                  </a:lnTo>
                  <a:lnTo>
                    <a:pt x="24" y="422"/>
                  </a:lnTo>
                  <a:lnTo>
                    <a:pt x="15" y="401"/>
                  </a:lnTo>
                  <a:lnTo>
                    <a:pt x="8" y="379"/>
                  </a:lnTo>
                  <a:lnTo>
                    <a:pt x="3" y="359"/>
                  </a:lnTo>
                  <a:lnTo>
                    <a:pt x="0" y="339"/>
                  </a:lnTo>
                  <a:lnTo>
                    <a:pt x="0" y="320"/>
                  </a:lnTo>
                  <a:lnTo>
                    <a:pt x="0" y="304"/>
                  </a:lnTo>
                  <a:lnTo>
                    <a:pt x="2" y="288"/>
                  </a:lnTo>
                  <a:lnTo>
                    <a:pt x="5" y="272"/>
                  </a:lnTo>
                  <a:lnTo>
                    <a:pt x="10" y="257"/>
                  </a:lnTo>
                  <a:lnTo>
                    <a:pt x="15" y="249"/>
                  </a:lnTo>
                  <a:lnTo>
                    <a:pt x="18" y="242"/>
                  </a:lnTo>
                  <a:lnTo>
                    <a:pt x="22" y="235"/>
                  </a:lnTo>
                  <a:lnTo>
                    <a:pt x="27" y="228"/>
                  </a:lnTo>
                  <a:lnTo>
                    <a:pt x="33" y="222"/>
                  </a:lnTo>
                  <a:lnTo>
                    <a:pt x="39" y="215"/>
                  </a:lnTo>
                  <a:lnTo>
                    <a:pt x="45" y="209"/>
                  </a:lnTo>
                  <a:lnTo>
                    <a:pt x="53" y="204"/>
                  </a:lnTo>
                  <a:lnTo>
                    <a:pt x="61" y="198"/>
                  </a:lnTo>
                  <a:lnTo>
                    <a:pt x="69" y="193"/>
                  </a:lnTo>
                  <a:lnTo>
                    <a:pt x="77" y="190"/>
                  </a:lnTo>
                  <a:lnTo>
                    <a:pt x="87" y="187"/>
                  </a:lnTo>
                  <a:lnTo>
                    <a:pt x="95" y="185"/>
                  </a:lnTo>
                  <a:lnTo>
                    <a:pt x="104" y="182"/>
                  </a:lnTo>
                  <a:lnTo>
                    <a:pt x="113" y="181"/>
                  </a:lnTo>
                  <a:lnTo>
                    <a:pt x="123" y="181"/>
                  </a:lnTo>
                  <a:lnTo>
                    <a:pt x="133" y="182"/>
                  </a:lnTo>
                  <a:lnTo>
                    <a:pt x="142" y="184"/>
                  </a:lnTo>
                  <a:lnTo>
                    <a:pt x="151" y="185"/>
                  </a:lnTo>
                  <a:lnTo>
                    <a:pt x="160" y="187"/>
                  </a:lnTo>
                  <a:lnTo>
                    <a:pt x="179" y="193"/>
                  </a:lnTo>
                  <a:lnTo>
                    <a:pt x="198" y="202"/>
                  </a:lnTo>
                  <a:lnTo>
                    <a:pt x="195" y="180"/>
                  </a:lnTo>
                  <a:lnTo>
                    <a:pt x="193" y="159"/>
                  </a:lnTo>
                  <a:lnTo>
                    <a:pt x="193" y="147"/>
                  </a:lnTo>
                  <a:lnTo>
                    <a:pt x="193" y="137"/>
                  </a:lnTo>
                  <a:lnTo>
                    <a:pt x="195" y="125"/>
                  </a:lnTo>
                  <a:lnTo>
                    <a:pt x="196" y="113"/>
                  </a:lnTo>
                  <a:lnTo>
                    <a:pt x="200" y="103"/>
                  </a:lnTo>
                  <a:lnTo>
                    <a:pt x="203" y="92"/>
                  </a:lnTo>
                  <a:lnTo>
                    <a:pt x="207" y="80"/>
                  </a:lnTo>
                  <a:lnTo>
                    <a:pt x="212" y="70"/>
                  </a:lnTo>
                  <a:lnTo>
                    <a:pt x="218" y="60"/>
                  </a:lnTo>
                  <a:lnTo>
                    <a:pt x="225" y="51"/>
                  </a:lnTo>
                  <a:lnTo>
                    <a:pt x="232" y="41"/>
                  </a:lnTo>
                  <a:lnTo>
                    <a:pt x="242" y="31"/>
                  </a:lnTo>
                  <a:lnTo>
                    <a:pt x="245" y="28"/>
                  </a:lnTo>
                  <a:lnTo>
                    <a:pt x="249" y="25"/>
                  </a:lnTo>
                  <a:lnTo>
                    <a:pt x="254" y="22"/>
                  </a:lnTo>
                  <a:lnTo>
                    <a:pt x="261" y="17"/>
                  </a:lnTo>
                  <a:lnTo>
                    <a:pt x="276" y="9"/>
                  </a:lnTo>
                  <a:lnTo>
                    <a:pt x="292" y="4"/>
                  </a:lnTo>
                  <a:lnTo>
                    <a:pt x="308" y="1"/>
                  </a:lnTo>
                  <a:lnTo>
                    <a:pt x="324" y="0"/>
                  </a:lnTo>
                  <a:lnTo>
                    <a:pt x="340" y="0"/>
                  </a:lnTo>
                  <a:lnTo>
                    <a:pt x="356" y="2"/>
                  </a:lnTo>
                  <a:lnTo>
                    <a:pt x="371" y="5"/>
                  </a:lnTo>
                  <a:lnTo>
                    <a:pt x="386" y="9"/>
                  </a:lnTo>
                  <a:lnTo>
                    <a:pt x="395" y="12"/>
                  </a:lnTo>
                  <a:lnTo>
                    <a:pt x="406" y="17"/>
                  </a:lnTo>
                  <a:lnTo>
                    <a:pt x="415" y="21"/>
                  </a:lnTo>
                  <a:lnTo>
                    <a:pt x="425" y="26"/>
                  </a:lnTo>
                  <a:lnTo>
                    <a:pt x="434" y="31"/>
                  </a:lnTo>
                  <a:lnTo>
                    <a:pt x="444" y="38"/>
                  </a:lnTo>
                  <a:lnTo>
                    <a:pt x="453" y="44"/>
                  </a:lnTo>
                  <a:lnTo>
                    <a:pt x="462" y="52"/>
                  </a:lnTo>
                  <a:lnTo>
                    <a:pt x="481" y="69"/>
                  </a:lnTo>
                  <a:lnTo>
                    <a:pt x="499" y="88"/>
                  </a:lnTo>
                  <a:lnTo>
                    <a:pt x="518" y="110"/>
                  </a:lnTo>
                  <a:lnTo>
                    <a:pt x="538" y="135"/>
                  </a:lnTo>
                  <a:lnTo>
                    <a:pt x="657" y="299"/>
                  </a:lnTo>
                  <a:lnTo>
                    <a:pt x="180" y="646"/>
                  </a:lnTo>
                  <a:lnTo>
                    <a:pt x="68" y="491"/>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0" name="Freeform 215"/>
            <p:cNvSpPr>
              <a:spLocks/>
            </p:cNvSpPr>
            <p:nvPr userDrawn="1"/>
          </p:nvSpPr>
          <p:spPr bwMode="auto">
            <a:xfrm>
              <a:off x="5140" y="3718"/>
              <a:ext cx="62" cy="59"/>
            </a:xfrm>
            <a:custGeom>
              <a:avLst/>
              <a:gdLst>
                <a:gd name="T0" fmla="*/ 0 w 623"/>
                <a:gd name="T1" fmla="*/ 347 h 598"/>
                <a:gd name="T2" fmla="*/ 139 w 623"/>
                <a:gd name="T3" fmla="*/ 384 h 598"/>
                <a:gd name="T4" fmla="*/ 171 w 623"/>
                <a:gd name="T5" fmla="*/ 422 h 598"/>
                <a:gd name="T6" fmla="*/ 206 w 623"/>
                <a:gd name="T7" fmla="*/ 452 h 598"/>
                <a:gd name="T8" fmla="*/ 242 w 623"/>
                <a:gd name="T9" fmla="*/ 474 h 598"/>
                <a:gd name="T10" fmla="*/ 261 w 623"/>
                <a:gd name="T11" fmla="*/ 482 h 598"/>
                <a:gd name="T12" fmla="*/ 280 w 623"/>
                <a:gd name="T13" fmla="*/ 487 h 598"/>
                <a:gd name="T14" fmla="*/ 300 w 623"/>
                <a:gd name="T15" fmla="*/ 490 h 598"/>
                <a:gd name="T16" fmla="*/ 320 w 623"/>
                <a:gd name="T17" fmla="*/ 491 h 598"/>
                <a:gd name="T18" fmla="*/ 340 w 623"/>
                <a:gd name="T19" fmla="*/ 490 h 598"/>
                <a:gd name="T20" fmla="*/ 360 w 623"/>
                <a:gd name="T21" fmla="*/ 487 h 598"/>
                <a:gd name="T22" fmla="*/ 380 w 623"/>
                <a:gd name="T23" fmla="*/ 482 h 598"/>
                <a:gd name="T24" fmla="*/ 400 w 623"/>
                <a:gd name="T25" fmla="*/ 473 h 598"/>
                <a:gd name="T26" fmla="*/ 441 w 623"/>
                <a:gd name="T27" fmla="*/ 451 h 598"/>
                <a:gd name="T28" fmla="*/ 475 w 623"/>
                <a:gd name="T29" fmla="*/ 420 h 598"/>
                <a:gd name="T30" fmla="*/ 488 w 623"/>
                <a:gd name="T31" fmla="*/ 403 h 598"/>
                <a:gd name="T32" fmla="*/ 500 w 623"/>
                <a:gd name="T33" fmla="*/ 385 h 598"/>
                <a:gd name="T34" fmla="*/ 509 w 623"/>
                <a:gd name="T35" fmla="*/ 367 h 598"/>
                <a:gd name="T36" fmla="*/ 516 w 623"/>
                <a:gd name="T37" fmla="*/ 349 h 598"/>
                <a:gd name="T38" fmla="*/ 521 w 623"/>
                <a:gd name="T39" fmla="*/ 330 h 598"/>
                <a:gd name="T40" fmla="*/ 525 w 623"/>
                <a:gd name="T41" fmla="*/ 310 h 598"/>
                <a:gd name="T42" fmla="*/ 526 w 623"/>
                <a:gd name="T43" fmla="*/ 289 h 598"/>
                <a:gd name="T44" fmla="*/ 523 w 623"/>
                <a:gd name="T45" fmla="*/ 269 h 598"/>
                <a:gd name="T46" fmla="*/ 515 w 623"/>
                <a:gd name="T47" fmla="*/ 228 h 598"/>
                <a:gd name="T48" fmla="*/ 497 w 623"/>
                <a:gd name="T49" fmla="*/ 185 h 598"/>
                <a:gd name="T50" fmla="*/ 470 w 623"/>
                <a:gd name="T51" fmla="*/ 143 h 598"/>
                <a:gd name="T52" fmla="*/ 351 w 623"/>
                <a:gd name="T53" fmla="*/ 215 h 598"/>
                <a:gd name="T54" fmla="*/ 353 w 623"/>
                <a:gd name="T55" fmla="*/ 378 h 598"/>
                <a:gd name="T56" fmla="*/ 286 w 623"/>
                <a:gd name="T57" fmla="*/ 138 h 598"/>
                <a:gd name="T58" fmla="*/ 477 w 623"/>
                <a:gd name="T59" fmla="*/ 0 h 598"/>
                <a:gd name="T60" fmla="*/ 553 w 623"/>
                <a:gd name="T61" fmla="*/ 104 h 598"/>
                <a:gd name="T62" fmla="*/ 572 w 623"/>
                <a:gd name="T63" fmla="*/ 136 h 598"/>
                <a:gd name="T64" fmla="*/ 589 w 623"/>
                <a:gd name="T65" fmla="*/ 168 h 598"/>
                <a:gd name="T66" fmla="*/ 602 w 623"/>
                <a:gd name="T67" fmla="*/ 200 h 598"/>
                <a:gd name="T68" fmla="*/ 613 w 623"/>
                <a:gd name="T69" fmla="*/ 232 h 598"/>
                <a:gd name="T70" fmla="*/ 619 w 623"/>
                <a:gd name="T71" fmla="*/ 264 h 598"/>
                <a:gd name="T72" fmla="*/ 623 w 623"/>
                <a:gd name="T73" fmla="*/ 295 h 598"/>
                <a:gd name="T74" fmla="*/ 623 w 623"/>
                <a:gd name="T75" fmla="*/ 324 h 598"/>
                <a:gd name="T76" fmla="*/ 621 w 623"/>
                <a:gd name="T77" fmla="*/ 354 h 598"/>
                <a:gd name="T78" fmla="*/ 616 w 623"/>
                <a:gd name="T79" fmla="*/ 383 h 598"/>
                <a:gd name="T80" fmla="*/ 607 w 623"/>
                <a:gd name="T81" fmla="*/ 412 h 598"/>
                <a:gd name="T82" fmla="*/ 596 w 623"/>
                <a:gd name="T83" fmla="*/ 438 h 598"/>
                <a:gd name="T84" fmla="*/ 582 w 623"/>
                <a:gd name="T85" fmla="*/ 464 h 598"/>
                <a:gd name="T86" fmla="*/ 565 w 623"/>
                <a:gd name="T87" fmla="*/ 488 h 598"/>
                <a:gd name="T88" fmla="*/ 545 w 623"/>
                <a:gd name="T89" fmla="*/ 512 h 598"/>
                <a:gd name="T90" fmla="*/ 521 w 623"/>
                <a:gd name="T91" fmla="*/ 533 h 598"/>
                <a:gd name="T92" fmla="*/ 496 w 623"/>
                <a:gd name="T93" fmla="*/ 552 h 598"/>
                <a:gd name="T94" fmla="*/ 468 w 623"/>
                <a:gd name="T95" fmla="*/ 568 h 598"/>
                <a:gd name="T96" fmla="*/ 439 w 623"/>
                <a:gd name="T97" fmla="*/ 580 h 598"/>
                <a:gd name="T98" fmla="*/ 411 w 623"/>
                <a:gd name="T99" fmla="*/ 588 h 598"/>
                <a:gd name="T100" fmla="*/ 382 w 623"/>
                <a:gd name="T101" fmla="*/ 595 h 598"/>
                <a:gd name="T102" fmla="*/ 353 w 623"/>
                <a:gd name="T103" fmla="*/ 598 h 598"/>
                <a:gd name="T104" fmla="*/ 324 w 623"/>
                <a:gd name="T105" fmla="*/ 597 h 598"/>
                <a:gd name="T106" fmla="*/ 294 w 623"/>
                <a:gd name="T107" fmla="*/ 594 h 598"/>
                <a:gd name="T108" fmla="*/ 265 w 623"/>
                <a:gd name="T109" fmla="*/ 586 h 598"/>
                <a:gd name="T110" fmla="*/ 236 w 623"/>
                <a:gd name="T111" fmla="*/ 577 h 598"/>
                <a:gd name="T112" fmla="*/ 208 w 623"/>
                <a:gd name="T113" fmla="*/ 564 h 598"/>
                <a:gd name="T114" fmla="*/ 180 w 623"/>
                <a:gd name="T115" fmla="*/ 547 h 598"/>
                <a:gd name="T116" fmla="*/ 152 w 623"/>
                <a:gd name="T117" fmla="*/ 528 h 598"/>
                <a:gd name="T118" fmla="*/ 126 w 623"/>
                <a:gd name="T119" fmla="*/ 505 h 598"/>
                <a:gd name="T120" fmla="*/ 101 w 623"/>
                <a:gd name="T121" fmla="*/ 480 h 598"/>
                <a:gd name="T122" fmla="*/ 77 w 623"/>
                <a:gd name="T123" fmla="*/ 451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3" h="598">
                  <a:moveTo>
                    <a:pt x="65" y="435"/>
                  </a:moveTo>
                  <a:lnTo>
                    <a:pt x="0" y="347"/>
                  </a:lnTo>
                  <a:lnTo>
                    <a:pt x="73" y="294"/>
                  </a:lnTo>
                  <a:lnTo>
                    <a:pt x="139" y="384"/>
                  </a:lnTo>
                  <a:lnTo>
                    <a:pt x="155" y="404"/>
                  </a:lnTo>
                  <a:lnTo>
                    <a:pt x="171" y="422"/>
                  </a:lnTo>
                  <a:lnTo>
                    <a:pt x="188" y="438"/>
                  </a:lnTo>
                  <a:lnTo>
                    <a:pt x="206" y="452"/>
                  </a:lnTo>
                  <a:lnTo>
                    <a:pt x="224" y="464"/>
                  </a:lnTo>
                  <a:lnTo>
                    <a:pt x="242" y="474"/>
                  </a:lnTo>
                  <a:lnTo>
                    <a:pt x="251" y="478"/>
                  </a:lnTo>
                  <a:lnTo>
                    <a:pt x="261" y="482"/>
                  </a:lnTo>
                  <a:lnTo>
                    <a:pt x="270" y="485"/>
                  </a:lnTo>
                  <a:lnTo>
                    <a:pt x="280" y="487"/>
                  </a:lnTo>
                  <a:lnTo>
                    <a:pt x="291" y="489"/>
                  </a:lnTo>
                  <a:lnTo>
                    <a:pt x="300" y="490"/>
                  </a:lnTo>
                  <a:lnTo>
                    <a:pt x="310" y="491"/>
                  </a:lnTo>
                  <a:lnTo>
                    <a:pt x="320" y="491"/>
                  </a:lnTo>
                  <a:lnTo>
                    <a:pt x="330" y="491"/>
                  </a:lnTo>
                  <a:lnTo>
                    <a:pt x="340" y="490"/>
                  </a:lnTo>
                  <a:lnTo>
                    <a:pt x="350" y="489"/>
                  </a:lnTo>
                  <a:lnTo>
                    <a:pt x="360" y="487"/>
                  </a:lnTo>
                  <a:lnTo>
                    <a:pt x="370" y="484"/>
                  </a:lnTo>
                  <a:lnTo>
                    <a:pt x="380" y="482"/>
                  </a:lnTo>
                  <a:lnTo>
                    <a:pt x="391" y="478"/>
                  </a:lnTo>
                  <a:lnTo>
                    <a:pt x="400" y="473"/>
                  </a:lnTo>
                  <a:lnTo>
                    <a:pt x="420" y="464"/>
                  </a:lnTo>
                  <a:lnTo>
                    <a:pt x="441" y="451"/>
                  </a:lnTo>
                  <a:lnTo>
                    <a:pt x="459" y="436"/>
                  </a:lnTo>
                  <a:lnTo>
                    <a:pt x="475" y="420"/>
                  </a:lnTo>
                  <a:lnTo>
                    <a:pt x="482" y="412"/>
                  </a:lnTo>
                  <a:lnTo>
                    <a:pt x="488" y="403"/>
                  </a:lnTo>
                  <a:lnTo>
                    <a:pt x="495" y="395"/>
                  </a:lnTo>
                  <a:lnTo>
                    <a:pt x="500" y="385"/>
                  </a:lnTo>
                  <a:lnTo>
                    <a:pt x="504" y="377"/>
                  </a:lnTo>
                  <a:lnTo>
                    <a:pt x="509" y="367"/>
                  </a:lnTo>
                  <a:lnTo>
                    <a:pt x="513" y="358"/>
                  </a:lnTo>
                  <a:lnTo>
                    <a:pt x="516" y="349"/>
                  </a:lnTo>
                  <a:lnTo>
                    <a:pt x="519" y="339"/>
                  </a:lnTo>
                  <a:lnTo>
                    <a:pt x="521" y="330"/>
                  </a:lnTo>
                  <a:lnTo>
                    <a:pt x="523" y="319"/>
                  </a:lnTo>
                  <a:lnTo>
                    <a:pt x="525" y="310"/>
                  </a:lnTo>
                  <a:lnTo>
                    <a:pt x="525" y="300"/>
                  </a:lnTo>
                  <a:lnTo>
                    <a:pt x="526" y="289"/>
                  </a:lnTo>
                  <a:lnTo>
                    <a:pt x="525" y="280"/>
                  </a:lnTo>
                  <a:lnTo>
                    <a:pt x="523" y="269"/>
                  </a:lnTo>
                  <a:lnTo>
                    <a:pt x="520" y="248"/>
                  </a:lnTo>
                  <a:lnTo>
                    <a:pt x="515" y="228"/>
                  </a:lnTo>
                  <a:lnTo>
                    <a:pt x="506" y="206"/>
                  </a:lnTo>
                  <a:lnTo>
                    <a:pt x="497" y="185"/>
                  </a:lnTo>
                  <a:lnTo>
                    <a:pt x="485" y="164"/>
                  </a:lnTo>
                  <a:lnTo>
                    <a:pt x="470" y="143"/>
                  </a:lnTo>
                  <a:lnTo>
                    <a:pt x="464" y="134"/>
                  </a:lnTo>
                  <a:lnTo>
                    <a:pt x="351" y="215"/>
                  </a:lnTo>
                  <a:lnTo>
                    <a:pt x="430" y="322"/>
                  </a:lnTo>
                  <a:lnTo>
                    <a:pt x="353" y="378"/>
                  </a:lnTo>
                  <a:lnTo>
                    <a:pt x="217" y="189"/>
                  </a:lnTo>
                  <a:lnTo>
                    <a:pt x="286" y="138"/>
                  </a:lnTo>
                  <a:lnTo>
                    <a:pt x="400" y="55"/>
                  </a:lnTo>
                  <a:lnTo>
                    <a:pt x="477" y="0"/>
                  </a:lnTo>
                  <a:lnTo>
                    <a:pt x="542" y="88"/>
                  </a:lnTo>
                  <a:lnTo>
                    <a:pt x="553" y="104"/>
                  </a:lnTo>
                  <a:lnTo>
                    <a:pt x="563" y="120"/>
                  </a:lnTo>
                  <a:lnTo>
                    <a:pt x="572" y="136"/>
                  </a:lnTo>
                  <a:lnTo>
                    <a:pt x="581" y="152"/>
                  </a:lnTo>
                  <a:lnTo>
                    <a:pt x="589" y="168"/>
                  </a:lnTo>
                  <a:lnTo>
                    <a:pt x="596" y="184"/>
                  </a:lnTo>
                  <a:lnTo>
                    <a:pt x="602" y="200"/>
                  </a:lnTo>
                  <a:lnTo>
                    <a:pt x="607" y="216"/>
                  </a:lnTo>
                  <a:lnTo>
                    <a:pt x="613" y="232"/>
                  </a:lnTo>
                  <a:lnTo>
                    <a:pt x="616" y="248"/>
                  </a:lnTo>
                  <a:lnTo>
                    <a:pt x="619" y="264"/>
                  </a:lnTo>
                  <a:lnTo>
                    <a:pt x="621" y="279"/>
                  </a:lnTo>
                  <a:lnTo>
                    <a:pt x="623" y="295"/>
                  </a:lnTo>
                  <a:lnTo>
                    <a:pt x="623" y="310"/>
                  </a:lnTo>
                  <a:lnTo>
                    <a:pt x="623" y="324"/>
                  </a:lnTo>
                  <a:lnTo>
                    <a:pt x="622" y="339"/>
                  </a:lnTo>
                  <a:lnTo>
                    <a:pt x="621" y="354"/>
                  </a:lnTo>
                  <a:lnTo>
                    <a:pt x="619" y="369"/>
                  </a:lnTo>
                  <a:lnTo>
                    <a:pt x="616" y="383"/>
                  </a:lnTo>
                  <a:lnTo>
                    <a:pt x="612" y="398"/>
                  </a:lnTo>
                  <a:lnTo>
                    <a:pt x="607" y="412"/>
                  </a:lnTo>
                  <a:lnTo>
                    <a:pt x="602" y="426"/>
                  </a:lnTo>
                  <a:lnTo>
                    <a:pt x="596" y="438"/>
                  </a:lnTo>
                  <a:lnTo>
                    <a:pt x="589" y="451"/>
                  </a:lnTo>
                  <a:lnTo>
                    <a:pt x="582" y="464"/>
                  </a:lnTo>
                  <a:lnTo>
                    <a:pt x="573" y="477"/>
                  </a:lnTo>
                  <a:lnTo>
                    <a:pt x="565" y="488"/>
                  </a:lnTo>
                  <a:lnTo>
                    <a:pt x="554" y="500"/>
                  </a:lnTo>
                  <a:lnTo>
                    <a:pt x="545" y="512"/>
                  </a:lnTo>
                  <a:lnTo>
                    <a:pt x="533" y="522"/>
                  </a:lnTo>
                  <a:lnTo>
                    <a:pt x="521" y="533"/>
                  </a:lnTo>
                  <a:lnTo>
                    <a:pt x="510" y="544"/>
                  </a:lnTo>
                  <a:lnTo>
                    <a:pt x="496" y="552"/>
                  </a:lnTo>
                  <a:lnTo>
                    <a:pt x="482" y="561"/>
                  </a:lnTo>
                  <a:lnTo>
                    <a:pt x="468" y="568"/>
                  </a:lnTo>
                  <a:lnTo>
                    <a:pt x="454" y="574"/>
                  </a:lnTo>
                  <a:lnTo>
                    <a:pt x="439" y="580"/>
                  </a:lnTo>
                  <a:lnTo>
                    <a:pt x="426" y="585"/>
                  </a:lnTo>
                  <a:lnTo>
                    <a:pt x="411" y="588"/>
                  </a:lnTo>
                  <a:lnTo>
                    <a:pt x="397" y="593"/>
                  </a:lnTo>
                  <a:lnTo>
                    <a:pt x="382" y="595"/>
                  </a:lnTo>
                  <a:lnTo>
                    <a:pt x="367" y="597"/>
                  </a:lnTo>
                  <a:lnTo>
                    <a:pt x="353" y="598"/>
                  </a:lnTo>
                  <a:lnTo>
                    <a:pt x="338" y="598"/>
                  </a:lnTo>
                  <a:lnTo>
                    <a:pt x="324" y="597"/>
                  </a:lnTo>
                  <a:lnTo>
                    <a:pt x="309" y="596"/>
                  </a:lnTo>
                  <a:lnTo>
                    <a:pt x="294" y="594"/>
                  </a:lnTo>
                  <a:lnTo>
                    <a:pt x="280" y="590"/>
                  </a:lnTo>
                  <a:lnTo>
                    <a:pt x="265" y="586"/>
                  </a:lnTo>
                  <a:lnTo>
                    <a:pt x="250" y="582"/>
                  </a:lnTo>
                  <a:lnTo>
                    <a:pt x="236" y="577"/>
                  </a:lnTo>
                  <a:lnTo>
                    <a:pt x="222" y="570"/>
                  </a:lnTo>
                  <a:lnTo>
                    <a:pt x="208" y="564"/>
                  </a:lnTo>
                  <a:lnTo>
                    <a:pt x="194" y="555"/>
                  </a:lnTo>
                  <a:lnTo>
                    <a:pt x="180" y="547"/>
                  </a:lnTo>
                  <a:lnTo>
                    <a:pt x="166" y="538"/>
                  </a:lnTo>
                  <a:lnTo>
                    <a:pt x="152" y="528"/>
                  </a:lnTo>
                  <a:lnTo>
                    <a:pt x="140" y="517"/>
                  </a:lnTo>
                  <a:lnTo>
                    <a:pt x="126" y="505"/>
                  </a:lnTo>
                  <a:lnTo>
                    <a:pt x="113" y="493"/>
                  </a:lnTo>
                  <a:lnTo>
                    <a:pt x="101" y="480"/>
                  </a:lnTo>
                  <a:lnTo>
                    <a:pt x="89" y="466"/>
                  </a:lnTo>
                  <a:lnTo>
                    <a:pt x="77" y="451"/>
                  </a:lnTo>
                  <a:lnTo>
                    <a:pt x="65" y="43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1" name="Freeform 216"/>
            <p:cNvSpPr>
              <a:spLocks noEditPoints="1"/>
            </p:cNvSpPr>
            <p:nvPr userDrawn="1"/>
          </p:nvSpPr>
          <p:spPr bwMode="auto">
            <a:xfrm>
              <a:off x="5072" y="3583"/>
              <a:ext cx="66" cy="64"/>
            </a:xfrm>
            <a:custGeom>
              <a:avLst/>
              <a:gdLst>
                <a:gd name="T0" fmla="*/ 204 w 658"/>
                <a:gd name="T1" fmla="*/ 472 h 648"/>
                <a:gd name="T2" fmla="*/ 233 w 658"/>
                <a:gd name="T3" fmla="*/ 504 h 648"/>
                <a:gd name="T4" fmla="*/ 262 w 658"/>
                <a:gd name="T5" fmla="*/ 526 h 648"/>
                <a:gd name="T6" fmla="*/ 289 w 658"/>
                <a:gd name="T7" fmla="*/ 536 h 648"/>
                <a:gd name="T8" fmla="*/ 317 w 658"/>
                <a:gd name="T9" fmla="*/ 534 h 648"/>
                <a:gd name="T10" fmla="*/ 346 w 658"/>
                <a:gd name="T11" fmla="*/ 520 h 648"/>
                <a:gd name="T12" fmla="*/ 364 w 658"/>
                <a:gd name="T13" fmla="*/ 501 h 648"/>
                <a:gd name="T14" fmla="*/ 373 w 658"/>
                <a:gd name="T15" fmla="*/ 477 h 648"/>
                <a:gd name="T16" fmla="*/ 373 w 658"/>
                <a:gd name="T17" fmla="*/ 448 h 648"/>
                <a:gd name="T18" fmla="*/ 364 w 658"/>
                <a:gd name="T19" fmla="*/ 414 h 648"/>
                <a:gd name="T20" fmla="*/ 343 w 658"/>
                <a:gd name="T21" fmla="*/ 376 h 648"/>
                <a:gd name="T22" fmla="*/ 142 w 658"/>
                <a:gd name="T23" fmla="*/ 386 h 648"/>
                <a:gd name="T24" fmla="*/ 420 w 658"/>
                <a:gd name="T25" fmla="*/ 323 h 648"/>
                <a:gd name="T26" fmla="*/ 447 w 658"/>
                <a:gd name="T27" fmla="*/ 348 h 648"/>
                <a:gd name="T28" fmla="*/ 472 w 658"/>
                <a:gd name="T29" fmla="*/ 362 h 648"/>
                <a:gd name="T30" fmla="*/ 496 w 658"/>
                <a:gd name="T31" fmla="*/ 367 h 648"/>
                <a:gd name="T32" fmla="*/ 518 w 658"/>
                <a:gd name="T33" fmla="*/ 363 h 648"/>
                <a:gd name="T34" fmla="*/ 539 w 658"/>
                <a:gd name="T35" fmla="*/ 349 h 648"/>
                <a:gd name="T36" fmla="*/ 554 w 658"/>
                <a:gd name="T37" fmla="*/ 329 h 648"/>
                <a:gd name="T38" fmla="*/ 560 w 658"/>
                <a:gd name="T39" fmla="*/ 304 h 648"/>
                <a:gd name="T40" fmla="*/ 556 w 658"/>
                <a:gd name="T41" fmla="*/ 278 h 648"/>
                <a:gd name="T42" fmla="*/ 543 w 658"/>
                <a:gd name="T43" fmla="*/ 247 h 648"/>
                <a:gd name="T44" fmla="*/ 521 w 658"/>
                <a:gd name="T45" fmla="*/ 213 h 648"/>
                <a:gd name="T46" fmla="*/ 402 w 658"/>
                <a:gd name="T47" fmla="*/ 301 h 648"/>
                <a:gd name="T48" fmla="*/ 621 w 658"/>
                <a:gd name="T49" fmla="*/ 203 h 648"/>
                <a:gd name="T50" fmla="*/ 650 w 658"/>
                <a:gd name="T51" fmla="*/ 267 h 648"/>
                <a:gd name="T52" fmla="*/ 658 w 658"/>
                <a:gd name="T53" fmla="*/ 327 h 648"/>
                <a:gd name="T54" fmla="*/ 652 w 658"/>
                <a:gd name="T55" fmla="*/ 374 h 648"/>
                <a:gd name="T56" fmla="*/ 639 w 658"/>
                <a:gd name="T57" fmla="*/ 404 h 648"/>
                <a:gd name="T58" fmla="*/ 624 w 658"/>
                <a:gd name="T59" fmla="*/ 426 h 648"/>
                <a:gd name="T60" fmla="*/ 604 w 658"/>
                <a:gd name="T61" fmla="*/ 444 h 648"/>
                <a:gd name="T62" fmla="*/ 580 w 658"/>
                <a:gd name="T63" fmla="*/ 456 h 648"/>
                <a:gd name="T64" fmla="*/ 553 w 658"/>
                <a:gd name="T65" fmla="*/ 464 h 648"/>
                <a:gd name="T66" fmla="*/ 526 w 658"/>
                <a:gd name="T67" fmla="*/ 465 h 648"/>
                <a:gd name="T68" fmla="*/ 497 w 658"/>
                <a:gd name="T69" fmla="*/ 460 h 648"/>
                <a:gd name="T70" fmla="*/ 463 w 658"/>
                <a:gd name="T71" fmla="*/ 466 h 648"/>
                <a:gd name="T72" fmla="*/ 464 w 658"/>
                <a:gd name="T73" fmla="*/ 511 h 648"/>
                <a:gd name="T74" fmla="*/ 459 w 658"/>
                <a:gd name="T75" fmla="*/ 544 h 648"/>
                <a:gd name="T76" fmla="*/ 446 w 658"/>
                <a:gd name="T77" fmla="*/ 577 h 648"/>
                <a:gd name="T78" fmla="*/ 425 w 658"/>
                <a:gd name="T79" fmla="*/ 606 h 648"/>
                <a:gd name="T80" fmla="*/ 409 w 658"/>
                <a:gd name="T81" fmla="*/ 621 h 648"/>
                <a:gd name="T82" fmla="*/ 381 w 658"/>
                <a:gd name="T83" fmla="*/ 637 h 648"/>
                <a:gd name="T84" fmla="*/ 333 w 658"/>
                <a:gd name="T85" fmla="*/ 648 h 648"/>
                <a:gd name="T86" fmla="*/ 287 w 658"/>
                <a:gd name="T87" fmla="*/ 643 h 648"/>
                <a:gd name="T88" fmla="*/ 252 w 658"/>
                <a:gd name="T89" fmla="*/ 631 h 648"/>
                <a:gd name="T90" fmla="*/ 214 w 658"/>
                <a:gd name="T91" fmla="*/ 610 h 648"/>
                <a:gd name="T92" fmla="*/ 158 w 658"/>
                <a:gd name="T93" fmla="*/ 559 h 648"/>
                <a:gd name="T94" fmla="*/ 0 w 658"/>
                <a:gd name="T95" fmla="*/ 347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648">
                  <a:moveTo>
                    <a:pt x="142" y="386"/>
                  </a:moveTo>
                  <a:lnTo>
                    <a:pt x="195" y="460"/>
                  </a:lnTo>
                  <a:lnTo>
                    <a:pt x="204" y="472"/>
                  </a:lnTo>
                  <a:lnTo>
                    <a:pt x="214" y="484"/>
                  </a:lnTo>
                  <a:lnTo>
                    <a:pt x="224" y="495"/>
                  </a:lnTo>
                  <a:lnTo>
                    <a:pt x="233" y="504"/>
                  </a:lnTo>
                  <a:lnTo>
                    <a:pt x="243" y="513"/>
                  </a:lnTo>
                  <a:lnTo>
                    <a:pt x="252" y="520"/>
                  </a:lnTo>
                  <a:lnTo>
                    <a:pt x="262" y="526"/>
                  </a:lnTo>
                  <a:lnTo>
                    <a:pt x="271" y="531"/>
                  </a:lnTo>
                  <a:lnTo>
                    <a:pt x="281" y="534"/>
                  </a:lnTo>
                  <a:lnTo>
                    <a:pt x="289" y="536"/>
                  </a:lnTo>
                  <a:lnTo>
                    <a:pt x="299" y="537"/>
                  </a:lnTo>
                  <a:lnTo>
                    <a:pt x="309" y="536"/>
                  </a:lnTo>
                  <a:lnTo>
                    <a:pt x="317" y="534"/>
                  </a:lnTo>
                  <a:lnTo>
                    <a:pt x="327" y="531"/>
                  </a:lnTo>
                  <a:lnTo>
                    <a:pt x="336" y="527"/>
                  </a:lnTo>
                  <a:lnTo>
                    <a:pt x="346" y="520"/>
                  </a:lnTo>
                  <a:lnTo>
                    <a:pt x="352" y="515"/>
                  </a:lnTo>
                  <a:lnTo>
                    <a:pt x="359" y="509"/>
                  </a:lnTo>
                  <a:lnTo>
                    <a:pt x="364" y="501"/>
                  </a:lnTo>
                  <a:lnTo>
                    <a:pt x="368" y="494"/>
                  </a:lnTo>
                  <a:lnTo>
                    <a:pt x="371" y="486"/>
                  </a:lnTo>
                  <a:lnTo>
                    <a:pt x="373" y="477"/>
                  </a:lnTo>
                  <a:lnTo>
                    <a:pt x="375" y="468"/>
                  </a:lnTo>
                  <a:lnTo>
                    <a:pt x="375" y="459"/>
                  </a:lnTo>
                  <a:lnTo>
                    <a:pt x="373" y="448"/>
                  </a:lnTo>
                  <a:lnTo>
                    <a:pt x="371" y="437"/>
                  </a:lnTo>
                  <a:lnTo>
                    <a:pt x="368" y="426"/>
                  </a:lnTo>
                  <a:lnTo>
                    <a:pt x="364" y="414"/>
                  </a:lnTo>
                  <a:lnTo>
                    <a:pt x="358" y="401"/>
                  </a:lnTo>
                  <a:lnTo>
                    <a:pt x="351" y="388"/>
                  </a:lnTo>
                  <a:lnTo>
                    <a:pt x="343" y="376"/>
                  </a:lnTo>
                  <a:lnTo>
                    <a:pt x="333" y="362"/>
                  </a:lnTo>
                  <a:lnTo>
                    <a:pt x="279" y="287"/>
                  </a:lnTo>
                  <a:lnTo>
                    <a:pt x="142" y="386"/>
                  </a:lnTo>
                  <a:close/>
                  <a:moveTo>
                    <a:pt x="402" y="301"/>
                  </a:moveTo>
                  <a:lnTo>
                    <a:pt x="412" y="313"/>
                  </a:lnTo>
                  <a:lnTo>
                    <a:pt x="420" y="323"/>
                  </a:lnTo>
                  <a:lnTo>
                    <a:pt x="429" y="333"/>
                  </a:lnTo>
                  <a:lnTo>
                    <a:pt x="438" y="340"/>
                  </a:lnTo>
                  <a:lnTo>
                    <a:pt x="447" y="348"/>
                  </a:lnTo>
                  <a:lnTo>
                    <a:pt x="455" y="353"/>
                  </a:lnTo>
                  <a:lnTo>
                    <a:pt x="464" y="359"/>
                  </a:lnTo>
                  <a:lnTo>
                    <a:pt x="472" y="362"/>
                  </a:lnTo>
                  <a:lnTo>
                    <a:pt x="480" y="365"/>
                  </a:lnTo>
                  <a:lnTo>
                    <a:pt x="488" y="366"/>
                  </a:lnTo>
                  <a:lnTo>
                    <a:pt x="496" y="367"/>
                  </a:lnTo>
                  <a:lnTo>
                    <a:pt x="503" y="366"/>
                  </a:lnTo>
                  <a:lnTo>
                    <a:pt x="511" y="365"/>
                  </a:lnTo>
                  <a:lnTo>
                    <a:pt x="518" y="363"/>
                  </a:lnTo>
                  <a:lnTo>
                    <a:pt x="524" y="359"/>
                  </a:lnTo>
                  <a:lnTo>
                    <a:pt x="532" y="354"/>
                  </a:lnTo>
                  <a:lnTo>
                    <a:pt x="539" y="349"/>
                  </a:lnTo>
                  <a:lnTo>
                    <a:pt x="546" y="343"/>
                  </a:lnTo>
                  <a:lnTo>
                    <a:pt x="550" y="335"/>
                  </a:lnTo>
                  <a:lnTo>
                    <a:pt x="554" y="329"/>
                  </a:lnTo>
                  <a:lnTo>
                    <a:pt x="557" y="321"/>
                  </a:lnTo>
                  <a:lnTo>
                    <a:pt x="560" y="313"/>
                  </a:lnTo>
                  <a:lnTo>
                    <a:pt x="560" y="304"/>
                  </a:lnTo>
                  <a:lnTo>
                    <a:pt x="560" y="296"/>
                  </a:lnTo>
                  <a:lnTo>
                    <a:pt x="558" y="287"/>
                  </a:lnTo>
                  <a:lnTo>
                    <a:pt x="556" y="278"/>
                  </a:lnTo>
                  <a:lnTo>
                    <a:pt x="552" y="268"/>
                  </a:lnTo>
                  <a:lnTo>
                    <a:pt x="548" y="257"/>
                  </a:lnTo>
                  <a:lnTo>
                    <a:pt x="543" y="247"/>
                  </a:lnTo>
                  <a:lnTo>
                    <a:pt x="536" y="236"/>
                  </a:lnTo>
                  <a:lnTo>
                    <a:pt x="529" y="224"/>
                  </a:lnTo>
                  <a:lnTo>
                    <a:pt x="521" y="213"/>
                  </a:lnTo>
                  <a:lnTo>
                    <a:pt x="472" y="146"/>
                  </a:lnTo>
                  <a:lnTo>
                    <a:pt x="353" y="233"/>
                  </a:lnTo>
                  <a:lnTo>
                    <a:pt x="402" y="301"/>
                  </a:lnTo>
                  <a:close/>
                  <a:moveTo>
                    <a:pt x="590" y="155"/>
                  </a:moveTo>
                  <a:lnTo>
                    <a:pt x="607" y="180"/>
                  </a:lnTo>
                  <a:lnTo>
                    <a:pt x="621" y="203"/>
                  </a:lnTo>
                  <a:lnTo>
                    <a:pt x="633" y="226"/>
                  </a:lnTo>
                  <a:lnTo>
                    <a:pt x="642" y="247"/>
                  </a:lnTo>
                  <a:lnTo>
                    <a:pt x="650" y="267"/>
                  </a:lnTo>
                  <a:lnTo>
                    <a:pt x="655" y="287"/>
                  </a:lnTo>
                  <a:lnTo>
                    <a:pt x="657" y="307"/>
                  </a:lnTo>
                  <a:lnTo>
                    <a:pt x="658" y="327"/>
                  </a:lnTo>
                  <a:lnTo>
                    <a:pt x="658" y="343"/>
                  </a:lnTo>
                  <a:lnTo>
                    <a:pt x="656" y="359"/>
                  </a:lnTo>
                  <a:lnTo>
                    <a:pt x="652" y="374"/>
                  </a:lnTo>
                  <a:lnTo>
                    <a:pt x="647" y="389"/>
                  </a:lnTo>
                  <a:lnTo>
                    <a:pt x="644" y="398"/>
                  </a:lnTo>
                  <a:lnTo>
                    <a:pt x="639" y="404"/>
                  </a:lnTo>
                  <a:lnTo>
                    <a:pt x="635" y="412"/>
                  </a:lnTo>
                  <a:lnTo>
                    <a:pt x="630" y="418"/>
                  </a:lnTo>
                  <a:lnTo>
                    <a:pt x="624" y="426"/>
                  </a:lnTo>
                  <a:lnTo>
                    <a:pt x="619" y="432"/>
                  </a:lnTo>
                  <a:lnTo>
                    <a:pt x="612" y="437"/>
                  </a:lnTo>
                  <a:lnTo>
                    <a:pt x="604" y="444"/>
                  </a:lnTo>
                  <a:lnTo>
                    <a:pt x="597" y="449"/>
                  </a:lnTo>
                  <a:lnTo>
                    <a:pt x="588" y="453"/>
                  </a:lnTo>
                  <a:lnTo>
                    <a:pt x="580" y="456"/>
                  </a:lnTo>
                  <a:lnTo>
                    <a:pt x="571" y="460"/>
                  </a:lnTo>
                  <a:lnTo>
                    <a:pt x="563" y="462"/>
                  </a:lnTo>
                  <a:lnTo>
                    <a:pt x="553" y="464"/>
                  </a:lnTo>
                  <a:lnTo>
                    <a:pt x="545" y="465"/>
                  </a:lnTo>
                  <a:lnTo>
                    <a:pt x="535" y="465"/>
                  </a:lnTo>
                  <a:lnTo>
                    <a:pt x="526" y="465"/>
                  </a:lnTo>
                  <a:lnTo>
                    <a:pt x="516" y="464"/>
                  </a:lnTo>
                  <a:lnTo>
                    <a:pt x="506" y="462"/>
                  </a:lnTo>
                  <a:lnTo>
                    <a:pt x="497" y="460"/>
                  </a:lnTo>
                  <a:lnTo>
                    <a:pt x="478" y="453"/>
                  </a:lnTo>
                  <a:lnTo>
                    <a:pt x="460" y="445"/>
                  </a:lnTo>
                  <a:lnTo>
                    <a:pt x="463" y="466"/>
                  </a:lnTo>
                  <a:lnTo>
                    <a:pt x="465" y="487"/>
                  </a:lnTo>
                  <a:lnTo>
                    <a:pt x="465" y="499"/>
                  </a:lnTo>
                  <a:lnTo>
                    <a:pt x="464" y="511"/>
                  </a:lnTo>
                  <a:lnTo>
                    <a:pt x="463" y="521"/>
                  </a:lnTo>
                  <a:lnTo>
                    <a:pt x="461" y="533"/>
                  </a:lnTo>
                  <a:lnTo>
                    <a:pt x="459" y="544"/>
                  </a:lnTo>
                  <a:lnTo>
                    <a:pt x="455" y="555"/>
                  </a:lnTo>
                  <a:lnTo>
                    <a:pt x="451" y="566"/>
                  </a:lnTo>
                  <a:lnTo>
                    <a:pt x="446" y="577"/>
                  </a:lnTo>
                  <a:lnTo>
                    <a:pt x="439" y="586"/>
                  </a:lnTo>
                  <a:lnTo>
                    <a:pt x="433" y="597"/>
                  </a:lnTo>
                  <a:lnTo>
                    <a:pt x="425" y="606"/>
                  </a:lnTo>
                  <a:lnTo>
                    <a:pt x="416" y="615"/>
                  </a:lnTo>
                  <a:lnTo>
                    <a:pt x="413" y="618"/>
                  </a:lnTo>
                  <a:lnTo>
                    <a:pt x="409" y="621"/>
                  </a:lnTo>
                  <a:lnTo>
                    <a:pt x="403" y="624"/>
                  </a:lnTo>
                  <a:lnTo>
                    <a:pt x="397" y="630"/>
                  </a:lnTo>
                  <a:lnTo>
                    <a:pt x="381" y="637"/>
                  </a:lnTo>
                  <a:lnTo>
                    <a:pt x="365" y="643"/>
                  </a:lnTo>
                  <a:lnTo>
                    <a:pt x="349" y="646"/>
                  </a:lnTo>
                  <a:lnTo>
                    <a:pt x="333" y="648"/>
                  </a:lnTo>
                  <a:lnTo>
                    <a:pt x="318" y="647"/>
                  </a:lnTo>
                  <a:lnTo>
                    <a:pt x="302" y="646"/>
                  </a:lnTo>
                  <a:lnTo>
                    <a:pt x="287" y="643"/>
                  </a:lnTo>
                  <a:lnTo>
                    <a:pt x="272" y="637"/>
                  </a:lnTo>
                  <a:lnTo>
                    <a:pt x="262" y="634"/>
                  </a:lnTo>
                  <a:lnTo>
                    <a:pt x="252" y="631"/>
                  </a:lnTo>
                  <a:lnTo>
                    <a:pt x="243" y="626"/>
                  </a:lnTo>
                  <a:lnTo>
                    <a:pt x="233" y="621"/>
                  </a:lnTo>
                  <a:lnTo>
                    <a:pt x="214" y="610"/>
                  </a:lnTo>
                  <a:lnTo>
                    <a:pt x="195" y="595"/>
                  </a:lnTo>
                  <a:lnTo>
                    <a:pt x="177" y="579"/>
                  </a:lnTo>
                  <a:lnTo>
                    <a:pt x="158" y="559"/>
                  </a:lnTo>
                  <a:lnTo>
                    <a:pt x="140" y="537"/>
                  </a:lnTo>
                  <a:lnTo>
                    <a:pt x="120" y="512"/>
                  </a:lnTo>
                  <a:lnTo>
                    <a:pt x="0" y="347"/>
                  </a:lnTo>
                  <a:lnTo>
                    <a:pt x="478" y="0"/>
                  </a:lnTo>
                  <a:lnTo>
                    <a:pt x="590" y="15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2" name="Freeform 217"/>
            <p:cNvSpPr>
              <a:spLocks/>
            </p:cNvSpPr>
            <p:nvPr userDrawn="1"/>
          </p:nvSpPr>
          <p:spPr bwMode="auto">
            <a:xfrm>
              <a:off x="5115" y="3635"/>
              <a:ext cx="62" cy="60"/>
            </a:xfrm>
            <a:custGeom>
              <a:avLst/>
              <a:gdLst>
                <a:gd name="T0" fmla="*/ 624 w 624"/>
                <a:gd name="T1" fmla="*/ 251 h 597"/>
                <a:gd name="T2" fmla="*/ 485 w 624"/>
                <a:gd name="T3" fmla="*/ 212 h 597"/>
                <a:gd name="T4" fmla="*/ 454 w 624"/>
                <a:gd name="T5" fmla="*/ 174 h 597"/>
                <a:gd name="T6" fmla="*/ 418 w 624"/>
                <a:gd name="T7" fmla="*/ 144 h 597"/>
                <a:gd name="T8" fmla="*/ 381 w 624"/>
                <a:gd name="T9" fmla="*/ 123 h 597"/>
                <a:gd name="T10" fmla="*/ 362 w 624"/>
                <a:gd name="T11" fmla="*/ 115 h 597"/>
                <a:gd name="T12" fmla="*/ 343 w 624"/>
                <a:gd name="T13" fmla="*/ 109 h 597"/>
                <a:gd name="T14" fmla="*/ 324 w 624"/>
                <a:gd name="T15" fmla="*/ 106 h 597"/>
                <a:gd name="T16" fmla="*/ 304 w 624"/>
                <a:gd name="T17" fmla="*/ 105 h 597"/>
                <a:gd name="T18" fmla="*/ 283 w 624"/>
                <a:gd name="T19" fmla="*/ 106 h 597"/>
                <a:gd name="T20" fmla="*/ 263 w 624"/>
                <a:gd name="T21" fmla="*/ 109 h 597"/>
                <a:gd name="T22" fmla="*/ 243 w 624"/>
                <a:gd name="T23" fmla="*/ 115 h 597"/>
                <a:gd name="T24" fmla="*/ 223 w 624"/>
                <a:gd name="T25" fmla="*/ 123 h 597"/>
                <a:gd name="T26" fmla="*/ 182 w 624"/>
                <a:gd name="T27" fmla="*/ 145 h 597"/>
                <a:gd name="T28" fmla="*/ 149 w 624"/>
                <a:gd name="T29" fmla="*/ 177 h 597"/>
                <a:gd name="T30" fmla="*/ 136 w 624"/>
                <a:gd name="T31" fmla="*/ 194 h 597"/>
                <a:gd name="T32" fmla="*/ 124 w 624"/>
                <a:gd name="T33" fmla="*/ 211 h 597"/>
                <a:gd name="T34" fmla="*/ 114 w 624"/>
                <a:gd name="T35" fmla="*/ 229 h 597"/>
                <a:gd name="T36" fmla="*/ 107 w 624"/>
                <a:gd name="T37" fmla="*/ 248 h 597"/>
                <a:gd name="T38" fmla="*/ 103 w 624"/>
                <a:gd name="T39" fmla="*/ 268 h 597"/>
                <a:gd name="T40" fmla="*/ 100 w 624"/>
                <a:gd name="T41" fmla="*/ 287 h 597"/>
                <a:gd name="T42" fmla="*/ 98 w 624"/>
                <a:gd name="T43" fmla="*/ 307 h 597"/>
                <a:gd name="T44" fmla="*/ 100 w 624"/>
                <a:gd name="T45" fmla="*/ 327 h 597"/>
                <a:gd name="T46" fmla="*/ 109 w 624"/>
                <a:gd name="T47" fmla="*/ 369 h 597"/>
                <a:gd name="T48" fmla="*/ 127 w 624"/>
                <a:gd name="T49" fmla="*/ 411 h 597"/>
                <a:gd name="T50" fmla="*/ 154 w 624"/>
                <a:gd name="T51" fmla="*/ 454 h 597"/>
                <a:gd name="T52" fmla="*/ 272 w 624"/>
                <a:gd name="T53" fmla="*/ 381 h 597"/>
                <a:gd name="T54" fmla="*/ 270 w 624"/>
                <a:gd name="T55" fmla="*/ 220 h 597"/>
                <a:gd name="T56" fmla="*/ 338 w 624"/>
                <a:gd name="T57" fmla="*/ 458 h 597"/>
                <a:gd name="T58" fmla="*/ 146 w 624"/>
                <a:gd name="T59" fmla="*/ 597 h 597"/>
                <a:gd name="T60" fmla="*/ 71 w 624"/>
                <a:gd name="T61" fmla="*/ 492 h 597"/>
                <a:gd name="T62" fmla="*/ 51 w 624"/>
                <a:gd name="T63" fmla="*/ 460 h 597"/>
                <a:gd name="T64" fmla="*/ 35 w 624"/>
                <a:gd name="T65" fmla="*/ 428 h 597"/>
                <a:gd name="T66" fmla="*/ 21 w 624"/>
                <a:gd name="T67" fmla="*/ 396 h 597"/>
                <a:gd name="T68" fmla="*/ 11 w 624"/>
                <a:gd name="T69" fmla="*/ 364 h 597"/>
                <a:gd name="T70" fmla="*/ 5 w 624"/>
                <a:gd name="T71" fmla="*/ 334 h 597"/>
                <a:gd name="T72" fmla="*/ 1 w 624"/>
                <a:gd name="T73" fmla="*/ 303 h 597"/>
                <a:gd name="T74" fmla="*/ 0 w 624"/>
                <a:gd name="T75" fmla="*/ 272 h 597"/>
                <a:gd name="T76" fmla="*/ 3 w 624"/>
                <a:gd name="T77" fmla="*/ 242 h 597"/>
                <a:gd name="T78" fmla="*/ 8 w 624"/>
                <a:gd name="T79" fmla="*/ 213 h 597"/>
                <a:gd name="T80" fmla="*/ 17 w 624"/>
                <a:gd name="T81" fmla="*/ 186 h 597"/>
                <a:gd name="T82" fmla="*/ 28 w 624"/>
                <a:gd name="T83" fmla="*/ 158 h 597"/>
                <a:gd name="T84" fmla="*/ 42 w 624"/>
                <a:gd name="T85" fmla="*/ 133 h 597"/>
                <a:gd name="T86" fmla="*/ 59 w 624"/>
                <a:gd name="T87" fmla="*/ 108 h 597"/>
                <a:gd name="T88" fmla="*/ 79 w 624"/>
                <a:gd name="T89" fmla="*/ 85 h 597"/>
                <a:gd name="T90" fmla="*/ 102 w 624"/>
                <a:gd name="T91" fmla="*/ 63 h 597"/>
                <a:gd name="T92" fmla="*/ 128 w 624"/>
                <a:gd name="T93" fmla="*/ 44 h 597"/>
                <a:gd name="T94" fmla="*/ 156 w 624"/>
                <a:gd name="T95" fmla="*/ 29 h 597"/>
                <a:gd name="T96" fmla="*/ 183 w 624"/>
                <a:gd name="T97" fmla="*/ 17 h 597"/>
                <a:gd name="T98" fmla="*/ 212 w 624"/>
                <a:gd name="T99" fmla="*/ 8 h 597"/>
                <a:gd name="T100" fmla="*/ 242 w 624"/>
                <a:gd name="T101" fmla="*/ 2 h 597"/>
                <a:gd name="T102" fmla="*/ 271 w 624"/>
                <a:gd name="T103" fmla="*/ 0 h 597"/>
                <a:gd name="T104" fmla="*/ 300 w 624"/>
                <a:gd name="T105" fmla="*/ 0 h 597"/>
                <a:gd name="T106" fmla="*/ 329 w 624"/>
                <a:gd name="T107" fmla="*/ 4 h 597"/>
                <a:gd name="T108" fmla="*/ 359 w 624"/>
                <a:gd name="T109" fmla="*/ 10 h 597"/>
                <a:gd name="T110" fmla="*/ 388 w 624"/>
                <a:gd name="T111" fmla="*/ 20 h 597"/>
                <a:gd name="T112" fmla="*/ 416 w 624"/>
                <a:gd name="T113" fmla="*/ 34 h 597"/>
                <a:gd name="T114" fmla="*/ 444 w 624"/>
                <a:gd name="T115" fmla="*/ 50 h 597"/>
                <a:gd name="T116" fmla="*/ 471 w 624"/>
                <a:gd name="T117" fmla="*/ 69 h 597"/>
                <a:gd name="T118" fmla="*/ 497 w 624"/>
                <a:gd name="T119" fmla="*/ 91 h 597"/>
                <a:gd name="T120" fmla="*/ 523 w 624"/>
                <a:gd name="T121" fmla="*/ 117 h 597"/>
                <a:gd name="T122" fmla="*/ 547 w 624"/>
                <a:gd name="T123" fmla="*/ 14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7">
                  <a:moveTo>
                    <a:pt x="559" y="161"/>
                  </a:moveTo>
                  <a:lnTo>
                    <a:pt x="624" y="251"/>
                  </a:lnTo>
                  <a:lnTo>
                    <a:pt x="551" y="303"/>
                  </a:lnTo>
                  <a:lnTo>
                    <a:pt x="485" y="212"/>
                  </a:lnTo>
                  <a:lnTo>
                    <a:pt x="469" y="192"/>
                  </a:lnTo>
                  <a:lnTo>
                    <a:pt x="454" y="174"/>
                  </a:lnTo>
                  <a:lnTo>
                    <a:pt x="437" y="158"/>
                  </a:lnTo>
                  <a:lnTo>
                    <a:pt x="418" y="144"/>
                  </a:lnTo>
                  <a:lnTo>
                    <a:pt x="400" y="133"/>
                  </a:lnTo>
                  <a:lnTo>
                    <a:pt x="381" y="123"/>
                  </a:lnTo>
                  <a:lnTo>
                    <a:pt x="372" y="119"/>
                  </a:lnTo>
                  <a:lnTo>
                    <a:pt x="362" y="115"/>
                  </a:lnTo>
                  <a:lnTo>
                    <a:pt x="353" y="112"/>
                  </a:lnTo>
                  <a:lnTo>
                    <a:pt x="343" y="109"/>
                  </a:lnTo>
                  <a:lnTo>
                    <a:pt x="333" y="108"/>
                  </a:lnTo>
                  <a:lnTo>
                    <a:pt x="324" y="106"/>
                  </a:lnTo>
                  <a:lnTo>
                    <a:pt x="313" y="106"/>
                  </a:lnTo>
                  <a:lnTo>
                    <a:pt x="304" y="105"/>
                  </a:lnTo>
                  <a:lnTo>
                    <a:pt x="294" y="106"/>
                  </a:lnTo>
                  <a:lnTo>
                    <a:pt x="283" y="106"/>
                  </a:lnTo>
                  <a:lnTo>
                    <a:pt x="274" y="108"/>
                  </a:lnTo>
                  <a:lnTo>
                    <a:pt x="263" y="109"/>
                  </a:lnTo>
                  <a:lnTo>
                    <a:pt x="254" y="112"/>
                  </a:lnTo>
                  <a:lnTo>
                    <a:pt x="243" y="115"/>
                  </a:lnTo>
                  <a:lnTo>
                    <a:pt x="233" y="119"/>
                  </a:lnTo>
                  <a:lnTo>
                    <a:pt x="223" y="123"/>
                  </a:lnTo>
                  <a:lnTo>
                    <a:pt x="203" y="134"/>
                  </a:lnTo>
                  <a:lnTo>
                    <a:pt x="182" y="145"/>
                  </a:lnTo>
                  <a:lnTo>
                    <a:pt x="164" y="161"/>
                  </a:lnTo>
                  <a:lnTo>
                    <a:pt x="149" y="177"/>
                  </a:lnTo>
                  <a:lnTo>
                    <a:pt x="142" y="186"/>
                  </a:lnTo>
                  <a:lnTo>
                    <a:pt x="136" y="194"/>
                  </a:lnTo>
                  <a:lnTo>
                    <a:pt x="129" y="203"/>
                  </a:lnTo>
                  <a:lnTo>
                    <a:pt x="124" y="211"/>
                  </a:lnTo>
                  <a:lnTo>
                    <a:pt x="119" y="220"/>
                  </a:lnTo>
                  <a:lnTo>
                    <a:pt x="114" y="229"/>
                  </a:lnTo>
                  <a:lnTo>
                    <a:pt x="110" y="239"/>
                  </a:lnTo>
                  <a:lnTo>
                    <a:pt x="107" y="248"/>
                  </a:lnTo>
                  <a:lnTo>
                    <a:pt x="105" y="258"/>
                  </a:lnTo>
                  <a:lnTo>
                    <a:pt x="103" y="268"/>
                  </a:lnTo>
                  <a:lnTo>
                    <a:pt x="101" y="277"/>
                  </a:lnTo>
                  <a:lnTo>
                    <a:pt x="100" y="287"/>
                  </a:lnTo>
                  <a:lnTo>
                    <a:pt x="98" y="297"/>
                  </a:lnTo>
                  <a:lnTo>
                    <a:pt x="98" y="307"/>
                  </a:lnTo>
                  <a:lnTo>
                    <a:pt x="98" y="318"/>
                  </a:lnTo>
                  <a:lnTo>
                    <a:pt x="100" y="327"/>
                  </a:lnTo>
                  <a:lnTo>
                    <a:pt x="104" y="348"/>
                  </a:lnTo>
                  <a:lnTo>
                    <a:pt x="109" y="369"/>
                  </a:lnTo>
                  <a:lnTo>
                    <a:pt x="117" y="390"/>
                  </a:lnTo>
                  <a:lnTo>
                    <a:pt x="127" y="411"/>
                  </a:lnTo>
                  <a:lnTo>
                    <a:pt x="139" y="432"/>
                  </a:lnTo>
                  <a:lnTo>
                    <a:pt x="154" y="454"/>
                  </a:lnTo>
                  <a:lnTo>
                    <a:pt x="160" y="463"/>
                  </a:lnTo>
                  <a:lnTo>
                    <a:pt x="272" y="381"/>
                  </a:lnTo>
                  <a:lnTo>
                    <a:pt x="194" y="274"/>
                  </a:lnTo>
                  <a:lnTo>
                    <a:pt x="270" y="220"/>
                  </a:lnTo>
                  <a:lnTo>
                    <a:pt x="407" y="408"/>
                  </a:lnTo>
                  <a:lnTo>
                    <a:pt x="338" y="458"/>
                  </a:lnTo>
                  <a:lnTo>
                    <a:pt x="224" y="541"/>
                  </a:lnTo>
                  <a:lnTo>
                    <a:pt x="146" y="597"/>
                  </a:lnTo>
                  <a:lnTo>
                    <a:pt x="81" y="508"/>
                  </a:lnTo>
                  <a:lnTo>
                    <a:pt x="71" y="492"/>
                  </a:lnTo>
                  <a:lnTo>
                    <a:pt x="60" y="476"/>
                  </a:lnTo>
                  <a:lnTo>
                    <a:pt x="51" y="460"/>
                  </a:lnTo>
                  <a:lnTo>
                    <a:pt x="42" y="444"/>
                  </a:lnTo>
                  <a:lnTo>
                    <a:pt x="35" y="428"/>
                  </a:lnTo>
                  <a:lnTo>
                    <a:pt x="27" y="412"/>
                  </a:lnTo>
                  <a:lnTo>
                    <a:pt x="21" y="396"/>
                  </a:lnTo>
                  <a:lnTo>
                    <a:pt x="16" y="380"/>
                  </a:lnTo>
                  <a:lnTo>
                    <a:pt x="11" y="364"/>
                  </a:lnTo>
                  <a:lnTo>
                    <a:pt x="7" y="348"/>
                  </a:lnTo>
                  <a:lnTo>
                    <a:pt x="5" y="334"/>
                  </a:lnTo>
                  <a:lnTo>
                    <a:pt x="2" y="318"/>
                  </a:lnTo>
                  <a:lnTo>
                    <a:pt x="1" y="303"/>
                  </a:lnTo>
                  <a:lnTo>
                    <a:pt x="0" y="287"/>
                  </a:lnTo>
                  <a:lnTo>
                    <a:pt x="0" y="272"/>
                  </a:lnTo>
                  <a:lnTo>
                    <a:pt x="1" y="257"/>
                  </a:lnTo>
                  <a:lnTo>
                    <a:pt x="3" y="242"/>
                  </a:lnTo>
                  <a:lnTo>
                    <a:pt x="5" y="227"/>
                  </a:lnTo>
                  <a:lnTo>
                    <a:pt x="8" y="213"/>
                  </a:lnTo>
                  <a:lnTo>
                    <a:pt x="11" y="200"/>
                  </a:lnTo>
                  <a:lnTo>
                    <a:pt x="17" y="186"/>
                  </a:lnTo>
                  <a:lnTo>
                    <a:pt x="22" y="172"/>
                  </a:lnTo>
                  <a:lnTo>
                    <a:pt x="28" y="158"/>
                  </a:lnTo>
                  <a:lnTo>
                    <a:pt x="35" y="145"/>
                  </a:lnTo>
                  <a:lnTo>
                    <a:pt x="42" y="133"/>
                  </a:lnTo>
                  <a:lnTo>
                    <a:pt x="51" y="120"/>
                  </a:lnTo>
                  <a:lnTo>
                    <a:pt x="59" y="108"/>
                  </a:lnTo>
                  <a:lnTo>
                    <a:pt x="69" y="96"/>
                  </a:lnTo>
                  <a:lnTo>
                    <a:pt x="79" y="85"/>
                  </a:lnTo>
                  <a:lnTo>
                    <a:pt x="90" y="74"/>
                  </a:lnTo>
                  <a:lnTo>
                    <a:pt x="102" y="63"/>
                  </a:lnTo>
                  <a:lnTo>
                    <a:pt x="114" y="53"/>
                  </a:lnTo>
                  <a:lnTo>
                    <a:pt x="128" y="44"/>
                  </a:lnTo>
                  <a:lnTo>
                    <a:pt x="142" y="37"/>
                  </a:lnTo>
                  <a:lnTo>
                    <a:pt x="156" y="29"/>
                  </a:lnTo>
                  <a:lnTo>
                    <a:pt x="170" y="23"/>
                  </a:lnTo>
                  <a:lnTo>
                    <a:pt x="183" y="17"/>
                  </a:lnTo>
                  <a:lnTo>
                    <a:pt x="198" y="12"/>
                  </a:lnTo>
                  <a:lnTo>
                    <a:pt x="212" y="8"/>
                  </a:lnTo>
                  <a:lnTo>
                    <a:pt x="227" y="5"/>
                  </a:lnTo>
                  <a:lnTo>
                    <a:pt x="242" y="2"/>
                  </a:lnTo>
                  <a:lnTo>
                    <a:pt x="256" y="1"/>
                  </a:lnTo>
                  <a:lnTo>
                    <a:pt x="271" y="0"/>
                  </a:lnTo>
                  <a:lnTo>
                    <a:pt x="286" y="0"/>
                  </a:lnTo>
                  <a:lnTo>
                    <a:pt x="300" y="0"/>
                  </a:lnTo>
                  <a:lnTo>
                    <a:pt x="314" y="1"/>
                  </a:lnTo>
                  <a:lnTo>
                    <a:pt x="329" y="4"/>
                  </a:lnTo>
                  <a:lnTo>
                    <a:pt x="344" y="6"/>
                  </a:lnTo>
                  <a:lnTo>
                    <a:pt x="359" y="10"/>
                  </a:lnTo>
                  <a:lnTo>
                    <a:pt x="373" y="14"/>
                  </a:lnTo>
                  <a:lnTo>
                    <a:pt x="388" y="20"/>
                  </a:lnTo>
                  <a:lnTo>
                    <a:pt x="401" y="26"/>
                  </a:lnTo>
                  <a:lnTo>
                    <a:pt x="416" y="34"/>
                  </a:lnTo>
                  <a:lnTo>
                    <a:pt x="430" y="41"/>
                  </a:lnTo>
                  <a:lnTo>
                    <a:pt x="444" y="50"/>
                  </a:lnTo>
                  <a:lnTo>
                    <a:pt x="458" y="59"/>
                  </a:lnTo>
                  <a:lnTo>
                    <a:pt x="471" y="69"/>
                  </a:lnTo>
                  <a:lnTo>
                    <a:pt x="484" y="79"/>
                  </a:lnTo>
                  <a:lnTo>
                    <a:pt x="497" y="91"/>
                  </a:lnTo>
                  <a:lnTo>
                    <a:pt x="510" y="104"/>
                  </a:lnTo>
                  <a:lnTo>
                    <a:pt x="523" y="117"/>
                  </a:lnTo>
                  <a:lnTo>
                    <a:pt x="535" y="130"/>
                  </a:lnTo>
                  <a:lnTo>
                    <a:pt x="547" y="145"/>
                  </a:lnTo>
                  <a:lnTo>
                    <a:pt x="559" y="161"/>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3" name="Freeform 218"/>
            <p:cNvSpPr>
              <a:spLocks noEditPoints="1"/>
            </p:cNvSpPr>
            <p:nvPr userDrawn="1"/>
          </p:nvSpPr>
          <p:spPr bwMode="auto">
            <a:xfrm>
              <a:off x="5040" y="4005"/>
              <a:ext cx="65" cy="66"/>
            </a:xfrm>
            <a:custGeom>
              <a:avLst/>
              <a:gdLst>
                <a:gd name="T0" fmla="*/ 471 w 647"/>
                <a:gd name="T1" fmla="*/ 454 h 658"/>
                <a:gd name="T2" fmla="*/ 504 w 647"/>
                <a:gd name="T3" fmla="*/ 425 h 658"/>
                <a:gd name="T4" fmla="*/ 526 w 647"/>
                <a:gd name="T5" fmla="*/ 397 h 658"/>
                <a:gd name="T6" fmla="*/ 535 w 647"/>
                <a:gd name="T7" fmla="*/ 368 h 658"/>
                <a:gd name="T8" fmla="*/ 534 w 647"/>
                <a:gd name="T9" fmla="*/ 341 h 658"/>
                <a:gd name="T10" fmla="*/ 520 w 647"/>
                <a:gd name="T11" fmla="*/ 313 h 658"/>
                <a:gd name="T12" fmla="*/ 501 w 647"/>
                <a:gd name="T13" fmla="*/ 295 h 658"/>
                <a:gd name="T14" fmla="*/ 477 w 647"/>
                <a:gd name="T15" fmla="*/ 285 h 658"/>
                <a:gd name="T16" fmla="*/ 447 w 647"/>
                <a:gd name="T17" fmla="*/ 285 h 658"/>
                <a:gd name="T18" fmla="*/ 413 w 647"/>
                <a:gd name="T19" fmla="*/ 295 h 658"/>
                <a:gd name="T20" fmla="*/ 375 w 647"/>
                <a:gd name="T21" fmla="*/ 316 h 658"/>
                <a:gd name="T22" fmla="*/ 386 w 647"/>
                <a:gd name="T23" fmla="*/ 516 h 658"/>
                <a:gd name="T24" fmla="*/ 323 w 647"/>
                <a:gd name="T25" fmla="*/ 238 h 658"/>
                <a:gd name="T26" fmla="*/ 347 w 647"/>
                <a:gd name="T27" fmla="*/ 212 h 658"/>
                <a:gd name="T28" fmla="*/ 362 w 647"/>
                <a:gd name="T29" fmla="*/ 186 h 658"/>
                <a:gd name="T30" fmla="*/ 366 w 647"/>
                <a:gd name="T31" fmla="*/ 163 h 658"/>
                <a:gd name="T32" fmla="*/ 362 w 647"/>
                <a:gd name="T33" fmla="*/ 141 h 658"/>
                <a:gd name="T34" fmla="*/ 348 w 647"/>
                <a:gd name="T35" fmla="*/ 119 h 658"/>
                <a:gd name="T36" fmla="*/ 328 w 647"/>
                <a:gd name="T37" fmla="*/ 104 h 658"/>
                <a:gd name="T38" fmla="*/ 304 w 647"/>
                <a:gd name="T39" fmla="*/ 98 h 658"/>
                <a:gd name="T40" fmla="*/ 277 w 647"/>
                <a:gd name="T41" fmla="*/ 102 h 658"/>
                <a:gd name="T42" fmla="*/ 246 w 647"/>
                <a:gd name="T43" fmla="*/ 115 h 658"/>
                <a:gd name="T44" fmla="*/ 212 w 647"/>
                <a:gd name="T45" fmla="*/ 137 h 658"/>
                <a:gd name="T46" fmla="*/ 300 w 647"/>
                <a:gd name="T47" fmla="*/ 255 h 658"/>
                <a:gd name="T48" fmla="*/ 202 w 647"/>
                <a:gd name="T49" fmla="*/ 36 h 658"/>
                <a:gd name="T50" fmla="*/ 266 w 647"/>
                <a:gd name="T51" fmla="*/ 9 h 658"/>
                <a:gd name="T52" fmla="*/ 327 w 647"/>
                <a:gd name="T53" fmla="*/ 0 h 658"/>
                <a:gd name="T54" fmla="*/ 374 w 647"/>
                <a:gd name="T55" fmla="*/ 5 h 658"/>
                <a:gd name="T56" fmla="*/ 404 w 647"/>
                <a:gd name="T57" fmla="*/ 18 h 658"/>
                <a:gd name="T58" fmla="*/ 425 w 647"/>
                <a:gd name="T59" fmla="*/ 33 h 658"/>
                <a:gd name="T60" fmla="*/ 443 w 647"/>
                <a:gd name="T61" fmla="*/ 53 h 658"/>
                <a:gd name="T62" fmla="*/ 457 w 647"/>
                <a:gd name="T63" fmla="*/ 79 h 658"/>
                <a:gd name="T64" fmla="*/ 463 w 647"/>
                <a:gd name="T65" fmla="*/ 105 h 658"/>
                <a:gd name="T66" fmla="*/ 464 w 647"/>
                <a:gd name="T67" fmla="*/ 133 h 658"/>
                <a:gd name="T68" fmla="*/ 459 w 647"/>
                <a:gd name="T69" fmla="*/ 162 h 658"/>
                <a:gd name="T70" fmla="*/ 465 w 647"/>
                <a:gd name="T71" fmla="*/ 196 h 658"/>
                <a:gd name="T72" fmla="*/ 510 w 647"/>
                <a:gd name="T73" fmla="*/ 194 h 658"/>
                <a:gd name="T74" fmla="*/ 544 w 647"/>
                <a:gd name="T75" fmla="*/ 200 h 658"/>
                <a:gd name="T76" fmla="*/ 576 w 647"/>
                <a:gd name="T77" fmla="*/ 213 h 658"/>
                <a:gd name="T78" fmla="*/ 605 w 647"/>
                <a:gd name="T79" fmla="*/ 233 h 658"/>
                <a:gd name="T80" fmla="*/ 621 w 647"/>
                <a:gd name="T81" fmla="*/ 250 h 658"/>
                <a:gd name="T82" fmla="*/ 636 w 647"/>
                <a:gd name="T83" fmla="*/ 277 h 658"/>
                <a:gd name="T84" fmla="*/ 647 w 647"/>
                <a:gd name="T85" fmla="*/ 325 h 658"/>
                <a:gd name="T86" fmla="*/ 642 w 647"/>
                <a:gd name="T87" fmla="*/ 371 h 658"/>
                <a:gd name="T88" fmla="*/ 630 w 647"/>
                <a:gd name="T89" fmla="*/ 406 h 658"/>
                <a:gd name="T90" fmla="*/ 609 w 647"/>
                <a:gd name="T91" fmla="*/ 445 h 658"/>
                <a:gd name="T92" fmla="*/ 559 w 647"/>
                <a:gd name="T93" fmla="*/ 500 h 658"/>
                <a:gd name="T94" fmla="*/ 347 w 647"/>
                <a:gd name="T9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7" h="658">
                  <a:moveTo>
                    <a:pt x="386" y="516"/>
                  </a:moveTo>
                  <a:lnTo>
                    <a:pt x="459" y="464"/>
                  </a:lnTo>
                  <a:lnTo>
                    <a:pt x="471" y="454"/>
                  </a:lnTo>
                  <a:lnTo>
                    <a:pt x="483" y="444"/>
                  </a:lnTo>
                  <a:lnTo>
                    <a:pt x="495" y="434"/>
                  </a:lnTo>
                  <a:lnTo>
                    <a:pt x="504" y="425"/>
                  </a:lnTo>
                  <a:lnTo>
                    <a:pt x="512" y="415"/>
                  </a:lnTo>
                  <a:lnTo>
                    <a:pt x="519" y="405"/>
                  </a:lnTo>
                  <a:lnTo>
                    <a:pt x="526" y="397"/>
                  </a:lnTo>
                  <a:lnTo>
                    <a:pt x="530" y="387"/>
                  </a:lnTo>
                  <a:lnTo>
                    <a:pt x="533" y="378"/>
                  </a:lnTo>
                  <a:lnTo>
                    <a:pt x="535" y="368"/>
                  </a:lnTo>
                  <a:lnTo>
                    <a:pt x="536" y="360"/>
                  </a:lnTo>
                  <a:lnTo>
                    <a:pt x="535" y="350"/>
                  </a:lnTo>
                  <a:lnTo>
                    <a:pt x="534" y="341"/>
                  </a:lnTo>
                  <a:lnTo>
                    <a:pt x="531" y="332"/>
                  </a:lnTo>
                  <a:lnTo>
                    <a:pt x="526" y="322"/>
                  </a:lnTo>
                  <a:lnTo>
                    <a:pt x="520" y="313"/>
                  </a:lnTo>
                  <a:lnTo>
                    <a:pt x="514" y="306"/>
                  </a:lnTo>
                  <a:lnTo>
                    <a:pt x="508" y="300"/>
                  </a:lnTo>
                  <a:lnTo>
                    <a:pt x="501" y="295"/>
                  </a:lnTo>
                  <a:lnTo>
                    <a:pt x="493" y="291"/>
                  </a:lnTo>
                  <a:lnTo>
                    <a:pt x="485" y="287"/>
                  </a:lnTo>
                  <a:lnTo>
                    <a:pt x="477" y="285"/>
                  </a:lnTo>
                  <a:lnTo>
                    <a:pt x="467" y="284"/>
                  </a:lnTo>
                  <a:lnTo>
                    <a:pt x="458" y="284"/>
                  </a:lnTo>
                  <a:lnTo>
                    <a:pt x="447" y="285"/>
                  </a:lnTo>
                  <a:lnTo>
                    <a:pt x="436" y="287"/>
                  </a:lnTo>
                  <a:lnTo>
                    <a:pt x="425" y="291"/>
                  </a:lnTo>
                  <a:lnTo>
                    <a:pt x="413" y="295"/>
                  </a:lnTo>
                  <a:lnTo>
                    <a:pt x="401" y="301"/>
                  </a:lnTo>
                  <a:lnTo>
                    <a:pt x="388" y="308"/>
                  </a:lnTo>
                  <a:lnTo>
                    <a:pt x="375" y="316"/>
                  </a:lnTo>
                  <a:lnTo>
                    <a:pt x="361" y="326"/>
                  </a:lnTo>
                  <a:lnTo>
                    <a:pt x="286" y="380"/>
                  </a:lnTo>
                  <a:lnTo>
                    <a:pt x="386" y="516"/>
                  </a:lnTo>
                  <a:close/>
                  <a:moveTo>
                    <a:pt x="300" y="255"/>
                  </a:moveTo>
                  <a:lnTo>
                    <a:pt x="312" y="247"/>
                  </a:lnTo>
                  <a:lnTo>
                    <a:pt x="323" y="238"/>
                  </a:lnTo>
                  <a:lnTo>
                    <a:pt x="332" y="229"/>
                  </a:lnTo>
                  <a:lnTo>
                    <a:pt x="341" y="220"/>
                  </a:lnTo>
                  <a:lnTo>
                    <a:pt x="347" y="212"/>
                  </a:lnTo>
                  <a:lnTo>
                    <a:pt x="353" y="203"/>
                  </a:lnTo>
                  <a:lnTo>
                    <a:pt x="358" y="195"/>
                  </a:lnTo>
                  <a:lnTo>
                    <a:pt x="362" y="186"/>
                  </a:lnTo>
                  <a:lnTo>
                    <a:pt x="364" y="179"/>
                  </a:lnTo>
                  <a:lnTo>
                    <a:pt x="365" y="170"/>
                  </a:lnTo>
                  <a:lnTo>
                    <a:pt x="366" y="163"/>
                  </a:lnTo>
                  <a:lnTo>
                    <a:pt x="366" y="155"/>
                  </a:lnTo>
                  <a:lnTo>
                    <a:pt x="364" y="148"/>
                  </a:lnTo>
                  <a:lnTo>
                    <a:pt x="362" y="141"/>
                  </a:lnTo>
                  <a:lnTo>
                    <a:pt x="359" y="133"/>
                  </a:lnTo>
                  <a:lnTo>
                    <a:pt x="354" y="127"/>
                  </a:lnTo>
                  <a:lnTo>
                    <a:pt x="348" y="119"/>
                  </a:lnTo>
                  <a:lnTo>
                    <a:pt x="342" y="113"/>
                  </a:lnTo>
                  <a:lnTo>
                    <a:pt x="335" y="108"/>
                  </a:lnTo>
                  <a:lnTo>
                    <a:pt x="328" y="104"/>
                  </a:lnTo>
                  <a:lnTo>
                    <a:pt x="320" y="101"/>
                  </a:lnTo>
                  <a:lnTo>
                    <a:pt x="312" y="99"/>
                  </a:lnTo>
                  <a:lnTo>
                    <a:pt x="304" y="98"/>
                  </a:lnTo>
                  <a:lnTo>
                    <a:pt x="296" y="99"/>
                  </a:lnTo>
                  <a:lnTo>
                    <a:pt x="286" y="100"/>
                  </a:lnTo>
                  <a:lnTo>
                    <a:pt x="277" y="102"/>
                  </a:lnTo>
                  <a:lnTo>
                    <a:pt x="267" y="105"/>
                  </a:lnTo>
                  <a:lnTo>
                    <a:pt x="257" y="110"/>
                  </a:lnTo>
                  <a:lnTo>
                    <a:pt x="246" y="115"/>
                  </a:lnTo>
                  <a:lnTo>
                    <a:pt x="235" y="122"/>
                  </a:lnTo>
                  <a:lnTo>
                    <a:pt x="224" y="129"/>
                  </a:lnTo>
                  <a:lnTo>
                    <a:pt x="212" y="137"/>
                  </a:lnTo>
                  <a:lnTo>
                    <a:pt x="146" y="186"/>
                  </a:lnTo>
                  <a:lnTo>
                    <a:pt x="232" y="305"/>
                  </a:lnTo>
                  <a:lnTo>
                    <a:pt x="300" y="255"/>
                  </a:lnTo>
                  <a:close/>
                  <a:moveTo>
                    <a:pt x="156" y="68"/>
                  </a:moveTo>
                  <a:lnTo>
                    <a:pt x="179" y="51"/>
                  </a:lnTo>
                  <a:lnTo>
                    <a:pt x="202" y="36"/>
                  </a:lnTo>
                  <a:lnTo>
                    <a:pt x="225" y="25"/>
                  </a:lnTo>
                  <a:lnTo>
                    <a:pt x="246" y="15"/>
                  </a:lnTo>
                  <a:lnTo>
                    <a:pt x="266" y="9"/>
                  </a:lnTo>
                  <a:lnTo>
                    <a:pt x="286" y="3"/>
                  </a:lnTo>
                  <a:lnTo>
                    <a:pt x="307" y="0"/>
                  </a:lnTo>
                  <a:lnTo>
                    <a:pt x="327" y="0"/>
                  </a:lnTo>
                  <a:lnTo>
                    <a:pt x="343" y="0"/>
                  </a:lnTo>
                  <a:lnTo>
                    <a:pt x="359" y="2"/>
                  </a:lnTo>
                  <a:lnTo>
                    <a:pt x="374" y="5"/>
                  </a:lnTo>
                  <a:lnTo>
                    <a:pt x="390" y="11"/>
                  </a:lnTo>
                  <a:lnTo>
                    <a:pt x="397" y="15"/>
                  </a:lnTo>
                  <a:lnTo>
                    <a:pt x="404" y="18"/>
                  </a:lnTo>
                  <a:lnTo>
                    <a:pt x="411" y="24"/>
                  </a:lnTo>
                  <a:lnTo>
                    <a:pt x="418" y="28"/>
                  </a:lnTo>
                  <a:lnTo>
                    <a:pt x="425" y="33"/>
                  </a:lnTo>
                  <a:lnTo>
                    <a:pt x="431" y="39"/>
                  </a:lnTo>
                  <a:lnTo>
                    <a:pt x="437" y="46"/>
                  </a:lnTo>
                  <a:lnTo>
                    <a:pt x="443" y="53"/>
                  </a:lnTo>
                  <a:lnTo>
                    <a:pt x="448" y="62"/>
                  </a:lnTo>
                  <a:lnTo>
                    <a:pt x="452" y="70"/>
                  </a:lnTo>
                  <a:lnTo>
                    <a:pt x="457" y="79"/>
                  </a:lnTo>
                  <a:lnTo>
                    <a:pt x="460" y="87"/>
                  </a:lnTo>
                  <a:lnTo>
                    <a:pt x="462" y="96"/>
                  </a:lnTo>
                  <a:lnTo>
                    <a:pt x="463" y="105"/>
                  </a:lnTo>
                  <a:lnTo>
                    <a:pt x="464" y="114"/>
                  </a:lnTo>
                  <a:lnTo>
                    <a:pt x="464" y="124"/>
                  </a:lnTo>
                  <a:lnTo>
                    <a:pt x="464" y="133"/>
                  </a:lnTo>
                  <a:lnTo>
                    <a:pt x="463" y="143"/>
                  </a:lnTo>
                  <a:lnTo>
                    <a:pt x="461" y="152"/>
                  </a:lnTo>
                  <a:lnTo>
                    <a:pt x="459" y="162"/>
                  </a:lnTo>
                  <a:lnTo>
                    <a:pt x="452" y="180"/>
                  </a:lnTo>
                  <a:lnTo>
                    <a:pt x="445" y="199"/>
                  </a:lnTo>
                  <a:lnTo>
                    <a:pt x="465" y="196"/>
                  </a:lnTo>
                  <a:lnTo>
                    <a:pt x="487" y="194"/>
                  </a:lnTo>
                  <a:lnTo>
                    <a:pt x="498" y="194"/>
                  </a:lnTo>
                  <a:lnTo>
                    <a:pt x="510" y="194"/>
                  </a:lnTo>
                  <a:lnTo>
                    <a:pt x="521" y="196"/>
                  </a:lnTo>
                  <a:lnTo>
                    <a:pt x="532" y="197"/>
                  </a:lnTo>
                  <a:lnTo>
                    <a:pt x="544" y="200"/>
                  </a:lnTo>
                  <a:lnTo>
                    <a:pt x="554" y="203"/>
                  </a:lnTo>
                  <a:lnTo>
                    <a:pt x="565" y="208"/>
                  </a:lnTo>
                  <a:lnTo>
                    <a:pt x="576" y="213"/>
                  </a:lnTo>
                  <a:lnTo>
                    <a:pt x="586" y="219"/>
                  </a:lnTo>
                  <a:lnTo>
                    <a:pt x="596" y="226"/>
                  </a:lnTo>
                  <a:lnTo>
                    <a:pt x="605" y="233"/>
                  </a:lnTo>
                  <a:lnTo>
                    <a:pt x="614" y="243"/>
                  </a:lnTo>
                  <a:lnTo>
                    <a:pt x="617" y="246"/>
                  </a:lnTo>
                  <a:lnTo>
                    <a:pt x="621" y="250"/>
                  </a:lnTo>
                  <a:lnTo>
                    <a:pt x="624" y="254"/>
                  </a:lnTo>
                  <a:lnTo>
                    <a:pt x="629" y="262"/>
                  </a:lnTo>
                  <a:lnTo>
                    <a:pt x="636" y="277"/>
                  </a:lnTo>
                  <a:lnTo>
                    <a:pt x="642" y="293"/>
                  </a:lnTo>
                  <a:lnTo>
                    <a:pt x="646" y="309"/>
                  </a:lnTo>
                  <a:lnTo>
                    <a:pt x="647" y="325"/>
                  </a:lnTo>
                  <a:lnTo>
                    <a:pt x="647" y="341"/>
                  </a:lnTo>
                  <a:lnTo>
                    <a:pt x="645" y="356"/>
                  </a:lnTo>
                  <a:lnTo>
                    <a:pt x="642" y="371"/>
                  </a:lnTo>
                  <a:lnTo>
                    <a:pt x="637" y="386"/>
                  </a:lnTo>
                  <a:lnTo>
                    <a:pt x="634" y="397"/>
                  </a:lnTo>
                  <a:lnTo>
                    <a:pt x="630" y="406"/>
                  </a:lnTo>
                  <a:lnTo>
                    <a:pt x="626" y="416"/>
                  </a:lnTo>
                  <a:lnTo>
                    <a:pt x="620" y="426"/>
                  </a:lnTo>
                  <a:lnTo>
                    <a:pt x="609" y="445"/>
                  </a:lnTo>
                  <a:lnTo>
                    <a:pt x="595" y="463"/>
                  </a:lnTo>
                  <a:lnTo>
                    <a:pt x="578" y="482"/>
                  </a:lnTo>
                  <a:lnTo>
                    <a:pt x="559" y="500"/>
                  </a:lnTo>
                  <a:lnTo>
                    <a:pt x="536" y="519"/>
                  </a:lnTo>
                  <a:lnTo>
                    <a:pt x="511" y="538"/>
                  </a:lnTo>
                  <a:lnTo>
                    <a:pt x="347" y="658"/>
                  </a:lnTo>
                  <a:lnTo>
                    <a:pt x="0" y="181"/>
                  </a:lnTo>
                  <a:lnTo>
                    <a:pt x="156" y="68"/>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4" name="Freeform 219"/>
            <p:cNvSpPr>
              <a:spLocks/>
            </p:cNvSpPr>
            <p:nvPr userDrawn="1"/>
          </p:nvSpPr>
          <p:spPr bwMode="auto">
            <a:xfrm>
              <a:off x="5093" y="3966"/>
              <a:ext cx="60" cy="62"/>
            </a:xfrm>
            <a:custGeom>
              <a:avLst/>
              <a:gdLst>
                <a:gd name="T0" fmla="*/ 250 w 597"/>
                <a:gd name="T1" fmla="*/ 0 h 623"/>
                <a:gd name="T2" fmla="*/ 212 w 597"/>
                <a:gd name="T3" fmla="*/ 138 h 623"/>
                <a:gd name="T4" fmla="*/ 174 w 597"/>
                <a:gd name="T5" fmla="*/ 170 h 623"/>
                <a:gd name="T6" fmla="*/ 144 w 597"/>
                <a:gd name="T7" fmla="*/ 205 h 623"/>
                <a:gd name="T8" fmla="*/ 123 w 597"/>
                <a:gd name="T9" fmla="*/ 241 h 623"/>
                <a:gd name="T10" fmla="*/ 115 w 597"/>
                <a:gd name="T11" fmla="*/ 260 h 623"/>
                <a:gd name="T12" fmla="*/ 110 w 597"/>
                <a:gd name="T13" fmla="*/ 281 h 623"/>
                <a:gd name="T14" fmla="*/ 107 w 597"/>
                <a:gd name="T15" fmla="*/ 300 h 623"/>
                <a:gd name="T16" fmla="*/ 106 w 597"/>
                <a:gd name="T17" fmla="*/ 320 h 623"/>
                <a:gd name="T18" fmla="*/ 107 w 597"/>
                <a:gd name="T19" fmla="*/ 340 h 623"/>
                <a:gd name="T20" fmla="*/ 110 w 597"/>
                <a:gd name="T21" fmla="*/ 360 h 623"/>
                <a:gd name="T22" fmla="*/ 115 w 597"/>
                <a:gd name="T23" fmla="*/ 380 h 623"/>
                <a:gd name="T24" fmla="*/ 123 w 597"/>
                <a:gd name="T25" fmla="*/ 401 h 623"/>
                <a:gd name="T26" fmla="*/ 146 w 597"/>
                <a:gd name="T27" fmla="*/ 440 h 623"/>
                <a:gd name="T28" fmla="*/ 177 w 597"/>
                <a:gd name="T29" fmla="*/ 474 h 623"/>
                <a:gd name="T30" fmla="*/ 194 w 597"/>
                <a:gd name="T31" fmla="*/ 488 h 623"/>
                <a:gd name="T32" fmla="*/ 211 w 597"/>
                <a:gd name="T33" fmla="*/ 500 h 623"/>
                <a:gd name="T34" fmla="*/ 229 w 597"/>
                <a:gd name="T35" fmla="*/ 509 h 623"/>
                <a:gd name="T36" fmla="*/ 248 w 597"/>
                <a:gd name="T37" fmla="*/ 516 h 623"/>
                <a:gd name="T38" fmla="*/ 267 w 597"/>
                <a:gd name="T39" fmla="*/ 521 h 623"/>
                <a:gd name="T40" fmla="*/ 288 w 597"/>
                <a:gd name="T41" fmla="*/ 524 h 623"/>
                <a:gd name="T42" fmla="*/ 307 w 597"/>
                <a:gd name="T43" fmla="*/ 525 h 623"/>
                <a:gd name="T44" fmla="*/ 328 w 597"/>
                <a:gd name="T45" fmla="*/ 523 h 623"/>
                <a:gd name="T46" fmla="*/ 370 w 597"/>
                <a:gd name="T47" fmla="*/ 515 h 623"/>
                <a:gd name="T48" fmla="*/ 411 w 597"/>
                <a:gd name="T49" fmla="*/ 496 h 623"/>
                <a:gd name="T50" fmla="*/ 454 w 597"/>
                <a:gd name="T51" fmla="*/ 470 h 623"/>
                <a:gd name="T52" fmla="*/ 381 w 597"/>
                <a:gd name="T53" fmla="*/ 351 h 623"/>
                <a:gd name="T54" fmla="*/ 220 w 597"/>
                <a:gd name="T55" fmla="*/ 353 h 623"/>
                <a:gd name="T56" fmla="*/ 459 w 597"/>
                <a:gd name="T57" fmla="*/ 286 h 623"/>
                <a:gd name="T58" fmla="*/ 597 w 597"/>
                <a:gd name="T59" fmla="*/ 477 h 623"/>
                <a:gd name="T60" fmla="*/ 492 w 597"/>
                <a:gd name="T61" fmla="*/ 553 h 623"/>
                <a:gd name="T62" fmla="*/ 460 w 597"/>
                <a:gd name="T63" fmla="*/ 572 h 623"/>
                <a:gd name="T64" fmla="*/ 428 w 597"/>
                <a:gd name="T65" fmla="*/ 589 h 623"/>
                <a:gd name="T66" fmla="*/ 396 w 597"/>
                <a:gd name="T67" fmla="*/ 602 h 623"/>
                <a:gd name="T68" fmla="*/ 364 w 597"/>
                <a:gd name="T69" fmla="*/ 612 h 623"/>
                <a:gd name="T70" fmla="*/ 333 w 597"/>
                <a:gd name="T71" fmla="*/ 619 h 623"/>
                <a:gd name="T72" fmla="*/ 303 w 597"/>
                <a:gd name="T73" fmla="*/ 623 h 623"/>
                <a:gd name="T74" fmla="*/ 272 w 597"/>
                <a:gd name="T75" fmla="*/ 623 h 623"/>
                <a:gd name="T76" fmla="*/ 242 w 597"/>
                <a:gd name="T77" fmla="*/ 621 h 623"/>
                <a:gd name="T78" fmla="*/ 213 w 597"/>
                <a:gd name="T79" fmla="*/ 616 h 623"/>
                <a:gd name="T80" fmla="*/ 186 w 597"/>
                <a:gd name="T81" fmla="*/ 607 h 623"/>
                <a:gd name="T82" fmla="*/ 158 w 597"/>
                <a:gd name="T83" fmla="*/ 595 h 623"/>
                <a:gd name="T84" fmla="*/ 132 w 597"/>
                <a:gd name="T85" fmla="*/ 582 h 623"/>
                <a:gd name="T86" fmla="*/ 108 w 597"/>
                <a:gd name="T87" fmla="*/ 565 h 623"/>
                <a:gd name="T88" fmla="*/ 86 w 597"/>
                <a:gd name="T89" fmla="*/ 544 h 623"/>
                <a:gd name="T90" fmla="*/ 63 w 597"/>
                <a:gd name="T91" fmla="*/ 521 h 623"/>
                <a:gd name="T92" fmla="*/ 44 w 597"/>
                <a:gd name="T93" fmla="*/ 495 h 623"/>
                <a:gd name="T94" fmla="*/ 29 w 597"/>
                <a:gd name="T95" fmla="*/ 468 h 623"/>
                <a:gd name="T96" fmla="*/ 18 w 597"/>
                <a:gd name="T97" fmla="*/ 439 h 623"/>
                <a:gd name="T98" fmla="*/ 8 w 597"/>
                <a:gd name="T99" fmla="*/ 410 h 623"/>
                <a:gd name="T100" fmla="*/ 3 w 597"/>
                <a:gd name="T101" fmla="*/ 382 h 623"/>
                <a:gd name="T102" fmla="*/ 0 w 597"/>
                <a:gd name="T103" fmla="*/ 353 h 623"/>
                <a:gd name="T104" fmla="*/ 0 w 597"/>
                <a:gd name="T105" fmla="*/ 323 h 623"/>
                <a:gd name="T106" fmla="*/ 4 w 597"/>
                <a:gd name="T107" fmla="*/ 294 h 623"/>
                <a:gd name="T108" fmla="*/ 10 w 597"/>
                <a:gd name="T109" fmla="*/ 265 h 623"/>
                <a:gd name="T110" fmla="*/ 21 w 597"/>
                <a:gd name="T111" fmla="*/ 236 h 623"/>
                <a:gd name="T112" fmla="*/ 34 w 597"/>
                <a:gd name="T113" fmla="*/ 207 h 623"/>
                <a:gd name="T114" fmla="*/ 50 w 597"/>
                <a:gd name="T115" fmla="*/ 179 h 623"/>
                <a:gd name="T116" fmla="*/ 69 w 597"/>
                <a:gd name="T117" fmla="*/ 152 h 623"/>
                <a:gd name="T118" fmla="*/ 91 w 597"/>
                <a:gd name="T119" fmla="*/ 126 h 623"/>
                <a:gd name="T120" fmla="*/ 118 w 597"/>
                <a:gd name="T121" fmla="*/ 101 h 623"/>
                <a:gd name="T122" fmla="*/ 146 w 597"/>
                <a:gd name="T123" fmla="*/ 7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623">
                  <a:moveTo>
                    <a:pt x="161" y="65"/>
                  </a:moveTo>
                  <a:lnTo>
                    <a:pt x="250" y="0"/>
                  </a:lnTo>
                  <a:lnTo>
                    <a:pt x="304" y="72"/>
                  </a:lnTo>
                  <a:lnTo>
                    <a:pt x="212" y="138"/>
                  </a:lnTo>
                  <a:lnTo>
                    <a:pt x="192" y="154"/>
                  </a:lnTo>
                  <a:lnTo>
                    <a:pt x="174" y="170"/>
                  </a:lnTo>
                  <a:lnTo>
                    <a:pt x="158" y="187"/>
                  </a:lnTo>
                  <a:lnTo>
                    <a:pt x="144" y="205"/>
                  </a:lnTo>
                  <a:lnTo>
                    <a:pt x="132" y="223"/>
                  </a:lnTo>
                  <a:lnTo>
                    <a:pt x="123" y="241"/>
                  </a:lnTo>
                  <a:lnTo>
                    <a:pt x="119" y="251"/>
                  </a:lnTo>
                  <a:lnTo>
                    <a:pt x="115" y="260"/>
                  </a:lnTo>
                  <a:lnTo>
                    <a:pt x="112" y="270"/>
                  </a:lnTo>
                  <a:lnTo>
                    <a:pt x="110" y="281"/>
                  </a:lnTo>
                  <a:lnTo>
                    <a:pt x="108" y="290"/>
                  </a:lnTo>
                  <a:lnTo>
                    <a:pt x="107" y="300"/>
                  </a:lnTo>
                  <a:lnTo>
                    <a:pt x="106" y="309"/>
                  </a:lnTo>
                  <a:lnTo>
                    <a:pt x="106" y="320"/>
                  </a:lnTo>
                  <a:lnTo>
                    <a:pt x="106" y="329"/>
                  </a:lnTo>
                  <a:lnTo>
                    <a:pt x="107" y="340"/>
                  </a:lnTo>
                  <a:lnTo>
                    <a:pt x="108" y="350"/>
                  </a:lnTo>
                  <a:lnTo>
                    <a:pt x="110" y="360"/>
                  </a:lnTo>
                  <a:lnTo>
                    <a:pt x="112" y="370"/>
                  </a:lnTo>
                  <a:lnTo>
                    <a:pt x="115" y="380"/>
                  </a:lnTo>
                  <a:lnTo>
                    <a:pt x="119" y="390"/>
                  </a:lnTo>
                  <a:lnTo>
                    <a:pt x="123" y="401"/>
                  </a:lnTo>
                  <a:lnTo>
                    <a:pt x="134" y="421"/>
                  </a:lnTo>
                  <a:lnTo>
                    <a:pt x="146" y="440"/>
                  </a:lnTo>
                  <a:lnTo>
                    <a:pt x="161" y="458"/>
                  </a:lnTo>
                  <a:lnTo>
                    <a:pt x="177" y="474"/>
                  </a:lnTo>
                  <a:lnTo>
                    <a:pt x="186" y="482"/>
                  </a:lnTo>
                  <a:lnTo>
                    <a:pt x="194" y="488"/>
                  </a:lnTo>
                  <a:lnTo>
                    <a:pt x="203" y="494"/>
                  </a:lnTo>
                  <a:lnTo>
                    <a:pt x="211" y="500"/>
                  </a:lnTo>
                  <a:lnTo>
                    <a:pt x="221" y="504"/>
                  </a:lnTo>
                  <a:lnTo>
                    <a:pt x="229" y="509"/>
                  </a:lnTo>
                  <a:lnTo>
                    <a:pt x="239" y="512"/>
                  </a:lnTo>
                  <a:lnTo>
                    <a:pt x="248" y="516"/>
                  </a:lnTo>
                  <a:lnTo>
                    <a:pt x="258" y="519"/>
                  </a:lnTo>
                  <a:lnTo>
                    <a:pt x="267" y="521"/>
                  </a:lnTo>
                  <a:lnTo>
                    <a:pt x="277" y="523"/>
                  </a:lnTo>
                  <a:lnTo>
                    <a:pt x="288" y="524"/>
                  </a:lnTo>
                  <a:lnTo>
                    <a:pt x="297" y="525"/>
                  </a:lnTo>
                  <a:lnTo>
                    <a:pt x="307" y="525"/>
                  </a:lnTo>
                  <a:lnTo>
                    <a:pt x="317" y="524"/>
                  </a:lnTo>
                  <a:lnTo>
                    <a:pt x="328" y="523"/>
                  </a:lnTo>
                  <a:lnTo>
                    <a:pt x="348" y="520"/>
                  </a:lnTo>
                  <a:lnTo>
                    <a:pt x="370" y="515"/>
                  </a:lnTo>
                  <a:lnTo>
                    <a:pt x="391" y="506"/>
                  </a:lnTo>
                  <a:lnTo>
                    <a:pt x="411" y="496"/>
                  </a:lnTo>
                  <a:lnTo>
                    <a:pt x="432" y="485"/>
                  </a:lnTo>
                  <a:lnTo>
                    <a:pt x="454" y="470"/>
                  </a:lnTo>
                  <a:lnTo>
                    <a:pt x="463" y="463"/>
                  </a:lnTo>
                  <a:lnTo>
                    <a:pt x="381" y="351"/>
                  </a:lnTo>
                  <a:lnTo>
                    <a:pt x="275" y="429"/>
                  </a:lnTo>
                  <a:lnTo>
                    <a:pt x="220" y="353"/>
                  </a:lnTo>
                  <a:lnTo>
                    <a:pt x="408" y="217"/>
                  </a:lnTo>
                  <a:lnTo>
                    <a:pt x="459" y="286"/>
                  </a:lnTo>
                  <a:lnTo>
                    <a:pt x="541" y="400"/>
                  </a:lnTo>
                  <a:lnTo>
                    <a:pt x="597" y="477"/>
                  </a:lnTo>
                  <a:lnTo>
                    <a:pt x="508" y="541"/>
                  </a:lnTo>
                  <a:lnTo>
                    <a:pt x="492" y="553"/>
                  </a:lnTo>
                  <a:lnTo>
                    <a:pt x="476" y="563"/>
                  </a:lnTo>
                  <a:lnTo>
                    <a:pt x="460" y="572"/>
                  </a:lnTo>
                  <a:lnTo>
                    <a:pt x="444" y="582"/>
                  </a:lnTo>
                  <a:lnTo>
                    <a:pt x="428" y="589"/>
                  </a:lnTo>
                  <a:lnTo>
                    <a:pt x="412" y="596"/>
                  </a:lnTo>
                  <a:lnTo>
                    <a:pt x="396" y="602"/>
                  </a:lnTo>
                  <a:lnTo>
                    <a:pt x="380" y="607"/>
                  </a:lnTo>
                  <a:lnTo>
                    <a:pt x="364" y="612"/>
                  </a:lnTo>
                  <a:lnTo>
                    <a:pt x="349" y="616"/>
                  </a:lnTo>
                  <a:lnTo>
                    <a:pt x="333" y="619"/>
                  </a:lnTo>
                  <a:lnTo>
                    <a:pt x="317" y="621"/>
                  </a:lnTo>
                  <a:lnTo>
                    <a:pt x="303" y="623"/>
                  </a:lnTo>
                  <a:lnTo>
                    <a:pt x="287" y="623"/>
                  </a:lnTo>
                  <a:lnTo>
                    <a:pt x="272" y="623"/>
                  </a:lnTo>
                  <a:lnTo>
                    <a:pt x="257" y="623"/>
                  </a:lnTo>
                  <a:lnTo>
                    <a:pt x="242" y="621"/>
                  </a:lnTo>
                  <a:lnTo>
                    <a:pt x="228" y="619"/>
                  </a:lnTo>
                  <a:lnTo>
                    <a:pt x="213" y="616"/>
                  </a:lnTo>
                  <a:lnTo>
                    <a:pt x="199" y="611"/>
                  </a:lnTo>
                  <a:lnTo>
                    <a:pt x="186" y="607"/>
                  </a:lnTo>
                  <a:lnTo>
                    <a:pt x="172" y="602"/>
                  </a:lnTo>
                  <a:lnTo>
                    <a:pt x="158" y="595"/>
                  </a:lnTo>
                  <a:lnTo>
                    <a:pt x="145" y="589"/>
                  </a:lnTo>
                  <a:lnTo>
                    <a:pt x="132" y="582"/>
                  </a:lnTo>
                  <a:lnTo>
                    <a:pt x="121" y="573"/>
                  </a:lnTo>
                  <a:lnTo>
                    <a:pt x="108" y="565"/>
                  </a:lnTo>
                  <a:lnTo>
                    <a:pt x="96" y="555"/>
                  </a:lnTo>
                  <a:lnTo>
                    <a:pt x="86" y="544"/>
                  </a:lnTo>
                  <a:lnTo>
                    <a:pt x="74" y="533"/>
                  </a:lnTo>
                  <a:lnTo>
                    <a:pt x="63" y="521"/>
                  </a:lnTo>
                  <a:lnTo>
                    <a:pt x="54" y="509"/>
                  </a:lnTo>
                  <a:lnTo>
                    <a:pt x="44" y="495"/>
                  </a:lnTo>
                  <a:lnTo>
                    <a:pt x="37" y="482"/>
                  </a:lnTo>
                  <a:lnTo>
                    <a:pt x="29" y="468"/>
                  </a:lnTo>
                  <a:lnTo>
                    <a:pt x="23" y="454"/>
                  </a:lnTo>
                  <a:lnTo>
                    <a:pt x="18" y="439"/>
                  </a:lnTo>
                  <a:lnTo>
                    <a:pt x="12" y="425"/>
                  </a:lnTo>
                  <a:lnTo>
                    <a:pt x="8" y="410"/>
                  </a:lnTo>
                  <a:lnTo>
                    <a:pt x="5" y="396"/>
                  </a:lnTo>
                  <a:lnTo>
                    <a:pt x="3" y="382"/>
                  </a:lnTo>
                  <a:lnTo>
                    <a:pt x="1" y="367"/>
                  </a:lnTo>
                  <a:lnTo>
                    <a:pt x="0" y="353"/>
                  </a:lnTo>
                  <a:lnTo>
                    <a:pt x="0" y="338"/>
                  </a:lnTo>
                  <a:lnTo>
                    <a:pt x="0" y="323"/>
                  </a:lnTo>
                  <a:lnTo>
                    <a:pt x="2" y="308"/>
                  </a:lnTo>
                  <a:lnTo>
                    <a:pt x="4" y="294"/>
                  </a:lnTo>
                  <a:lnTo>
                    <a:pt x="7" y="279"/>
                  </a:lnTo>
                  <a:lnTo>
                    <a:pt x="10" y="265"/>
                  </a:lnTo>
                  <a:lnTo>
                    <a:pt x="14" y="250"/>
                  </a:lnTo>
                  <a:lnTo>
                    <a:pt x="21" y="236"/>
                  </a:lnTo>
                  <a:lnTo>
                    <a:pt x="26" y="222"/>
                  </a:lnTo>
                  <a:lnTo>
                    <a:pt x="34" y="207"/>
                  </a:lnTo>
                  <a:lnTo>
                    <a:pt x="41" y="193"/>
                  </a:lnTo>
                  <a:lnTo>
                    <a:pt x="50" y="179"/>
                  </a:lnTo>
                  <a:lnTo>
                    <a:pt x="59" y="166"/>
                  </a:lnTo>
                  <a:lnTo>
                    <a:pt x="69" y="152"/>
                  </a:lnTo>
                  <a:lnTo>
                    <a:pt x="79" y="139"/>
                  </a:lnTo>
                  <a:lnTo>
                    <a:pt x="91" y="126"/>
                  </a:lnTo>
                  <a:lnTo>
                    <a:pt x="104" y="112"/>
                  </a:lnTo>
                  <a:lnTo>
                    <a:pt x="118" y="101"/>
                  </a:lnTo>
                  <a:lnTo>
                    <a:pt x="131" y="88"/>
                  </a:lnTo>
                  <a:lnTo>
                    <a:pt x="146" y="76"/>
                  </a:lnTo>
                  <a:lnTo>
                    <a:pt x="161" y="6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5" name="Freeform 220"/>
            <p:cNvSpPr>
              <a:spLocks noEditPoints="1"/>
            </p:cNvSpPr>
            <p:nvPr userDrawn="1"/>
          </p:nvSpPr>
          <p:spPr bwMode="auto">
            <a:xfrm>
              <a:off x="5253" y="3868"/>
              <a:ext cx="65" cy="66"/>
            </a:xfrm>
            <a:custGeom>
              <a:avLst/>
              <a:gdLst>
                <a:gd name="T0" fmla="*/ 175 w 646"/>
                <a:gd name="T1" fmla="*/ 204 h 657"/>
                <a:gd name="T2" fmla="*/ 142 w 646"/>
                <a:gd name="T3" fmla="*/ 233 h 657"/>
                <a:gd name="T4" fmla="*/ 121 w 646"/>
                <a:gd name="T5" fmla="*/ 262 h 657"/>
                <a:gd name="T6" fmla="*/ 111 w 646"/>
                <a:gd name="T7" fmla="*/ 289 h 657"/>
                <a:gd name="T8" fmla="*/ 112 w 646"/>
                <a:gd name="T9" fmla="*/ 317 h 657"/>
                <a:gd name="T10" fmla="*/ 126 w 646"/>
                <a:gd name="T11" fmla="*/ 345 h 657"/>
                <a:gd name="T12" fmla="*/ 145 w 646"/>
                <a:gd name="T13" fmla="*/ 363 h 657"/>
                <a:gd name="T14" fmla="*/ 170 w 646"/>
                <a:gd name="T15" fmla="*/ 372 h 657"/>
                <a:gd name="T16" fmla="*/ 200 w 646"/>
                <a:gd name="T17" fmla="*/ 372 h 657"/>
                <a:gd name="T18" fmla="*/ 234 w 646"/>
                <a:gd name="T19" fmla="*/ 363 h 657"/>
                <a:gd name="T20" fmla="*/ 272 w 646"/>
                <a:gd name="T21" fmla="*/ 342 h 657"/>
                <a:gd name="T22" fmla="*/ 260 w 646"/>
                <a:gd name="T23" fmla="*/ 142 h 657"/>
                <a:gd name="T24" fmla="*/ 324 w 646"/>
                <a:gd name="T25" fmla="*/ 420 h 657"/>
                <a:gd name="T26" fmla="*/ 299 w 646"/>
                <a:gd name="T27" fmla="*/ 446 h 657"/>
                <a:gd name="T28" fmla="*/ 285 w 646"/>
                <a:gd name="T29" fmla="*/ 471 h 657"/>
                <a:gd name="T30" fmla="*/ 280 w 646"/>
                <a:gd name="T31" fmla="*/ 495 h 657"/>
                <a:gd name="T32" fmla="*/ 285 w 646"/>
                <a:gd name="T33" fmla="*/ 517 h 657"/>
                <a:gd name="T34" fmla="*/ 298 w 646"/>
                <a:gd name="T35" fmla="*/ 538 h 657"/>
                <a:gd name="T36" fmla="*/ 319 w 646"/>
                <a:gd name="T37" fmla="*/ 554 h 657"/>
                <a:gd name="T38" fmla="*/ 342 w 646"/>
                <a:gd name="T39" fmla="*/ 560 h 657"/>
                <a:gd name="T40" fmla="*/ 370 w 646"/>
                <a:gd name="T41" fmla="*/ 555 h 657"/>
                <a:gd name="T42" fmla="*/ 400 w 646"/>
                <a:gd name="T43" fmla="*/ 543 h 657"/>
                <a:gd name="T44" fmla="*/ 435 w 646"/>
                <a:gd name="T45" fmla="*/ 520 h 657"/>
                <a:gd name="T46" fmla="*/ 346 w 646"/>
                <a:gd name="T47" fmla="*/ 402 h 657"/>
                <a:gd name="T48" fmla="*/ 444 w 646"/>
                <a:gd name="T49" fmla="*/ 621 h 657"/>
                <a:gd name="T50" fmla="*/ 379 w 646"/>
                <a:gd name="T51" fmla="*/ 650 h 657"/>
                <a:gd name="T52" fmla="*/ 320 w 646"/>
                <a:gd name="T53" fmla="*/ 657 h 657"/>
                <a:gd name="T54" fmla="*/ 273 w 646"/>
                <a:gd name="T55" fmla="*/ 652 h 657"/>
                <a:gd name="T56" fmla="*/ 242 w 646"/>
                <a:gd name="T57" fmla="*/ 639 h 657"/>
                <a:gd name="T58" fmla="*/ 222 w 646"/>
                <a:gd name="T59" fmla="*/ 625 h 657"/>
                <a:gd name="T60" fmla="*/ 204 w 646"/>
                <a:gd name="T61" fmla="*/ 604 h 657"/>
                <a:gd name="T62" fmla="*/ 190 w 646"/>
                <a:gd name="T63" fmla="*/ 580 h 657"/>
                <a:gd name="T64" fmla="*/ 184 w 646"/>
                <a:gd name="T65" fmla="*/ 553 h 657"/>
                <a:gd name="T66" fmla="*/ 183 w 646"/>
                <a:gd name="T67" fmla="*/ 525 h 657"/>
                <a:gd name="T68" fmla="*/ 188 w 646"/>
                <a:gd name="T69" fmla="*/ 497 h 657"/>
                <a:gd name="T70" fmla="*/ 181 w 646"/>
                <a:gd name="T71" fmla="*/ 463 h 657"/>
                <a:gd name="T72" fmla="*/ 137 w 646"/>
                <a:gd name="T73" fmla="*/ 464 h 657"/>
                <a:gd name="T74" fmla="*/ 103 w 646"/>
                <a:gd name="T75" fmla="*/ 458 h 657"/>
                <a:gd name="T76" fmla="*/ 71 w 646"/>
                <a:gd name="T77" fmla="*/ 445 h 657"/>
                <a:gd name="T78" fmla="*/ 41 w 646"/>
                <a:gd name="T79" fmla="*/ 425 h 657"/>
                <a:gd name="T80" fmla="*/ 25 w 646"/>
                <a:gd name="T81" fmla="*/ 408 h 657"/>
                <a:gd name="T82" fmla="*/ 9 w 646"/>
                <a:gd name="T83" fmla="*/ 381 h 657"/>
                <a:gd name="T84" fmla="*/ 0 w 646"/>
                <a:gd name="T85" fmla="*/ 333 h 657"/>
                <a:gd name="T86" fmla="*/ 5 w 646"/>
                <a:gd name="T87" fmla="*/ 286 h 657"/>
                <a:gd name="T88" fmla="*/ 17 w 646"/>
                <a:gd name="T89" fmla="*/ 251 h 657"/>
                <a:gd name="T90" fmla="*/ 38 w 646"/>
                <a:gd name="T91" fmla="*/ 213 h 657"/>
                <a:gd name="T92" fmla="*/ 88 w 646"/>
                <a:gd name="T93" fmla="*/ 158 h 657"/>
                <a:gd name="T94" fmla="*/ 299 w 646"/>
                <a:gd name="T95"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7">
                  <a:moveTo>
                    <a:pt x="260" y="142"/>
                  </a:moveTo>
                  <a:lnTo>
                    <a:pt x="188" y="194"/>
                  </a:lnTo>
                  <a:lnTo>
                    <a:pt x="175" y="204"/>
                  </a:lnTo>
                  <a:lnTo>
                    <a:pt x="163" y="214"/>
                  </a:lnTo>
                  <a:lnTo>
                    <a:pt x="152" y="223"/>
                  </a:lnTo>
                  <a:lnTo>
                    <a:pt x="142" y="233"/>
                  </a:lnTo>
                  <a:lnTo>
                    <a:pt x="134" y="243"/>
                  </a:lnTo>
                  <a:lnTo>
                    <a:pt x="127" y="252"/>
                  </a:lnTo>
                  <a:lnTo>
                    <a:pt x="121" y="262"/>
                  </a:lnTo>
                  <a:lnTo>
                    <a:pt x="117" y="270"/>
                  </a:lnTo>
                  <a:lnTo>
                    <a:pt x="113" y="280"/>
                  </a:lnTo>
                  <a:lnTo>
                    <a:pt x="111" y="289"/>
                  </a:lnTo>
                  <a:lnTo>
                    <a:pt x="110" y="299"/>
                  </a:lnTo>
                  <a:lnTo>
                    <a:pt x="110" y="308"/>
                  </a:lnTo>
                  <a:lnTo>
                    <a:pt x="112" y="317"/>
                  </a:lnTo>
                  <a:lnTo>
                    <a:pt x="116" y="327"/>
                  </a:lnTo>
                  <a:lnTo>
                    <a:pt x="121" y="335"/>
                  </a:lnTo>
                  <a:lnTo>
                    <a:pt x="126" y="345"/>
                  </a:lnTo>
                  <a:lnTo>
                    <a:pt x="133" y="352"/>
                  </a:lnTo>
                  <a:lnTo>
                    <a:pt x="139" y="358"/>
                  </a:lnTo>
                  <a:lnTo>
                    <a:pt x="145" y="363"/>
                  </a:lnTo>
                  <a:lnTo>
                    <a:pt x="153" y="367"/>
                  </a:lnTo>
                  <a:lnTo>
                    <a:pt x="161" y="370"/>
                  </a:lnTo>
                  <a:lnTo>
                    <a:pt x="170" y="372"/>
                  </a:lnTo>
                  <a:lnTo>
                    <a:pt x="179" y="373"/>
                  </a:lnTo>
                  <a:lnTo>
                    <a:pt x="189" y="373"/>
                  </a:lnTo>
                  <a:lnTo>
                    <a:pt x="200" y="372"/>
                  </a:lnTo>
                  <a:lnTo>
                    <a:pt x="210" y="370"/>
                  </a:lnTo>
                  <a:lnTo>
                    <a:pt x="222" y="367"/>
                  </a:lnTo>
                  <a:lnTo>
                    <a:pt x="234" y="363"/>
                  </a:lnTo>
                  <a:lnTo>
                    <a:pt x="245" y="358"/>
                  </a:lnTo>
                  <a:lnTo>
                    <a:pt x="258" y="350"/>
                  </a:lnTo>
                  <a:lnTo>
                    <a:pt x="272" y="342"/>
                  </a:lnTo>
                  <a:lnTo>
                    <a:pt x="286" y="332"/>
                  </a:lnTo>
                  <a:lnTo>
                    <a:pt x="360" y="279"/>
                  </a:lnTo>
                  <a:lnTo>
                    <a:pt x="260" y="142"/>
                  </a:lnTo>
                  <a:close/>
                  <a:moveTo>
                    <a:pt x="346" y="402"/>
                  </a:moveTo>
                  <a:lnTo>
                    <a:pt x="335" y="411"/>
                  </a:lnTo>
                  <a:lnTo>
                    <a:pt x="324" y="420"/>
                  </a:lnTo>
                  <a:lnTo>
                    <a:pt x="314" y="429"/>
                  </a:lnTo>
                  <a:lnTo>
                    <a:pt x="306" y="437"/>
                  </a:lnTo>
                  <a:lnTo>
                    <a:pt x="299" y="446"/>
                  </a:lnTo>
                  <a:lnTo>
                    <a:pt x="293" y="454"/>
                  </a:lnTo>
                  <a:lnTo>
                    <a:pt x="289" y="463"/>
                  </a:lnTo>
                  <a:lnTo>
                    <a:pt x="285" y="471"/>
                  </a:lnTo>
                  <a:lnTo>
                    <a:pt x="282" y="480"/>
                  </a:lnTo>
                  <a:lnTo>
                    <a:pt x="280" y="487"/>
                  </a:lnTo>
                  <a:lnTo>
                    <a:pt x="280" y="495"/>
                  </a:lnTo>
                  <a:lnTo>
                    <a:pt x="280" y="503"/>
                  </a:lnTo>
                  <a:lnTo>
                    <a:pt x="282" y="511"/>
                  </a:lnTo>
                  <a:lnTo>
                    <a:pt x="285" y="517"/>
                  </a:lnTo>
                  <a:lnTo>
                    <a:pt x="288" y="525"/>
                  </a:lnTo>
                  <a:lnTo>
                    <a:pt x="292" y="531"/>
                  </a:lnTo>
                  <a:lnTo>
                    <a:pt x="298" y="538"/>
                  </a:lnTo>
                  <a:lnTo>
                    <a:pt x="305" y="545"/>
                  </a:lnTo>
                  <a:lnTo>
                    <a:pt x="311" y="550"/>
                  </a:lnTo>
                  <a:lnTo>
                    <a:pt x="319" y="554"/>
                  </a:lnTo>
                  <a:lnTo>
                    <a:pt x="326" y="556"/>
                  </a:lnTo>
                  <a:lnTo>
                    <a:pt x="334" y="559"/>
                  </a:lnTo>
                  <a:lnTo>
                    <a:pt x="342" y="560"/>
                  </a:lnTo>
                  <a:lnTo>
                    <a:pt x="351" y="560"/>
                  </a:lnTo>
                  <a:lnTo>
                    <a:pt x="360" y="557"/>
                  </a:lnTo>
                  <a:lnTo>
                    <a:pt x="370" y="555"/>
                  </a:lnTo>
                  <a:lnTo>
                    <a:pt x="379" y="552"/>
                  </a:lnTo>
                  <a:lnTo>
                    <a:pt x="390" y="548"/>
                  </a:lnTo>
                  <a:lnTo>
                    <a:pt x="400" y="543"/>
                  </a:lnTo>
                  <a:lnTo>
                    <a:pt x="411" y="536"/>
                  </a:lnTo>
                  <a:lnTo>
                    <a:pt x="423" y="529"/>
                  </a:lnTo>
                  <a:lnTo>
                    <a:pt x="435" y="520"/>
                  </a:lnTo>
                  <a:lnTo>
                    <a:pt x="500" y="472"/>
                  </a:lnTo>
                  <a:lnTo>
                    <a:pt x="414" y="352"/>
                  </a:lnTo>
                  <a:lnTo>
                    <a:pt x="346" y="402"/>
                  </a:lnTo>
                  <a:close/>
                  <a:moveTo>
                    <a:pt x="491" y="590"/>
                  </a:moveTo>
                  <a:lnTo>
                    <a:pt x="467" y="606"/>
                  </a:lnTo>
                  <a:lnTo>
                    <a:pt x="444" y="621"/>
                  </a:lnTo>
                  <a:lnTo>
                    <a:pt x="422" y="633"/>
                  </a:lnTo>
                  <a:lnTo>
                    <a:pt x="400" y="643"/>
                  </a:lnTo>
                  <a:lnTo>
                    <a:pt x="379" y="650"/>
                  </a:lnTo>
                  <a:lnTo>
                    <a:pt x="359" y="654"/>
                  </a:lnTo>
                  <a:lnTo>
                    <a:pt x="340" y="657"/>
                  </a:lnTo>
                  <a:lnTo>
                    <a:pt x="320" y="657"/>
                  </a:lnTo>
                  <a:lnTo>
                    <a:pt x="304" y="657"/>
                  </a:lnTo>
                  <a:lnTo>
                    <a:pt x="288" y="655"/>
                  </a:lnTo>
                  <a:lnTo>
                    <a:pt x="273" y="652"/>
                  </a:lnTo>
                  <a:lnTo>
                    <a:pt x="257" y="647"/>
                  </a:lnTo>
                  <a:lnTo>
                    <a:pt x="250" y="644"/>
                  </a:lnTo>
                  <a:lnTo>
                    <a:pt x="242" y="639"/>
                  </a:lnTo>
                  <a:lnTo>
                    <a:pt x="236" y="635"/>
                  </a:lnTo>
                  <a:lnTo>
                    <a:pt x="228" y="630"/>
                  </a:lnTo>
                  <a:lnTo>
                    <a:pt x="222" y="625"/>
                  </a:lnTo>
                  <a:lnTo>
                    <a:pt x="215" y="618"/>
                  </a:lnTo>
                  <a:lnTo>
                    <a:pt x="209" y="612"/>
                  </a:lnTo>
                  <a:lnTo>
                    <a:pt x="204" y="604"/>
                  </a:lnTo>
                  <a:lnTo>
                    <a:pt x="198" y="596"/>
                  </a:lnTo>
                  <a:lnTo>
                    <a:pt x="194" y="588"/>
                  </a:lnTo>
                  <a:lnTo>
                    <a:pt x="190" y="580"/>
                  </a:lnTo>
                  <a:lnTo>
                    <a:pt x="187" y="571"/>
                  </a:lnTo>
                  <a:lnTo>
                    <a:pt x="185" y="562"/>
                  </a:lnTo>
                  <a:lnTo>
                    <a:pt x="184" y="553"/>
                  </a:lnTo>
                  <a:lnTo>
                    <a:pt x="183" y="544"/>
                  </a:lnTo>
                  <a:lnTo>
                    <a:pt x="183" y="534"/>
                  </a:lnTo>
                  <a:lnTo>
                    <a:pt x="183" y="525"/>
                  </a:lnTo>
                  <a:lnTo>
                    <a:pt x="184" y="516"/>
                  </a:lnTo>
                  <a:lnTo>
                    <a:pt x="186" y="506"/>
                  </a:lnTo>
                  <a:lnTo>
                    <a:pt x="188" y="497"/>
                  </a:lnTo>
                  <a:lnTo>
                    <a:pt x="194" y="478"/>
                  </a:lnTo>
                  <a:lnTo>
                    <a:pt x="202" y="459"/>
                  </a:lnTo>
                  <a:lnTo>
                    <a:pt x="181" y="463"/>
                  </a:lnTo>
                  <a:lnTo>
                    <a:pt x="159" y="464"/>
                  </a:lnTo>
                  <a:lnTo>
                    <a:pt x="149" y="464"/>
                  </a:lnTo>
                  <a:lnTo>
                    <a:pt x="137" y="464"/>
                  </a:lnTo>
                  <a:lnTo>
                    <a:pt x="125" y="463"/>
                  </a:lnTo>
                  <a:lnTo>
                    <a:pt x="114" y="461"/>
                  </a:lnTo>
                  <a:lnTo>
                    <a:pt x="103" y="458"/>
                  </a:lnTo>
                  <a:lnTo>
                    <a:pt x="92" y="454"/>
                  </a:lnTo>
                  <a:lnTo>
                    <a:pt x="82" y="450"/>
                  </a:lnTo>
                  <a:lnTo>
                    <a:pt x="71" y="445"/>
                  </a:lnTo>
                  <a:lnTo>
                    <a:pt x="60" y="439"/>
                  </a:lnTo>
                  <a:lnTo>
                    <a:pt x="51" y="432"/>
                  </a:lnTo>
                  <a:lnTo>
                    <a:pt x="41" y="425"/>
                  </a:lnTo>
                  <a:lnTo>
                    <a:pt x="33" y="415"/>
                  </a:lnTo>
                  <a:lnTo>
                    <a:pt x="28" y="412"/>
                  </a:lnTo>
                  <a:lnTo>
                    <a:pt x="25" y="408"/>
                  </a:lnTo>
                  <a:lnTo>
                    <a:pt x="22" y="403"/>
                  </a:lnTo>
                  <a:lnTo>
                    <a:pt x="18" y="396"/>
                  </a:lnTo>
                  <a:lnTo>
                    <a:pt x="9" y="381"/>
                  </a:lnTo>
                  <a:lnTo>
                    <a:pt x="4" y="365"/>
                  </a:lnTo>
                  <a:lnTo>
                    <a:pt x="1" y="349"/>
                  </a:lnTo>
                  <a:lnTo>
                    <a:pt x="0" y="333"/>
                  </a:lnTo>
                  <a:lnTo>
                    <a:pt x="0" y="317"/>
                  </a:lnTo>
                  <a:lnTo>
                    <a:pt x="2" y="301"/>
                  </a:lnTo>
                  <a:lnTo>
                    <a:pt x="5" y="286"/>
                  </a:lnTo>
                  <a:lnTo>
                    <a:pt x="9" y="271"/>
                  </a:lnTo>
                  <a:lnTo>
                    <a:pt x="12" y="262"/>
                  </a:lnTo>
                  <a:lnTo>
                    <a:pt x="17" y="251"/>
                  </a:lnTo>
                  <a:lnTo>
                    <a:pt x="21" y="242"/>
                  </a:lnTo>
                  <a:lnTo>
                    <a:pt x="26" y="232"/>
                  </a:lnTo>
                  <a:lnTo>
                    <a:pt x="38" y="213"/>
                  </a:lnTo>
                  <a:lnTo>
                    <a:pt x="52" y="195"/>
                  </a:lnTo>
                  <a:lnTo>
                    <a:pt x="69" y="176"/>
                  </a:lnTo>
                  <a:lnTo>
                    <a:pt x="88" y="158"/>
                  </a:lnTo>
                  <a:lnTo>
                    <a:pt x="110" y="138"/>
                  </a:lnTo>
                  <a:lnTo>
                    <a:pt x="136" y="119"/>
                  </a:lnTo>
                  <a:lnTo>
                    <a:pt x="299" y="0"/>
                  </a:lnTo>
                  <a:lnTo>
                    <a:pt x="646" y="478"/>
                  </a:lnTo>
                  <a:lnTo>
                    <a:pt x="491" y="59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6" name="Freeform 221"/>
            <p:cNvSpPr>
              <a:spLocks/>
            </p:cNvSpPr>
            <p:nvPr userDrawn="1"/>
          </p:nvSpPr>
          <p:spPr bwMode="auto">
            <a:xfrm>
              <a:off x="5205" y="3910"/>
              <a:ext cx="60" cy="63"/>
            </a:xfrm>
            <a:custGeom>
              <a:avLst/>
              <a:gdLst>
                <a:gd name="T0" fmla="*/ 347 w 598"/>
                <a:gd name="T1" fmla="*/ 623 h 623"/>
                <a:gd name="T2" fmla="*/ 384 w 598"/>
                <a:gd name="T3" fmla="*/ 485 h 623"/>
                <a:gd name="T4" fmla="*/ 423 w 598"/>
                <a:gd name="T5" fmla="*/ 453 h 623"/>
                <a:gd name="T6" fmla="*/ 453 w 598"/>
                <a:gd name="T7" fmla="*/ 418 h 623"/>
                <a:gd name="T8" fmla="*/ 475 w 598"/>
                <a:gd name="T9" fmla="*/ 381 h 623"/>
                <a:gd name="T10" fmla="*/ 482 w 598"/>
                <a:gd name="T11" fmla="*/ 362 h 623"/>
                <a:gd name="T12" fmla="*/ 487 w 598"/>
                <a:gd name="T13" fmla="*/ 343 h 623"/>
                <a:gd name="T14" fmla="*/ 491 w 598"/>
                <a:gd name="T15" fmla="*/ 323 h 623"/>
                <a:gd name="T16" fmla="*/ 492 w 598"/>
                <a:gd name="T17" fmla="*/ 304 h 623"/>
                <a:gd name="T18" fmla="*/ 491 w 598"/>
                <a:gd name="T19" fmla="*/ 284 h 623"/>
                <a:gd name="T20" fmla="*/ 487 w 598"/>
                <a:gd name="T21" fmla="*/ 263 h 623"/>
                <a:gd name="T22" fmla="*/ 482 w 598"/>
                <a:gd name="T23" fmla="*/ 243 h 623"/>
                <a:gd name="T24" fmla="*/ 474 w 598"/>
                <a:gd name="T25" fmla="*/ 223 h 623"/>
                <a:gd name="T26" fmla="*/ 451 w 598"/>
                <a:gd name="T27" fmla="*/ 183 h 623"/>
                <a:gd name="T28" fmla="*/ 420 w 598"/>
                <a:gd name="T29" fmla="*/ 149 h 623"/>
                <a:gd name="T30" fmla="*/ 403 w 598"/>
                <a:gd name="T31" fmla="*/ 135 h 623"/>
                <a:gd name="T32" fmla="*/ 386 w 598"/>
                <a:gd name="T33" fmla="*/ 123 h 623"/>
                <a:gd name="T34" fmla="*/ 368 w 598"/>
                <a:gd name="T35" fmla="*/ 114 h 623"/>
                <a:gd name="T36" fmla="*/ 349 w 598"/>
                <a:gd name="T37" fmla="*/ 107 h 623"/>
                <a:gd name="T38" fmla="*/ 330 w 598"/>
                <a:gd name="T39" fmla="*/ 102 h 623"/>
                <a:gd name="T40" fmla="*/ 310 w 598"/>
                <a:gd name="T41" fmla="*/ 99 h 623"/>
                <a:gd name="T42" fmla="*/ 291 w 598"/>
                <a:gd name="T43" fmla="*/ 99 h 623"/>
                <a:gd name="T44" fmla="*/ 269 w 598"/>
                <a:gd name="T45" fmla="*/ 100 h 623"/>
                <a:gd name="T46" fmla="*/ 228 w 598"/>
                <a:gd name="T47" fmla="*/ 108 h 623"/>
                <a:gd name="T48" fmla="*/ 185 w 598"/>
                <a:gd name="T49" fmla="*/ 126 h 623"/>
                <a:gd name="T50" fmla="*/ 144 w 598"/>
                <a:gd name="T51" fmla="*/ 153 h 623"/>
                <a:gd name="T52" fmla="*/ 216 w 598"/>
                <a:gd name="T53" fmla="*/ 272 h 623"/>
                <a:gd name="T54" fmla="*/ 378 w 598"/>
                <a:gd name="T55" fmla="*/ 270 h 623"/>
                <a:gd name="T56" fmla="*/ 139 w 598"/>
                <a:gd name="T57" fmla="*/ 337 h 623"/>
                <a:gd name="T58" fmla="*/ 0 w 598"/>
                <a:gd name="T59" fmla="*/ 146 h 623"/>
                <a:gd name="T60" fmla="*/ 106 w 598"/>
                <a:gd name="T61" fmla="*/ 70 h 623"/>
                <a:gd name="T62" fmla="*/ 138 w 598"/>
                <a:gd name="T63" fmla="*/ 51 h 623"/>
                <a:gd name="T64" fmla="*/ 169 w 598"/>
                <a:gd name="T65" fmla="*/ 34 h 623"/>
                <a:gd name="T66" fmla="*/ 201 w 598"/>
                <a:gd name="T67" fmla="*/ 21 h 623"/>
                <a:gd name="T68" fmla="*/ 232 w 598"/>
                <a:gd name="T69" fmla="*/ 10 h 623"/>
                <a:gd name="T70" fmla="*/ 264 w 598"/>
                <a:gd name="T71" fmla="*/ 4 h 623"/>
                <a:gd name="T72" fmla="*/ 295 w 598"/>
                <a:gd name="T73" fmla="*/ 1 h 623"/>
                <a:gd name="T74" fmla="*/ 326 w 598"/>
                <a:gd name="T75" fmla="*/ 0 h 623"/>
                <a:gd name="T76" fmla="*/ 356 w 598"/>
                <a:gd name="T77" fmla="*/ 2 h 623"/>
                <a:gd name="T78" fmla="*/ 384 w 598"/>
                <a:gd name="T79" fmla="*/ 7 h 623"/>
                <a:gd name="T80" fmla="*/ 412 w 598"/>
                <a:gd name="T81" fmla="*/ 16 h 623"/>
                <a:gd name="T82" fmla="*/ 438 w 598"/>
                <a:gd name="T83" fmla="*/ 27 h 623"/>
                <a:gd name="T84" fmla="*/ 465 w 598"/>
                <a:gd name="T85" fmla="*/ 41 h 623"/>
                <a:gd name="T86" fmla="*/ 489 w 598"/>
                <a:gd name="T87" fmla="*/ 59 h 623"/>
                <a:gd name="T88" fmla="*/ 512 w 598"/>
                <a:gd name="T89" fmla="*/ 78 h 623"/>
                <a:gd name="T90" fmla="*/ 534 w 598"/>
                <a:gd name="T91" fmla="*/ 102 h 623"/>
                <a:gd name="T92" fmla="*/ 552 w 598"/>
                <a:gd name="T93" fmla="*/ 127 h 623"/>
                <a:gd name="T94" fmla="*/ 568 w 598"/>
                <a:gd name="T95" fmla="*/ 155 h 623"/>
                <a:gd name="T96" fmla="*/ 580 w 598"/>
                <a:gd name="T97" fmla="*/ 184 h 623"/>
                <a:gd name="T98" fmla="*/ 589 w 598"/>
                <a:gd name="T99" fmla="*/ 212 h 623"/>
                <a:gd name="T100" fmla="*/ 595 w 598"/>
                <a:gd name="T101" fmla="*/ 241 h 623"/>
                <a:gd name="T102" fmla="*/ 598 w 598"/>
                <a:gd name="T103" fmla="*/ 271 h 623"/>
                <a:gd name="T104" fmla="*/ 597 w 598"/>
                <a:gd name="T105" fmla="*/ 300 h 623"/>
                <a:gd name="T106" fmla="*/ 594 w 598"/>
                <a:gd name="T107" fmla="*/ 329 h 623"/>
                <a:gd name="T108" fmla="*/ 587 w 598"/>
                <a:gd name="T109" fmla="*/ 358 h 623"/>
                <a:gd name="T110" fmla="*/ 577 w 598"/>
                <a:gd name="T111" fmla="*/ 387 h 623"/>
                <a:gd name="T112" fmla="*/ 564 w 598"/>
                <a:gd name="T113" fmla="*/ 416 h 623"/>
                <a:gd name="T114" fmla="*/ 548 w 598"/>
                <a:gd name="T115" fmla="*/ 443 h 623"/>
                <a:gd name="T116" fmla="*/ 529 w 598"/>
                <a:gd name="T117" fmla="*/ 471 h 623"/>
                <a:gd name="T118" fmla="*/ 505 w 598"/>
                <a:gd name="T119" fmla="*/ 497 h 623"/>
                <a:gd name="T120" fmla="*/ 480 w 598"/>
                <a:gd name="T121" fmla="*/ 523 h 623"/>
                <a:gd name="T122" fmla="*/ 451 w 598"/>
                <a:gd name="T123" fmla="*/ 54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623">
                  <a:moveTo>
                    <a:pt x="436" y="559"/>
                  </a:moveTo>
                  <a:lnTo>
                    <a:pt x="347" y="623"/>
                  </a:lnTo>
                  <a:lnTo>
                    <a:pt x="294" y="551"/>
                  </a:lnTo>
                  <a:lnTo>
                    <a:pt x="384" y="485"/>
                  </a:lnTo>
                  <a:lnTo>
                    <a:pt x="404" y="470"/>
                  </a:lnTo>
                  <a:lnTo>
                    <a:pt x="423" y="453"/>
                  </a:lnTo>
                  <a:lnTo>
                    <a:pt x="440" y="436"/>
                  </a:lnTo>
                  <a:lnTo>
                    <a:pt x="453" y="418"/>
                  </a:lnTo>
                  <a:lnTo>
                    <a:pt x="465" y="400"/>
                  </a:lnTo>
                  <a:lnTo>
                    <a:pt x="475" y="381"/>
                  </a:lnTo>
                  <a:lnTo>
                    <a:pt x="479" y="372"/>
                  </a:lnTo>
                  <a:lnTo>
                    <a:pt x="482" y="362"/>
                  </a:lnTo>
                  <a:lnTo>
                    <a:pt x="485" y="353"/>
                  </a:lnTo>
                  <a:lnTo>
                    <a:pt x="487" y="343"/>
                  </a:lnTo>
                  <a:lnTo>
                    <a:pt x="489" y="334"/>
                  </a:lnTo>
                  <a:lnTo>
                    <a:pt x="491" y="323"/>
                  </a:lnTo>
                  <a:lnTo>
                    <a:pt x="492" y="313"/>
                  </a:lnTo>
                  <a:lnTo>
                    <a:pt x="492" y="304"/>
                  </a:lnTo>
                  <a:lnTo>
                    <a:pt x="492" y="293"/>
                  </a:lnTo>
                  <a:lnTo>
                    <a:pt x="491" y="284"/>
                  </a:lnTo>
                  <a:lnTo>
                    <a:pt x="489" y="273"/>
                  </a:lnTo>
                  <a:lnTo>
                    <a:pt x="487" y="263"/>
                  </a:lnTo>
                  <a:lnTo>
                    <a:pt x="485" y="253"/>
                  </a:lnTo>
                  <a:lnTo>
                    <a:pt x="482" y="243"/>
                  </a:lnTo>
                  <a:lnTo>
                    <a:pt x="478" y="233"/>
                  </a:lnTo>
                  <a:lnTo>
                    <a:pt x="474" y="223"/>
                  </a:lnTo>
                  <a:lnTo>
                    <a:pt x="464" y="203"/>
                  </a:lnTo>
                  <a:lnTo>
                    <a:pt x="451" y="183"/>
                  </a:lnTo>
                  <a:lnTo>
                    <a:pt x="436" y="164"/>
                  </a:lnTo>
                  <a:lnTo>
                    <a:pt x="420" y="149"/>
                  </a:lnTo>
                  <a:lnTo>
                    <a:pt x="412" y="141"/>
                  </a:lnTo>
                  <a:lnTo>
                    <a:pt x="403" y="135"/>
                  </a:lnTo>
                  <a:lnTo>
                    <a:pt x="395" y="129"/>
                  </a:lnTo>
                  <a:lnTo>
                    <a:pt x="386" y="123"/>
                  </a:lnTo>
                  <a:lnTo>
                    <a:pt x="377" y="119"/>
                  </a:lnTo>
                  <a:lnTo>
                    <a:pt x="368" y="114"/>
                  </a:lnTo>
                  <a:lnTo>
                    <a:pt x="359" y="110"/>
                  </a:lnTo>
                  <a:lnTo>
                    <a:pt x="349" y="107"/>
                  </a:lnTo>
                  <a:lnTo>
                    <a:pt x="340" y="104"/>
                  </a:lnTo>
                  <a:lnTo>
                    <a:pt x="330" y="102"/>
                  </a:lnTo>
                  <a:lnTo>
                    <a:pt x="320" y="100"/>
                  </a:lnTo>
                  <a:lnTo>
                    <a:pt x="310" y="99"/>
                  </a:lnTo>
                  <a:lnTo>
                    <a:pt x="300" y="99"/>
                  </a:lnTo>
                  <a:lnTo>
                    <a:pt x="291" y="99"/>
                  </a:lnTo>
                  <a:lnTo>
                    <a:pt x="280" y="99"/>
                  </a:lnTo>
                  <a:lnTo>
                    <a:pt x="269" y="100"/>
                  </a:lnTo>
                  <a:lnTo>
                    <a:pt x="249" y="103"/>
                  </a:lnTo>
                  <a:lnTo>
                    <a:pt x="228" y="108"/>
                  </a:lnTo>
                  <a:lnTo>
                    <a:pt x="207" y="117"/>
                  </a:lnTo>
                  <a:lnTo>
                    <a:pt x="185" y="126"/>
                  </a:lnTo>
                  <a:lnTo>
                    <a:pt x="165" y="139"/>
                  </a:lnTo>
                  <a:lnTo>
                    <a:pt x="144" y="153"/>
                  </a:lnTo>
                  <a:lnTo>
                    <a:pt x="134" y="159"/>
                  </a:lnTo>
                  <a:lnTo>
                    <a:pt x="216" y="272"/>
                  </a:lnTo>
                  <a:lnTo>
                    <a:pt x="323" y="194"/>
                  </a:lnTo>
                  <a:lnTo>
                    <a:pt x="378" y="270"/>
                  </a:lnTo>
                  <a:lnTo>
                    <a:pt x="190" y="407"/>
                  </a:lnTo>
                  <a:lnTo>
                    <a:pt x="139" y="337"/>
                  </a:lnTo>
                  <a:lnTo>
                    <a:pt x="57" y="223"/>
                  </a:lnTo>
                  <a:lnTo>
                    <a:pt x="0" y="146"/>
                  </a:lnTo>
                  <a:lnTo>
                    <a:pt x="90" y="81"/>
                  </a:lnTo>
                  <a:lnTo>
                    <a:pt x="106" y="70"/>
                  </a:lnTo>
                  <a:lnTo>
                    <a:pt x="122" y="60"/>
                  </a:lnTo>
                  <a:lnTo>
                    <a:pt x="138" y="51"/>
                  </a:lnTo>
                  <a:lnTo>
                    <a:pt x="154" y="42"/>
                  </a:lnTo>
                  <a:lnTo>
                    <a:pt x="169" y="34"/>
                  </a:lnTo>
                  <a:lnTo>
                    <a:pt x="185" y="27"/>
                  </a:lnTo>
                  <a:lnTo>
                    <a:pt x="201" y="21"/>
                  </a:lnTo>
                  <a:lnTo>
                    <a:pt x="217" y="16"/>
                  </a:lnTo>
                  <a:lnTo>
                    <a:pt x="232" y="10"/>
                  </a:lnTo>
                  <a:lnTo>
                    <a:pt x="248" y="7"/>
                  </a:lnTo>
                  <a:lnTo>
                    <a:pt x="264" y="4"/>
                  </a:lnTo>
                  <a:lnTo>
                    <a:pt x="280" y="2"/>
                  </a:lnTo>
                  <a:lnTo>
                    <a:pt x="295" y="1"/>
                  </a:lnTo>
                  <a:lnTo>
                    <a:pt x="310" y="0"/>
                  </a:lnTo>
                  <a:lnTo>
                    <a:pt x="326" y="0"/>
                  </a:lnTo>
                  <a:lnTo>
                    <a:pt x="341" y="1"/>
                  </a:lnTo>
                  <a:lnTo>
                    <a:pt x="356" y="2"/>
                  </a:lnTo>
                  <a:lnTo>
                    <a:pt x="369" y="4"/>
                  </a:lnTo>
                  <a:lnTo>
                    <a:pt x="384" y="7"/>
                  </a:lnTo>
                  <a:lnTo>
                    <a:pt x="398" y="11"/>
                  </a:lnTo>
                  <a:lnTo>
                    <a:pt x="412" y="16"/>
                  </a:lnTo>
                  <a:lnTo>
                    <a:pt x="426" y="21"/>
                  </a:lnTo>
                  <a:lnTo>
                    <a:pt x="438" y="27"/>
                  </a:lnTo>
                  <a:lnTo>
                    <a:pt x="452" y="34"/>
                  </a:lnTo>
                  <a:lnTo>
                    <a:pt x="465" y="41"/>
                  </a:lnTo>
                  <a:lnTo>
                    <a:pt x="477" y="50"/>
                  </a:lnTo>
                  <a:lnTo>
                    <a:pt x="489" y="59"/>
                  </a:lnTo>
                  <a:lnTo>
                    <a:pt x="501" y="69"/>
                  </a:lnTo>
                  <a:lnTo>
                    <a:pt x="512" y="78"/>
                  </a:lnTo>
                  <a:lnTo>
                    <a:pt x="524" y="90"/>
                  </a:lnTo>
                  <a:lnTo>
                    <a:pt x="534" y="102"/>
                  </a:lnTo>
                  <a:lnTo>
                    <a:pt x="544" y="114"/>
                  </a:lnTo>
                  <a:lnTo>
                    <a:pt x="552" y="127"/>
                  </a:lnTo>
                  <a:lnTo>
                    <a:pt x="561" y="141"/>
                  </a:lnTo>
                  <a:lnTo>
                    <a:pt x="568" y="155"/>
                  </a:lnTo>
                  <a:lnTo>
                    <a:pt x="575" y="169"/>
                  </a:lnTo>
                  <a:lnTo>
                    <a:pt x="580" y="184"/>
                  </a:lnTo>
                  <a:lnTo>
                    <a:pt x="585" y="197"/>
                  </a:lnTo>
                  <a:lnTo>
                    <a:pt x="589" y="212"/>
                  </a:lnTo>
                  <a:lnTo>
                    <a:pt x="593" y="226"/>
                  </a:lnTo>
                  <a:lnTo>
                    <a:pt x="595" y="241"/>
                  </a:lnTo>
                  <a:lnTo>
                    <a:pt x="597" y="256"/>
                  </a:lnTo>
                  <a:lnTo>
                    <a:pt x="598" y="271"/>
                  </a:lnTo>
                  <a:lnTo>
                    <a:pt x="598" y="285"/>
                  </a:lnTo>
                  <a:lnTo>
                    <a:pt x="597" y="300"/>
                  </a:lnTo>
                  <a:lnTo>
                    <a:pt x="596" y="314"/>
                  </a:lnTo>
                  <a:lnTo>
                    <a:pt x="594" y="329"/>
                  </a:lnTo>
                  <a:lnTo>
                    <a:pt x="590" y="343"/>
                  </a:lnTo>
                  <a:lnTo>
                    <a:pt x="587" y="358"/>
                  </a:lnTo>
                  <a:lnTo>
                    <a:pt x="582" y="373"/>
                  </a:lnTo>
                  <a:lnTo>
                    <a:pt x="577" y="387"/>
                  </a:lnTo>
                  <a:lnTo>
                    <a:pt x="571" y="402"/>
                  </a:lnTo>
                  <a:lnTo>
                    <a:pt x="564" y="416"/>
                  </a:lnTo>
                  <a:lnTo>
                    <a:pt x="556" y="429"/>
                  </a:lnTo>
                  <a:lnTo>
                    <a:pt x="548" y="443"/>
                  </a:lnTo>
                  <a:lnTo>
                    <a:pt x="538" y="457"/>
                  </a:lnTo>
                  <a:lnTo>
                    <a:pt x="529" y="471"/>
                  </a:lnTo>
                  <a:lnTo>
                    <a:pt x="517" y="484"/>
                  </a:lnTo>
                  <a:lnTo>
                    <a:pt x="505" y="497"/>
                  </a:lnTo>
                  <a:lnTo>
                    <a:pt x="494" y="510"/>
                  </a:lnTo>
                  <a:lnTo>
                    <a:pt x="480" y="523"/>
                  </a:lnTo>
                  <a:lnTo>
                    <a:pt x="466" y="535"/>
                  </a:lnTo>
                  <a:lnTo>
                    <a:pt x="451" y="547"/>
                  </a:lnTo>
                  <a:lnTo>
                    <a:pt x="436" y="559"/>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7" name="Freeform 222"/>
            <p:cNvSpPr>
              <a:spLocks/>
            </p:cNvSpPr>
            <p:nvPr userDrawn="1"/>
          </p:nvSpPr>
          <p:spPr bwMode="auto">
            <a:xfrm>
              <a:off x="5161" y="3980"/>
              <a:ext cx="63" cy="60"/>
            </a:xfrm>
            <a:custGeom>
              <a:avLst/>
              <a:gdLst>
                <a:gd name="T0" fmla="*/ 0 w 623"/>
                <a:gd name="T1" fmla="*/ 347 h 598"/>
                <a:gd name="T2" fmla="*/ 138 w 623"/>
                <a:gd name="T3" fmla="*/ 385 h 598"/>
                <a:gd name="T4" fmla="*/ 170 w 623"/>
                <a:gd name="T5" fmla="*/ 424 h 598"/>
                <a:gd name="T6" fmla="*/ 205 w 623"/>
                <a:gd name="T7" fmla="*/ 454 h 598"/>
                <a:gd name="T8" fmla="*/ 242 w 623"/>
                <a:gd name="T9" fmla="*/ 475 h 598"/>
                <a:gd name="T10" fmla="*/ 261 w 623"/>
                <a:gd name="T11" fmla="*/ 482 h 598"/>
                <a:gd name="T12" fmla="*/ 280 w 623"/>
                <a:gd name="T13" fmla="*/ 488 h 598"/>
                <a:gd name="T14" fmla="*/ 300 w 623"/>
                <a:gd name="T15" fmla="*/ 491 h 598"/>
                <a:gd name="T16" fmla="*/ 320 w 623"/>
                <a:gd name="T17" fmla="*/ 492 h 598"/>
                <a:gd name="T18" fmla="*/ 339 w 623"/>
                <a:gd name="T19" fmla="*/ 491 h 598"/>
                <a:gd name="T20" fmla="*/ 360 w 623"/>
                <a:gd name="T21" fmla="*/ 488 h 598"/>
                <a:gd name="T22" fmla="*/ 380 w 623"/>
                <a:gd name="T23" fmla="*/ 482 h 598"/>
                <a:gd name="T24" fmla="*/ 400 w 623"/>
                <a:gd name="T25" fmla="*/ 475 h 598"/>
                <a:gd name="T26" fmla="*/ 440 w 623"/>
                <a:gd name="T27" fmla="*/ 451 h 598"/>
                <a:gd name="T28" fmla="*/ 474 w 623"/>
                <a:gd name="T29" fmla="*/ 421 h 598"/>
                <a:gd name="T30" fmla="*/ 488 w 623"/>
                <a:gd name="T31" fmla="*/ 404 h 598"/>
                <a:gd name="T32" fmla="*/ 500 w 623"/>
                <a:gd name="T33" fmla="*/ 386 h 598"/>
                <a:gd name="T34" fmla="*/ 508 w 623"/>
                <a:gd name="T35" fmla="*/ 368 h 598"/>
                <a:gd name="T36" fmla="*/ 516 w 623"/>
                <a:gd name="T37" fmla="*/ 349 h 598"/>
                <a:gd name="T38" fmla="*/ 521 w 623"/>
                <a:gd name="T39" fmla="*/ 330 h 598"/>
                <a:gd name="T40" fmla="*/ 524 w 623"/>
                <a:gd name="T41" fmla="*/ 311 h 598"/>
                <a:gd name="T42" fmla="*/ 525 w 623"/>
                <a:gd name="T43" fmla="*/ 291 h 598"/>
                <a:gd name="T44" fmla="*/ 523 w 623"/>
                <a:gd name="T45" fmla="*/ 269 h 598"/>
                <a:gd name="T46" fmla="*/ 515 w 623"/>
                <a:gd name="T47" fmla="*/ 228 h 598"/>
                <a:gd name="T48" fmla="*/ 497 w 623"/>
                <a:gd name="T49" fmla="*/ 187 h 598"/>
                <a:gd name="T50" fmla="*/ 470 w 623"/>
                <a:gd name="T51" fmla="*/ 144 h 598"/>
                <a:gd name="T52" fmla="*/ 351 w 623"/>
                <a:gd name="T53" fmla="*/ 216 h 598"/>
                <a:gd name="T54" fmla="*/ 353 w 623"/>
                <a:gd name="T55" fmla="*/ 378 h 598"/>
                <a:gd name="T56" fmla="*/ 286 w 623"/>
                <a:gd name="T57" fmla="*/ 139 h 598"/>
                <a:gd name="T58" fmla="*/ 477 w 623"/>
                <a:gd name="T59" fmla="*/ 0 h 598"/>
                <a:gd name="T60" fmla="*/ 553 w 623"/>
                <a:gd name="T61" fmla="*/ 106 h 598"/>
                <a:gd name="T62" fmla="*/ 572 w 623"/>
                <a:gd name="T63" fmla="*/ 138 h 598"/>
                <a:gd name="T64" fmla="*/ 589 w 623"/>
                <a:gd name="T65" fmla="*/ 169 h 598"/>
                <a:gd name="T66" fmla="*/ 602 w 623"/>
                <a:gd name="T67" fmla="*/ 201 h 598"/>
                <a:gd name="T68" fmla="*/ 613 w 623"/>
                <a:gd name="T69" fmla="*/ 233 h 598"/>
                <a:gd name="T70" fmla="*/ 619 w 623"/>
                <a:gd name="T71" fmla="*/ 264 h 598"/>
                <a:gd name="T72" fmla="*/ 623 w 623"/>
                <a:gd name="T73" fmla="*/ 295 h 598"/>
                <a:gd name="T74" fmla="*/ 623 w 623"/>
                <a:gd name="T75" fmla="*/ 326 h 598"/>
                <a:gd name="T76" fmla="*/ 621 w 623"/>
                <a:gd name="T77" fmla="*/ 356 h 598"/>
                <a:gd name="T78" fmla="*/ 616 w 623"/>
                <a:gd name="T79" fmla="*/ 384 h 598"/>
                <a:gd name="T80" fmla="*/ 607 w 623"/>
                <a:gd name="T81" fmla="*/ 412 h 598"/>
                <a:gd name="T82" fmla="*/ 596 w 623"/>
                <a:gd name="T83" fmla="*/ 440 h 598"/>
                <a:gd name="T84" fmla="*/ 582 w 623"/>
                <a:gd name="T85" fmla="*/ 465 h 598"/>
                <a:gd name="T86" fmla="*/ 564 w 623"/>
                <a:gd name="T87" fmla="*/ 490 h 598"/>
                <a:gd name="T88" fmla="*/ 545 w 623"/>
                <a:gd name="T89" fmla="*/ 512 h 598"/>
                <a:gd name="T90" fmla="*/ 521 w 623"/>
                <a:gd name="T91" fmla="*/ 534 h 598"/>
                <a:gd name="T92" fmla="*/ 496 w 623"/>
                <a:gd name="T93" fmla="*/ 553 h 598"/>
                <a:gd name="T94" fmla="*/ 468 w 623"/>
                <a:gd name="T95" fmla="*/ 568 h 598"/>
                <a:gd name="T96" fmla="*/ 439 w 623"/>
                <a:gd name="T97" fmla="*/ 581 h 598"/>
                <a:gd name="T98" fmla="*/ 411 w 623"/>
                <a:gd name="T99" fmla="*/ 590 h 598"/>
                <a:gd name="T100" fmla="*/ 382 w 623"/>
                <a:gd name="T101" fmla="*/ 596 h 598"/>
                <a:gd name="T102" fmla="*/ 353 w 623"/>
                <a:gd name="T103" fmla="*/ 598 h 598"/>
                <a:gd name="T104" fmla="*/ 323 w 623"/>
                <a:gd name="T105" fmla="*/ 598 h 598"/>
                <a:gd name="T106" fmla="*/ 294 w 623"/>
                <a:gd name="T107" fmla="*/ 594 h 598"/>
                <a:gd name="T108" fmla="*/ 265 w 623"/>
                <a:gd name="T109" fmla="*/ 588 h 598"/>
                <a:gd name="T110" fmla="*/ 236 w 623"/>
                <a:gd name="T111" fmla="*/ 578 h 598"/>
                <a:gd name="T112" fmla="*/ 208 w 623"/>
                <a:gd name="T113" fmla="*/ 564 h 598"/>
                <a:gd name="T114" fmla="*/ 180 w 623"/>
                <a:gd name="T115" fmla="*/ 548 h 598"/>
                <a:gd name="T116" fmla="*/ 152 w 623"/>
                <a:gd name="T117" fmla="*/ 529 h 598"/>
                <a:gd name="T118" fmla="*/ 126 w 623"/>
                <a:gd name="T119" fmla="*/ 507 h 598"/>
                <a:gd name="T120" fmla="*/ 101 w 623"/>
                <a:gd name="T121" fmla="*/ 480 h 598"/>
                <a:gd name="T122" fmla="*/ 77 w 623"/>
                <a:gd name="T123" fmla="*/ 451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3" h="598">
                  <a:moveTo>
                    <a:pt x="65" y="436"/>
                  </a:moveTo>
                  <a:lnTo>
                    <a:pt x="0" y="347"/>
                  </a:lnTo>
                  <a:lnTo>
                    <a:pt x="73" y="295"/>
                  </a:lnTo>
                  <a:lnTo>
                    <a:pt x="138" y="385"/>
                  </a:lnTo>
                  <a:lnTo>
                    <a:pt x="154" y="406"/>
                  </a:lnTo>
                  <a:lnTo>
                    <a:pt x="170" y="424"/>
                  </a:lnTo>
                  <a:lnTo>
                    <a:pt x="187" y="440"/>
                  </a:lnTo>
                  <a:lnTo>
                    <a:pt x="205" y="454"/>
                  </a:lnTo>
                  <a:lnTo>
                    <a:pt x="223" y="465"/>
                  </a:lnTo>
                  <a:lnTo>
                    <a:pt x="242" y="475"/>
                  </a:lnTo>
                  <a:lnTo>
                    <a:pt x="251" y="479"/>
                  </a:lnTo>
                  <a:lnTo>
                    <a:pt x="261" y="482"/>
                  </a:lnTo>
                  <a:lnTo>
                    <a:pt x="270" y="485"/>
                  </a:lnTo>
                  <a:lnTo>
                    <a:pt x="280" y="488"/>
                  </a:lnTo>
                  <a:lnTo>
                    <a:pt x="290" y="490"/>
                  </a:lnTo>
                  <a:lnTo>
                    <a:pt x="300" y="491"/>
                  </a:lnTo>
                  <a:lnTo>
                    <a:pt x="310" y="492"/>
                  </a:lnTo>
                  <a:lnTo>
                    <a:pt x="320" y="492"/>
                  </a:lnTo>
                  <a:lnTo>
                    <a:pt x="330" y="492"/>
                  </a:lnTo>
                  <a:lnTo>
                    <a:pt x="339" y="491"/>
                  </a:lnTo>
                  <a:lnTo>
                    <a:pt x="350" y="490"/>
                  </a:lnTo>
                  <a:lnTo>
                    <a:pt x="360" y="488"/>
                  </a:lnTo>
                  <a:lnTo>
                    <a:pt x="370" y="485"/>
                  </a:lnTo>
                  <a:lnTo>
                    <a:pt x="380" y="482"/>
                  </a:lnTo>
                  <a:lnTo>
                    <a:pt x="390" y="479"/>
                  </a:lnTo>
                  <a:lnTo>
                    <a:pt x="400" y="475"/>
                  </a:lnTo>
                  <a:lnTo>
                    <a:pt x="420" y="464"/>
                  </a:lnTo>
                  <a:lnTo>
                    <a:pt x="440" y="451"/>
                  </a:lnTo>
                  <a:lnTo>
                    <a:pt x="458" y="436"/>
                  </a:lnTo>
                  <a:lnTo>
                    <a:pt x="474" y="421"/>
                  </a:lnTo>
                  <a:lnTo>
                    <a:pt x="482" y="412"/>
                  </a:lnTo>
                  <a:lnTo>
                    <a:pt x="488" y="404"/>
                  </a:lnTo>
                  <a:lnTo>
                    <a:pt x="495" y="395"/>
                  </a:lnTo>
                  <a:lnTo>
                    <a:pt x="500" y="386"/>
                  </a:lnTo>
                  <a:lnTo>
                    <a:pt x="504" y="377"/>
                  </a:lnTo>
                  <a:lnTo>
                    <a:pt x="508" y="368"/>
                  </a:lnTo>
                  <a:lnTo>
                    <a:pt x="513" y="359"/>
                  </a:lnTo>
                  <a:lnTo>
                    <a:pt x="516" y="349"/>
                  </a:lnTo>
                  <a:lnTo>
                    <a:pt x="519" y="340"/>
                  </a:lnTo>
                  <a:lnTo>
                    <a:pt x="521" y="330"/>
                  </a:lnTo>
                  <a:lnTo>
                    <a:pt x="523" y="321"/>
                  </a:lnTo>
                  <a:lnTo>
                    <a:pt x="524" y="311"/>
                  </a:lnTo>
                  <a:lnTo>
                    <a:pt x="524" y="300"/>
                  </a:lnTo>
                  <a:lnTo>
                    <a:pt x="525" y="291"/>
                  </a:lnTo>
                  <a:lnTo>
                    <a:pt x="524" y="280"/>
                  </a:lnTo>
                  <a:lnTo>
                    <a:pt x="523" y="269"/>
                  </a:lnTo>
                  <a:lnTo>
                    <a:pt x="520" y="249"/>
                  </a:lnTo>
                  <a:lnTo>
                    <a:pt x="515" y="228"/>
                  </a:lnTo>
                  <a:lnTo>
                    <a:pt x="506" y="207"/>
                  </a:lnTo>
                  <a:lnTo>
                    <a:pt x="497" y="187"/>
                  </a:lnTo>
                  <a:lnTo>
                    <a:pt x="485" y="165"/>
                  </a:lnTo>
                  <a:lnTo>
                    <a:pt x="470" y="144"/>
                  </a:lnTo>
                  <a:lnTo>
                    <a:pt x="464" y="134"/>
                  </a:lnTo>
                  <a:lnTo>
                    <a:pt x="351" y="216"/>
                  </a:lnTo>
                  <a:lnTo>
                    <a:pt x="430" y="323"/>
                  </a:lnTo>
                  <a:lnTo>
                    <a:pt x="353" y="378"/>
                  </a:lnTo>
                  <a:lnTo>
                    <a:pt x="216" y="190"/>
                  </a:lnTo>
                  <a:lnTo>
                    <a:pt x="286" y="139"/>
                  </a:lnTo>
                  <a:lnTo>
                    <a:pt x="400" y="57"/>
                  </a:lnTo>
                  <a:lnTo>
                    <a:pt x="477" y="0"/>
                  </a:lnTo>
                  <a:lnTo>
                    <a:pt x="541" y="90"/>
                  </a:lnTo>
                  <a:lnTo>
                    <a:pt x="553" y="106"/>
                  </a:lnTo>
                  <a:lnTo>
                    <a:pt x="563" y="122"/>
                  </a:lnTo>
                  <a:lnTo>
                    <a:pt x="572" y="138"/>
                  </a:lnTo>
                  <a:lnTo>
                    <a:pt x="581" y="154"/>
                  </a:lnTo>
                  <a:lnTo>
                    <a:pt x="589" y="169"/>
                  </a:lnTo>
                  <a:lnTo>
                    <a:pt x="596" y="185"/>
                  </a:lnTo>
                  <a:lnTo>
                    <a:pt x="602" y="201"/>
                  </a:lnTo>
                  <a:lnTo>
                    <a:pt x="607" y="217"/>
                  </a:lnTo>
                  <a:lnTo>
                    <a:pt x="613" y="233"/>
                  </a:lnTo>
                  <a:lnTo>
                    <a:pt x="616" y="248"/>
                  </a:lnTo>
                  <a:lnTo>
                    <a:pt x="619" y="264"/>
                  </a:lnTo>
                  <a:lnTo>
                    <a:pt x="621" y="280"/>
                  </a:lnTo>
                  <a:lnTo>
                    <a:pt x="623" y="295"/>
                  </a:lnTo>
                  <a:lnTo>
                    <a:pt x="623" y="311"/>
                  </a:lnTo>
                  <a:lnTo>
                    <a:pt x="623" y="326"/>
                  </a:lnTo>
                  <a:lnTo>
                    <a:pt x="622" y="341"/>
                  </a:lnTo>
                  <a:lnTo>
                    <a:pt x="621" y="356"/>
                  </a:lnTo>
                  <a:lnTo>
                    <a:pt x="619" y="369"/>
                  </a:lnTo>
                  <a:lnTo>
                    <a:pt x="616" y="384"/>
                  </a:lnTo>
                  <a:lnTo>
                    <a:pt x="612" y="398"/>
                  </a:lnTo>
                  <a:lnTo>
                    <a:pt x="607" y="412"/>
                  </a:lnTo>
                  <a:lnTo>
                    <a:pt x="602" y="426"/>
                  </a:lnTo>
                  <a:lnTo>
                    <a:pt x="596" y="440"/>
                  </a:lnTo>
                  <a:lnTo>
                    <a:pt x="589" y="452"/>
                  </a:lnTo>
                  <a:lnTo>
                    <a:pt x="582" y="465"/>
                  </a:lnTo>
                  <a:lnTo>
                    <a:pt x="573" y="477"/>
                  </a:lnTo>
                  <a:lnTo>
                    <a:pt x="564" y="490"/>
                  </a:lnTo>
                  <a:lnTo>
                    <a:pt x="554" y="501"/>
                  </a:lnTo>
                  <a:lnTo>
                    <a:pt x="545" y="512"/>
                  </a:lnTo>
                  <a:lnTo>
                    <a:pt x="533" y="524"/>
                  </a:lnTo>
                  <a:lnTo>
                    <a:pt x="521" y="534"/>
                  </a:lnTo>
                  <a:lnTo>
                    <a:pt x="509" y="544"/>
                  </a:lnTo>
                  <a:lnTo>
                    <a:pt x="496" y="553"/>
                  </a:lnTo>
                  <a:lnTo>
                    <a:pt x="482" y="561"/>
                  </a:lnTo>
                  <a:lnTo>
                    <a:pt x="468" y="568"/>
                  </a:lnTo>
                  <a:lnTo>
                    <a:pt x="454" y="575"/>
                  </a:lnTo>
                  <a:lnTo>
                    <a:pt x="439" y="581"/>
                  </a:lnTo>
                  <a:lnTo>
                    <a:pt x="425" y="585"/>
                  </a:lnTo>
                  <a:lnTo>
                    <a:pt x="411" y="590"/>
                  </a:lnTo>
                  <a:lnTo>
                    <a:pt x="397" y="593"/>
                  </a:lnTo>
                  <a:lnTo>
                    <a:pt x="382" y="596"/>
                  </a:lnTo>
                  <a:lnTo>
                    <a:pt x="367" y="597"/>
                  </a:lnTo>
                  <a:lnTo>
                    <a:pt x="353" y="598"/>
                  </a:lnTo>
                  <a:lnTo>
                    <a:pt x="338" y="598"/>
                  </a:lnTo>
                  <a:lnTo>
                    <a:pt x="323" y="598"/>
                  </a:lnTo>
                  <a:lnTo>
                    <a:pt x="309" y="596"/>
                  </a:lnTo>
                  <a:lnTo>
                    <a:pt x="294" y="594"/>
                  </a:lnTo>
                  <a:lnTo>
                    <a:pt x="280" y="591"/>
                  </a:lnTo>
                  <a:lnTo>
                    <a:pt x="265" y="588"/>
                  </a:lnTo>
                  <a:lnTo>
                    <a:pt x="250" y="583"/>
                  </a:lnTo>
                  <a:lnTo>
                    <a:pt x="236" y="578"/>
                  </a:lnTo>
                  <a:lnTo>
                    <a:pt x="221" y="572"/>
                  </a:lnTo>
                  <a:lnTo>
                    <a:pt x="208" y="564"/>
                  </a:lnTo>
                  <a:lnTo>
                    <a:pt x="194" y="557"/>
                  </a:lnTo>
                  <a:lnTo>
                    <a:pt x="180" y="548"/>
                  </a:lnTo>
                  <a:lnTo>
                    <a:pt x="166" y="539"/>
                  </a:lnTo>
                  <a:lnTo>
                    <a:pt x="152" y="529"/>
                  </a:lnTo>
                  <a:lnTo>
                    <a:pt x="140" y="518"/>
                  </a:lnTo>
                  <a:lnTo>
                    <a:pt x="126" y="507"/>
                  </a:lnTo>
                  <a:lnTo>
                    <a:pt x="113" y="494"/>
                  </a:lnTo>
                  <a:lnTo>
                    <a:pt x="101" y="480"/>
                  </a:lnTo>
                  <a:lnTo>
                    <a:pt x="88" y="466"/>
                  </a:lnTo>
                  <a:lnTo>
                    <a:pt x="77" y="451"/>
                  </a:lnTo>
                  <a:lnTo>
                    <a:pt x="65" y="43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8" name="Freeform 223"/>
            <p:cNvSpPr>
              <a:spLocks noEditPoints="1"/>
            </p:cNvSpPr>
            <p:nvPr userDrawn="1"/>
          </p:nvSpPr>
          <p:spPr bwMode="auto">
            <a:xfrm>
              <a:off x="5094" y="3845"/>
              <a:ext cx="66" cy="65"/>
            </a:xfrm>
            <a:custGeom>
              <a:avLst/>
              <a:gdLst>
                <a:gd name="T0" fmla="*/ 204 w 658"/>
                <a:gd name="T1" fmla="*/ 472 h 647"/>
                <a:gd name="T2" fmla="*/ 233 w 658"/>
                <a:gd name="T3" fmla="*/ 505 h 647"/>
                <a:gd name="T4" fmla="*/ 262 w 658"/>
                <a:gd name="T5" fmla="*/ 526 h 647"/>
                <a:gd name="T6" fmla="*/ 289 w 658"/>
                <a:gd name="T7" fmla="*/ 536 h 647"/>
                <a:gd name="T8" fmla="*/ 317 w 658"/>
                <a:gd name="T9" fmla="*/ 534 h 647"/>
                <a:gd name="T10" fmla="*/ 345 w 658"/>
                <a:gd name="T11" fmla="*/ 521 h 647"/>
                <a:gd name="T12" fmla="*/ 364 w 658"/>
                <a:gd name="T13" fmla="*/ 501 h 647"/>
                <a:gd name="T14" fmla="*/ 373 w 658"/>
                <a:gd name="T15" fmla="*/ 477 h 647"/>
                <a:gd name="T16" fmla="*/ 373 w 658"/>
                <a:gd name="T17" fmla="*/ 447 h 647"/>
                <a:gd name="T18" fmla="*/ 363 w 658"/>
                <a:gd name="T19" fmla="*/ 413 h 647"/>
                <a:gd name="T20" fmla="*/ 342 w 658"/>
                <a:gd name="T21" fmla="*/ 375 h 647"/>
                <a:gd name="T22" fmla="*/ 142 w 658"/>
                <a:gd name="T23" fmla="*/ 387 h 647"/>
                <a:gd name="T24" fmla="*/ 420 w 658"/>
                <a:gd name="T25" fmla="*/ 323 h 647"/>
                <a:gd name="T26" fmla="*/ 447 w 658"/>
                <a:gd name="T27" fmla="*/ 347 h 647"/>
                <a:gd name="T28" fmla="*/ 471 w 658"/>
                <a:gd name="T29" fmla="*/ 362 h 647"/>
                <a:gd name="T30" fmla="*/ 496 w 658"/>
                <a:gd name="T31" fmla="*/ 366 h 647"/>
                <a:gd name="T32" fmla="*/ 518 w 658"/>
                <a:gd name="T33" fmla="*/ 362 h 647"/>
                <a:gd name="T34" fmla="*/ 538 w 658"/>
                <a:gd name="T35" fmla="*/ 348 h 647"/>
                <a:gd name="T36" fmla="*/ 554 w 658"/>
                <a:gd name="T37" fmla="*/ 328 h 647"/>
                <a:gd name="T38" fmla="*/ 559 w 658"/>
                <a:gd name="T39" fmla="*/ 305 h 647"/>
                <a:gd name="T40" fmla="*/ 556 w 658"/>
                <a:gd name="T41" fmla="*/ 277 h 647"/>
                <a:gd name="T42" fmla="*/ 542 w 658"/>
                <a:gd name="T43" fmla="*/ 247 h 647"/>
                <a:gd name="T44" fmla="*/ 520 w 658"/>
                <a:gd name="T45" fmla="*/ 212 h 647"/>
                <a:gd name="T46" fmla="*/ 402 w 658"/>
                <a:gd name="T47" fmla="*/ 300 h 647"/>
                <a:gd name="T48" fmla="*/ 621 w 658"/>
                <a:gd name="T49" fmla="*/ 203 h 647"/>
                <a:gd name="T50" fmla="*/ 650 w 658"/>
                <a:gd name="T51" fmla="*/ 267 h 647"/>
                <a:gd name="T52" fmla="*/ 658 w 658"/>
                <a:gd name="T53" fmla="*/ 327 h 647"/>
                <a:gd name="T54" fmla="*/ 652 w 658"/>
                <a:gd name="T55" fmla="*/ 375 h 647"/>
                <a:gd name="T56" fmla="*/ 639 w 658"/>
                <a:gd name="T57" fmla="*/ 405 h 647"/>
                <a:gd name="T58" fmla="*/ 624 w 658"/>
                <a:gd name="T59" fmla="*/ 425 h 647"/>
                <a:gd name="T60" fmla="*/ 604 w 658"/>
                <a:gd name="T61" fmla="*/ 443 h 647"/>
                <a:gd name="T62" fmla="*/ 580 w 658"/>
                <a:gd name="T63" fmla="*/ 457 h 647"/>
                <a:gd name="T64" fmla="*/ 553 w 658"/>
                <a:gd name="T65" fmla="*/ 463 h 647"/>
                <a:gd name="T66" fmla="*/ 525 w 658"/>
                <a:gd name="T67" fmla="*/ 464 h 647"/>
                <a:gd name="T68" fmla="*/ 497 w 658"/>
                <a:gd name="T69" fmla="*/ 459 h 647"/>
                <a:gd name="T70" fmla="*/ 463 w 658"/>
                <a:gd name="T71" fmla="*/ 465 h 647"/>
                <a:gd name="T72" fmla="*/ 464 w 658"/>
                <a:gd name="T73" fmla="*/ 510 h 647"/>
                <a:gd name="T74" fmla="*/ 458 w 658"/>
                <a:gd name="T75" fmla="*/ 544 h 647"/>
                <a:gd name="T76" fmla="*/ 446 w 658"/>
                <a:gd name="T77" fmla="*/ 576 h 647"/>
                <a:gd name="T78" fmla="*/ 424 w 658"/>
                <a:gd name="T79" fmla="*/ 606 h 647"/>
                <a:gd name="T80" fmla="*/ 408 w 658"/>
                <a:gd name="T81" fmla="*/ 622 h 647"/>
                <a:gd name="T82" fmla="*/ 381 w 658"/>
                <a:gd name="T83" fmla="*/ 638 h 647"/>
                <a:gd name="T84" fmla="*/ 333 w 658"/>
                <a:gd name="T85" fmla="*/ 647 h 647"/>
                <a:gd name="T86" fmla="*/ 286 w 658"/>
                <a:gd name="T87" fmla="*/ 642 h 647"/>
                <a:gd name="T88" fmla="*/ 252 w 658"/>
                <a:gd name="T89" fmla="*/ 630 h 647"/>
                <a:gd name="T90" fmla="*/ 223 w 658"/>
                <a:gd name="T91" fmla="*/ 615 h 647"/>
                <a:gd name="T92" fmla="*/ 195 w 658"/>
                <a:gd name="T93" fmla="*/ 595 h 647"/>
                <a:gd name="T94" fmla="*/ 139 w 658"/>
                <a:gd name="T95" fmla="*/ 537 h 647"/>
                <a:gd name="T96" fmla="*/ 477 w 658"/>
                <a:gd name="T97" fmla="*/ 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8" h="647">
                  <a:moveTo>
                    <a:pt x="142" y="387"/>
                  </a:moveTo>
                  <a:lnTo>
                    <a:pt x="195" y="459"/>
                  </a:lnTo>
                  <a:lnTo>
                    <a:pt x="204" y="472"/>
                  </a:lnTo>
                  <a:lnTo>
                    <a:pt x="214" y="484"/>
                  </a:lnTo>
                  <a:lnTo>
                    <a:pt x="223" y="495"/>
                  </a:lnTo>
                  <a:lnTo>
                    <a:pt x="233" y="505"/>
                  </a:lnTo>
                  <a:lnTo>
                    <a:pt x="243" y="513"/>
                  </a:lnTo>
                  <a:lnTo>
                    <a:pt x="252" y="520"/>
                  </a:lnTo>
                  <a:lnTo>
                    <a:pt x="262" y="526"/>
                  </a:lnTo>
                  <a:lnTo>
                    <a:pt x="271" y="530"/>
                  </a:lnTo>
                  <a:lnTo>
                    <a:pt x="280" y="533"/>
                  </a:lnTo>
                  <a:lnTo>
                    <a:pt x="289" y="536"/>
                  </a:lnTo>
                  <a:lnTo>
                    <a:pt x="299" y="537"/>
                  </a:lnTo>
                  <a:lnTo>
                    <a:pt x="308" y="537"/>
                  </a:lnTo>
                  <a:lnTo>
                    <a:pt x="317" y="534"/>
                  </a:lnTo>
                  <a:lnTo>
                    <a:pt x="327" y="531"/>
                  </a:lnTo>
                  <a:lnTo>
                    <a:pt x="336" y="526"/>
                  </a:lnTo>
                  <a:lnTo>
                    <a:pt x="345" y="521"/>
                  </a:lnTo>
                  <a:lnTo>
                    <a:pt x="352" y="514"/>
                  </a:lnTo>
                  <a:lnTo>
                    <a:pt x="358" y="508"/>
                  </a:lnTo>
                  <a:lnTo>
                    <a:pt x="364" y="501"/>
                  </a:lnTo>
                  <a:lnTo>
                    <a:pt x="368" y="494"/>
                  </a:lnTo>
                  <a:lnTo>
                    <a:pt x="371" y="486"/>
                  </a:lnTo>
                  <a:lnTo>
                    <a:pt x="373" y="477"/>
                  </a:lnTo>
                  <a:lnTo>
                    <a:pt x="374" y="467"/>
                  </a:lnTo>
                  <a:lnTo>
                    <a:pt x="374" y="458"/>
                  </a:lnTo>
                  <a:lnTo>
                    <a:pt x="373" y="447"/>
                  </a:lnTo>
                  <a:lnTo>
                    <a:pt x="371" y="437"/>
                  </a:lnTo>
                  <a:lnTo>
                    <a:pt x="368" y="426"/>
                  </a:lnTo>
                  <a:lnTo>
                    <a:pt x="363" y="413"/>
                  </a:lnTo>
                  <a:lnTo>
                    <a:pt x="357" y="401"/>
                  </a:lnTo>
                  <a:lnTo>
                    <a:pt x="350" y="389"/>
                  </a:lnTo>
                  <a:lnTo>
                    <a:pt x="342" y="375"/>
                  </a:lnTo>
                  <a:lnTo>
                    <a:pt x="333" y="361"/>
                  </a:lnTo>
                  <a:lnTo>
                    <a:pt x="279" y="287"/>
                  </a:lnTo>
                  <a:lnTo>
                    <a:pt x="142" y="387"/>
                  </a:lnTo>
                  <a:close/>
                  <a:moveTo>
                    <a:pt x="402" y="300"/>
                  </a:moveTo>
                  <a:lnTo>
                    <a:pt x="412" y="312"/>
                  </a:lnTo>
                  <a:lnTo>
                    <a:pt x="420" y="323"/>
                  </a:lnTo>
                  <a:lnTo>
                    <a:pt x="429" y="332"/>
                  </a:lnTo>
                  <a:lnTo>
                    <a:pt x="438" y="341"/>
                  </a:lnTo>
                  <a:lnTo>
                    <a:pt x="447" y="347"/>
                  </a:lnTo>
                  <a:lnTo>
                    <a:pt x="455" y="354"/>
                  </a:lnTo>
                  <a:lnTo>
                    <a:pt x="464" y="358"/>
                  </a:lnTo>
                  <a:lnTo>
                    <a:pt x="471" y="362"/>
                  </a:lnTo>
                  <a:lnTo>
                    <a:pt x="480" y="364"/>
                  </a:lnTo>
                  <a:lnTo>
                    <a:pt x="488" y="366"/>
                  </a:lnTo>
                  <a:lnTo>
                    <a:pt x="496" y="366"/>
                  </a:lnTo>
                  <a:lnTo>
                    <a:pt x="503" y="366"/>
                  </a:lnTo>
                  <a:lnTo>
                    <a:pt x="510" y="364"/>
                  </a:lnTo>
                  <a:lnTo>
                    <a:pt x="518" y="362"/>
                  </a:lnTo>
                  <a:lnTo>
                    <a:pt x="524" y="359"/>
                  </a:lnTo>
                  <a:lnTo>
                    <a:pt x="531" y="355"/>
                  </a:lnTo>
                  <a:lnTo>
                    <a:pt x="538" y="348"/>
                  </a:lnTo>
                  <a:lnTo>
                    <a:pt x="544" y="342"/>
                  </a:lnTo>
                  <a:lnTo>
                    <a:pt x="550" y="336"/>
                  </a:lnTo>
                  <a:lnTo>
                    <a:pt x="554" y="328"/>
                  </a:lnTo>
                  <a:lnTo>
                    <a:pt x="557" y="321"/>
                  </a:lnTo>
                  <a:lnTo>
                    <a:pt x="559" y="313"/>
                  </a:lnTo>
                  <a:lnTo>
                    <a:pt x="559" y="305"/>
                  </a:lnTo>
                  <a:lnTo>
                    <a:pt x="559" y="296"/>
                  </a:lnTo>
                  <a:lnTo>
                    <a:pt x="558" y="287"/>
                  </a:lnTo>
                  <a:lnTo>
                    <a:pt x="556" y="277"/>
                  </a:lnTo>
                  <a:lnTo>
                    <a:pt x="552" y="267"/>
                  </a:lnTo>
                  <a:lnTo>
                    <a:pt x="548" y="258"/>
                  </a:lnTo>
                  <a:lnTo>
                    <a:pt x="542" y="247"/>
                  </a:lnTo>
                  <a:lnTo>
                    <a:pt x="536" y="236"/>
                  </a:lnTo>
                  <a:lnTo>
                    <a:pt x="529" y="224"/>
                  </a:lnTo>
                  <a:lnTo>
                    <a:pt x="520" y="212"/>
                  </a:lnTo>
                  <a:lnTo>
                    <a:pt x="472" y="146"/>
                  </a:lnTo>
                  <a:lnTo>
                    <a:pt x="353" y="232"/>
                  </a:lnTo>
                  <a:lnTo>
                    <a:pt x="402" y="300"/>
                  </a:lnTo>
                  <a:close/>
                  <a:moveTo>
                    <a:pt x="590" y="156"/>
                  </a:moveTo>
                  <a:lnTo>
                    <a:pt x="607" y="180"/>
                  </a:lnTo>
                  <a:lnTo>
                    <a:pt x="621" y="203"/>
                  </a:lnTo>
                  <a:lnTo>
                    <a:pt x="633" y="225"/>
                  </a:lnTo>
                  <a:lnTo>
                    <a:pt x="642" y="246"/>
                  </a:lnTo>
                  <a:lnTo>
                    <a:pt x="650" y="267"/>
                  </a:lnTo>
                  <a:lnTo>
                    <a:pt x="655" y="288"/>
                  </a:lnTo>
                  <a:lnTo>
                    <a:pt x="657" y="307"/>
                  </a:lnTo>
                  <a:lnTo>
                    <a:pt x="658" y="327"/>
                  </a:lnTo>
                  <a:lnTo>
                    <a:pt x="657" y="343"/>
                  </a:lnTo>
                  <a:lnTo>
                    <a:pt x="656" y="359"/>
                  </a:lnTo>
                  <a:lnTo>
                    <a:pt x="652" y="375"/>
                  </a:lnTo>
                  <a:lnTo>
                    <a:pt x="647" y="390"/>
                  </a:lnTo>
                  <a:lnTo>
                    <a:pt x="643" y="397"/>
                  </a:lnTo>
                  <a:lnTo>
                    <a:pt x="639" y="405"/>
                  </a:lnTo>
                  <a:lnTo>
                    <a:pt x="635" y="412"/>
                  </a:lnTo>
                  <a:lnTo>
                    <a:pt x="630" y="419"/>
                  </a:lnTo>
                  <a:lnTo>
                    <a:pt x="624" y="425"/>
                  </a:lnTo>
                  <a:lnTo>
                    <a:pt x="618" y="431"/>
                  </a:lnTo>
                  <a:lnTo>
                    <a:pt x="611" y="438"/>
                  </a:lnTo>
                  <a:lnTo>
                    <a:pt x="604" y="443"/>
                  </a:lnTo>
                  <a:lnTo>
                    <a:pt x="597" y="448"/>
                  </a:lnTo>
                  <a:lnTo>
                    <a:pt x="588" y="453"/>
                  </a:lnTo>
                  <a:lnTo>
                    <a:pt x="580" y="457"/>
                  </a:lnTo>
                  <a:lnTo>
                    <a:pt x="571" y="460"/>
                  </a:lnTo>
                  <a:lnTo>
                    <a:pt x="563" y="462"/>
                  </a:lnTo>
                  <a:lnTo>
                    <a:pt x="553" y="463"/>
                  </a:lnTo>
                  <a:lnTo>
                    <a:pt x="543" y="464"/>
                  </a:lnTo>
                  <a:lnTo>
                    <a:pt x="535" y="465"/>
                  </a:lnTo>
                  <a:lnTo>
                    <a:pt x="525" y="464"/>
                  </a:lnTo>
                  <a:lnTo>
                    <a:pt x="516" y="463"/>
                  </a:lnTo>
                  <a:lnTo>
                    <a:pt x="506" y="462"/>
                  </a:lnTo>
                  <a:lnTo>
                    <a:pt x="497" y="459"/>
                  </a:lnTo>
                  <a:lnTo>
                    <a:pt x="477" y="454"/>
                  </a:lnTo>
                  <a:lnTo>
                    <a:pt x="458" y="445"/>
                  </a:lnTo>
                  <a:lnTo>
                    <a:pt x="463" y="465"/>
                  </a:lnTo>
                  <a:lnTo>
                    <a:pt x="465" y="488"/>
                  </a:lnTo>
                  <a:lnTo>
                    <a:pt x="465" y="498"/>
                  </a:lnTo>
                  <a:lnTo>
                    <a:pt x="464" y="510"/>
                  </a:lnTo>
                  <a:lnTo>
                    <a:pt x="463" y="522"/>
                  </a:lnTo>
                  <a:lnTo>
                    <a:pt x="460" y="532"/>
                  </a:lnTo>
                  <a:lnTo>
                    <a:pt x="458" y="544"/>
                  </a:lnTo>
                  <a:lnTo>
                    <a:pt x="454" y="555"/>
                  </a:lnTo>
                  <a:lnTo>
                    <a:pt x="450" y="565"/>
                  </a:lnTo>
                  <a:lnTo>
                    <a:pt x="446" y="576"/>
                  </a:lnTo>
                  <a:lnTo>
                    <a:pt x="439" y="587"/>
                  </a:lnTo>
                  <a:lnTo>
                    <a:pt x="433" y="596"/>
                  </a:lnTo>
                  <a:lnTo>
                    <a:pt x="424" y="606"/>
                  </a:lnTo>
                  <a:lnTo>
                    <a:pt x="416" y="614"/>
                  </a:lnTo>
                  <a:lnTo>
                    <a:pt x="412" y="618"/>
                  </a:lnTo>
                  <a:lnTo>
                    <a:pt x="408" y="622"/>
                  </a:lnTo>
                  <a:lnTo>
                    <a:pt x="403" y="625"/>
                  </a:lnTo>
                  <a:lnTo>
                    <a:pt x="397" y="630"/>
                  </a:lnTo>
                  <a:lnTo>
                    <a:pt x="381" y="638"/>
                  </a:lnTo>
                  <a:lnTo>
                    <a:pt x="365" y="643"/>
                  </a:lnTo>
                  <a:lnTo>
                    <a:pt x="349" y="646"/>
                  </a:lnTo>
                  <a:lnTo>
                    <a:pt x="333" y="647"/>
                  </a:lnTo>
                  <a:lnTo>
                    <a:pt x="317" y="647"/>
                  </a:lnTo>
                  <a:lnTo>
                    <a:pt x="302" y="645"/>
                  </a:lnTo>
                  <a:lnTo>
                    <a:pt x="286" y="642"/>
                  </a:lnTo>
                  <a:lnTo>
                    <a:pt x="271" y="638"/>
                  </a:lnTo>
                  <a:lnTo>
                    <a:pt x="262" y="634"/>
                  </a:lnTo>
                  <a:lnTo>
                    <a:pt x="252" y="630"/>
                  </a:lnTo>
                  <a:lnTo>
                    <a:pt x="243" y="626"/>
                  </a:lnTo>
                  <a:lnTo>
                    <a:pt x="233" y="621"/>
                  </a:lnTo>
                  <a:lnTo>
                    <a:pt x="223" y="615"/>
                  </a:lnTo>
                  <a:lnTo>
                    <a:pt x="214" y="609"/>
                  </a:lnTo>
                  <a:lnTo>
                    <a:pt x="204" y="603"/>
                  </a:lnTo>
                  <a:lnTo>
                    <a:pt x="195" y="595"/>
                  </a:lnTo>
                  <a:lnTo>
                    <a:pt x="177" y="578"/>
                  </a:lnTo>
                  <a:lnTo>
                    <a:pt x="157" y="559"/>
                  </a:lnTo>
                  <a:lnTo>
                    <a:pt x="139" y="537"/>
                  </a:lnTo>
                  <a:lnTo>
                    <a:pt x="120" y="511"/>
                  </a:lnTo>
                  <a:lnTo>
                    <a:pt x="0" y="347"/>
                  </a:lnTo>
                  <a:lnTo>
                    <a:pt x="477" y="0"/>
                  </a:lnTo>
                  <a:lnTo>
                    <a:pt x="590" y="15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9" name="Freeform 224"/>
            <p:cNvSpPr>
              <a:spLocks/>
            </p:cNvSpPr>
            <p:nvPr userDrawn="1"/>
          </p:nvSpPr>
          <p:spPr bwMode="auto">
            <a:xfrm>
              <a:off x="5136" y="3898"/>
              <a:ext cx="63" cy="59"/>
            </a:xfrm>
            <a:custGeom>
              <a:avLst/>
              <a:gdLst>
                <a:gd name="T0" fmla="*/ 624 w 624"/>
                <a:gd name="T1" fmla="*/ 251 h 598"/>
                <a:gd name="T2" fmla="*/ 486 w 624"/>
                <a:gd name="T3" fmla="*/ 214 h 598"/>
                <a:gd name="T4" fmla="*/ 453 w 624"/>
                <a:gd name="T5" fmla="*/ 175 h 598"/>
                <a:gd name="T6" fmla="*/ 419 w 624"/>
                <a:gd name="T7" fmla="*/ 145 h 598"/>
                <a:gd name="T8" fmla="*/ 382 w 624"/>
                <a:gd name="T9" fmla="*/ 123 h 598"/>
                <a:gd name="T10" fmla="*/ 363 w 624"/>
                <a:gd name="T11" fmla="*/ 116 h 598"/>
                <a:gd name="T12" fmla="*/ 344 w 624"/>
                <a:gd name="T13" fmla="*/ 111 h 598"/>
                <a:gd name="T14" fmla="*/ 325 w 624"/>
                <a:gd name="T15" fmla="*/ 107 h 598"/>
                <a:gd name="T16" fmla="*/ 304 w 624"/>
                <a:gd name="T17" fmla="*/ 106 h 598"/>
                <a:gd name="T18" fmla="*/ 284 w 624"/>
                <a:gd name="T19" fmla="*/ 107 h 598"/>
                <a:gd name="T20" fmla="*/ 264 w 624"/>
                <a:gd name="T21" fmla="*/ 111 h 598"/>
                <a:gd name="T22" fmla="*/ 244 w 624"/>
                <a:gd name="T23" fmla="*/ 116 h 598"/>
                <a:gd name="T24" fmla="*/ 224 w 624"/>
                <a:gd name="T25" fmla="*/ 124 h 598"/>
                <a:gd name="T26" fmla="*/ 183 w 624"/>
                <a:gd name="T27" fmla="*/ 147 h 598"/>
                <a:gd name="T28" fmla="*/ 149 w 624"/>
                <a:gd name="T29" fmla="*/ 178 h 598"/>
                <a:gd name="T30" fmla="*/ 136 w 624"/>
                <a:gd name="T31" fmla="*/ 195 h 598"/>
                <a:gd name="T32" fmla="*/ 125 w 624"/>
                <a:gd name="T33" fmla="*/ 212 h 598"/>
                <a:gd name="T34" fmla="*/ 115 w 624"/>
                <a:gd name="T35" fmla="*/ 231 h 598"/>
                <a:gd name="T36" fmla="*/ 108 w 624"/>
                <a:gd name="T37" fmla="*/ 249 h 598"/>
                <a:gd name="T38" fmla="*/ 102 w 624"/>
                <a:gd name="T39" fmla="*/ 268 h 598"/>
                <a:gd name="T40" fmla="*/ 100 w 624"/>
                <a:gd name="T41" fmla="*/ 288 h 598"/>
                <a:gd name="T42" fmla="*/ 99 w 624"/>
                <a:gd name="T43" fmla="*/ 308 h 598"/>
                <a:gd name="T44" fmla="*/ 100 w 624"/>
                <a:gd name="T45" fmla="*/ 329 h 598"/>
                <a:gd name="T46" fmla="*/ 110 w 624"/>
                <a:gd name="T47" fmla="*/ 370 h 598"/>
                <a:gd name="T48" fmla="*/ 128 w 624"/>
                <a:gd name="T49" fmla="*/ 413 h 598"/>
                <a:gd name="T50" fmla="*/ 153 w 624"/>
                <a:gd name="T51" fmla="*/ 455 h 598"/>
                <a:gd name="T52" fmla="*/ 273 w 624"/>
                <a:gd name="T53" fmla="*/ 383 h 598"/>
                <a:gd name="T54" fmla="*/ 270 w 624"/>
                <a:gd name="T55" fmla="*/ 220 h 598"/>
                <a:gd name="T56" fmla="*/ 337 w 624"/>
                <a:gd name="T57" fmla="*/ 459 h 598"/>
                <a:gd name="T58" fmla="*/ 147 w 624"/>
                <a:gd name="T59" fmla="*/ 598 h 598"/>
                <a:gd name="T60" fmla="*/ 72 w 624"/>
                <a:gd name="T61" fmla="*/ 493 h 598"/>
                <a:gd name="T62" fmla="*/ 51 w 624"/>
                <a:gd name="T63" fmla="*/ 462 h 598"/>
                <a:gd name="T64" fmla="*/ 35 w 624"/>
                <a:gd name="T65" fmla="*/ 430 h 598"/>
                <a:gd name="T66" fmla="*/ 22 w 624"/>
                <a:gd name="T67" fmla="*/ 398 h 598"/>
                <a:gd name="T68" fmla="*/ 12 w 624"/>
                <a:gd name="T69" fmla="*/ 366 h 598"/>
                <a:gd name="T70" fmla="*/ 5 w 624"/>
                <a:gd name="T71" fmla="*/ 334 h 598"/>
                <a:gd name="T72" fmla="*/ 1 w 624"/>
                <a:gd name="T73" fmla="*/ 303 h 598"/>
                <a:gd name="T74" fmla="*/ 0 w 624"/>
                <a:gd name="T75" fmla="*/ 272 h 598"/>
                <a:gd name="T76" fmla="*/ 4 w 624"/>
                <a:gd name="T77" fmla="*/ 243 h 598"/>
                <a:gd name="T78" fmla="*/ 9 w 624"/>
                <a:gd name="T79" fmla="*/ 214 h 598"/>
                <a:gd name="T80" fmla="*/ 17 w 624"/>
                <a:gd name="T81" fmla="*/ 186 h 598"/>
                <a:gd name="T82" fmla="*/ 28 w 624"/>
                <a:gd name="T83" fmla="*/ 159 h 598"/>
                <a:gd name="T84" fmla="*/ 43 w 624"/>
                <a:gd name="T85" fmla="*/ 134 h 598"/>
                <a:gd name="T86" fmla="*/ 60 w 624"/>
                <a:gd name="T87" fmla="*/ 108 h 598"/>
                <a:gd name="T88" fmla="*/ 80 w 624"/>
                <a:gd name="T89" fmla="*/ 86 h 598"/>
                <a:gd name="T90" fmla="*/ 102 w 624"/>
                <a:gd name="T91" fmla="*/ 65 h 598"/>
                <a:gd name="T92" fmla="*/ 129 w 624"/>
                <a:gd name="T93" fmla="*/ 46 h 598"/>
                <a:gd name="T94" fmla="*/ 157 w 624"/>
                <a:gd name="T95" fmla="*/ 30 h 598"/>
                <a:gd name="T96" fmla="*/ 184 w 624"/>
                <a:gd name="T97" fmla="*/ 18 h 598"/>
                <a:gd name="T98" fmla="*/ 213 w 624"/>
                <a:gd name="T99" fmla="*/ 8 h 598"/>
                <a:gd name="T100" fmla="*/ 242 w 624"/>
                <a:gd name="T101" fmla="*/ 3 h 598"/>
                <a:gd name="T102" fmla="*/ 271 w 624"/>
                <a:gd name="T103" fmla="*/ 0 h 598"/>
                <a:gd name="T104" fmla="*/ 301 w 624"/>
                <a:gd name="T105" fmla="*/ 1 h 598"/>
                <a:gd name="T106" fmla="*/ 330 w 624"/>
                <a:gd name="T107" fmla="*/ 4 h 598"/>
                <a:gd name="T108" fmla="*/ 359 w 624"/>
                <a:gd name="T109" fmla="*/ 11 h 598"/>
                <a:gd name="T110" fmla="*/ 388 w 624"/>
                <a:gd name="T111" fmla="*/ 21 h 598"/>
                <a:gd name="T112" fmla="*/ 416 w 624"/>
                <a:gd name="T113" fmla="*/ 34 h 598"/>
                <a:gd name="T114" fmla="*/ 445 w 624"/>
                <a:gd name="T115" fmla="*/ 50 h 598"/>
                <a:gd name="T116" fmla="*/ 471 w 624"/>
                <a:gd name="T117" fmla="*/ 69 h 598"/>
                <a:gd name="T118" fmla="*/ 498 w 624"/>
                <a:gd name="T119" fmla="*/ 92 h 598"/>
                <a:gd name="T120" fmla="*/ 523 w 624"/>
                <a:gd name="T121" fmla="*/ 118 h 598"/>
                <a:gd name="T122" fmla="*/ 548 w 624"/>
                <a:gd name="T123" fmla="*/ 147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8">
                  <a:moveTo>
                    <a:pt x="560" y="163"/>
                  </a:moveTo>
                  <a:lnTo>
                    <a:pt x="624" y="251"/>
                  </a:lnTo>
                  <a:lnTo>
                    <a:pt x="552" y="304"/>
                  </a:lnTo>
                  <a:lnTo>
                    <a:pt x="486" y="214"/>
                  </a:lnTo>
                  <a:lnTo>
                    <a:pt x="470" y="193"/>
                  </a:lnTo>
                  <a:lnTo>
                    <a:pt x="453" y="175"/>
                  </a:lnTo>
                  <a:lnTo>
                    <a:pt x="436" y="159"/>
                  </a:lnTo>
                  <a:lnTo>
                    <a:pt x="419" y="145"/>
                  </a:lnTo>
                  <a:lnTo>
                    <a:pt x="401" y="133"/>
                  </a:lnTo>
                  <a:lnTo>
                    <a:pt x="382" y="123"/>
                  </a:lnTo>
                  <a:lnTo>
                    <a:pt x="372" y="119"/>
                  </a:lnTo>
                  <a:lnTo>
                    <a:pt x="363" y="116"/>
                  </a:lnTo>
                  <a:lnTo>
                    <a:pt x="353" y="113"/>
                  </a:lnTo>
                  <a:lnTo>
                    <a:pt x="344" y="111"/>
                  </a:lnTo>
                  <a:lnTo>
                    <a:pt x="334" y="108"/>
                  </a:lnTo>
                  <a:lnTo>
                    <a:pt x="325" y="107"/>
                  </a:lnTo>
                  <a:lnTo>
                    <a:pt x="314" y="106"/>
                  </a:lnTo>
                  <a:lnTo>
                    <a:pt x="304" y="106"/>
                  </a:lnTo>
                  <a:lnTo>
                    <a:pt x="294" y="106"/>
                  </a:lnTo>
                  <a:lnTo>
                    <a:pt x="284" y="107"/>
                  </a:lnTo>
                  <a:lnTo>
                    <a:pt x="274" y="108"/>
                  </a:lnTo>
                  <a:lnTo>
                    <a:pt x="264" y="111"/>
                  </a:lnTo>
                  <a:lnTo>
                    <a:pt x="253" y="113"/>
                  </a:lnTo>
                  <a:lnTo>
                    <a:pt x="244" y="116"/>
                  </a:lnTo>
                  <a:lnTo>
                    <a:pt x="233" y="120"/>
                  </a:lnTo>
                  <a:lnTo>
                    <a:pt x="224" y="124"/>
                  </a:lnTo>
                  <a:lnTo>
                    <a:pt x="203" y="134"/>
                  </a:lnTo>
                  <a:lnTo>
                    <a:pt x="183" y="147"/>
                  </a:lnTo>
                  <a:lnTo>
                    <a:pt x="165" y="162"/>
                  </a:lnTo>
                  <a:lnTo>
                    <a:pt x="149" y="178"/>
                  </a:lnTo>
                  <a:lnTo>
                    <a:pt x="143" y="186"/>
                  </a:lnTo>
                  <a:lnTo>
                    <a:pt x="136" y="195"/>
                  </a:lnTo>
                  <a:lnTo>
                    <a:pt x="130" y="203"/>
                  </a:lnTo>
                  <a:lnTo>
                    <a:pt x="125" y="212"/>
                  </a:lnTo>
                  <a:lnTo>
                    <a:pt x="119" y="221"/>
                  </a:lnTo>
                  <a:lnTo>
                    <a:pt x="115" y="231"/>
                  </a:lnTo>
                  <a:lnTo>
                    <a:pt x="111" y="239"/>
                  </a:lnTo>
                  <a:lnTo>
                    <a:pt x="108" y="249"/>
                  </a:lnTo>
                  <a:lnTo>
                    <a:pt x="106" y="258"/>
                  </a:lnTo>
                  <a:lnTo>
                    <a:pt x="102" y="268"/>
                  </a:lnTo>
                  <a:lnTo>
                    <a:pt x="101" y="278"/>
                  </a:lnTo>
                  <a:lnTo>
                    <a:pt x="100" y="288"/>
                  </a:lnTo>
                  <a:lnTo>
                    <a:pt x="99" y="298"/>
                  </a:lnTo>
                  <a:lnTo>
                    <a:pt x="99" y="308"/>
                  </a:lnTo>
                  <a:lnTo>
                    <a:pt x="99" y="318"/>
                  </a:lnTo>
                  <a:lnTo>
                    <a:pt x="100" y="329"/>
                  </a:lnTo>
                  <a:lnTo>
                    <a:pt x="104" y="349"/>
                  </a:lnTo>
                  <a:lnTo>
                    <a:pt x="110" y="370"/>
                  </a:lnTo>
                  <a:lnTo>
                    <a:pt x="117" y="391"/>
                  </a:lnTo>
                  <a:lnTo>
                    <a:pt x="128" y="413"/>
                  </a:lnTo>
                  <a:lnTo>
                    <a:pt x="140" y="434"/>
                  </a:lnTo>
                  <a:lnTo>
                    <a:pt x="153" y="455"/>
                  </a:lnTo>
                  <a:lnTo>
                    <a:pt x="161" y="464"/>
                  </a:lnTo>
                  <a:lnTo>
                    <a:pt x="273" y="383"/>
                  </a:lnTo>
                  <a:lnTo>
                    <a:pt x="195" y="275"/>
                  </a:lnTo>
                  <a:lnTo>
                    <a:pt x="270" y="220"/>
                  </a:lnTo>
                  <a:lnTo>
                    <a:pt x="408" y="408"/>
                  </a:lnTo>
                  <a:lnTo>
                    <a:pt x="337" y="459"/>
                  </a:lnTo>
                  <a:lnTo>
                    <a:pt x="225" y="542"/>
                  </a:lnTo>
                  <a:lnTo>
                    <a:pt x="147" y="598"/>
                  </a:lnTo>
                  <a:lnTo>
                    <a:pt x="82" y="509"/>
                  </a:lnTo>
                  <a:lnTo>
                    <a:pt x="72" y="493"/>
                  </a:lnTo>
                  <a:lnTo>
                    <a:pt x="61" y="477"/>
                  </a:lnTo>
                  <a:lnTo>
                    <a:pt x="51" y="462"/>
                  </a:lnTo>
                  <a:lnTo>
                    <a:pt x="43" y="446"/>
                  </a:lnTo>
                  <a:lnTo>
                    <a:pt x="35" y="430"/>
                  </a:lnTo>
                  <a:lnTo>
                    <a:pt x="28" y="413"/>
                  </a:lnTo>
                  <a:lnTo>
                    <a:pt x="22" y="398"/>
                  </a:lnTo>
                  <a:lnTo>
                    <a:pt x="16" y="382"/>
                  </a:lnTo>
                  <a:lnTo>
                    <a:pt x="12" y="366"/>
                  </a:lnTo>
                  <a:lnTo>
                    <a:pt x="8" y="350"/>
                  </a:lnTo>
                  <a:lnTo>
                    <a:pt x="5" y="334"/>
                  </a:lnTo>
                  <a:lnTo>
                    <a:pt x="3" y="319"/>
                  </a:lnTo>
                  <a:lnTo>
                    <a:pt x="1" y="303"/>
                  </a:lnTo>
                  <a:lnTo>
                    <a:pt x="0" y="288"/>
                  </a:lnTo>
                  <a:lnTo>
                    <a:pt x="0" y="272"/>
                  </a:lnTo>
                  <a:lnTo>
                    <a:pt x="1" y="257"/>
                  </a:lnTo>
                  <a:lnTo>
                    <a:pt x="4" y="243"/>
                  </a:lnTo>
                  <a:lnTo>
                    <a:pt x="6" y="229"/>
                  </a:lnTo>
                  <a:lnTo>
                    <a:pt x="9" y="214"/>
                  </a:lnTo>
                  <a:lnTo>
                    <a:pt x="12" y="200"/>
                  </a:lnTo>
                  <a:lnTo>
                    <a:pt x="17" y="186"/>
                  </a:lnTo>
                  <a:lnTo>
                    <a:pt x="23" y="172"/>
                  </a:lnTo>
                  <a:lnTo>
                    <a:pt x="28" y="159"/>
                  </a:lnTo>
                  <a:lnTo>
                    <a:pt x="35" y="146"/>
                  </a:lnTo>
                  <a:lnTo>
                    <a:pt x="43" y="134"/>
                  </a:lnTo>
                  <a:lnTo>
                    <a:pt x="51" y="121"/>
                  </a:lnTo>
                  <a:lnTo>
                    <a:pt x="60" y="108"/>
                  </a:lnTo>
                  <a:lnTo>
                    <a:pt x="69" y="97"/>
                  </a:lnTo>
                  <a:lnTo>
                    <a:pt x="80" y="86"/>
                  </a:lnTo>
                  <a:lnTo>
                    <a:pt x="91" y="74"/>
                  </a:lnTo>
                  <a:lnTo>
                    <a:pt x="102" y="65"/>
                  </a:lnTo>
                  <a:lnTo>
                    <a:pt x="115" y="54"/>
                  </a:lnTo>
                  <a:lnTo>
                    <a:pt x="129" y="46"/>
                  </a:lnTo>
                  <a:lnTo>
                    <a:pt x="143" y="37"/>
                  </a:lnTo>
                  <a:lnTo>
                    <a:pt x="157" y="30"/>
                  </a:lnTo>
                  <a:lnTo>
                    <a:pt x="170" y="23"/>
                  </a:lnTo>
                  <a:lnTo>
                    <a:pt x="184" y="18"/>
                  </a:lnTo>
                  <a:lnTo>
                    <a:pt x="199" y="13"/>
                  </a:lnTo>
                  <a:lnTo>
                    <a:pt x="213" y="8"/>
                  </a:lnTo>
                  <a:lnTo>
                    <a:pt x="228" y="5"/>
                  </a:lnTo>
                  <a:lnTo>
                    <a:pt x="242" y="3"/>
                  </a:lnTo>
                  <a:lnTo>
                    <a:pt x="257" y="1"/>
                  </a:lnTo>
                  <a:lnTo>
                    <a:pt x="271" y="0"/>
                  </a:lnTo>
                  <a:lnTo>
                    <a:pt x="286" y="0"/>
                  </a:lnTo>
                  <a:lnTo>
                    <a:pt x="301" y="1"/>
                  </a:lnTo>
                  <a:lnTo>
                    <a:pt x="315" y="2"/>
                  </a:lnTo>
                  <a:lnTo>
                    <a:pt x="330" y="4"/>
                  </a:lnTo>
                  <a:lnTo>
                    <a:pt x="345" y="7"/>
                  </a:lnTo>
                  <a:lnTo>
                    <a:pt x="359" y="11"/>
                  </a:lnTo>
                  <a:lnTo>
                    <a:pt x="374" y="16"/>
                  </a:lnTo>
                  <a:lnTo>
                    <a:pt x="388" y="21"/>
                  </a:lnTo>
                  <a:lnTo>
                    <a:pt x="402" y="26"/>
                  </a:lnTo>
                  <a:lnTo>
                    <a:pt x="416" y="34"/>
                  </a:lnTo>
                  <a:lnTo>
                    <a:pt x="431" y="41"/>
                  </a:lnTo>
                  <a:lnTo>
                    <a:pt x="445" y="50"/>
                  </a:lnTo>
                  <a:lnTo>
                    <a:pt x="458" y="59"/>
                  </a:lnTo>
                  <a:lnTo>
                    <a:pt x="471" y="69"/>
                  </a:lnTo>
                  <a:lnTo>
                    <a:pt x="485" y="81"/>
                  </a:lnTo>
                  <a:lnTo>
                    <a:pt x="498" y="92"/>
                  </a:lnTo>
                  <a:lnTo>
                    <a:pt x="511" y="104"/>
                  </a:lnTo>
                  <a:lnTo>
                    <a:pt x="523" y="118"/>
                  </a:lnTo>
                  <a:lnTo>
                    <a:pt x="536" y="132"/>
                  </a:lnTo>
                  <a:lnTo>
                    <a:pt x="548" y="147"/>
                  </a:lnTo>
                  <a:lnTo>
                    <a:pt x="560" y="163"/>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0" name="Freeform 225"/>
            <p:cNvSpPr>
              <a:spLocks noEditPoints="1"/>
            </p:cNvSpPr>
            <p:nvPr userDrawn="1"/>
          </p:nvSpPr>
          <p:spPr bwMode="auto">
            <a:xfrm>
              <a:off x="5069" y="4110"/>
              <a:ext cx="66" cy="65"/>
            </a:xfrm>
            <a:custGeom>
              <a:avLst/>
              <a:gdLst>
                <a:gd name="T0" fmla="*/ 204 w 658"/>
                <a:gd name="T1" fmla="*/ 471 h 647"/>
                <a:gd name="T2" fmla="*/ 233 w 658"/>
                <a:gd name="T3" fmla="*/ 504 h 647"/>
                <a:gd name="T4" fmla="*/ 261 w 658"/>
                <a:gd name="T5" fmla="*/ 526 h 647"/>
                <a:gd name="T6" fmla="*/ 290 w 658"/>
                <a:gd name="T7" fmla="*/ 536 h 647"/>
                <a:gd name="T8" fmla="*/ 317 w 658"/>
                <a:gd name="T9" fmla="*/ 534 h 647"/>
                <a:gd name="T10" fmla="*/ 345 w 658"/>
                <a:gd name="T11" fmla="*/ 520 h 647"/>
                <a:gd name="T12" fmla="*/ 363 w 658"/>
                <a:gd name="T13" fmla="*/ 501 h 647"/>
                <a:gd name="T14" fmla="*/ 373 w 658"/>
                <a:gd name="T15" fmla="*/ 477 h 647"/>
                <a:gd name="T16" fmla="*/ 373 w 658"/>
                <a:gd name="T17" fmla="*/ 448 h 647"/>
                <a:gd name="T18" fmla="*/ 363 w 658"/>
                <a:gd name="T19" fmla="*/ 414 h 647"/>
                <a:gd name="T20" fmla="*/ 342 w 658"/>
                <a:gd name="T21" fmla="*/ 375 h 647"/>
                <a:gd name="T22" fmla="*/ 142 w 658"/>
                <a:gd name="T23" fmla="*/ 386 h 647"/>
                <a:gd name="T24" fmla="*/ 419 w 658"/>
                <a:gd name="T25" fmla="*/ 324 h 647"/>
                <a:gd name="T26" fmla="*/ 446 w 658"/>
                <a:gd name="T27" fmla="*/ 348 h 647"/>
                <a:gd name="T28" fmla="*/ 471 w 658"/>
                <a:gd name="T29" fmla="*/ 362 h 647"/>
                <a:gd name="T30" fmla="*/ 495 w 658"/>
                <a:gd name="T31" fmla="*/ 366 h 647"/>
                <a:gd name="T32" fmla="*/ 517 w 658"/>
                <a:gd name="T33" fmla="*/ 362 h 647"/>
                <a:gd name="T34" fmla="*/ 538 w 658"/>
                <a:gd name="T35" fmla="*/ 348 h 647"/>
                <a:gd name="T36" fmla="*/ 553 w 658"/>
                <a:gd name="T37" fmla="*/ 328 h 647"/>
                <a:gd name="T38" fmla="*/ 560 w 658"/>
                <a:gd name="T39" fmla="*/ 304 h 647"/>
                <a:gd name="T40" fmla="*/ 555 w 658"/>
                <a:gd name="T41" fmla="*/ 278 h 647"/>
                <a:gd name="T42" fmla="*/ 543 w 658"/>
                <a:gd name="T43" fmla="*/ 247 h 647"/>
                <a:gd name="T44" fmla="*/ 520 w 658"/>
                <a:gd name="T45" fmla="*/ 213 h 647"/>
                <a:gd name="T46" fmla="*/ 402 w 658"/>
                <a:gd name="T47" fmla="*/ 301 h 647"/>
                <a:gd name="T48" fmla="*/ 621 w 658"/>
                <a:gd name="T49" fmla="*/ 202 h 647"/>
                <a:gd name="T50" fmla="*/ 649 w 658"/>
                <a:gd name="T51" fmla="*/ 267 h 647"/>
                <a:gd name="T52" fmla="*/ 658 w 658"/>
                <a:gd name="T53" fmla="*/ 327 h 647"/>
                <a:gd name="T54" fmla="*/ 652 w 658"/>
                <a:gd name="T55" fmla="*/ 375 h 647"/>
                <a:gd name="T56" fmla="*/ 639 w 658"/>
                <a:gd name="T57" fmla="*/ 404 h 647"/>
                <a:gd name="T58" fmla="*/ 625 w 658"/>
                <a:gd name="T59" fmla="*/ 425 h 647"/>
                <a:gd name="T60" fmla="*/ 604 w 658"/>
                <a:gd name="T61" fmla="*/ 443 h 647"/>
                <a:gd name="T62" fmla="*/ 579 w 658"/>
                <a:gd name="T63" fmla="*/ 457 h 647"/>
                <a:gd name="T64" fmla="*/ 552 w 658"/>
                <a:gd name="T65" fmla="*/ 464 h 647"/>
                <a:gd name="T66" fmla="*/ 525 w 658"/>
                <a:gd name="T67" fmla="*/ 464 h 647"/>
                <a:gd name="T68" fmla="*/ 496 w 658"/>
                <a:gd name="T69" fmla="*/ 460 h 647"/>
                <a:gd name="T70" fmla="*/ 462 w 658"/>
                <a:gd name="T71" fmla="*/ 466 h 647"/>
                <a:gd name="T72" fmla="*/ 464 w 658"/>
                <a:gd name="T73" fmla="*/ 510 h 647"/>
                <a:gd name="T74" fmla="*/ 458 w 658"/>
                <a:gd name="T75" fmla="*/ 544 h 647"/>
                <a:gd name="T76" fmla="*/ 445 w 658"/>
                <a:gd name="T77" fmla="*/ 576 h 647"/>
                <a:gd name="T78" fmla="*/ 425 w 658"/>
                <a:gd name="T79" fmla="*/ 606 h 647"/>
                <a:gd name="T80" fmla="*/ 408 w 658"/>
                <a:gd name="T81" fmla="*/ 621 h 647"/>
                <a:gd name="T82" fmla="*/ 381 w 658"/>
                <a:gd name="T83" fmla="*/ 637 h 647"/>
                <a:gd name="T84" fmla="*/ 333 w 658"/>
                <a:gd name="T85" fmla="*/ 647 h 647"/>
                <a:gd name="T86" fmla="*/ 286 w 658"/>
                <a:gd name="T87" fmla="*/ 642 h 647"/>
                <a:gd name="T88" fmla="*/ 251 w 658"/>
                <a:gd name="T89" fmla="*/ 630 h 647"/>
                <a:gd name="T90" fmla="*/ 213 w 658"/>
                <a:gd name="T91" fmla="*/ 609 h 647"/>
                <a:gd name="T92" fmla="*/ 158 w 658"/>
                <a:gd name="T93" fmla="*/ 559 h 647"/>
                <a:gd name="T94" fmla="*/ 0 w 658"/>
                <a:gd name="T95" fmla="*/ 3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647">
                  <a:moveTo>
                    <a:pt x="142" y="386"/>
                  </a:moveTo>
                  <a:lnTo>
                    <a:pt x="194" y="459"/>
                  </a:lnTo>
                  <a:lnTo>
                    <a:pt x="204" y="471"/>
                  </a:lnTo>
                  <a:lnTo>
                    <a:pt x="214" y="484"/>
                  </a:lnTo>
                  <a:lnTo>
                    <a:pt x="224" y="495"/>
                  </a:lnTo>
                  <a:lnTo>
                    <a:pt x="233" y="504"/>
                  </a:lnTo>
                  <a:lnTo>
                    <a:pt x="243" y="513"/>
                  </a:lnTo>
                  <a:lnTo>
                    <a:pt x="252" y="520"/>
                  </a:lnTo>
                  <a:lnTo>
                    <a:pt x="261" y="526"/>
                  </a:lnTo>
                  <a:lnTo>
                    <a:pt x="271" y="530"/>
                  </a:lnTo>
                  <a:lnTo>
                    <a:pt x="280" y="534"/>
                  </a:lnTo>
                  <a:lnTo>
                    <a:pt x="290" y="536"/>
                  </a:lnTo>
                  <a:lnTo>
                    <a:pt x="298" y="536"/>
                  </a:lnTo>
                  <a:lnTo>
                    <a:pt x="308" y="536"/>
                  </a:lnTo>
                  <a:lnTo>
                    <a:pt x="317" y="534"/>
                  </a:lnTo>
                  <a:lnTo>
                    <a:pt x="326" y="531"/>
                  </a:lnTo>
                  <a:lnTo>
                    <a:pt x="335" y="527"/>
                  </a:lnTo>
                  <a:lnTo>
                    <a:pt x="345" y="520"/>
                  </a:lnTo>
                  <a:lnTo>
                    <a:pt x="351" y="514"/>
                  </a:lnTo>
                  <a:lnTo>
                    <a:pt x="358" y="508"/>
                  </a:lnTo>
                  <a:lnTo>
                    <a:pt x="363" y="501"/>
                  </a:lnTo>
                  <a:lnTo>
                    <a:pt x="367" y="494"/>
                  </a:lnTo>
                  <a:lnTo>
                    <a:pt x="370" y="485"/>
                  </a:lnTo>
                  <a:lnTo>
                    <a:pt x="373" y="477"/>
                  </a:lnTo>
                  <a:lnTo>
                    <a:pt x="374" y="467"/>
                  </a:lnTo>
                  <a:lnTo>
                    <a:pt x="374" y="458"/>
                  </a:lnTo>
                  <a:lnTo>
                    <a:pt x="373" y="448"/>
                  </a:lnTo>
                  <a:lnTo>
                    <a:pt x="370" y="436"/>
                  </a:lnTo>
                  <a:lnTo>
                    <a:pt x="367" y="426"/>
                  </a:lnTo>
                  <a:lnTo>
                    <a:pt x="363" y="414"/>
                  </a:lnTo>
                  <a:lnTo>
                    <a:pt x="357" y="401"/>
                  </a:lnTo>
                  <a:lnTo>
                    <a:pt x="350" y="389"/>
                  </a:lnTo>
                  <a:lnTo>
                    <a:pt x="342" y="375"/>
                  </a:lnTo>
                  <a:lnTo>
                    <a:pt x="332" y="361"/>
                  </a:lnTo>
                  <a:lnTo>
                    <a:pt x="278" y="286"/>
                  </a:lnTo>
                  <a:lnTo>
                    <a:pt x="142" y="386"/>
                  </a:lnTo>
                  <a:close/>
                  <a:moveTo>
                    <a:pt x="402" y="301"/>
                  </a:moveTo>
                  <a:lnTo>
                    <a:pt x="411" y="313"/>
                  </a:lnTo>
                  <a:lnTo>
                    <a:pt x="419" y="324"/>
                  </a:lnTo>
                  <a:lnTo>
                    <a:pt x="429" y="332"/>
                  </a:lnTo>
                  <a:lnTo>
                    <a:pt x="437" y="341"/>
                  </a:lnTo>
                  <a:lnTo>
                    <a:pt x="446" y="348"/>
                  </a:lnTo>
                  <a:lnTo>
                    <a:pt x="454" y="353"/>
                  </a:lnTo>
                  <a:lnTo>
                    <a:pt x="463" y="359"/>
                  </a:lnTo>
                  <a:lnTo>
                    <a:pt x="471" y="362"/>
                  </a:lnTo>
                  <a:lnTo>
                    <a:pt x="479" y="364"/>
                  </a:lnTo>
                  <a:lnTo>
                    <a:pt x="487" y="366"/>
                  </a:lnTo>
                  <a:lnTo>
                    <a:pt x="495" y="366"/>
                  </a:lnTo>
                  <a:lnTo>
                    <a:pt x="502" y="366"/>
                  </a:lnTo>
                  <a:lnTo>
                    <a:pt x="510" y="364"/>
                  </a:lnTo>
                  <a:lnTo>
                    <a:pt x="517" y="362"/>
                  </a:lnTo>
                  <a:lnTo>
                    <a:pt x="525" y="359"/>
                  </a:lnTo>
                  <a:lnTo>
                    <a:pt x="531" y="354"/>
                  </a:lnTo>
                  <a:lnTo>
                    <a:pt x="538" y="348"/>
                  </a:lnTo>
                  <a:lnTo>
                    <a:pt x="545" y="342"/>
                  </a:lnTo>
                  <a:lnTo>
                    <a:pt x="550" y="335"/>
                  </a:lnTo>
                  <a:lnTo>
                    <a:pt x="553" y="328"/>
                  </a:lnTo>
                  <a:lnTo>
                    <a:pt x="557" y="320"/>
                  </a:lnTo>
                  <a:lnTo>
                    <a:pt x="559" y="313"/>
                  </a:lnTo>
                  <a:lnTo>
                    <a:pt x="560" y="304"/>
                  </a:lnTo>
                  <a:lnTo>
                    <a:pt x="559" y="296"/>
                  </a:lnTo>
                  <a:lnTo>
                    <a:pt x="558" y="286"/>
                  </a:lnTo>
                  <a:lnTo>
                    <a:pt x="555" y="278"/>
                  </a:lnTo>
                  <a:lnTo>
                    <a:pt x="552" y="267"/>
                  </a:lnTo>
                  <a:lnTo>
                    <a:pt x="548" y="258"/>
                  </a:lnTo>
                  <a:lnTo>
                    <a:pt x="543" y="247"/>
                  </a:lnTo>
                  <a:lnTo>
                    <a:pt x="536" y="235"/>
                  </a:lnTo>
                  <a:lnTo>
                    <a:pt x="529" y="225"/>
                  </a:lnTo>
                  <a:lnTo>
                    <a:pt x="520" y="213"/>
                  </a:lnTo>
                  <a:lnTo>
                    <a:pt x="471" y="146"/>
                  </a:lnTo>
                  <a:lnTo>
                    <a:pt x="352" y="233"/>
                  </a:lnTo>
                  <a:lnTo>
                    <a:pt x="402" y="301"/>
                  </a:lnTo>
                  <a:close/>
                  <a:moveTo>
                    <a:pt x="589" y="156"/>
                  </a:moveTo>
                  <a:lnTo>
                    <a:pt x="606" y="180"/>
                  </a:lnTo>
                  <a:lnTo>
                    <a:pt x="621" y="202"/>
                  </a:lnTo>
                  <a:lnTo>
                    <a:pt x="633" y="225"/>
                  </a:lnTo>
                  <a:lnTo>
                    <a:pt x="643" y="246"/>
                  </a:lnTo>
                  <a:lnTo>
                    <a:pt x="649" y="267"/>
                  </a:lnTo>
                  <a:lnTo>
                    <a:pt x="654" y="287"/>
                  </a:lnTo>
                  <a:lnTo>
                    <a:pt x="658" y="307"/>
                  </a:lnTo>
                  <a:lnTo>
                    <a:pt x="658" y="327"/>
                  </a:lnTo>
                  <a:lnTo>
                    <a:pt x="658" y="343"/>
                  </a:lnTo>
                  <a:lnTo>
                    <a:pt x="655" y="359"/>
                  </a:lnTo>
                  <a:lnTo>
                    <a:pt x="652" y="375"/>
                  </a:lnTo>
                  <a:lnTo>
                    <a:pt x="647" y="390"/>
                  </a:lnTo>
                  <a:lnTo>
                    <a:pt x="643" y="397"/>
                  </a:lnTo>
                  <a:lnTo>
                    <a:pt x="639" y="404"/>
                  </a:lnTo>
                  <a:lnTo>
                    <a:pt x="634" y="412"/>
                  </a:lnTo>
                  <a:lnTo>
                    <a:pt x="630" y="418"/>
                  </a:lnTo>
                  <a:lnTo>
                    <a:pt x="625" y="425"/>
                  </a:lnTo>
                  <a:lnTo>
                    <a:pt x="618" y="431"/>
                  </a:lnTo>
                  <a:lnTo>
                    <a:pt x="612" y="437"/>
                  </a:lnTo>
                  <a:lnTo>
                    <a:pt x="604" y="443"/>
                  </a:lnTo>
                  <a:lnTo>
                    <a:pt x="596" y="448"/>
                  </a:lnTo>
                  <a:lnTo>
                    <a:pt x="587" y="453"/>
                  </a:lnTo>
                  <a:lnTo>
                    <a:pt x="579" y="457"/>
                  </a:lnTo>
                  <a:lnTo>
                    <a:pt x="570" y="460"/>
                  </a:lnTo>
                  <a:lnTo>
                    <a:pt x="562" y="462"/>
                  </a:lnTo>
                  <a:lnTo>
                    <a:pt x="552" y="464"/>
                  </a:lnTo>
                  <a:lnTo>
                    <a:pt x="544" y="464"/>
                  </a:lnTo>
                  <a:lnTo>
                    <a:pt x="534" y="465"/>
                  </a:lnTo>
                  <a:lnTo>
                    <a:pt x="525" y="464"/>
                  </a:lnTo>
                  <a:lnTo>
                    <a:pt x="515" y="463"/>
                  </a:lnTo>
                  <a:lnTo>
                    <a:pt x="505" y="462"/>
                  </a:lnTo>
                  <a:lnTo>
                    <a:pt x="496" y="460"/>
                  </a:lnTo>
                  <a:lnTo>
                    <a:pt x="478" y="453"/>
                  </a:lnTo>
                  <a:lnTo>
                    <a:pt x="459" y="445"/>
                  </a:lnTo>
                  <a:lnTo>
                    <a:pt x="462" y="466"/>
                  </a:lnTo>
                  <a:lnTo>
                    <a:pt x="464" y="487"/>
                  </a:lnTo>
                  <a:lnTo>
                    <a:pt x="464" y="499"/>
                  </a:lnTo>
                  <a:lnTo>
                    <a:pt x="464" y="510"/>
                  </a:lnTo>
                  <a:lnTo>
                    <a:pt x="462" y="521"/>
                  </a:lnTo>
                  <a:lnTo>
                    <a:pt x="461" y="533"/>
                  </a:lnTo>
                  <a:lnTo>
                    <a:pt x="458" y="544"/>
                  </a:lnTo>
                  <a:lnTo>
                    <a:pt x="454" y="554"/>
                  </a:lnTo>
                  <a:lnTo>
                    <a:pt x="450" y="566"/>
                  </a:lnTo>
                  <a:lnTo>
                    <a:pt x="445" y="576"/>
                  </a:lnTo>
                  <a:lnTo>
                    <a:pt x="440" y="586"/>
                  </a:lnTo>
                  <a:lnTo>
                    <a:pt x="432" y="596"/>
                  </a:lnTo>
                  <a:lnTo>
                    <a:pt x="425" y="606"/>
                  </a:lnTo>
                  <a:lnTo>
                    <a:pt x="415" y="615"/>
                  </a:lnTo>
                  <a:lnTo>
                    <a:pt x="412" y="618"/>
                  </a:lnTo>
                  <a:lnTo>
                    <a:pt x="408" y="621"/>
                  </a:lnTo>
                  <a:lnTo>
                    <a:pt x="403" y="625"/>
                  </a:lnTo>
                  <a:lnTo>
                    <a:pt x="396" y="630"/>
                  </a:lnTo>
                  <a:lnTo>
                    <a:pt x="381" y="637"/>
                  </a:lnTo>
                  <a:lnTo>
                    <a:pt x="365" y="643"/>
                  </a:lnTo>
                  <a:lnTo>
                    <a:pt x="349" y="646"/>
                  </a:lnTo>
                  <a:lnTo>
                    <a:pt x="333" y="647"/>
                  </a:lnTo>
                  <a:lnTo>
                    <a:pt x="317" y="647"/>
                  </a:lnTo>
                  <a:lnTo>
                    <a:pt x="301" y="645"/>
                  </a:lnTo>
                  <a:lnTo>
                    <a:pt x="286" y="642"/>
                  </a:lnTo>
                  <a:lnTo>
                    <a:pt x="272" y="637"/>
                  </a:lnTo>
                  <a:lnTo>
                    <a:pt x="261" y="634"/>
                  </a:lnTo>
                  <a:lnTo>
                    <a:pt x="251" y="630"/>
                  </a:lnTo>
                  <a:lnTo>
                    <a:pt x="242" y="626"/>
                  </a:lnTo>
                  <a:lnTo>
                    <a:pt x="232" y="620"/>
                  </a:lnTo>
                  <a:lnTo>
                    <a:pt x="213" y="609"/>
                  </a:lnTo>
                  <a:lnTo>
                    <a:pt x="195" y="595"/>
                  </a:lnTo>
                  <a:lnTo>
                    <a:pt x="176" y="578"/>
                  </a:lnTo>
                  <a:lnTo>
                    <a:pt x="158" y="559"/>
                  </a:lnTo>
                  <a:lnTo>
                    <a:pt x="139" y="536"/>
                  </a:lnTo>
                  <a:lnTo>
                    <a:pt x="120" y="512"/>
                  </a:lnTo>
                  <a:lnTo>
                    <a:pt x="0" y="347"/>
                  </a:lnTo>
                  <a:lnTo>
                    <a:pt x="477" y="0"/>
                  </a:lnTo>
                  <a:lnTo>
                    <a:pt x="589" y="15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1" name="Freeform 226"/>
            <p:cNvSpPr>
              <a:spLocks noEditPoints="1"/>
            </p:cNvSpPr>
            <p:nvPr userDrawn="1"/>
          </p:nvSpPr>
          <p:spPr bwMode="auto">
            <a:xfrm>
              <a:off x="5040" y="2956"/>
              <a:ext cx="65" cy="66"/>
            </a:xfrm>
            <a:custGeom>
              <a:avLst/>
              <a:gdLst>
                <a:gd name="T0" fmla="*/ 472 w 648"/>
                <a:gd name="T1" fmla="*/ 454 h 658"/>
                <a:gd name="T2" fmla="*/ 504 w 648"/>
                <a:gd name="T3" fmla="*/ 425 h 658"/>
                <a:gd name="T4" fmla="*/ 526 w 648"/>
                <a:gd name="T5" fmla="*/ 397 h 658"/>
                <a:gd name="T6" fmla="*/ 536 w 648"/>
                <a:gd name="T7" fmla="*/ 369 h 658"/>
                <a:gd name="T8" fmla="*/ 534 w 648"/>
                <a:gd name="T9" fmla="*/ 341 h 658"/>
                <a:gd name="T10" fmla="*/ 520 w 648"/>
                <a:gd name="T11" fmla="*/ 314 h 658"/>
                <a:gd name="T12" fmla="*/ 501 w 648"/>
                <a:gd name="T13" fmla="*/ 295 h 658"/>
                <a:gd name="T14" fmla="*/ 477 w 648"/>
                <a:gd name="T15" fmla="*/ 285 h 658"/>
                <a:gd name="T16" fmla="*/ 448 w 648"/>
                <a:gd name="T17" fmla="*/ 285 h 658"/>
                <a:gd name="T18" fmla="*/ 414 w 648"/>
                <a:gd name="T19" fmla="*/ 296 h 658"/>
                <a:gd name="T20" fmla="*/ 376 w 648"/>
                <a:gd name="T21" fmla="*/ 316 h 658"/>
                <a:gd name="T22" fmla="*/ 386 w 648"/>
                <a:gd name="T23" fmla="*/ 517 h 658"/>
                <a:gd name="T24" fmla="*/ 324 w 648"/>
                <a:gd name="T25" fmla="*/ 238 h 658"/>
                <a:gd name="T26" fmla="*/ 348 w 648"/>
                <a:gd name="T27" fmla="*/ 212 h 658"/>
                <a:gd name="T28" fmla="*/ 362 w 648"/>
                <a:gd name="T29" fmla="*/ 186 h 658"/>
                <a:gd name="T30" fmla="*/ 367 w 648"/>
                <a:gd name="T31" fmla="*/ 163 h 658"/>
                <a:gd name="T32" fmla="*/ 363 w 648"/>
                <a:gd name="T33" fmla="*/ 140 h 658"/>
                <a:gd name="T34" fmla="*/ 349 w 648"/>
                <a:gd name="T35" fmla="*/ 119 h 658"/>
                <a:gd name="T36" fmla="*/ 329 w 648"/>
                <a:gd name="T37" fmla="*/ 104 h 658"/>
                <a:gd name="T38" fmla="*/ 304 w 648"/>
                <a:gd name="T39" fmla="*/ 99 h 658"/>
                <a:gd name="T40" fmla="*/ 278 w 648"/>
                <a:gd name="T41" fmla="*/ 102 h 658"/>
                <a:gd name="T42" fmla="*/ 247 w 648"/>
                <a:gd name="T43" fmla="*/ 116 h 658"/>
                <a:gd name="T44" fmla="*/ 213 w 648"/>
                <a:gd name="T45" fmla="*/ 137 h 658"/>
                <a:gd name="T46" fmla="*/ 301 w 648"/>
                <a:gd name="T47" fmla="*/ 256 h 658"/>
                <a:gd name="T48" fmla="*/ 203 w 648"/>
                <a:gd name="T49" fmla="*/ 37 h 658"/>
                <a:gd name="T50" fmla="*/ 267 w 648"/>
                <a:gd name="T51" fmla="*/ 8 h 658"/>
                <a:gd name="T52" fmla="*/ 327 w 648"/>
                <a:gd name="T53" fmla="*/ 0 h 658"/>
                <a:gd name="T54" fmla="*/ 375 w 648"/>
                <a:gd name="T55" fmla="*/ 6 h 658"/>
                <a:gd name="T56" fmla="*/ 404 w 648"/>
                <a:gd name="T57" fmla="*/ 19 h 658"/>
                <a:gd name="T58" fmla="*/ 426 w 648"/>
                <a:gd name="T59" fmla="*/ 34 h 658"/>
                <a:gd name="T60" fmla="*/ 444 w 648"/>
                <a:gd name="T61" fmla="*/ 54 h 658"/>
                <a:gd name="T62" fmla="*/ 456 w 648"/>
                <a:gd name="T63" fmla="*/ 79 h 658"/>
                <a:gd name="T64" fmla="*/ 464 w 648"/>
                <a:gd name="T65" fmla="*/ 105 h 658"/>
                <a:gd name="T66" fmla="*/ 465 w 648"/>
                <a:gd name="T67" fmla="*/ 133 h 658"/>
                <a:gd name="T68" fmla="*/ 460 w 648"/>
                <a:gd name="T69" fmla="*/ 162 h 658"/>
                <a:gd name="T70" fmla="*/ 466 w 648"/>
                <a:gd name="T71" fmla="*/ 196 h 658"/>
                <a:gd name="T72" fmla="*/ 511 w 648"/>
                <a:gd name="T73" fmla="*/ 195 h 658"/>
                <a:gd name="T74" fmla="*/ 544 w 648"/>
                <a:gd name="T75" fmla="*/ 200 h 658"/>
                <a:gd name="T76" fmla="*/ 577 w 648"/>
                <a:gd name="T77" fmla="*/ 213 h 658"/>
                <a:gd name="T78" fmla="*/ 605 w 648"/>
                <a:gd name="T79" fmla="*/ 234 h 658"/>
                <a:gd name="T80" fmla="*/ 621 w 648"/>
                <a:gd name="T81" fmla="*/ 250 h 658"/>
                <a:gd name="T82" fmla="*/ 637 w 648"/>
                <a:gd name="T83" fmla="*/ 278 h 658"/>
                <a:gd name="T84" fmla="*/ 648 w 648"/>
                <a:gd name="T85" fmla="*/ 325 h 658"/>
                <a:gd name="T86" fmla="*/ 643 w 648"/>
                <a:gd name="T87" fmla="*/ 372 h 658"/>
                <a:gd name="T88" fmla="*/ 631 w 648"/>
                <a:gd name="T89" fmla="*/ 406 h 658"/>
                <a:gd name="T90" fmla="*/ 610 w 648"/>
                <a:gd name="T91" fmla="*/ 445 h 658"/>
                <a:gd name="T92" fmla="*/ 559 w 648"/>
                <a:gd name="T93" fmla="*/ 501 h 658"/>
                <a:gd name="T94" fmla="*/ 347 w 648"/>
                <a:gd name="T9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8" h="658">
                  <a:moveTo>
                    <a:pt x="386" y="517"/>
                  </a:moveTo>
                  <a:lnTo>
                    <a:pt x="459" y="464"/>
                  </a:lnTo>
                  <a:lnTo>
                    <a:pt x="472" y="454"/>
                  </a:lnTo>
                  <a:lnTo>
                    <a:pt x="484" y="445"/>
                  </a:lnTo>
                  <a:lnTo>
                    <a:pt x="495" y="435"/>
                  </a:lnTo>
                  <a:lnTo>
                    <a:pt x="504" y="425"/>
                  </a:lnTo>
                  <a:lnTo>
                    <a:pt x="513" y="416"/>
                  </a:lnTo>
                  <a:lnTo>
                    <a:pt x="520" y="406"/>
                  </a:lnTo>
                  <a:lnTo>
                    <a:pt x="526" y="397"/>
                  </a:lnTo>
                  <a:lnTo>
                    <a:pt x="531" y="387"/>
                  </a:lnTo>
                  <a:lnTo>
                    <a:pt x="534" y="378"/>
                  </a:lnTo>
                  <a:lnTo>
                    <a:pt x="536" y="369"/>
                  </a:lnTo>
                  <a:lnTo>
                    <a:pt x="537" y="359"/>
                  </a:lnTo>
                  <a:lnTo>
                    <a:pt x="536" y="350"/>
                  </a:lnTo>
                  <a:lnTo>
                    <a:pt x="534" y="341"/>
                  </a:lnTo>
                  <a:lnTo>
                    <a:pt x="531" y="332"/>
                  </a:lnTo>
                  <a:lnTo>
                    <a:pt x="527" y="322"/>
                  </a:lnTo>
                  <a:lnTo>
                    <a:pt x="520" y="314"/>
                  </a:lnTo>
                  <a:lnTo>
                    <a:pt x="515" y="306"/>
                  </a:lnTo>
                  <a:lnTo>
                    <a:pt x="509" y="300"/>
                  </a:lnTo>
                  <a:lnTo>
                    <a:pt x="501" y="295"/>
                  </a:lnTo>
                  <a:lnTo>
                    <a:pt x="494" y="290"/>
                  </a:lnTo>
                  <a:lnTo>
                    <a:pt x="486" y="287"/>
                  </a:lnTo>
                  <a:lnTo>
                    <a:pt x="477" y="285"/>
                  </a:lnTo>
                  <a:lnTo>
                    <a:pt x="468" y="284"/>
                  </a:lnTo>
                  <a:lnTo>
                    <a:pt x="459" y="284"/>
                  </a:lnTo>
                  <a:lnTo>
                    <a:pt x="448" y="285"/>
                  </a:lnTo>
                  <a:lnTo>
                    <a:pt x="437" y="287"/>
                  </a:lnTo>
                  <a:lnTo>
                    <a:pt x="426" y="290"/>
                  </a:lnTo>
                  <a:lnTo>
                    <a:pt x="414" y="296"/>
                  </a:lnTo>
                  <a:lnTo>
                    <a:pt x="401" y="301"/>
                  </a:lnTo>
                  <a:lnTo>
                    <a:pt x="388" y="307"/>
                  </a:lnTo>
                  <a:lnTo>
                    <a:pt x="376" y="316"/>
                  </a:lnTo>
                  <a:lnTo>
                    <a:pt x="362" y="325"/>
                  </a:lnTo>
                  <a:lnTo>
                    <a:pt x="287" y="380"/>
                  </a:lnTo>
                  <a:lnTo>
                    <a:pt x="386" y="517"/>
                  </a:lnTo>
                  <a:close/>
                  <a:moveTo>
                    <a:pt x="301" y="256"/>
                  </a:moveTo>
                  <a:lnTo>
                    <a:pt x="313" y="247"/>
                  </a:lnTo>
                  <a:lnTo>
                    <a:pt x="324" y="238"/>
                  </a:lnTo>
                  <a:lnTo>
                    <a:pt x="333" y="230"/>
                  </a:lnTo>
                  <a:lnTo>
                    <a:pt x="341" y="220"/>
                  </a:lnTo>
                  <a:lnTo>
                    <a:pt x="348" y="212"/>
                  </a:lnTo>
                  <a:lnTo>
                    <a:pt x="353" y="203"/>
                  </a:lnTo>
                  <a:lnTo>
                    <a:pt x="359" y="195"/>
                  </a:lnTo>
                  <a:lnTo>
                    <a:pt x="362" y="186"/>
                  </a:lnTo>
                  <a:lnTo>
                    <a:pt x="365" y="179"/>
                  </a:lnTo>
                  <a:lnTo>
                    <a:pt x="366" y="170"/>
                  </a:lnTo>
                  <a:lnTo>
                    <a:pt x="367" y="163"/>
                  </a:lnTo>
                  <a:lnTo>
                    <a:pt x="366" y="155"/>
                  </a:lnTo>
                  <a:lnTo>
                    <a:pt x="365" y="148"/>
                  </a:lnTo>
                  <a:lnTo>
                    <a:pt x="363" y="140"/>
                  </a:lnTo>
                  <a:lnTo>
                    <a:pt x="359" y="134"/>
                  </a:lnTo>
                  <a:lnTo>
                    <a:pt x="354" y="126"/>
                  </a:lnTo>
                  <a:lnTo>
                    <a:pt x="349" y="119"/>
                  </a:lnTo>
                  <a:lnTo>
                    <a:pt x="343" y="113"/>
                  </a:lnTo>
                  <a:lnTo>
                    <a:pt x="335" y="108"/>
                  </a:lnTo>
                  <a:lnTo>
                    <a:pt x="329" y="104"/>
                  </a:lnTo>
                  <a:lnTo>
                    <a:pt x="320" y="101"/>
                  </a:lnTo>
                  <a:lnTo>
                    <a:pt x="313" y="99"/>
                  </a:lnTo>
                  <a:lnTo>
                    <a:pt x="304" y="99"/>
                  </a:lnTo>
                  <a:lnTo>
                    <a:pt x="296" y="99"/>
                  </a:lnTo>
                  <a:lnTo>
                    <a:pt x="287" y="100"/>
                  </a:lnTo>
                  <a:lnTo>
                    <a:pt x="278" y="102"/>
                  </a:lnTo>
                  <a:lnTo>
                    <a:pt x="268" y="106"/>
                  </a:lnTo>
                  <a:lnTo>
                    <a:pt x="258" y="111"/>
                  </a:lnTo>
                  <a:lnTo>
                    <a:pt x="247" y="116"/>
                  </a:lnTo>
                  <a:lnTo>
                    <a:pt x="236" y="122"/>
                  </a:lnTo>
                  <a:lnTo>
                    <a:pt x="225" y="130"/>
                  </a:lnTo>
                  <a:lnTo>
                    <a:pt x="213" y="137"/>
                  </a:lnTo>
                  <a:lnTo>
                    <a:pt x="146" y="186"/>
                  </a:lnTo>
                  <a:lnTo>
                    <a:pt x="233" y="305"/>
                  </a:lnTo>
                  <a:lnTo>
                    <a:pt x="301" y="256"/>
                  </a:lnTo>
                  <a:close/>
                  <a:moveTo>
                    <a:pt x="156" y="68"/>
                  </a:moveTo>
                  <a:lnTo>
                    <a:pt x="180" y="51"/>
                  </a:lnTo>
                  <a:lnTo>
                    <a:pt x="203" y="37"/>
                  </a:lnTo>
                  <a:lnTo>
                    <a:pt x="226" y="25"/>
                  </a:lnTo>
                  <a:lnTo>
                    <a:pt x="247" y="16"/>
                  </a:lnTo>
                  <a:lnTo>
                    <a:pt x="267" y="8"/>
                  </a:lnTo>
                  <a:lnTo>
                    <a:pt x="287" y="3"/>
                  </a:lnTo>
                  <a:lnTo>
                    <a:pt x="308" y="1"/>
                  </a:lnTo>
                  <a:lnTo>
                    <a:pt x="327" y="0"/>
                  </a:lnTo>
                  <a:lnTo>
                    <a:pt x="343" y="0"/>
                  </a:lnTo>
                  <a:lnTo>
                    <a:pt x="359" y="2"/>
                  </a:lnTo>
                  <a:lnTo>
                    <a:pt x="375" y="6"/>
                  </a:lnTo>
                  <a:lnTo>
                    <a:pt x="389" y="12"/>
                  </a:lnTo>
                  <a:lnTo>
                    <a:pt x="397" y="15"/>
                  </a:lnTo>
                  <a:lnTo>
                    <a:pt x="404" y="19"/>
                  </a:lnTo>
                  <a:lnTo>
                    <a:pt x="412" y="23"/>
                  </a:lnTo>
                  <a:lnTo>
                    <a:pt x="418" y="29"/>
                  </a:lnTo>
                  <a:lnTo>
                    <a:pt x="426" y="34"/>
                  </a:lnTo>
                  <a:lnTo>
                    <a:pt x="432" y="39"/>
                  </a:lnTo>
                  <a:lnTo>
                    <a:pt x="437" y="47"/>
                  </a:lnTo>
                  <a:lnTo>
                    <a:pt x="444" y="54"/>
                  </a:lnTo>
                  <a:lnTo>
                    <a:pt x="449" y="62"/>
                  </a:lnTo>
                  <a:lnTo>
                    <a:pt x="453" y="70"/>
                  </a:lnTo>
                  <a:lnTo>
                    <a:pt x="456" y="79"/>
                  </a:lnTo>
                  <a:lnTo>
                    <a:pt x="460" y="87"/>
                  </a:lnTo>
                  <a:lnTo>
                    <a:pt x="462" y="96"/>
                  </a:lnTo>
                  <a:lnTo>
                    <a:pt x="464" y="105"/>
                  </a:lnTo>
                  <a:lnTo>
                    <a:pt x="465" y="114"/>
                  </a:lnTo>
                  <a:lnTo>
                    <a:pt x="465" y="123"/>
                  </a:lnTo>
                  <a:lnTo>
                    <a:pt x="465" y="133"/>
                  </a:lnTo>
                  <a:lnTo>
                    <a:pt x="464" y="142"/>
                  </a:lnTo>
                  <a:lnTo>
                    <a:pt x="462" y="152"/>
                  </a:lnTo>
                  <a:lnTo>
                    <a:pt x="460" y="162"/>
                  </a:lnTo>
                  <a:lnTo>
                    <a:pt x="453" y="181"/>
                  </a:lnTo>
                  <a:lnTo>
                    <a:pt x="445" y="199"/>
                  </a:lnTo>
                  <a:lnTo>
                    <a:pt x="466" y="196"/>
                  </a:lnTo>
                  <a:lnTo>
                    <a:pt x="487" y="193"/>
                  </a:lnTo>
                  <a:lnTo>
                    <a:pt x="499" y="193"/>
                  </a:lnTo>
                  <a:lnTo>
                    <a:pt x="511" y="195"/>
                  </a:lnTo>
                  <a:lnTo>
                    <a:pt x="521" y="196"/>
                  </a:lnTo>
                  <a:lnTo>
                    <a:pt x="533" y="198"/>
                  </a:lnTo>
                  <a:lnTo>
                    <a:pt x="544" y="200"/>
                  </a:lnTo>
                  <a:lnTo>
                    <a:pt x="555" y="203"/>
                  </a:lnTo>
                  <a:lnTo>
                    <a:pt x="566" y="207"/>
                  </a:lnTo>
                  <a:lnTo>
                    <a:pt x="577" y="213"/>
                  </a:lnTo>
                  <a:lnTo>
                    <a:pt x="586" y="219"/>
                  </a:lnTo>
                  <a:lnTo>
                    <a:pt x="597" y="225"/>
                  </a:lnTo>
                  <a:lnTo>
                    <a:pt x="605" y="234"/>
                  </a:lnTo>
                  <a:lnTo>
                    <a:pt x="615" y="242"/>
                  </a:lnTo>
                  <a:lnTo>
                    <a:pt x="618" y="246"/>
                  </a:lnTo>
                  <a:lnTo>
                    <a:pt x="621" y="250"/>
                  </a:lnTo>
                  <a:lnTo>
                    <a:pt x="624" y="255"/>
                  </a:lnTo>
                  <a:lnTo>
                    <a:pt x="630" y="262"/>
                  </a:lnTo>
                  <a:lnTo>
                    <a:pt x="637" y="278"/>
                  </a:lnTo>
                  <a:lnTo>
                    <a:pt x="643" y="293"/>
                  </a:lnTo>
                  <a:lnTo>
                    <a:pt x="646" y="309"/>
                  </a:lnTo>
                  <a:lnTo>
                    <a:pt x="648" y="325"/>
                  </a:lnTo>
                  <a:lnTo>
                    <a:pt x="647" y="340"/>
                  </a:lnTo>
                  <a:lnTo>
                    <a:pt x="646" y="356"/>
                  </a:lnTo>
                  <a:lnTo>
                    <a:pt x="643" y="372"/>
                  </a:lnTo>
                  <a:lnTo>
                    <a:pt x="637" y="386"/>
                  </a:lnTo>
                  <a:lnTo>
                    <a:pt x="634" y="397"/>
                  </a:lnTo>
                  <a:lnTo>
                    <a:pt x="631" y="406"/>
                  </a:lnTo>
                  <a:lnTo>
                    <a:pt x="625" y="416"/>
                  </a:lnTo>
                  <a:lnTo>
                    <a:pt x="621" y="425"/>
                  </a:lnTo>
                  <a:lnTo>
                    <a:pt x="610" y="445"/>
                  </a:lnTo>
                  <a:lnTo>
                    <a:pt x="595" y="464"/>
                  </a:lnTo>
                  <a:lnTo>
                    <a:pt x="579" y="482"/>
                  </a:lnTo>
                  <a:lnTo>
                    <a:pt x="559" y="501"/>
                  </a:lnTo>
                  <a:lnTo>
                    <a:pt x="536" y="519"/>
                  </a:lnTo>
                  <a:lnTo>
                    <a:pt x="512" y="538"/>
                  </a:lnTo>
                  <a:lnTo>
                    <a:pt x="347" y="658"/>
                  </a:lnTo>
                  <a:lnTo>
                    <a:pt x="0" y="181"/>
                  </a:lnTo>
                  <a:lnTo>
                    <a:pt x="156" y="68"/>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2" name="Freeform 227"/>
            <p:cNvSpPr>
              <a:spLocks/>
            </p:cNvSpPr>
            <p:nvPr userDrawn="1"/>
          </p:nvSpPr>
          <p:spPr bwMode="auto">
            <a:xfrm>
              <a:off x="5093" y="2917"/>
              <a:ext cx="60" cy="63"/>
            </a:xfrm>
            <a:custGeom>
              <a:avLst/>
              <a:gdLst>
                <a:gd name="T0" fmla="*/ 252 w 599"/>
                <a:gd name="T1" fmla="*/ 0 h 625"/>
                <a:gd name="T2" fmla="*/ 214 w 599"/>
                <a:gd name="T3" fmla="*/ 139 h 625"/>
                <a:gd name="T4" fmla="*/ 176 w 599"/>
                <a:gd name="T5" fmla="*/ 171 h 625"/>
                <a:gd name="T6" fmla="*/ 146 w 599"/>
                <a:gd name="T7" fmla="*/ 206 h 625"/>
                <a:gd name="T8" fmla="*/ 125 w 599"/>
                <a:gd name="T9" fmla="*/ 243 h 625"/>
                <a:gd name="T10" fmla="*/ 116 w 599"/>
                <a:gd name="T11" fmla="*/ 262 h 625"/>
                <a:gd name="T12" fmla="*/ 111 w 599"/>
                <a:gd name="T13" fmla="*/ 281 h 625"/>
                <a:gd name="T14" fmla="*/ 108 w 599"/>
                <a:gd name="T15" fmla="*/ 300 h 625"/>
                <a:gd name="T16" fmla="*/ 107 w 599"/>
                <a:gd name="T17" fmla="*/ 321 h 625"/>
                <a:gd name="T18" fmla="*/ 108 w 599"/>
                <a:gd name="T19" fmla="*/ 341 h 625"/>
                <a:gd name="T20" fmla="*/ 111 w 599"/>
                <a:gd name="T21" fmla="*/ 361 h 625"/>
                <a:gd name="T22" fmla="*/ 117 w 599"/>
                <a:gd name="T23" fmla="*/ 381 h 625"/>
                <a:gd name="T24" fmla="*/ 125 w 599"/>
                <a:gd name="T25" fmla="*/ 401 h 625"/>
                <a:gd name="T26" fmla="*/ 147 w 599"/>
                <a:gd name="T27" fmla="*/ 442 h 625"/>
                <a:gd name="T28" fmla="*/ 179 w 599"/>
                <a:gd name="T29" fmla="*/ 475 h 625"/>
                <a:gd name="T30" fmla="*/ 195 w 599"/>
                <a:gd name="T31" fmla="*/ 489 h 625"/>
                <a:gd name="T32" fmla="*/ 213 w 599"/>
                <a:gd name="T33" fmla="*/ 500 h 625"/>
                <a:gd name="T34" fmla="*/ 231 w 599"/>
                <a:gd name="T35" fmla="*/ 510 h 625"/>
                <a:gd name="T36" fmla="*/ 250 w 599"/>
                <a:gd name="T37" fmla="*/ 517 h 625"/>
                <a:gd name="T38" fmla="*/ 269 w 599"/>
                <a:gd name="T39" fmla="*/ 522 h 625"/>
                <a:gd name="T40" fmla="*/ 289 w 599"/>
                <a:gd name="T41" fmla="*/ 525 h 625"/>
                <a:gd name="T42" fmla="*/ 309 w 599"/>
                <a:gd name="T43" fmla="*/ 526 h 625"/>
                <a:gd name="T44" fmla="*/ 329 w 599"/>
                <a:gd name="T45" fmla="*/ 525 h 625"/>
                <a:gd name="T46" fmla="*/ 370 w 599"/>
                <a:gd name="T47" fmla="*/ 515 h 625"/>
                <a:gd name="T48" fmla="*/ 413 w 599"/>
                <a:gd name="T49" fmla="*/ 497 h 625"/>
                <a:gd name="T50" fmla="*/ 456 w 599"/>
                <a:gd name="T51" fmla="*/ 472 h 625"/>
                <a:gd name="T52" fmla="*/ 383 w 599"/>
                <a:gd name="T53" fmla="*/ 353 h 625"/>
                <a:gd name="T54" fmla="*/ 221 w 599"/>
                <a:gd name="T55" fmla="*/ 355 h 625"/>
                <a:gd name="T56" fmla="*/ 460 w 599"/>
                <a:gd name="T57" fmla="*/ 287 h 625"/>
                <a:gd name="T58" fmla="*/ 599 w 599"/>
                <a:gd name="T59" fmla="*/ 478 h 625"/>
                <a:gd name="T60" fmla="*/ 494 w 599"/>
                <a:gd name="T61" fmla="*/ 554 h 625"/>
                <a:gd name="T62" fmla="*/ 462 w 599"/>
                <a:gd name="T63" fmla="*/ 574 h 625"/>
                <a:gd name="T64" fmla="*/ 430 w 599"/>
                <a:gd name="T65" fmla="*/ 590 h 625"/>
                <a:gd name="T66" fmla="*/ 398 w 599"/>
                <a:gd name="T67" fmla="*/ 604 h 625"/>
                <a:gd name="T68" fmla="*/ 366 w 599"/>
                <a:gd name="T69" fmla="*/ 613 h 625"/>
                <a:gd name="T70" fmla="*/ 335 w 599"/>
                <a:gd name="T71" fmla="*/ 621 h 625"/>
                <a:gd name="T72" fmla="*/ 303 w 599"/>
                <a:gd name="T73" fmla="*/ 624 h 625"/>
                <a:gd name="T74" fmla="*/ 274 w 599"/>
                <a:gd name="T75" fmla="*/ 625 h 625"/>
                <a:gd name="T76" fmla="*/ 244 w 599"/>
                <a:gd name="T77" fmla="*/ 622 h 625"/>
                <a:gd name="T78" fmla="*/ 215 w 599"/>
                <a:gd name="T79" fmla="*/ 616 h 625"/>
                <a:gd name="T80" fmla="*/ 187 w 599"/>
                <a:gd name="T81" fmla="*/ 608 h 625"/>
                <a:gd name="T82" fmla="*/ 160 w 599"/>
                <a:gd name="T83" fmla="*/ 596 h 625"/>
                <a:gd name="T84" fmla="*/ 134 w 599"/>
                <a:gd name="T85" fmla="*/ 582 h 625"/>
                <a:gd name="T86" fmla="*/ 110 w 599"/>
                <a:gd name="T87" fmla="*/ 565 h 625"/>
                <a:gd name="T88" fmla="*/ 87 w 599"/>
                <a:gd name="T89" fmla="*/ 545 h 625"/>
                <a:gd name="T90" fmla="*/ 65 w 599"/>
                <a:gd name="T91" fmla="*/ 523 h 625"/>
                <a:gd name="T92" fmla="*/ 46 w 599"/>
                <a:gd name="T93" fmla="*/ 496 h 625"/>
                <a:gd name="T94" fmla="*/ 31 w 599"/>
                <a:gd name="T95" fmla="*/ 468 h 625"/>
                <a:gd name="T96" fmla="*/ 19 w 599"/>
                <a:gd name="T97" fmla="*/ 441 h 625"/>
                <a:gd name="T98" fmla="*/ 10 w 599"/>
                <a:gd name="T99" fmla="*/ 412 h 625"/>
                <a:gd name="T100" fmla="*/ 4 w 599"/>
                <a:gd name="T101" fmla="*/ 382 h 625"/>
                <a:gd name="T102" fmla="*/ 2 w 599"/>
                <a:gd name="T103" fmla="*/ 354 h 625"/>
                <a:gd name="T104" fmla="*/ 2 w 599"/>
                <a:gd name="T105" fmla="*/ 324 h 625"/>
                <a:gd name="T106" fmla="*/ 5 w 599"/>
                <a:gd name="T107" fmla="*/ 295 h 625"/>
                <a:gd name="T108" fmla="*/ 12 w 599"/>
                <a:gd name="T109" fmla="*/ 265 h 625"/>
                <a:gd name="T110" fmla="*/ 22 w 599"/>
                <a:gd name="T111" fmla="*/ 237 h 625"/>
                <a:gd name="T112" fmla="*/ 35 w 599"/>
                <a:gd name="T113" fmla="*/ 208 h 625"/>
                <a:gd name="T114" fmla="*/ 52 w 599"/>
                <a:gd name="T115" fmla="*/ 180 h 625"/>
                <a:gd name="T116" fmla="*/ 71 w 599"/>
                <a:gd name="T117" fmla="*/ 154 h 625"/>
                <a:gd name="T118" fmla="*/ 93 w 599"/>
                <a:gd name="T119" fmla="*/ 127 h 625"/>
                <a:gd name="T120" fmla="*/ 119 w 599"/>
                <a:gd name="T121" fmla="*/ 101 h 625"/>
                <a:gd name="T122" fmla="*/ 147 w 599"/>
                <a:gd name="T123" fmla="*/ 77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9" h="625">
                  <a:moveTo>
                    <a:pt x="163" y="65"/>
                  </a:moveTo>
                  <a:lnTo>
                    <a:pt x="252" y="0"/>
                  </a:lnTo>
                  <a:lnTo>
                    <a:pt x="305" y="73"/>
                  </a:lnTo>
                  <a:lnTo>
                    <a:pt x="214" y="139"/>
                  </a:lnTo>
                  <a:lnTo>
                    <a:pt x="194" y="155"/>
                  </a:lnTo>
                  <a:lnTo>
                    <a:pt x="176" y="171"/>
                  </a:lnTo>
                  <a:lnTo>
                    <a:pt x="160" y="188"/>
                  </a:lnTo>
                  <a:lnTo>
                    <a:pt x="146" y="206"/>
                  </a:lnTo>
                  <a:lnTo>
                    <a:pt x="134" y="224"/>
                  </a:lnTo>
                  <a:lnTo>
                    <a:pt x="125" y="243"/>
                  </a:lnTo>
                  <a:lnTo>
                    <a:pt x="121" y="253"/>
                  </a:lnTo>
                  <a:lnTo>
                    <a:pt x="116" y="262"/>
                  </a:lnTo>
                  <a:lnTo>
                    <a:pt x="114" y="272"/>
                  </a:lnTo>
                  <a:lnTo>
                    <a:pt x="111" y="281"/>
                  </a:lnTo>
                  <a:lnTo>
                    <a:pt x="110" y="291"/>
                  </a:lnTo>
                  <a:lnTo>
                    <a:pt x="108" y="300"/>
                  </a:lnTo>
                  <a:lnTo>
                    <a:pt x="108" y="311"/>
                  </a:lnTo>
                  <a:lnTo>
                    <a:pt x="107" y="321"/>
                  </a:lnTo>
                  <a:lnTo>
                    <a:pt x="108" y="330"/>
                  </a:lnTo>
                  <a:lnTo>
                    <a:pt x="108" y="341"/>
                  </a:lnTo>
                  <a:lnTo>
                    <a:pt x="110" y="350"/>
                  </a:lnTo>
                  <a:lnTo>
                    <a:pt x="111" y="361"/>
                  </a:lnTo>
                  <a:lnTo>
                    <a:pt x="114" y="371"/>
                  </a:lnTo>
                  <a:lnTo>
                    <a:pt x="117" y="381"/>
                  </a:lnTo>
                  <a:lnTo>
                    <a:pt x="121" y="391"/>
                  </a:lnTo>
                  <a:lnTo>
                    <a:pt x="125" y="401"/>
                  </a:lnTo>
                  <a:lnTo>
                    <a:pt x="136" y="422"/>
                  </a:lnTo>
                  <a:lnTo>
                    <a:pt x="147" y="442"/>
                  </a:lnTo>
                  <a:lnTo>
                    <a:pt x="163" y="460"/>
                  </a:lnTo>
                  <a:lnTo>
                    <a:pt x="179" y="475"/>
                  </a:lnTo>
                  <a:lnTo>
                    <a:pt x="187" y="482"/>
                  </a:lnTo>
                  <a:lnTo>
                    <a:pt x="195" y="489"/>
                  </a:lnTo>
                  <a:lnTo>
                    <a:pt x="205" y="495"/>
                  </a:lnTo>
                  <a:lnTo>
                    <a:pt x="213" y="500"/>
                  </a:lnTo>
                  <a:lnTo>
                    <a:pt x="222" y="506"/>
                  </a:lnTo>
                  <a:lnTo>
                    <a:pt x="231" y="510"/>
                  </a:lnTo>
                  <a:lnTo>
                    <a:pt x="241" y="514"/>
                  </a:lnTo>
                  <a:lnTo>
                    <a:pt x="250" y="517"/>
                  </a:lnTo>
                  <a:lnTo>
                    <a:pt x="260" y="520"/>
                  </a:lnTo>
                  <a:lnTo>
                    <a:pt x="269" y="522"/>
                  </a:lnTo>
                  <a:lnTo>
                    <a:pt x="279" y="524"/>
                  </a:lnTo>
                  <a:lnTo>
                    <a:pt x="289" y="525"/>
                  </a:lnTo>
                  <a:lnTo>
                    <a:pt x="299" y="526"/>
                  </a:lnTo>
                  <a:lnTo>
                    <a:pt x="309" y="526"/>
                  </a:lnTo>
                  <a:lnTo>
                    <a:pt x="319" y="526"/>
                  </a:lnTo>
                  <a:lnTo>
                    <a:pt x="329" y="525"/>
                  </a:lnTo>
                  <a:lnTo>
                    <a:pt x="350" y="521"/>
                  </a:lnTo>
                  <a:lnTo>
                    <a:pt x="370" y="515"/>
                  </a:lnTo>
                  <a:lnTo>
                    <a:pt x="392" y="508"/>
                  </a:lnTo>
                  <a:lnTo>
                    <a:pt x="413" y="497"/>
                  </a:lnTo>
                  <a:lnTo>
                    <a:pt x="434" y="485"/>
                  </a:lnTo>
                  <a:lnTo>
                    <a:pt x="456" y="472"/>
                  </a:lnTo>
                  <a:lnTo>
                    <a:pt x="464" y="464"/>
                  </a:lnTo>
                  <a:lnTo>
                    <a:pt x="383" y="353"/>
                  </a:lnTo>
                  <a:lnTo>
                    <a:pt x="276" y="430"/>
                  </a:lnTo>
                  <a:lnTo>
                    <a:pt x="221" y="355"/>
                  </a:lnTo>
                  <a:lnTo>
                    <a:pt x="410" y="217"/>
                  </a:lnTo>
                  <a:lnTo>
                    <a:pt x="460" y="287"/>
                  </a:lnTo>
                  <a:lnTo>
                    <a:pt x="543" y="400"/>
                  </a:lnTo>
                  <a:lnTo>
                    <a:pt x="599" y="478"/>
                  </a:lnTo>
                  <a:lnTo>
                    <a:pt x="510" y="543"/>
                  </a:lnTo>
                  <a:lnTo>
                    <a:pt x="494" y="554"/>
                  </a:lnTo>
                  <a:lnTo>
                    <a:pt x="478" y="564"/>
                  </a:lnTo>
                  <a:lnTo>
                    <a:pt x="462" y="574"/>
                  </a:lnTo>
                  <a:lnTo>
                    <a:pt x="446" y="582"/>
                  </a:lnTo>
                  <a:lnTo>
                    <a:pt x="430" y="590"/>
                  </a:lnTo>
                  <a:lnTo>
                    <a:pt x="414" y="597"/>
                  </a:lnTo>
                  <a:lnTo>
                    <a:pt x="398" y="604"/>
                  </a:lnTo>
                  <a:lnTo>
                    <a:pt x="382" y="609"/>
                  </a:lnTo>
                  <a:lnTo>
                    <a:pt x="366" y="613"/>
                  </a:lnTo>
                  <a:lnTo>
                    <a:pt x="350" y="617"/>
                  </a:lnTo>
                  <a:lnTo>
                    <a:pt x="335" y="621"/>
                  </a:lnTo>
                  <a:lnTo>
                    <a:pt x="319" y="623"/>
                  </a:lnTo>
                  <a:lnTo>
                    <a:pt x="303" y="624"/>
                  </a:lnTo>
                  <a:lnTo>
                    <a:pt x="289" y="625"/>
                  </a:lnTo>
                  <a:lnTo>
                    <a:pt x="274" y="625"/>
                  </a:lnTo>
                  <a:lnTo>
                    <a:pt x="259" y="624"/>
                  </a:lnTo>
                  <a:lnTo>
                    <a:pt x="244" y="622"/>
                  </a:lnTo>
                  <a:lnTo>
                    <a:pt x="229" y="620"/>
                  </a:lnTo>
                  <a:lnTo>
                    <a:pt x="215" y="616"/>
                  </a:lnTo>
                  <a:lnTo>
                    <a:pt x="201" y="613"/>
                  </a:lnTo>
                  <a:lnTo>
                    <a:pt x="187" y="608"/>
                  </a:lnTo>
                  <a:lnTo>
                    <a:pt x="174" y="603"/>
                  </a:lnTo>
                  <a:lnTo>
                    <a:pt x="160" y="596"/>
                  </a:lnTo>
                  <a:lnTo>
                    <a:pt x="147" y="590"/>
                  </a:lnTo>
                  <a:lnTo>
                    <a:pt x="134" y="582"/>
                  </a:lnTo>
                  <a:lnTo>
                    <a:pt x="122" y="574"/>
                  </a:lnTo>
                  <a:lnTo>
                    <a:pt x="110" y="565"/>
                  </a:lnTo>
                  <a:lnTo>
                    <a:pt x="98" y="556"/>
                  </a:lnTo>
                  <a:lnTo>
                    <a:pt x="87" y="545"/>
                  </a:lnTo>
                  <a:lnTo>
                    <a:pt x="76" y="534"/>
                  </a:lnTo>
                  <a:lnTo>
                    <a:pt x="65" y="523"/>
                  </a:lnTo>
                  <a:lnTo>
                    <a:pt x="55" y="510"/>
                  </a:lnTo>
                  <a:lnTo>
                    <a:pt x="46" y="496"/>
                  </a:lnTo>
                  <a:lnTo>
                    <a:pt x="39" y="482"/>
                  </a:lnTo>
                  <a:lnTo>
                    <a:pt x="31" y="468"/>
                  </a:lnTo>
                  <a:lnTo>
                    <a:pt x="25" y="455"/>
                  </a:lnTo>
                  <a:lnTo>
                    <a:pt x="19" y="441"/>
                  </a:lnTo>
                  <a:lnTo>
                    <a:pt x="14" y="426"/>
                  </a:lnTo>
                  <a:lnTo>
                    <a:pt x="10" y="412"/>
                  </a:lnTo>
                  <a:lnTo>
                    <a:pt x="7" y="397"/>
                  </a:lnTo>
                  <a:lnTo>
                    <a:pt x="4" y="382"/>
                  </a:lnTo>
                  <a:lnTo>
                    <a:pt x="3" y="368"/>
                  </a:lnTo>
                  <a:lnTo>
                    <a:pt x="2" y="354"/>
                  </a:lnTo>
                  <a:lnTo>
                    <a:pt x="0" y="339"/>
                  </a:lnTo>
                  <a:lnTo>
                    <a:pt x="2" y="324"/>
                  </a:lnTo>
                  <a:lnTo>
                    <a:pt x="3" y="310"/>
                  </a:lnTo>
                  <a:lnTo>
                    <a:pt x="5" y="295"/>
                  </a:lnTo>
                  <a:lnTo>
                    <a:pt x="8" y="280"/>
                  </a:lnTo>
                  <a:lnTo>
                    <a:pt x="12" y="265"/>
                  </a:lnTo>
                  <a:lnTo>
                    <a:pt x="16" y="251"/>
                  </a:lnTo>
                  <a:lnTo>
                    <a:pt x="22" y="237"/>
                  </a:lnTo>
                  <a:lnTo>
                    <a:pt x="28" y="223"/>
                  </a:lnTo>
                  <a:lnTo>
                    <a:pt x="35" y="208"/>
                  </a:lnTo>
                  <a:lnTo>
                    <a:pt x="43" y="194"/>
                  </a:lnTo>
                  <a:lnTo>
                    <a:pt x="52" y="180"/>
                  </a:lnTo>
                  <a:lnTo>
                    <a:pt x="60" y="166"/>
                  </a:lnTo>
                  <a:lnTo>
                    <a:pt x="71" y="154"/>
                  </a:lnTo>
                  <a:lnTo>
                    <a:pt x="81" y="140"/>
                  </a:lnTo>
                  <a:lnTo>
                    <a:pt x="93" y="127"/>
                  </a:lnTo>
                  <a:lnTo>
                    <a:pt x="106" y="114"/>
                  </a:lnTo>
                  <a:lnTo>
                    <a:pt x="119" y="101"/>
                  </a:lnTo>
                  <a:lnTo>
                    <a:pt x="132" y="89"/>
                  </a:lnTo>
                  <a:lnTo>
                    <a:pt x="147" y="77"/>
                  </a:lnTo>
                  <a:lnTo>
                    <a:pt x="163" y="6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3" name="Freeform 228"/>
            <p:cNvSpPr>
              <a:spLocks noEditPoints="1"/>
            </p:cNvSpPr>
            <p:nvPr userDrawn="1"/>
          </p:nvSpPr>
          <p:spPr bwMode="auto">
            <a:xfrm>
              <a:off x="5094" y="2797"/>
              <a:ext cx="65" cy="64"/>
            </a:xfrm>
            <a:custGeom>
              <a:avLst/>
              <a:gdLst>
                <a:gd name="T0" fmla="*/ 204 w 657"/>
                <a:gd name="T1" fmla="*/ 472 h 647"/>
                <a:gd name="T2" fmla="*/ 233 w 657"/>
                <a:gd name="T3" fmla="*/ 504 h 647"/>
                <a:gd name="T4" fmla="*/ 262 w 657"/>
                <a:gd name="T5" fmla="*/ 526 h 647"/>
                <a:gd name="T6" fmla="*/ 289 w 657"/>
                <a:gd name="T7" fmla="*/ 536 h 647"/>
                <a:gd name="T8" fmla="*/ 317 w 657"/>
                <a:gd name="T9" fmla="*/ 534 h 647"/>
                <a:gd name="T10" fmla="*/ 345 w 657"/>
                <a:gd name="T11" fmla="*/ 520 h 647"/>
                <a:gd name="T12" fmla="*/ 363 w 657"/>
                <a:gd name="T13" fmla="*/ 501 h 647"/>
                <a:gd name="T14" fmla="*/ 372 w 657"/>
                <a:gd name="T15" fmla="*/ 477 h 647"/>
                <a:gd name="T16" fmla="*/ 372 w 657"/>
                <a:gd name="T17" fmla="*/ 448 h 647"/>
                <a:gd name="T18" fmla="*/ 363 w 657"/>
                <a:gd name="T19" fmla="*/ 414 h 647"/>
                <a:gd name="T20" fmla="*/ 341 w 657"/>
                <a:gd name="T21" fmla="*/ 376 h 647"/>
                <a:gd name="T22" fmla="*/ 142 w 657"/>
                <a:gd name="T23" fmla="*/ 386 h 647"/>
                <a:gd name="T24" fmla="*/ 420 w 657"/>
                <a:gd name="T25" fmla="*/ 324 h 647"/>
                <a:gd name="T26" fmla="*/ 446 w 657"/>
                <a:gd name="T27" fmla="*/ 348 h 647"/>
                <a:gd name="T28" fmla="*/ 471 w 657"/>
                <a:gd name="T29" fmla="*/ 362 h 647"/>
                <a:gd name="T30" fmla="*/ 494 w 657"/>
                <a:gd name="T31" fmla="*/ 366 h 647"/>
                <a:gd name="T32" fmla="*/ 517 w 657"/>
                <a:gd name="T33" fmla="*/ 362 h 647"/>
                <a:gd name="T34" fmla="*/ 538 w 657"/>
                <a:gd name="T35" fmla="*/ 348 h 647"/>
                <a:gd name="T36" fmla="*/ 554 w 657"/>
                <a:gd name="T37" fmla="*/ 328 h 647"/>
                <a:gd name="T38" fmla="*/ 559 w 657"/>
                <a:gd name="T39" fmla="*/ 304 h 647"/>
                <a:gd name="T40" fmla="*/ 555 w 657"/>
                <a:gd name="T41" fmla="*/ 278 h 647"/>
                <a:gd name="T42" fmla="*/ 542 w 657"/>
                <a:gd name="T43" fmla="*/ 247 h 647"/>
                <a:gd name="T44" fmla="*/ 520 w 657"/>
                <a:gd name="T45" fmla="*/ 213 h 647"/>
                <a:gd name="T46" fmla="*/ 402 w 657"/>
                <a:gd name="T47" fmla="*/ 301 h 647"/>
                <a:gd name="T48" fmla="*/ 621 w 657"/>
                <a:gd name="T49" fmla="*/ 203 h 647"/>
                <a:gd name="T50" fmla="*/ 649 w 657"/>
                <a:gd name="T51" fmla="*/ 267 h 647"/>
                <a:gd name="T52" fmla="*/ 657 w 657"/>
                <a:gd name="T53" fmla="*/ 327 h 647"/>
                <a:gd name="T54" fmla="*/ 652 w 657"/>
                <a:gd name="T55" fmla="*/ 375 h 647"/>
                <a:gd name="T56" fmla="*/ 639 w 657"/>
                <a:gd name="T57" fmla="*/ 404 h 647"/>
                <a:gd name="T58" fmla="*/ 624 w 657"/>
                <a:gd name="T59" fmla="*/ 425 h 647"/>
                <a:gd name="T60" fmla="*/ 604 w 657"/>
                <a:gd name="T61" fmla="*/ 443 h 647"/>
                <a:gd name="T62" fmla="*/ 580 w 657"/>
                <a:gd name="T63" fmla="*/ 457 h 647"/>
                <a:gd name="T64" fmla="*/ 553 w 657"/>
                <a:gd name="T65" fmla="*/ 464 h 647"/>
                <a:gd name="T66" fmla="*/ 524 w 657"/>
                <a:gd name="T67" fmla="*/ 464 h 647"/>
                <a:gd name="T68" fmla="*/ 497 w 657"/>
                <a:gd name="T69" fmla="*/ 460 h 647"/>
                <a:gd name="T70" fmla="*/ 463 w 657"/>
                <a:gd name="T71" fmla="*/ 466 h 647"/>
                <a:gd name="T72" fmla="*/ 464 w 657"/>
                <a:gd name="T73" fmla="*/ 510 h 647"/>
                <a:gd name="T74" fmla="*/ 457 w 657"/>
                <a:gd name="T75" fmla="*/ 544 h 647"/>
                <a:gd name="T76" fmla="*/ 445 w 657"/>
                <a:gd name="T77" fmla="*/ 577 h 647"/>
                <a:gd name="T78" fmla="*/ 424 w 657"/>
                <a:gd name="T79" fmla="*/ 605 h 647"/>
                <a:gd name="T80" fmla="*/ 407 w 657"/>
                <a:gd name="T81" fmla="*/ 621 h 647"/>
                <a:gd name="T82" fmla="*/ 381 w 657"/>
                <a:gd name="T83" fmla="*/ 637 h 647"/>
                <a:gd name="T84" fmla="*/ 333 w 657"/>
                <a:gd name="T85" fmla="*/ 647 h 647"/>
                <a:gd name="T86" fmla="*/ 286 w 657"/>
                <a:gd name="T87" fmla="*/ 642 h 647"/>
                <a:gd name="T88" fmla="*/ 251 w 657"/>
                <a:gd name="T89" fmla="*/ 630 h 647"/>
                <a:gd name="T90" fmla="*/ 213 w 657"/>
                <a:gd name="T91" fmla="*/ 609 h 647"/>
                <a:gd name="T92" fmla="*/ 157 w 657"/>
                <a:gd name="T93" fmla="*/ 559 h 647"/>
                <a:gd name="T94" fmla="*/ 0 w 657"/>
                <a:gd name="T95" fmla="*/ 3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7" h="647">
                  <a:moveTo>
                    <a:pt x="142" y="386"/>
                  </a:moveTo>
                  <a:lnTo>
                    <a:pt x="194" y="459"/>
                  </a:lnTo>
                  <a:lnTo>
                    <a:pt x="204" y="472"/>
                  </a:lnTo>
                  <a:lnTo>
                    <a:pt x="214" y="484"/>
                  </a:lnTo>
                  <a:lnTo>
                    <a:pt x="223" y="495"/>
                  </a:lnTo>
                  <a:lnTo>
                    <a:pt x="233" y="504"/>
                  </a:lnTo>
                  <a:lnTo>
                    <a:pt x="243" y="513"/>
                  </a:lnTo>
                  <a:lnTo>
                    <a:pt x="252" y="520"/>
                  </a:lnTo>
                  <a:lnTo>
                    <a:pt x="262" y="526"/>
                  </a:lnTo>
                  <a:lnTo>
                    <a:pt x="270" y="531"/>
                  </a:lnTo>
                  <a:lnTo>
                    <a:pt x="280" y="534"/>
                  </a:lnTo>
                  <a:lnTo>
                    <a:pt x="289" y="536"/>
                  </a:lnTo>
                  <a:lnTo>
                    <a:pt x="298" y="536"/>
                  </a:lnTo>
                  <a:lnTo>
                    <a:pt x="307" y="536"/>
                  </a:lnTo>
                  <a:lnTo>
                    <a:pt x="317" y="534"/>
                  </a:lnTo>
                  <a:lnTo>
                    <a:pt x="327" y="531"/>
                  </a:lnTo>
                  <a:lnTo>
                    <a:pt x="335" y="527"/>
                  </a:lnTo>
                  <a:lnTo>
                    <a:pt x="345" y="520"/>
                  </a:lnTo>
                  <a:lnTo>
                    <a:pt x="352" y="515"/>
                  </a:lnTo>
                  <a:lnTo>
                    <a:pt x="357" y="509"/>
                  </a:lnTo>
                  <a:lnTo>
                    <a:pt x="363" y="501"/>
                  </a:lnTo>
                  <a:lnTo>
                    <a:pt x="367" y="494"/>
                  </a:lnTo>
                  <a:lnTo>
                    <a:pt x="370" y="485"/>
                  </a:lnTo>
                  <a:lnTo>
                    <a:pt x="372" y="477"/>
                  </a:lnTo>
                  <a:lnTo>
                    <a:pt x="373" y="468"/>
                  </a:lnTo>
                  <a:lnTo>
                    <a:pt x="373" y="458"/>
                  </a:lnTo>
                  <a:lnTo>
                    <a:pt x="372" y="448"/>
                  </a:lnTo>
                  <a:lnTo>
                    <a:pt x="370" y="436"/>
                  </a:lnTo>
                  <a:lnTo>
                    <a:pt x="367" y="426"/>
                  </a:lnTo>
                  <a:lnTo>
                    <a:pt x="363" y="414"/>
                  </a:lnTo>
                  <a:lnTo>
                    <a:pt x="357" y="401"/>
                  </a:lnTo>
                  <a:lnTo>
                    <a:pt x="350" y="388"/>
                  </a:lnTo>
                  <a:lnTo>
                    <a:pt x="341" y="376"/>
                  </a:lnTo>
                  <a:lnTo>
                    <a:pt x="332" y="362"/>
                  </a:lnTo>
                  <a:lnTo>
                    <a:pt x="278" y="286"/>
                  </a:lnTo>
                  <a:lnTo>
                    <a:pt x="142" y="386"/>
                  </a:lnTo>
                  <a:close/>
                  <a:moveTo>
                    <a:pt x="402" y="301"/>
                  </a:moveTo>
                  <a:lnTo>
                    <a:pt x="411" y="313"/>
                  </a:lnTo>
                  <a:lnTo>
                    <a:pt x="420" y="324"/>
                  </a:lnTo>
                  <a:lnTo>
                    <a:pt x="429" y="332"/>
                  </a:lnTo>
                  <a:lnTo>
                    <a:pt x="437" y="341"/>
                  </a:lnTo>
                  <a:lnTo>
                    <a:pt x="446" y="348"/>
                  </a:lnTo>
                  <a:lnTo>
                    <a:pt x="454" y="353"/>
                  </a:lnTo>
                  <a:lnTo>
                    <a:pt x="463" y="359"/>
                  </a:lnTo>
                  <a:lnTo>
                    <a:pt x="471" y="362"/>
                  </a:lnTo>
                  <a:lnTo>
                    <a:pt x="480" y="364"/>
                  </a:lnTo>
                  <a:lnTo>
                    <a:pt x="487" y="366"/>
                  </a:lnTo>
                  <a:lnTo>
                    <a:pt x="494" y="366"/>
                  </a:lnTo>
                  <a:lnTo>
                    <a:pt x="503" y="366"/>
                  </a:lnTo>
                  <a:lnTo>
                    <a:pt x="509" y="365"/>
                  </a:lnTo>
                  <a:lnTo>
                    <a:pt x="517" y="362"/>
                  </a:lnTo>
                  <a:lnTo>
                    <a:pt x="524" y="359"/>
                  </a:lnTo>
                  <a:lnTo>
                    <a:pt x="531" y="354"/>
                  </a:lnTo>
                  <a:lnTo>
                    <a:pt x="538" y="348"/>
                  </a:lnTo>
                  <a:lnTo>
                    <a:pt x="544" y="342"/>
                  </a:lnTo>
                  <a:lnTo>
                    <a:pt x="550" y="335"/>
                  </a:lnTo>
                  <a:lnTo>
                    <a:pt x="554" y="328"/>
                  </a:lnTo>
                  <a:lnTo>
                    <a:pt x="556" y="320"/>
                  </a:lnTo>
                  <a:lnTo>
                    <a:pt x="558" y="313"/>
                  </a:lnTo>
                  <a:lnTo>
                    <a:pt x="559" y="304"/>
                  </a:lnTo>
                  <a:lnTo>
                    <a:pt x="559" y="296"/>
                  </a:lnTo>
                  <a:lnTo>
                    <a:pt x="557" y="287"/>
                  </a:lnTo>
                  <a:lnTo>
                    <a:pt x="555" y="278"/>
                  </a:lnTo>
                  <a:lnTo>
                    <a:pt x="552" y="267"/>
                  </a:lnTo>
                  <a:lnTo>
                    <a:pt x="548" y="258"/>
                  </a:lnTo>
                  <a:lnTo>
                    <a:pt x="542" y="247"/>
                  </a:lnTo>
                  <a:lnTo>
                    <a:pt x="536" y="235"/>
                  </a:lnTo>
                  <a:lnTo>
                    <a:pt x="529" y="225"/>
                  </a:lnTo>
                  <a:lnTo>
                    <a:pt x="520" y="213"/>
                  </a:lnTo>
                  <a:lnTo>
                    <a:pt x="472" y="146"/>
                  </a:lnTo>
                  <a:lnTo>
                    <a:pt x="352" y="233"/>
                  </a:lnTo>
                  <a:lnTo>
                    <a:pt x="402" y="301"/>
                  </a:lnTo>
                  <a:close/>
                  <a:moveTo>
                    <a:pt x="589" y="155"/>
                  </a:moveTo>
                  <a:lnTo>
                    <a:pt x="606" y="180"/>
                  </a:lnTo>
                  <a:lnTo>
                    <a:pt x="621" y="203"/>
                  </a:lnTo>
                  <a:lnTo>
                    <a:pt x="633" y="225"/>
                  </a:lnTo>
                  <a:lnTo>
                    <a:pt x="642" y="246"/>
                  </a:lnTo>
                  <a:lnTo>
                    <a:pt x="649" y="267"/>
                  </a:lnTo>
                  <a:lnTo>
                    <a:pt x="654" y="287"/>
                  </a:lnTo>
                  <a:lnTo>
                    <a:pt x="657" y="308"/>
                  </a:lnTo>
                  <a:lnTo>
                    <a:pt x="657" y="327"/>
                  </a:lnTo>
                  <a:lnTo>
                    <a:pt x="657" y="343"/>
                  </a:lnTo>
                  <a:lnTo>
                    <a:pt x="655" y="359"/>
                  </a:lnTo>
                  <a:lnTo>
                    <a:pt x="652" y="375"/>
                  </a:lnTo>
                  <a:lnTo>
                    <a:pt x="647" y="390"/>
                  </a:lnTo>
                  <a:lnTo>
                    <a:pt x="642" y="397"/>
                  </a:lnTo>
                  <a:lnTo>
                    <a:pt x="639" y="404"/>
                  </a:lnTo>
                  <a:lnTo>
                    <a:pt x="635" y="412"/>
                  </a:lnTo>
                  <a:lnTo>
                    <a:pt x="630" y="418"/>
                  </a:lnTo>
                  <a:lnTo>
                    <a:pt x="624" y="425"/>
                  </a:lnTo>
                  <a:lnTo>
                    <a:pt x="618" y="431"/>
                  </a:lnTo>
                  <a:lnTo>
                    <a:pt x="611" y="437"/>
                  </a:lnTo>
                  <a:lnTo>
                    <a:pt x="604" y="443"/>
                  </a:lnTo>
                  <a:lnTo>
                    <a:pt x="595" y="448"/>
                  </a:lnTo>
                  <a:lnTo>
                    <a:pt x="588" y="453"/>
                  </a:lnTo>
                  <a:lnTo>
                    <a:pt x="580" y="457"/>
                  </a:lnTo>
                  <a:lnTo>
                    <a:pt x="570" y="460"/>
                  </a:lnTo>
                  <a:lnTo>
                    <a:pt x="561" y="462"/>
                  </a:lnTo>
                  <a:lnTo>
                    <a:pt x="553" y="464"/>
                  </a:lnTo>
                  <a:lnTo>
                    <a:pt x="543" y="465"/>
                  </a:lnTo>
                  <a:lnTo>
                    <a:pt x="534" y="465"/>
                  </a:lnTo>
                  <a:lnTo>
                    <a:pt x="524" y="464"/>
                  </a:lnTo>
                  <a:lnTo>
                    <a:pt x="515" y="463"/>
                  </a:lnTo>
                  <a:lnTo>
                    <a:pt x="506" y="462"/>
                  </a:lnTo>
                  <a:lnTo>
                    <a:pt x="497" y="460"/>
                  </a:lnTo>
                  <a:lnTo>
                    <a:pt x="477" y="453"/>
                  </a:lnTo>
                  <a:lnTo>
                    <a:pt x="458" y="445"/>
                  </a:lnTo>
                  <a:lnTo>
                    <a:pt x="463" y="466"/>
                  </a:lnTo>
                  <a:lnTo>
                    <a:pt x="464" y="487"/>
                  </a:lnTo>
                  <a:lnTo>
                    <a:pt x="464" y="499"/>
                  </a:lnTo>
                  <a:lnTo>
                    <a:pt x="464" y="510"/>
                  </a:lnTo>
                  <a:lnTo>
                    <a:pt x="463" y="521"/>
                  </a:lnTo>
                  <a:lnTo>
                    <a:pt x="460" y="533"/>
                  </a:lnTo>
                  <a:lnTo>
                    <a:pt x="457" y="544"/>
                  </a:lnTo>
                  <a:lnTo>
                    <a:pt x="454" y="554"/>
                  </a:lnTo>
                  <a:lnTo>
                    <a:pt x="450" y="566"/>
                  </a:lnTo>
                  <a:lnTo>
                    <a:pt x="445" y="577"/>
                  </a:lnTo>
                  <a:lnTo>
                    <a:pt x="439" y="586"/>
                  </a:lnTo>
                  <a:lnTo>
                    <a:pt x="432" y="596"/>
                  </a:lnTo>
                  <a:lnTo>
                    <a:pt x="424" y="605"/>
                  </a:lnTo>
                  <a:lnTo>
                    <a:pt x="415" y="615"/>
                  </a:lnTo>
                  <a:lnTo>
                    <a:pt x="412" y="618"/>
                  </a:lnTo>
                  <a:lnTo>
                    <a:pt x="407" y="621"/>
                  </a:lnTo>
                  <a:lnTo>
                    <a:pt x="403" y="625"/>
                  </a:lnTo>
                  <a:lnTo>
                    <a:pt x="396" y="630"/>
                  </a:lnTo>
                  <a:lnTo>
                    <a:pt x="381" y="637"/>
                  </a:lnTo>
                  <a:lnTo>
                    <a:pt x="365" y="643"/>
                  </a:lnTo>
                  <a:lnTo>
                    <a:pt x="349" y="646"/>
                  </a:lnTo>
                  <a:lnTo>
                    <a:pt x="333" y="647"/>
                  </a:lnTo>
                  <a:lnTo>
                    <a:pt x="317" y="647"/>
                  </a:lnTo>
                  <a:lnTo>
                    <a:pt x="301" y="645"/>
                  </a:lnTo>
                  <a:lnTo>
                    <a:pt x="286" y="642"/>
                  </a:lnTo>
                  <a:lnTo>
                    <a:pt x="271" y="637"/>
                  </a:lnTo>
                  <a:lnTo>
                    <a:pt x="262" y="634"/>
                  </a:lnTo>
                  <a:lnTo>
                    <a:pt x="251" y="630"/>
                  </a:lnTo>
                  <a:lnTo>
                    <a:pt x="241" y="626"/>
                  </a:lnTo>
                  <a:lnTo>
                    <a:pt x="232" y="621"/>
                  </a:lnTo>
                  <a:lnTo>
                    <a:pt x="213" y="609"/>
                  </a:lnTo>
                  <a:lnTo>
                    <a:pt x="195" y="595"/>
                  </a:lnTo>
                  <a:lnTo>
                    <a:pt x="176" y="578"/>
                  </a:lnTo>
                  <a:lnTo>
                    <a:pt x="157" y="559"/>
                  </a:lnTo>
                  <a:lnTo>
                    <a:pt x="138" y="536"/>
                  </a:lnTo>
                  <a:lnTo>
                    <a:pt x="119" y="512"/>
                  </a:lnTo>
                  <a:lnTo>
                    <a:pt x="0" y="347"/>
                  </a:lnTo>
                  <a:lnTo>
                    <a:pt x="476" y="0"/>
                  </a:lnTo>
                  <a:lnTo>
                    <a:pt x="589" y="15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4" name="Freeform 229"/>
            <p:cNvSpPr>
              <a:spLocks/>
            </p:cNvSpPr>
            <p:nvPr userDrawn="1"/>
          </p:nvSpPr>
          <p:spPr bwMode="auto">
            <a:xfrm>
              <a:off x="5136" y="2849"/>
              <a:ext cx="63" cy="60"/>
            </a:xfrm>
            <a:custGeom>
              <a:avLst/>
              <a:gdLst>
                <a:gd name="T0" fmla="*/ 623 w 623"/>
                <a:gd name="T1" fmla="*/ 251 h 599"/>
                <a:gd name="T2" fmla="*/ 485 w 623"/>
                <a:gd name="T3" fmla="*/ 213 h 599"/>
                <a:gd name="T4" fmla="*/ 453 w 623"/>
                <a:gd name="T5" fmla="*/ 175 h 599"/>
                <a:gd name="T6" fmla="*/ 418 w 623"/>
                <a:gd name="T7" fmla="*/ 145 h 599"/>
                <a:gd name="T8" fmla="*/ 382 w 623"/>
                <a:gd name="T9" fmla="*/ 123 h 599"/>
                <a:gd name="T10" fmla="*/ 363 w 623"/>
                <a:gd name="T11" fmla="*/ 116 h 599"/>
                <a:gd name="T12" fmla="*/ 344 w 623"/>
                <a:gd name="T13" fmla="*/ 110 h 599"/>
                <a:gd name="T14" fmla="*/ 324 w 623"/>
                <a:gd name="T15" fmla="*/ 107 h 599"/>
                <a:gd name="T16" fmla="*/ 303 w 623"/>
                <a:gd name="T17" fmla="*/ 106 h 599"/>
                <a:gd name="T18" fmla="*/ 284 w 623"/>
                <a:gd name="T19" fmla="*/ 107 h 599"/>
                <a:gd name="T20" fmla="*/ 264 w 623"/>
                <a:gd name="T21" fmla="*/ 110 h 599"/>
                <a:gd name="T22" fmla="*/ 244 w 623"/>
                <a:gd name="T23" fmla="*/ 117 h 599"/>
                <a:gd name="T24" fmla="*/ 224 w 623"/>
                <a:gd name="T25" fmla="*/ 124 h 599"/>
                <a:gd name="T26" fmla="*/ 183 w 623"/>
                <a:gd name="T27" fmla="*/ 146 h 599"/>
                <a:gd name="T28" fmla="*/ 149 w 623"/>
                <a:gd name="T29" fmla="*/ 178 h 599"/>
                <a:gd name="T30" fmla="*/ 135 w 623"/>
                <a:gd name="T31" fmla="*/ 194 h 599"/>
                <a:gd name="T32" fmla="*/ 124 w 623"/>
                <a:gd name="T33" fmla="*/ 212 h 599"/>
                <a:gd name="T34" fmla="*/ 115 w 623"/>
                <a:gd name="T35" fmla="*/ 230 h 599"/>
                <a:gd name="T36" fmla="*/ 108 w 623"/>
                <a:gd name="T37" fmla="*/ 249 h 599"/>
                <a:gd name="T38" fmla="*/ 102 w 623"/>
                <a:gd name="T39" fmla="*/ 268 h 599"/>
                <a:gd name="T40" fmla="*/ 99 w 623"/>
                <a:gd name="T41" fmla="*/ 288 h 599"/>
                <a:gd name="T42" fmla="*/ 98 w 623"/>
                <a:gd name="T43" fmla="*/ 308 h 599"/>
                <a:gd name="T44" fmla="*/ 100 w 623"/>
                <a:gd name="T45" fmla="*/ 328 h 599"/>
                <a:gd name="T46" fmla="*/ 109 w 623"/>
                <a:gd name="T47" fmla="*/ 370 h 599"/>
                <a:gd name="T48" fmla="*/ 127 w 623"/>
                <a:gd name="T49" fmla="*/ 412 h 599"/>
                <a:gd name="T50" fmla="*/ 153 w 623"/>
                <a:gd name="T51" fmla="*/ 455 h 599"/>
                <a:gd name="T52" fmla="*/ 273 w 623"/>
                <a:gd name="T53" fmla="*/ 383 h 599"/>
                <a:gd name="T54" fmla="*/ 270 w 623"/>
                <a:gd name="T55" fmla="*/ 220 h 599"/>
                <a:gd name="T56" fmla="*/ 337 w 623"/>
                <a:gd name="T57" fmla="*/ 459 h 599"/>
                <a:gd name="T58" fmla="*/ 147 w 623"/>
                <a:gd name="T59" fmla="*/ 599 h 599"/>
                <a:gd name="T60" fmla="*/ 71 w 623"/>
                <a:gd name="T61" fmla="*/ 493 h 599"/>
                <a:gd name="T62" fmla="*/ 51 w 623"/>
                <a:gd name="T63" fmla="*/ 461 h 599"/>
                <a:gd name="T64" fmla="*/ 34 w 623"/>
                <a:gd name="T65" fmla="*/ 429 h 599"/>
                <a:gd name="T66" fmla="*/ 22 w 623"/>
                <a:gd name="T67" fmla="*/ 397 h 599"/>
                <a:gd name="T68" fmla="*/ 11 w 623"/>
                <a:gd name="T69" fmla="*/ 366 h 599"/>
                <a:gd name="T70" fmla="*/ 5 w 623"/>
                <a:gd name="T71" fmla="*/ 334 h 599"/>
                <a:gd name="T72" fmla="*/ 0 w 623"/>
                <a:gd name="T73" fmla="*/ 303 h 599"/>
                <a:gd name="T74" fmla="*/ 0 w 623"/>
                <a:gd name="T75" fmla="*/ 273 h 599"/>
                <a:gd name="T76" fmla="*/ 3 w 623"/>
                <a:gd name="T77" fmla="*/ 243 h 599"/>
                <a:gd name="T78" fmla="*/ 8 w 623"/>
                <a:gd name="T79" fmla="*/ 214 h 599"/>
                <a:gd name="T80" fmla="*/ 16 w 623"/>
                <a:gd name="T81" fmla="*/ 186 h 599"/>
                <a:gd name="T82" fmla="*/ 28 w 623"/>
                <a:gd name="T83" fmla="*/ 159 h 599"/>
                <a:gd name="T84" fmla="*/ 42 w 623"/>
                <a:gd name="T85" fmla="*/ 134 h 599"/>
                <a:gd name="T86" fmla="*/ 60 w 623"/>
                <a:gd name="T87" fmla="*/ 109 h 599"/>
                <a:gd name="T88" fmla="*/ 79 w 623"/>
                <a:gd name="T89" fmla="*/ 86 h 599"/>
                <a:gd name="T90" fmla="*/ 102 w 623"/>
                <a:gd name="T91" fmla="*/ 65 h 599"/>
                <a:gd name="T92" fmla="*/ 128 w 623"/>
                <a:gd name="T93" fmla="*/ 45 h 599"/>
                <a:gd name="T94" fmla="*/ 156 w 623"/>
                <a:gd name="T95" fmla="*/ 29 h 599"/>
                <a:gd name="T96" fmla="*/ 184 w 623"/>
                <a:gd name="T97" fmla="*/ 18 h 599"/>
                <a:gd name="T98" fmla="*/ 213 w 623"/>
                <a:gd name="T99" fmla="*/ 9 h 599"/>
                <a:gd name="T100" fmla="*/ 242 w 623"/>
                <a:gd name="T101" fmla="*/ 3 h 599"/>
                <a:gd name="T102" fmla="*/ 270 w 623"/>
                <a:gd name="T103" fmla="*/ 0 h 599"/>
                <a:gd name="T104" fmla="*/ 300 w 623"/>
                <a:gd name="T105" fmla="*/ 1 h 599"/>
                <a:gd name="T106" fmla="*/ 330 w 623"/>
                <a:gd name="T107" fmla="*/ 4 h 599"/>
                <a:gd name="T108" fmla="*/ 359 w 623"/>
                <a:gd name="T109" fmla="*/ 11 h 599"/>
                <a:gd name="T110" fmla="*/ 387 w 623"/>
                <a:gd name="T111" fmla="*/ 21 h 599"/>
                <a:gd name="T112" fmla="*/ 416 w 623"/>
                <a:gd name="T113" fmla="*/ 34 h 599"/>
                <a:gd name="T114" fmla="*/ 444 w 623"/>
                <a:gd name="T115" fmla="*/ 51 h 599"/>
                <a:gd name="T116" fmla="*/ 471 w 623"/>
                <a:gd name="T117" fmla="*/ 70 h 599"/>
                <a:gd name="T118" fmla="*/ 498 w 623"/>
                <a:gd name="T119" fmla="*/ 92 h 599"/>
                <a:gd name="T120" fmla="*/ 523 w 623"/>
                <a:gd name="T121" fmla="*/ 118 h 599"/>
                <a:gd name="T122" fmla="*/ 547 w 623"/>
                <a:gd name="T123" fmla="*/ 146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3" h="599">
                  <a:moveTo>
                    <a:pt x="560" y="162"/>
                  </a:moveTo>
                  <a:lnTo>
                    <a:pt x="623" y="251"/>
                  </a:lnTo>
                  <a:lnTo>
                    <a:pt x="551" y="304"/>
                  </a:lnTo>
                  <a:lnTo>
                    <a:pt x="485" y="213"/>
                  </a:lnTo>
                  <a:lnTo>
                    <a:pt x="469" y="193"/>
                  </a:lnTo>
                  <a:lnTo>
                    <a:pt x="453" y="175"/>
                  </a:lnTo>
                  <a:lnTo>
                    <a:pt x="436" y="159"/>
                  </a:lnTo>
                  <a:lnTo>
                    <a:pt x="418" y="145"/>
                  </a:lnTo>
                  <a:lnTo>
                    <a:pt x="400" y="134"/>
                  </a:lnTo>
                  <a:lnTo>
                    <a:pt x="382" y="123"/>
                  </a:lnTo>
                  <a:lnTo>
                    <a:pt x="372" y="120"/>
                  </a:lnTo>
                  <a:lnTo>
                    <a:pt x="363" y="116"/>
                  </a:lnTo>
                  <a:lnTo>
                    <a:pt x="353" y="112"/>
                  </a:lnTo>
                  <a:lnTo>
                    <a:pt x="344" y="110"/>
                  </a:lnTo>
                  <a:lnTo>
                    <a:pt x="333" y="108"/>
                  </a:lnTo>
                  <a:lnTo>
                    <a:pt x="324" y="107"/>
                  </a:lnTo>
                  <a:lnTo>
                    <a:pt x="314" y="106"/>
                  </a:lnTo>
                  <a:lnTo>
                    <a:pt x="303" y="106"/>
                  </a:lnTo>
                  <a:lnTo>
                    <a:pt x="294" y="106"/>
                  </a:lnTo>
                  <a:lnTo>
                    <a:pt x="284" y="107"/>
                  </a:lnTo>
                  <a:lnTo>
                    <a:pt x="274" y="108"/>
                  </a:lnTo>
                  <a:lnTo>
                    <a:pt x="264" y="110"/>
                  </a:lnTo>
                  <a:lnTo>
                    <a:pt x="253" y="113"/>
                  </a:lnTo>
                  <a:lnTo>
                    <a:pt x="244" y="117"/>
                  </a:lnTo>
                  <a:lnTo>
                    <a:pt x="233" y="120"/>
                  </a:lnTo>
                  <a:lnTo>
                    <a:pt x="224" y="124"/>
                  </a:lnTo>
                  <a:lnTo>
                    <a:pt x="203" y="134"/>
                  </a:lnTo>
                  <a:lnTo>
                    <a:pt x="183" y="146"/>
                  </a:lnTo>
                  <a:lnTo>
                    <a:pt x="165" y="161"/>
                  </a:lnTo>
                  <a:lnTo>
                    <a:pt x="149" y="178"/>
                  </a:lnTo>
                  <a:lnTo>
                    <a:pt x="142" y="186"/>
                  </a:lnTo>
                  <a:lnTo>
                    <a:pt x="135" y="194"/>
                  </a:lnTo>
                  <a:lnTo>
                    <a:pt x="129" y="203"/>
                  </a:lnTo>
                  <a:lnTo>
                    <a:pt x="124" y="212"/>
                  </a:lnTo>
                  <a:lnTo>
                    <a:pt x="119" y="221"/>
                  </a:lnTo>
                  <a:lnTo>
                    <a:pt x="115" y="230"/>
                  </a:lnTo>
                  <a:lnTo>
                    <a:pt x="111" y="240"/>
                  </a:lnTo>
                  <a:lnTo>
                    <a:pt x="108" y="249"/>
                  </a:lnTo>
                  <a:lnTo>
                    <a:pt x="105" y="258"/>
                  </a:lnTo>
                  <a:lnTo>
                    <a:pt x="102" y="268"/>
                  </a:lnTo>
                  <a:lnTo>
                    <a:pt x="100" y="278"/>
                  </a:lnTo>
                  <a:lnTo>
                    <a:pt x="99" y="288"/>
                  </a:lnTo>
                  <a:lnTo>
                    <a:pt x="99" y="297"/>
                  </a:lnTo>
                  <a:lnTo>
                    <a:pt x="98" y="308"/>
                  </a:lnTo>
                  <a:lnTo>
                    <a:pt x="99" y="318"/>
                  </a:lnTo>
                  <a:lnTo>
                    <a:pt x="100" y="328"/>
                  </a:lnTo>
                  <a:lnTo>
                    <a:pt x="104" y="350"/>
                  </a:lnTo>
                  <a:lnTo>
                    <a:pt x="109" y="370"/>
                  </a:lnTo>
                  <a:lnTo>
                    <a:pt x="117" y="391"/>
                  </a:lnTo>
                  <a:lnTo>
                    <a:pt x="127" y="412"/>
                  </a:lnTo>
                  <a:lnTo>
                    <a:pt x="139" y="434"/>
                  </a:lnTo>
                  <a:lnTo>
                    <a:pt x="153" y="455"/>
                  </a:lnTo>
                  <a:lnTo>
                    <a:pt x="160" y="463"/>
                  </a:lnTo>
                  <a:lnTo>
                    <a:pt x="273" y="383"/>
                  </a:lnTo>
                  <a:lnTo>
                    <a:pt x="195" y="275"/>
                  </a:lnTo>
                  <a:lnTo>
                    <a:pt x="270" y="220"/>
                  </a:lnTo>
                  <a:lnTo>
                    <a:pt x="408" y="409"/>
                  </a:lnTo>
                  <a:lnTo>
                    <a:pt x="337" y="459"/>
                  </a:lnTo>
                  <a:lnTo>
                    <a:pt x="224" y="542"/>
                  </a:lnTo>
                  <a:lnTo>
                    <a:pt x="147" y="599"/>
                  </a:lnTo>
                  <a:lnTo>
                    <a:pt x="82" y="509"/>
                  </a:lnTo>
                  <a:lnTo>
                    <a:pt x="71" y="493"/>
                  </a:lnTo>
                  <a:lnTo>
                    <a:pt x="61" y="477"/>
                  </a:lnTo>
                  <a:lnTo>
                    <a:pt x="51" y="461"/>
                  </a:lnTo>
                  <a:lnTo>
                    <a:pt x="43" y="445"/>
                  </a:lnTo>
                  <a:lnTo>
                    <a:pt x="34" y="429"/>
                  </a:lnTo>
                  <a:lnTo>
                    <a:pt x="28" y="413"/>
                  </a:lnTo>
                  <a:lnTo>
                    <a:pt x="22" y="397"/>
                  </a:lnTo>
                  <a:lnTo>
                    <a:pt x="16" y="382"/>
                  </a:lnTo>
                  <a:lnTo>
                    <a:pt x="11" y="366"/>
                  </a:lnTo>
                  <a:lnTo>
                    <a:pt x="8" y="350"/>
                  </a:lnTo>
                  <a:lnTo>
                    <a:pt x="5" y="334"/>
                  </a:lnTo>
                  <a:lnTo>
                    <a:pt x="3" y="319"/>
                  </a:lnTo>
                  <a:lnTo>
                    <a:pt x="0" y="303"/>
                  </a:lnTo>
                  <a:lnTo>
                    <a:pt x="0" y="288"/>
                  </a:lnTo>
                  <a:lnTo>
                    <a:pt x="0" y="273"/>
                  </a:lnTo>
                  <a:lnTo>
                    <a:pt x="1" y="258"/>
                  </a:lnTo>
                  <a:lnTo>
                    <a:pt x="3" y="243"/>
                  </a:lnTo>
                  <a:lnTo>
                    <a:pt x="5" y="228"/>
                  </a:lnTo>
                  <a:lnTo>
                    <a:pt x="8" y="214"/>
                  </a:lnTo>
                  <a:lnTo>
                    <a:pt x="12" y="200"/>
                  </a:lnTo>
                  <a:lnTo>
                    <a:pt x="16" y="186"/>
                  </a:lnTo>
                  <a:lnTo>
                    <a:pt x="22" y="173"/>
                  </a:lnTo>
                  <a:lnTo>
                    <a:pt x="28" y="159"/>
                  </a:lnTo>
                  <a:lnTo>
                    <a:pt x="34" y="146"/>
                  </a:lnTo>
                  <a:lnTo>
                    <a:pt x="42" y="134"/>
                  </a:lnTo>
                  <a:lnTo>
                    <a:pt x="50" y="121"/>
                  </a:lnTo>
                  <a:lnTo>
                    <a:pt x="60" y="109"/>
                  </a:lnTo>
                  <a:lnTo>
                    <a:pt x="69" y="97"/>
                  </a:lnTo>
                  <a:lnTo>
                    <a:pt x="79" y="86"/>
                  </a:lnTo>
                  <a:lnTo>
                    <a:pt x="91" y="75"/>
                  </a:lnTo>
                  <a:lnTo>
                    <a:pt x="102" y="65"/>
                  </a:lnTo>
                  <a:lnTo>
                    <a:pt x="114" y="54"/>
                  </a:lnTo>
                  <a:lnTo>
                    <a:pt x="128" y="45"/>
                  </a:lnTo>
                  <a:lnTo>
                    <a:pt x="142" y="37"/>
                  </a:lnTo>
                  <a:lnTo>
                    <a:pt x="156" y="29"/>
                  </a:lnTo>
                  <a:lnTo>
                    <a:pt x="169" y="23"/>
                  </a:lnTo>
                  <a:lnTo>
                    <a:pt x="184" y="18"/>
                  </a:lnTo>
                  <a:lnTo>
                    <a:pt x="198" y="12"/>
                  </a:lnTo>
                  <a:lnTo>
                    <a:pt x="213" y="9"/>
                  </a:lnTo>
                  <a:lnTo>
                    <a:pt x="227" y="5"/>
                  </a:lnTo>
                  <a:lnTo>
                    <a:pt x="242" y="3"/>
                  </a:lnTo>
                  <a:lnTo>
                    <a:pt x="257" y="1"/>
                  </a:lnTo>
                  <a:lnTo>
                    <a:pt x="270" y="0"/>
                  </a:lnTo>
                  <a:lnTo>
                    <a:pt x="285" y="0"/>
                  </a:lnTo>
                  <a:lnTo>
                    <a:pt x="300" y="1"/>
                  </a:lnTo>
                  <a:lnTo>
                    <a:pt x="315" y="2"/>
                  </a:lnTo>
                  <a:lnTo>
                    <a:pt x="330" y="4"/>
                  </a:lnTo>
                  <a:lnTo>
                    <a:pt x="344" y="7"/>
                  </a:lnTo>
                  <a:lnTo>
                    <a:pt x="359" y="11"/>
                  </a:lnTo>
                  <a:lnTo>
                    <a:pt x="374" y="16"/>
                  </a:lnTo>
                  <a:lnTo>
                    <a:pt x="387" y="21"/>
                  </a:lnTo>
                  <a:lnTo>
                    <a:pt x="402" y="27"/>
                  </a:lnTo>
                  <a:lnTo>
                    <a:pt x="416" y="34"/>
                  </a:lnTo>
                  <a:lnTo>
                    <a:pt x="430" y="42"/>
                  </a:lnTo>
                  <a:lnTo>
                    <a:pt x="444" y="51"/>
                  </a:lnTo>
                  <a:lnTo>
                    <a:pt x="458" y="59"/>
                  </a:lnTo>
                  <a:lnTo>
                    <a:pt x="471" y="70"/>
                  </a:lnTo>
                  <a:lnTo>
                    <a:pt x="484" y="80"/>
                  </a:lnTo>
                  <a:lnTo>
                    <a:pt x="498" y="92"/>
                  </a:lnTo>
                  <a:lnTo>
                    <a:pt x="511" y="105"/>
                  </a:lnTo>
                  <a:lnTo>
                    <a:pt x="523" y="118"/>
                  </a:lnTo>
                  <a:lnTo>
                    <a:pt x="535" y="132"/>
                  </a:lnTo>
                  <a:lnTo>
                    <a:pt x="547" y="146"/>
                  </a:lnTo>
                  <a:lnTo>
                    <a:pt x="560" y="16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5" name="Freeform 230"/>
            <p:cNvSpPr>
              <a:spLocks noEditPoints="1"/>
            </p:cNvSpPr>
            <p:nvPr userDrawn="1"/>
          </p:nvSpPr>
          <p:spPr bwMode="auto">
            <a:xfrm>
              <a:off x="5283" y="3220"/>
              <a:ext cx="65" cy="66"/>
            </a:xfrm>
            <a:custGeom>
              <a:avLst/>
              <a:gdLst>
                <a:gd name="T0" fmla="*/ 480 w 651"/>
                <a:gd name="T1" fmla="*/ 448 h 656"/>
                <a:gd name="T2" fmla="*/ 511 w 651"/>
                <a:gd name="T3" fmla="*/ 418 h 656"/>
                <a:gd name="T4" fmla="*/ 532 w 651"/>
                <a:gd name="T5" fmla="*/ 389 h 656"/>
                <a:gd name="T6" fmla="*/ 541 w 651"/>
                <a:gd name="T7" fmla="*/ 361 h 656"/>
                <a:gd name="T8" fmla="*/ 539 w 651"/>
                <a:gd name="T9" fmla="*/ 333 h 656"/>
                <a:gd name="T10" fmla="*/ 524 w 651"/>
                <a:gd name="T11" fmla="*/ 306 h 656"/>
                <a:gd name="T12" fmla="*/ 504 w 651"/>
                <a:gd name="T13" fmla="*/ 288 h 656"/>
                <a:gd name="T14" fmla="*/ 479 w 651"/>
                <a:gd name="T15" fmla="*/ 280 h 656"/>
                <a:gd name="T16" fmla="*/ 449 w 651"/>
                <a:gd name="T17" fmla="*/ 281 h 656"/>
                <a:gd name="T18" fmla="*/ 416 w 651"/>
                <a:gd name="T19" fmla="*/ 291 h 656"/>
                <a:gd name="T20" fmla="*/ 378 w 651"/>
                <a:gd name="T21" fmla="*/ 314 h 656"/>
                <a:gd name="T22" fmla="*/ 396 w 651"/>
                <a:gd name="T23" fmla="*/ 514 h 656"/>
                <a:gd name="T24" fmla="*/ 324 w 651"/>
                <a:gd name="T25" fmla="*/ 238 h 656"/>
                <a:gd name="T26" fmla="*/ 347 w 651"/>
                <a:gd name="T27" fmla="*/ 211 h 656"/>
                <a:gd name="T28" fmla="*/ 361 w 651"/>
                <a:gd name="T29" fmla="*/ 185 h 656"/>
                <a:gd name="T30" fmla="*/ 364 w 651"/>
                <a:gd name="T31" fmla="*/ 161 h 656"/>
                <a:gd name="T32" fmla="*/ 359 w 651"/>
                <a:gd name="T33" fmla="*/ 139 h 656"/>
                <a:gd name="T34" fmla="*/ 345 w 651"/>
                <a:gd name="T35" fmla="*/ 118 h 656"/>
                <a:gd name="T36" fmla="*/ 324 w 651"/>
                <a:gd name="T37" fmla="*/ 103 h 656"/>
                <a:gd name="T38" fmla="*/ 301 w 651"/>
                <a:gd name="T39" fmla="*/ 99 h 656"/>
                <a:gd name="T40" fmla="*/ 274 w 651"/>
                <a:gd name="T41" fmla="*/ 104 h 656"/>
                <a:gd name="T42" fmla="*/ 243 w 651"/>
                <a:gd name="T43" fmla="*/ 118 h 656"/>
                <a:gd name="T44" fmla="*/ 210 w 651"/>
                <a:gd name="T45" fmla="*/ 141 h 656"/>
                <a:gd name="T46" fmla="*/ 303 w 651"/>
                <a:gd name="T47" fmla="*/ 256 h 656"/>
                <a:gd name="T48" fmla="*/ 196 w 651"/>
                <a:gd name="T49" fmla="*/ 41 h 656"/>
                <a:gd name="T50" fmla="*/ 260 w 651"/>
                <a:gd name="T51" fmla="*/ 11 h 656"/>
                <a:gd name="T52" fmla="*/ 320 w 651"/>
                <a:gd name="T53" fmla="*/ 0 h 656"/>
                <a:gd name="T54" fmla="*/ 368 w 651"/>
                <a:gd name="T55" fmla="*/ 4 h 656"/>
                <a:gd name="T56" fmla="*/ 397 w 651"/>
                <a:gd name="T57" fmla="*/ 16 h 656"/>
                <a:gd name="T58" fmla="*/ 419 w 651"/>
                <a:gd name="T59" fmla="*/ 30 h 656"/>
                <a:gd name="T60" fmla="*/ 438 w 651"/>
                <a:gd name="T61" fmla="*/ 49 h 656"/>
                <a:gd name="T62" fmla="*/ 452 w 651"/>
                <a:gd name="T63" fmla="*/ 73 h 656"/>
                <a:gd name="T64" fmla="*/ 460 w 651"/>
                <a:gd name="T65" fmla="*/ 100 h 656"/>
                <a:gd name="T66" fmla="*/ 461 w 651"/>
                <a:gd name="T67" fmla="*/ 128 h 656"/>
                <a:gd name="T68" fmla="*/ 457 w 651"/>
                <a:gd name="T69" fmla="*/ 156 h 656"/>
                <a:gd name="T70" fmla="*/ 464 w 651"/>
                <a:gd name="T71" fmla="*/ 190 h 656"/>
                <a:gd name="T72" fmla="*/ 509 w 651"/>
                <a:gd name="T73" fmla="*/ 187 h 656"/>
                <a:gd name="T74" fmla="*/ 543 w 651"/>
                <a:gd name="T75" fmla="*/ 192 h 656"/>
                <a:gd name="T76" fmla="*/ 576 w 651"/>
                <a:gd name="T77" fmla="*/ 204 h 656"/>
                <a:gd name="T78" fmla="*/ 606 w 651"/>
                <a:gd name="T79" fmla="*/ 223 h 656"/>
                <a:gd name="T80" fmla="*/ 623 w 651"/>
                <a:gd name="T81" fmla="*/ 239 h 656"/>
                <a:gd name="T82" fmla="*/ 639 w 651"/>
                <a:gd name="T83" fmla="*/ 266 h 656"/>
                <a:gd name="T84" fmla="*/ 650 w 651"/>
                <a:gd name="T85" fmla="*/ 314 h 656"/>
                <a:gd name="T86" fmla="*/ 647 w 651"/>
                <a:gd name="T87" fmla="*/ 361 h 656"/>
                <a:gd name="T88" fmla="*/ 636 w 651"/>
                <a:gd name="T89" fmla="*/ 396 h 656"/>
                <a:gd name="T90" fmla="*/ 616 w 651"/>
                <a:gd name="T91" fmla="*/ 434 h 656"/>
                <a:gd name="T92" fmla="*/ 568 w 651"/>
                <a:gd name="T93" fmla="*/ 491 h 656"/>
                <a:gd name="T94" fmla="*/ 362 w 651"/>
                <a:gd name="T95" fmla="*/ 65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1" h="656">
                  <a:moveTo>
                    <a:pt x="396" y="514"/>
                  </a:moveTo>
                  <a:lnTo>
                    <a:pt x="467" y="458"/>
                  </a:lnTo>
                  <a:lnTo>
                    <a:pt x="480" y="448"/>
                  </a:lnTo>
                  <a:lnTo>
                    <a:pt x="492" y="438"/>
                  </a:lnTo>
                  <a:lnTo>
                    <a:pt x="503" y="428"/>
                  </a:lnTo>
                  <a:lnTo>
                    <a:pt x="511" y="418"/>
                  </a:lnTo>
                  <a:lnTo>
                    <a:pt x="520" y="408"/>
                  </a:lnTo>
                  <a:lnTo>
                    <a:pt x="526" y="399"/>
                  </a:lnTo>
                  <a:lnTo>
                    <a:pt x="532" y="389"/>
                  </a:lnTo>
                  <a:lnTo>
                    <a:pt x="537" y="380"/>
                  </a:lnTo>
                  <a:lnTo>
                    <a:pt x="539" y="370"/>
                  </a:lnTo>
                  <a:lnTo>
                    <a:pt x="541" y="361"/>
                  </a:lnTo>
                  <a:lnTo>
                    <a:pt x="542" y="352"/>
                  </a:lnTo>
                  <a:lnTo>
                    <a:pt x="541" y="342"/>
                  </a:lnTo>
                  <a:lnTo>
                    <a:pt x="539" y="333"/>
                  </a:lnTo>
                  <a:lnTo>
                    <a:pt x="534" y="324"/>
                  </a:lnTo>
                  <a:lnTo>
                    <a:pt x="530" y="315"/>
                  </a:lnTo>
                  <a:lnTo>
                    <a:pt x="524" y="306"/>
                  </a:lnTo>
                  <a:lnTo>
                    <a:pt x="517" y="299"/>
                  </a:lnTo>
                  <a:lnTo>
                    <a:pt x="511" y="294"/>
                  </a:lnTo>
                  <a:lnTo>
                    <a:pt x="504" y="288"/>
                  </a:lnTo>
                  <a:lnTo>
                    <a:pt x="496" y="284"/>
                  </a:lnTo>
                  <a:lnTo>
                    <a:pt x="488" y="282"/>
                  </a:lnTo>
                  <a:lnTo>
                    <a:pt x="479" y="280"/>
                  </a:lnTo>
                  <a:lnTo>
                    <a:pt x="470" y="279"/>
                  </a:lnTo>
                  <a:lnTo>
                    <a:pt x="460" y="279"/>
                  </a:lnTo>
                  <a:lnTo>
                    <a:pt x="449" y="281"/>
                  </a:lnTo>
                  <a:lnTo>
                    <a:pt x="439" y="283"/>
                  </a:lnTo>
                  <a:lnTo>
                    <a:pt x="428" y="287"/>
                  </a:lnTo>
                  <a:lnTo>
                    <a:pt x="416" y="291"/>
                  </a:lnTo>
                  <a:lnTo>
                    <a:pt x="404" y="298"/>
                  </a:lnTo>
                  <a:lnTo>
                    <a:pt x="392" y="305"/>
                  </a:lnTo>
                  <a:lnTo>
                    <a:pt x="378" y="314"/>
                  </a:lnTo>
                  <a:lnTo>
                    <a:pt x="365" y="324"/>
                  </a:lnTo>
                  <a:lnTo>
                    <a:pt x="292" y="381"/>
                  </a:lnTo>
                  <a:lnTo>
                    <a:pt x="396" y="514"/>
                  </a:lnTo>
                  <a:close/>
                  <a:moveTo>
                    <a:pt x="303" y="256"/>
                  </a:moveTo>
                  <a:lnTo>
                    <a:pt x="313" y="247"/>
                  </a:lnTo>
                  <a:lnTo>
                    <a:pt x="324" y="238"/>
                  </a:lnTo>
                  <a:lnTo>
                    <a:pt x="332" y="229"/>
                  </a:lnTo>
                  <a:lnTo>
                    <a:pt x="341" y="219"/>
                  </a:lnTo>
                  <a:lnTo>
                    <a:pt x="347" y="211"/>
                  </a:lnTo>
                  <a:lnTo>
                    <a:pt x="353" y="202"/>
                  </a:lnTo>
                  <a:lnTo>
                    <a:pt x="357" y="194"/>
                  </a:lnTo>
                  <a:lnTo>
                    <a:pt x="361" y="185"/>
                  </a:lnTo>
                  <a:lnTo>
                    <a:pt x="363" y="176"/>
                  </a:lnTo>
                  <a:lnTo>
                    <a:pt x="364" y="169"/>
                  </a:lnTo>
                  <a:lnTo>
                    <a:pt x="364" y="161"/>
                  </a:lnTo>
                  <a:lnTo>
                    <a:pt x="364" y="153"/>
                  </a:lnTo>
                  <a:lnTo>
                    <a:pt x="362" y="146"/>
                  </a:lnTo>
                  <a:lnTo>
                    <a:pt x="359" y="139"/>
                  </a:lnTo>
                  <a:lnTo>
                    <a:pt x="356" y="132"/>
                  </a:lnTo>
                  <a:lnTo>
                    <a:pt x="352" y="125"/>
                  </a:lnTo>
                  <a:lnTo>
                    <a:pt x="345" y="118"/>
                  </a:lnTo>
                  <a:lnTo>
                    <a:pt x="339" y="113"/>
                  </a:lnTo>
                  <a:lnTo>
                    <a:pt x="331" y="107"/>
                  </a:lnTo>
                  <a:lnTo>
                    <a:pt x="324" y="103"/>
                  </a:lnTo>
                  <a:lnTo>
                    <a:pt x="316" y="101"/>
                  </a:lnTo>
                  <a:lnTo>
                    <a:pt x="309" y="99"/>
                  </a:lnTo>
                  <a:lnTo>
                    <a:pt x="301" y="99"/>
                  </a:lnTo>
                  <a:lnTo>
                    <a:pt x="292" y="99"/>
                  </a:lnTo>
                  <a:lnTo>
                    <a:pt x="282" y="101"/>
                  </a:lnTo>
                  <a:lnTo>
                    <a:pt x="274" y="104"/>
                  </a:lnTo>
                  <a:lnTo>
                    <a:pt x="263" y="107"/>
                  </a:lnTo>
                  <a:lnTo>
                    <a:pt x="254" y="113"/>
                  </a:lnTo>
                  <a:lnTo>
                    <a:pt x="243" y="118"/>
                  </a:lnTo>
                  <a:lnTo>
                    <a:pt x="233" y="124"/>
                  </a:lnTo>
                  <a:lnTo>
                    <a:pt x="222" y="133"/>
                  </a:lnTo>
                  <a:lnTo>
                    <a:pt x="210" y="141"/>
                  </a:lnTo>
                  <a:lnTo>
                    <a:pt x="145" y="191"/>
                  </a:lnTo>
                  <a:lnTo>
                    <a:pt x="236" y="308"/>
                  </a:lnTo>
                  <a:lnTo>
                    <a:pt x="303" y="256"/>
                  </a:lnTo>
                  <a:close/>
                  <a:moveTo>
                    <a:pt x="151" y="73"/>
                  </a:moveTo>
                  <a:lnTo>
                    <a:pt x="174" y="56"/>
                  </a:lnTo>
                  <a:lnTo>
                    <a:pt x="196" y="41"/>
                  </a:lnTo>
                  <a:lnTo>
                    <a:pt x="219" y="29"/>
                  </a:lnTo>
                  <a:lnTo>
                    <a:pt x="239" y="18"/>
                  </a:lnTo>
                  <a:lnTo>
                    <a:pt x="260" y="11"/>
                  </a:lnTo>
                  <a:lnTo>
                    <a:pt x="280" y="4"/>
                  </a:lnTo>
                  <a:lnTo>
                    <a:pt x="299" y="1"/>
                  </a:lnTo>
                  <a:lnTo>
                    <a:pt x="320" y="0"/>
                  </a:lnTo>
                  <a:lnTo>
                    <a:pt x="336" y="0"/>
                  </a:lnTo>
                  <a:lnTo>
                    <a:pt x="352" y="1"/>
                  </a:lnTo>
                  <a:lnTo>
                    <a:pt x="368" y="4"/>
                  </a:lnTo>
                  <a:lnTo>
                    <a:pt x="382" y="8"/>
                  </a:lnTo>
                  <a:lnTo>
                    <a:pt x="390" y="12"/>
                  </a:lnTo>
                  <a:lnTo>
                    <a:pt x="397" y="16"/>
                  </a:lnTo>
                  <a:lnTo>
                    <a:pt x="405" y="20"/>
                  </a:lnTo>
                  <a:lnTo>
                    <a:pt x="412" y="24"/>
                  </a:lnTo>
                  <a:lnTo>
                    <a:pt x="419" y="30"/>
                  </a:lnTo>
                  <a:lnTo>
                    <a:pt x="425" y="36"/>
                  </a:lnTo>
                  <a:lnTo>
                    <a:pt x="431" y="42"/>
                  </a:lnTo>
                  <a:lnTo>
                    <a:pt x="438" y="49"/>
                  </a:lnTo>
                  <a:lnTo>
                    <a:pt x="443" y="57"/>
                  </a:lnTo>
                  <a:lnTo>
                    <a:pt x="447" y="65"/>
                  </a:lnTo>
                  <a:lnTo>
                    <a:pt x="452" y="73"/>
                  </a:lnTo>
                  <a:lnTo>
                    <a:pt x="455" y="82"/>
                  </a:lnTo>
                  <a:lnTo>
                    <a:pt x="458" y="91"/>
                  </a:lnTo>
                  <a:lnTo>
                    <a:pt x="460" y="100"/>
                  </a:lnTo>
                  <a:lnTo>
                    <a:pt x="461" y="109"/>
                  </a:lnTo>
                  <a:lnTo>
                    <a:pt x="461" y="118"/>
                  </a:lnTo>
                  <a:lnTo>
                    <a:pt x="461" y="128"/>
                  </a:lnTo>
                  <a:lnTo>
                    <a:pt x="461" y="137"/>
                  </a:lnTo>
                  <a:lnTo>
                    <a:pt x="459" y="147"/>
                  </a:lnTo>
                  <a:lnTo>
                    <a:pt x="457" y="156"/>
                  </a:lnTo>
                  <a:lnTo>
                    <a:pt x="452" y="175"/>
                  </a:lnTo>
                  <a:lnTo>
                    <a:pt x="444" y="195"/>
                  </a:lnTo>
                  <a:lnTo>
                    <a:pt x="464" y="190"/>
                  </a:lnTo>
                  <a:lnTo>
                    <a:pt x="487" y="188"/>
                  </a:lnTo>
                  <a:lnTo>
                    <a:pt x="497" y="187"/>
                  </a:lnTo>
                  <a:lnTo>
                    <a:pt x="509" y="187"/>
                  </a:lnTo>
                  <a:lnTo>
                    <a:pt x="521" y="188"/>
                  </a:lnTo>
                  <a:lnTo>
                    <a:pt x="531" y="190"/>
                  </a:lnTo>
                  <a:lnTo>
                    <a:pt x="543" y="192"/>
                  </a:lnTo>
                  <a:lnTo>
                    <a:pt x="555" y="195"/>
                  </a:lnTo>
                  <a:lnTo>
                    <a:pt x="565" y="199"/>
                  </a:lnTo>
                  <a:lnTo>
                    <a:pt x="576" y="204"/>
                  </a:lnTo>
                  <a:lnTo>
                    <a:pt x="587" y="209"/>
                  </a:lnTo>
                  <a:lnTo>
                    <a:pt x="596" y="216"/>
                  </a:lnTo>
                  <a:lnTo>
                    <a:pt x="606" y="223"/>
                  </a:lnTo>
                  <a:lnTo>
                    <a:pt x="615" y="232"/>
                  </a:lnTo>
                  <a:lnTo>
                    <a:pt x="618" y="235"/>
                  </a:lnTo>
                  <a:lnTo>
                    <a:pt x="623" y="239"/>
                  </a:lnTo>
                  <a:lnTo>
                    <a:pt x="626" y="244"/>
                  </a:lnTo>
                  <a:lnTo>
                    <a:pt x="631" y="251"/>
                  </a:lnTo>
                  <a:lnTo>
                    <a:pt x="639" y="266"/>
                  </a:lnTo>
                  <a:lnTo>
                    <a:pt x="645" y="282"/>
                  </a:lnTo>
                  <a:lnTo>
                    <a:pt x="648" y="298"/>
                  </a:lnTo>
                  <a:lnTo>
                    <a:pt x="650" y="314"/>
                  </a:lnTo>
                  <a:lnTo>
                    <a:pt x="651" y="329"/>
                  </a:lnTo>
                  <a:lnTo>
                    <a:pt x="649" y="345"/>
                  </a:lnTo>
                  <a:lnTo>
                    <a:pt x="647" y="361"/>
                  </a:lnTo>
                  <a:lnTo>
                    <a:pt x="643" y="375"/>
                  </a:lnTo>
                  <a:lnTo>
                    <a:pt x="640" y="385"/>
                  </a:lnTo>
                  <a:lnTo>
                    <a:pt x="636" y="396"/>
                  </a:lnTo>
                  <a:lnTo>
                    <a:pt x="632" y="405"/>
                  </a:lnTo>
                  <a:lnTo>
                    <a:pt x="628" y="415"/>
                  </a:lnTo>
                  <a:lnTo>
                    <a:pt x="616" y="434"/>
                  </a:lnTo>
                  <a:lnTo>
                    <a:pt x="604" y="453"/>
                  </a:lnTo>
                  <a:lnTo>
                    <a:pt x="588" y="472"/>
                  </a:lnTo>
                  <a:lnTo>
                    <a:pt x="568" y="491"/>
                  </a:lnTo>
                  <a:lnTo>
                    <a:pt x="547" y="512"/>
                  </a:lnTo>
                  <a:lnTo>
                    <a:pt x="523" y="532"/>
                  </a:lnTo>
                  <a:lnTo>
                    <a:pt x="362" y="656"/>
                  </a:lnTo>
                  <a:lnTo>
                    <a:pt x="0" y="191"/>
                  </a:lnTo>
                  <a:lnTo>
                    <a:pt x="151" y="73"/>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6" name="Freeform 231"/>
            <p:cNvSpPr>
              <a:spLocks/>
            </p:cNvSpPr>
            <p:nvPr userDrawn="1"/>
          </p:nvSpPr>
          <p:spPr bwMode="auto">
            <a:xfrm>
              <a:off x="5335" y="3179"/>
              <a:ext cx="60" cy="63"/>
            </a:xfrm>
            <a:custGeom>
              <a:avLst/>
              <a:gdLst>
                <a:gd name="T0" fmla="*/ 240 w 602"/>
                <a:gd name="T1" fmla="*/ 0 h 624"/>
                <a:gd name="T2" fmla="*/ 207 w 602"/>
                <a:gd name="T3" fmla="*/ 140 h 624"/>
                <a:gd name="T4" fmla="*/ 169 w 602"/>
                <a:gd name="T5" fmla="*/ 174 h 624"/>
                <a:gd name="T6" fmla="*/ 141 w 602"/>
                <a:gd name="T7" fmla="*/ 210 h 624"/>
                <a:gd name="T8" fmla="*/ 120 w 602"/>
                <a:gd name="T9" fmla="*/ 247 h 624"/>
                <a:gd name="T10" fmla="*/ 113 w 602"/>
                <a:gd name="T11" fmla="*/ 266 h 624"/>
                <a:gd name="T12" fmla="*/ 109 w 602"/>
                <a:gd name="T13" fmla="*/ 286 h 624"/>
                <a:gd name="T14" fmla="*/ 106 w 602"/>
                <a:gd name="T15" fmla="*/ 306 h 624"/>
                <a:gd name="T16" fmla="*/ 106 w 602"/>
                <a:gd name="T17" fmla="*/ 326 h 624"/>
                <a:gd name="T18" fmla="*/ 108 w 602"/>
                <a:gd name="T19" fmla="*/ 346 h 624"/>
                <a:gd name="T20" fmla="*/ 112 w 602"/>
                <a:gd name="T21" fmla="*/ 365 h 624"/>
                <a:gd name="T22" fmla="*/ 117 w 602"/>
                <a:gd name="T23" fmla="*/ 386 h 624"/>
                <a:gd name="T24" fmla="*/ 127 w 602"/>
                <a:gd name="T25" fmla="*/ 406 h 624"/>
                <a:gd name="T26" fmla="*/ 150 w 602"/>
                <a:gd name="T27" fmla="*/ 445 h 624"/>
                <a:gd name="T28" fmla="*/ 182 w 602"/>
                <a:gd name="T29" fmla="*/ 478 h 624"/>
                <a:gd name="T30" fmla="*/ 200 w 602"/>
                <a:gd name="T31" fmla="*/ 491 h 624"/>
                <a:gd name="T32" fmla="*/ 218 w 602"/>
                <a:gd name="T33" fmla="*/ 502 h 624"/>
                <a:gd name="T34" fmla="*/ 236 w 602"/>
                <a:gd name="T35" fmla="*/ 510 h 624"/>
                <a:gd name="T36" fmla="*/ 255 w 602"/>
                <a:gd name="T37" fmla="*/ 517 h 624"/>
                <a:gd name="T38" fmla="*/ 275 w 602"/>
                <a:gd name="T39" fmla="*/ 522 h 624"/>
                <a:gd name="T40" fmla="*/ 295 w 602"/>
                <a:gd name="T41" fmla="*/ 524 h 624"/>
                <a:gd name="T42" fmla="*/ 314 w 602"/>
                <a:gd name="T43" fmla="*/ 524 h 624"/>
                <a:gd name="T44" fmla="*/ 335 w 602"/>
                <a:gd name="T45" fmla="*/ 522 h 624"/>
                <a:gd name="T46" fmla="*/ 376 w 602"/>
                <a:gd name="T47" fmla="*/ 511 h 624"/>
                <a:gd name="T48" fmla="*/ 418 w 602"/>
                <a:gd name="T49" fmla="*/ 492 h 624"/>
                <a:gd name="T50" fmla="*/ 459 w 602"/>
                <a:gd name="T51" fmla="*/ 464 h 624"/>
                <a:gd name="T52" fmla="*/ 383 w 602"/>
                <a:gd name="T53" fmla="*/ 347 h 624"/>
                <a:gd name="T54" fmla="*/ 220 w 602"/>
                <a:gd name="T55" fmla="*/ 356 h 624"/>
                <a:gd name="T56" fmla="*/ 457 w 602"/>
                <a:gd name="T57" fmla="*/ 280 h 624"/>
                <a:gd name="T58" fmla="*/ 602 w 602"/>
                <a:gd name="T59" fmla="*/ 465 h 624"/>
                <a:gd name="T60" fmla="*/ 500 w 602"/>
                <a:gd name="T61" fmla="*/ 545 h 624"/>
                <a:gd name="T62" fmla="*/ 469 w 602"/>
                <a:gd name="T63" fmla="*/ 566 h 624"/>
                <a:gd name="T64" fmla="*/ 437 w 602"/>
                <a:gd name="T65" fmla="*/ 583 h 624"/>
                <a:gd name="T66" fmla="*/ 406 w 602"/>
                <a:gd name="T67" fmla="*/ 598 h 624"/>
                <a:gd name="T68" fmla="*/ 375 w 602"/>
                <a:gd name="T69" fmla="*/ 609 h 624"/>
                <a:gd name="T70" fmla="*/ 344 w 602"/>
                <a:gd name="T71" fmla="*/ 617 h 624"/>
                <a:gd name="T72" fmla="*/ 313 w 602"/>
                <a:gd name="T73" fmla="*/ 622 h 624"/>
                <a:gd name="T74" fmla="*/ 283 w 602"/>
                <a:gd name="T75" fmla="*/ 624 h 624"/>
                <a:gd name="T76" fmla="*/ 253 w 602"/>
                <a:gd name="T77" fmla="*/ 622 h 624"/>
                <a:gd name="T78" fmla="*/ 224 w 602"/>
                <a:gd name="T79" fmla="*/ 617 h 624"/>
                <a:gd name="T80" fmla="*/ 196 w 602"/>
                <a:gd name="T81" fmla="*/ 610 h 624"/>
                <a:gd name="T82" fmla="*/ 168 w 602"/>
                <a:gd name="T83" fmla="*/ 599 h 624"/>
                <a:gd name="T84" fmla="*/ 142 w 602"/>
                <a:gd name="T85" fmla="*/ 587 h 624"/>
                <a:gd name="T86" fmla="*/ 117 w 602"/>
                <a:gd name="T87" fmla="*/ 570 h 624"/>
                <a:gd name="T88" fmla="*/ 93 w 602"/>
                <a:gd name="T89" fmla="*/ 550 h 624"/>
                <a:gd name="T90" fmla="*/ 70 w 602"/>
                <a:gd name="T91" fmla="*/ 529 h 624"/>
                <a:gd name="T92" fmla="*/ 51 w 602"/>
                <a:gd name="T93" fmla="*/ 504 h 624"/>
                <a:gd name="T94" fmla="*/ 34 w 602"/>
                <a:gd name="T95" fmla="*/ 476 h 624"/>
                <a:gd name="T96" fmla="*/ 22 w 602"/>
                <a:gd name="T97" fmla="*/ 448 h 624"/>
                <a:gd name="T98" fmla="*/ 12 w 602"/>
                <a:gd name="T99" fmla="*/ 421 h 624"/>
                <a:gd name="T100" fmla="*/ 5 w 602"/>
                <a:gd name="T101" fmla="*/ 392 h 624"/>
                <a:gd name="T102" fmla="*/ 1 w 602"/>
                <a:gd name="T103" fmla="*/ 362 h 624"/>
                <a:gd name="T104" fmla="*/ 0 w 602"/>
                <a:gd name="T105" fmla="*/ 333 h 624"/>
                <a:gd name="T106" fmla="*/ 2 w 602"/>
                <a:gd name="T107" fmla="*/ 304 h 624"/>
                <a:gd name="T108" fmla="*/ 9 w 602"/>
                <a:gd name="T109" fmla="*/ 274 h 624"/>
                <a:gd name="T110" fmla="*/ 17 w 602"/>
                <a:gd name="T111" fmla="*/ 245 h 624"/>
                <a:gd name="T112" fmla="*/ 30 w 602"/>
                <a:gd name="T113" fmla="*/ 216 h 624"/>
                <a:gd name="T114" fmla="*/ 45 w 602"/>
                <a:gd name="T115" fmla="*/ 188 h 624"/>
                <a:gd name="T116" fmla="*/ 63 w 602"/>
                <a:gd name="T117" fmla="*/ 160 h 624"/>
                <a:gd name="T118" fmla="*/ 85 w 602"/>
                <a:gd name="T119" fmla="*/ 132 h 624"/>
                <a:gd name="T120" fmla="*/ 110 w 602"/>
                <a:gd name="T121" fmla="*/ 106 h 624"/>
                <a:gd name="T122" fmla="*/ 137 w 602"/>
                <a:gd name="T123" fmla="*/ 81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2" h="624">
                  <a:moveTo>
                    <a:pt x="152" y="69"/>
                  </a:moveTo>
                  <a:lnTo>
                    <a:pt x="240" y="0"/>
                  </a:lnTo>
                  <a:lnTo>
                    <a:pt x="295" y="72"/>
                  </a:lnTo>
                  <a:lnTo>
                    <a:pt x="207" y="140"/>
                  </a:lnTo>
                  <a:lnTo>
                    <a:pt x="186" y="157"/>
                  </a:lnTo>
                  <a:lnTo>
                    <a:pt x="169" y="174"/>
                  </a:lnTo>
                  <a:lnTo>
                    <a:pt x="154" y="192"/>
                  </a:lnTo>
                  <a:lnTo>
                    <a:pt x="141" y="210"/>
                  </a:lnTo>
                  <a:lnTo>
                    <a:pt x="129" y="228"/>
                  </a:lnTo>
                  <a:lnTo>
                    <a:pt x="120" y="247"/>
                  </a:lnTo>
                  <a:lnTo>
                    <a:pt x="116" y="257"/>
                  </a:lnTo>
                  <a:lnTo>
                    <a:pt x="113" y="266"/>
                  </a:lnTo>
                  <a:lnTo>
                    <a:pt x="111" y="276"/>
                  </a:lnTo>
                  <a:lnTo>
                    <a:pt x="109" y="286"/>
                  </a:lnTo>
                  <a:lnTo>
                    <a:pt x="107" y="296"/>
                  </a:lnTo>
                  <a:lnTo>
                    <a:pt x="106" y="306"/>
                  </a:lnTo>
                  <a:lnTo>
                    <a:pt x="106" y="315"/>
                  </a:lnTo>
                  <a:lnTo>
                    <a:pt x="106" y="326"/>
                  </a:lnTo>
                  <a:lnTo>
                    <a:pt x="107" y="336"/>
                  </a:lnTo>
                  <a:lnTo>
                    <a:pt x="108" y="346"/>
                  </a:lnTo>
                  <a:lnTo>
                    <a:pt x="109" y="356"/>
                  </a:lnTo>
                  <a:lnTo>
                    <a:pt x="112" y="365"/>
                  </a:lnTo>
                  <a:lnTo>
                    <a:pt x="114" y="376"/>
                  </a:lnTo>
                  <a:lnTo>
                    <a:pt x="117" y="386"/>
                  </a:lnTo>
                  <a:lnTo>
                    <a:pt x="121" y="396"/>
                  </a:lnTo>
                  <a:lnTo>
                    <a:pt x="127" y="406"/>
                  </a:lnTo>
                  <a:lnTo>
                    <a:pt x="137" y="426"/>
                  </a:lnTo>
                  <a:lnTo>
                    <a:pt x="150" y="445"/>
                  </a:lnTo>
                  <a:lnTo>
                    <a:pt x="166" y="462"/>
                  </a:lnTo>
                  <a:lnTo>
                    <a:pt x="182" y="478"/>
                  </a:lnTo>
                  <a:lnTo>
                    <a:pt x="192" y="485"/>
                  </a:lnTo>
                  <a:lnTo>
                    <a:pt x="200" y="491"/>
                  </a:lnTo>
                  <a:lnTo>
                    <a:pt x="209" y="496"/>
                  </a:lnTo>
                  <a:lnTo>
                    <a:pt x="218" y="502"/>
                  </a:lnTo>
                  <a:lnTo>
                    <a:pt x="227" y="507"/>
                  </a:lnTo>
                  <a:lnTo>
                    <a:pt x="236" y="510"/>
                  </a:lnTo>
                  <a:lnTo>
                    <a:pt x="246" y="514"/>
                  </a:lnTo>
                  <a:lnTo>
                    <a:pt x="255" y="517"/>
                  </a:lnTo>
                  <a:lnTo>
                    <a:pt x="265" y="520"/>
                  </a:lnTo>
                  <a:lnTo>
                    <a:pt x="275" y="522"/>
                  </a:lnTo>
                  <a:lnTo>
                    <a:pt x="284" y="523"/>
                  </a:lnTo>
                  <a:lnTo>
                    <a:pt x="295" y="524"/>
                  </a:lnTo>
                  <a:lnTo>
                    <a:pt x="304" y="524"/>
                  </a:lnTo>
                  <a:lnTo>
                    <a:pt x="314" y="524"/>
                  </a:lnTo>
                  <a:lnTo>
                    <a:pt x="325" y="523"/>
                  </a:lnTo>
                  <a:lnTo>
                    <a:pt x="335" y="522"/>
                  </a:lnTo>
                  <a:lnTo>
                    <a:pt x="355" y="517"/>
                  </a:lnTo>
                  <a:lnTo>
                    <a:pt x="376" y="511"/>
                  </a:lnTo>
                  <a:lnTo>
                    <a:pt x="397" y="503"/>
                  </a:lnTo>
                  <a:lnTo>
                    <a:pt x="418" y="492"/>
                  </a:lnTo>
                  <a:lnTo>
                    <a:pt x="438" y="479"/>
                  </a:lnTo>
                  <a:lnTo>
                    <a:pt x="459" y="464"/>
                  </a:lnTo>
                  <a:lnTo>
                    <a:pt x="468" y="457"/>
                  </a:lnTo>
                  <a:lnTo>
                    <a:pt x="383" y="347"/>
                  </a:lnTo>
                  <a:lnTo>
                    <a:pt x="279" y="429"/>
                  </a:lnTo>
                  <a:lnTo>
                    <a:pt x="220" y="356"/>
                  </a:lnTo>
                  <a:lnTo>
                    <a:pt x="404" y="212"/>
                  </a:lnTo>
                  <a:lnTo>
                    <a:pt x="457" y="280"/>
                  </a:lnTo>
                  <a:lnTo>
                    <a:pt x="544" y="391"/>
                  </a:lnTo>
                  <a:lnTo>
                    <a:pt x="602" y="465"/>
                  </a:lnTo>
                  <a:lnTo>
                    <a:pt x="516" y="533"/>
                  </a:lnTo>
                  <a:lnTo>
                    <a:pt x="500" y="545"/>
                  </a:lnTo>
                  <a:lnTo>
                    <a:pt x="485" y="556"/>
                  </a:lnTo>
                  <a:lnTo>
                    <a:pt x="469" y="566"/>
                  </a:lnTo>
                  <a:lnTo>
                    <a:pt x="453" y="575"/>
                  </a:lnTo>
                  <a:lnTo>
                    <a:pt x="437" y="583"/>
                  </a:lnTo>
                  <a:lnTo>
                    <a:pt x="422" y="591"/>
                  </a:lnTo>
                  <a:lnTo>
                    <a:pt x="406" y="598"/>
                  </a:lnTo>
                  <a:lnTo>
                    <a:pt x="390" y="604"/>
                  </a:lnTo>
                  <a:lnTo>
                    <a:pt x="375" y="609"/>
                  </a:lnTo>
                  <a:lnTo>
                    <a:pt x="360" y="613"/>
                  </a:lnTo>
                  <a:lnTo>
                    <a:pt x="344" y="617"/>
                  </a:lnTo>
                  <a:lnTo>
                    <a:pt x="329" y="620"/>
                  </a:lnTo>
                  <a:lnTo>
                    <a:pt x="313" y="622"/>
                  </a:lnTo>
                  <a:lnTo>
                    <a:pt x="298" y="623"/>
                  </a:lnTo>
                  <a:lnTo>
                    <a:pt x="283" y="624"/>
                  </a:lnTo>
                  <a:lnTo>
                    <a:pt x="267" y="623"/>
                  </a:lnTo>
                  <a:lnTo>
                    <a:pt x="253" y="622"/>
                  </a:lnTo>
                  <a:lnTo>
                    <a:pt x="238" y="621"/>
                  </a:lnTo>
                  <a:lnTo>
                    <a:pt x="224" y="617"/>
                  </a:lnTo>
                  <a:lnTo>
                    <a:pt x="210" y="614"/>
                  </a:lnTo>
                  <a:lnTo>
                    <a:pt x="196" y="610"/>
                  </a:lnTo>
                  <a:lnTo>
                    <a:pt x="182" y="606"/>
                  </a:lnTo>
                  <a:lnTo>
                    <a:pt x="168" y="599"/>
                  </a:lnTo>
                  <a:lnTo>
                    <a:pt x="154" y="593"/>
                  </a:lnTo>
                  <a:lnTo>
                    <a:pt x="142" y="587"/>
                  </a:lnTo>
                  <a:lnTo>
                    <a:pt x="129" y="578"/>
                  </a:lnTo>
                  <a:lnTo>
                    <a:pt x="117" y="570"/>
                  </a:lnTo>
                  <a:lnTo>
                    <a:pt x="104" y="561"/>
                  </a:lnTo>
                  <a:lnTo>
                    <a:pt x="93" y="550"/>
                  </a:lnTo>
                  <a:lnTo>
                    <a:pt x="82" y="540"/>
                  </a:lnTo>
                  <a:lnTo>
                    <a:pt x="70" y="529"/>
                  </a:lnTo>
                  <a:lnTo>
                    <a:pt x="60" y="516"/>
                  </a:lnTo>
                  <a:lnTo>
                    <a:pt x="51" y="504"/>
                  </a:lnTo>
                  <a:lnTo>
                    <a:pt x="43" y="490"/>
                  </a:lnTo>
                  <a:lnTo>
                    <a:pt x="34" y="476"/>
                  </a:lnTo>
                  <a:lnTo>
                    <a:pt x="28" y="462"/>
                  </a:lnTo>
                  <a:lnTo>
                    <a:pt x="22" y="448"/>
                  </a:lnTo>
                  <a:lnTo>
                    <a:pt x="16" y="435"/>
                  </a:lnTo>
                  <a:lnTo>
                    <a:pt x="12" y="421"/>
                  </a:lnTo>
                  <a:lnTo>
                    <a:pt x="8" y="406"/>
                  </a:lnTo>
                  <a:lnTo>
                    <a:pt x="5" y="392"/>
                  </a:lnTo>
                  <a:lnTo>
                    <a:pt x="2" y="377"/>
                  </a:lnTo>
                  <a:lnTo>
                    <a:pt x="1" y="362"/>
                  </a:lnTo>
                  <a:lnTo>
                    <a:pt x="0" y="347"/>
                  </a:lnTo>
                  <a:lnTo>
                    <a:pt x="0" y="333"/>
                  </a:lnTo>
                  <a:lnTo>
                    <a:pt x="1" y="319"/>
                  </a:lnTo>
                  <a:lnTo>
                    <a:pt x="2" y="304"/>
                  </a:lnTo>
                  <a:lnTo>
                    <a:pt x="6" y="289"/>
                  </a:lnTo>
                  <a:lnTo>
                    <a:pt x="9" y="274"/>
                  </a:lnTo>
                  <a:lnTo>
                    <a:pt x="13" y="259"/>
                  </a:lnTo>
                  <a:lnTo>
                    <a:pt x="17" y="245"/>
                  </a:lnTo>
                  <a:lnTo>
                    <a:pt x="24" y="230"/>
                  </a:lnTo>
                  <a:lnTo>
                    <a:pt x="30" y="216"/>
                  </a:lnTo>
                  <a:lnTo>
                    <a:pt x="36" y="202"/>
                  </a:lnTo>
                  <a:lnTo>
                    <a:pt x="45" y="188"/>
                  </a:lnTo>
                  <a:lnTo>
                    <a:pt x="53" y="174"/>
                  </a:lnTo>
                  <a:lnTo>
                    <a:pt x="63" y="160"/>
                  </a:lnTo>
                  <a:lnTo>
                    <a:pt x="74" y="146"/>
                  </a:lnTo>
                  <a:lnTo>
                    <a:pt x="85" y="132"/>
                  </a:lnTo>
                  <a:lnTo>
                    <a:pt x="97" y="120"/>
                  </a:lnTo>
                  <a:lnTo>
                    <a:pt x="110" y="106"/>
                  </a:lnTo>
                  <a:lnTo>
                    <a:pt x="124" y="93"/>
                  </a:lnTo>
                  <a:lnTo>
                    <a:pt x="137" y="81"/>
                  </a:lnTo>
                  <a:lnTo>
                    <a:pt x="152" y="69"/>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7" name="Freeform 232"/>
            <p:cNvSpPr>
              <a:spLocks noEditPoints="1"/>
            </p:cNvSpPr>
            <p:nvPr userDrawn="1"/>
          </p:nvSpPr>
          <p:spPr bwMode="auto">
            <a:xfrm>
              <a:off x="5466" y="3237"/>
              <a:ext cx="66" cy="66"/>
            </a:xfrm>
            <a:custGeom>
              <a:avLst/>
              <a:gdLst>
                <a:gd name="T0" fmla="*/ 449 w 657"/>
                <a:gd name="T1" fmla="*/ 172 h 652"/>
                <a:gd name="T2" fmla="*/ 419 w 657"/>
                <a:gd name="T3" fmla="*/ 141 h 652"/>
                <a:gd name="T4" fmla="*/ 391 w 657"/>
                <a:gd name="T5" fmla="*/ 119 h 652"/>
                <a:gd name="T6" fmla="*/ 362 w 657"/>
                <a:gd name="T7" fmla="*/ 111 h 652"/>
                <a:gd name="T8" fmla="*/ 334 w 657"/>
                <a:gd name="T9" fmla="*/ 113 h 652"/>
                <a:gd name="T10" fmla="*/ 307 w 657"/>
                <a:gd name="T11" fmla="*/ 128 h 652"/>
                <a:gd name="T12" fmla="*/ 290 w 657"/>
                <a:gd name="T13" fmla="*/ 148 h 652"/>
                <a:gd name="T14" fmla="*/ 281 w 657"/>
                <a:gd name="T15" fmla="*/ 173 h 652"/>
                <a:gd name="T16" fmla="*/ 281 w 657"/>
                <a:gd name="T17" fmla="*/ 201 h 652"/>
                <a:gd name="T18" fmla="*/ 293 w 657"/>
                <a:gd name="T19" fmla="*/ 235 h 652"/>
                <a:gd name="T20" fmla="*/ 315 w 657"/>
                <a:gd name="T21" fmla="*/ 274 h 652"/>
                <a:gd name="T22" fmla="*/ 515 w 657"/>
                <a:gd name="T23" fmla="*/ 254 h 652"/>
                <a:gd name="T24" fmla="*/ 239 w 657"/>
                <a:gd name="T25" fmla="*/ 328 h 652"/>
                <a:gd name="T26" fmla="*/ 212 w 657"/>
                <a:gd name="T27" fmla="*/ 304 h 652"/>
                <a:gd name="T28" fmla="*/ 186 w 657"/>
                <a:gd name="T29" fmla="*/ 291 h 652"/>
                <a:gd name="T30" fmla="*/ 162 w 657"/>
                <a:gd name="T31" fmla="*/ 287 h 652"/>
                <a:gd name="T32" fmla="*/ 140 w 657"/>
                <a:gd name="T33" fmla="*/ 293 h 652"/>
                <a:gd name="T34" fmla="*/ 119 w 657"/>
                <a:gd name="T35" fmla="*/ 307 h 652"/>
                <a:gd name="T36" fmla="*/ 105 w 657"/>
                <a:gd name="T37" fmla="*/ 328 h 652"/>
                <a:gd name="T38" fmla="*/ 100 w 657"/>
                <a:gd name="T39" fmla="*/ 351 h 652"/>
                <a:gd name="T40" fmla="*/ 105 w 657"/>
                <a:gd name="T41" fmla="*/ 378 h 652"/>
                <a:gd name="T42" fmla="*/ 119 w 657"/>
                <a:gd name="T43" fmla="*/ 409 h 652"/>
                <a:gd name="T44" fmla="*/ 143 w 657"/>
                <a:gd name="T45" fmla="*/ 442 h 652"/>
                <a:gd name="T46" fmla="*/ 258 w 657"/>
                <a:gd name="T47" fmla="*/ 349 h 652"/>
                <a:gd name="T48" fmla="*/ 42 w 657"/>
                <a:gd name="T49" fmla="*/ 456 h 652"/>
                <a:gd name="T50" fmla="*/ 11 w 657"/>
                <a:gd name="T51" fmla="*/ 392 h 652"/>
                <a:gd name="T52" fmla="*/ 0 w 657"/>
                <a:gd name="T53" fmla="*/ 332 h 652"/>
                <a:gd name="T54" fmla="*/ 6 w 657"/>
                <a:gd name="T55" fmla="*/ 284 h 652"/>
                <a:gd name="T56" fmla="*/ 17 w 657"/>
                <a:gd name="T57" fmla="*/ 254 h 652"/>
                <a:gd name="T58" fmla="*/ 31 w 657"/>
                <a:gd name="T59" fmla="*/ 233 h 652"/>
                <a:gd name="T60" fmla="*/ 50 w 657"/>
                <a:gd name="T61" fmla="*/ 214 h 652"/>
                <a:gd name="T62" fmla="*/ 75 w 657"/>
                <a:gd name="T63" fmla="*/ 200 h 652"/>
                <a:gd name="T64" fmla="*/ 101 w 657"/>
                <a:gd name="T65" fmla="*/ 192 h 652"/>
                <a:gd name="T66" fmla="*/ 129 w 657"/>
                <a:gd name="T67" fmla="*/ 191 h 652"/>
                <a:gd name="T68" fmla="*/ 158 w 657"/>
                <a:gd name="T69" fmla="*/ 194 h 652"/>
                <a:gd name="T70" fmla="*/ 192 w 657"/>
                <a:gd name="T71" fmla="*/ 186 h 652"/>
                <a:gd name="T72" fmla="*/ 189 w 657"/>
                <a:gd name="T73" fmla="*/ 143 h 652"/>
                <a:gd name="T74" fmla="*/ 193 w 657"/>
                <a:gd name="T75" fmla="*/ 109 h 652"/>
                <a:gd name="T76" fmla="*/ 204 w 657"/>
                <a:gd name="T77" fmla="*/ 76 h 652"/>
                <a:gd name="T78" fmla="*/ 225 w 657"/>
                <a:gd name="T79" fmla="*/ 46 h 652"/>
                <a:gd name="T80" fmla="*/ 241 w 657"/>
                <a:gd name="T81" fmla="*/ 29 h 652"/>
                <a:gd name="T82" fmla="*/ 267 w 657"/>
                <a:gd name="T83" fmla="*/ 13 h 652"/>
                <a:gd name="T84" fmla="*/ 314 w 657"/>
                <a:gd name="T85" fmla="*/ 0 h 652"/>
                <a:gd name="T86" fmla="*/ 361 w 657"/>
                <a:gd name="T87" fmla="*/ 4 h 652"/>
                <a:gd name="T88" fmla="*/ 396 w 657"/>
                <a:gd name="T89" fmla="*/ 15 h 652"/>
                <a:gd name="T90" fmla="*/ 435 w 657"/>
                <a:gd name="T91" fmla="*/ 34 h 652"/>
                <a:gd name="T92" fmla="*/ 493 w 657"/>
                <a:gd name="T93" fmla="*/ 83 h 652"/>
                <a:gd name="T94" fmla="*/ 657 w 657"/>
                <a:gd name="T95" fmla="*/ 29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7" h="652">
                  <a:moveTo>
                    <a:pt x="515" y="254"/>
                  </a:moveTo>
                  <a:lnTo>
                    <a:pt x="460" y="184"/>
                  </a:lnTo>
                  <a:lnTo>
                    <a:pt x="449" y="172"/>
                  </a:lnTo>
                  <a:lnTo>
                    <a:pt x="439" y="160"/>
                  </a:lnTo>
                  <a:lnTo>
                    <a:pt x="429" y="149"/>
                  </a:lnTo>
                  <a:lnTo>
                    <a:pt x="419" y="141"/>
                  </a:lnTo>
                  <a:lnTo>
                    <a:pt x="410" y="132"/>
                  </a:lnTo>
                  <a:lnTo>
                    <a:pt x="400" y="126"/>
                  </a:lnTo>
                  <a:lnTo>
                    <a:pt x="391" y="119"/>
                  </a:lnTo>
                  <a:lnTo>
                    <a:pt x="381" y="115"/>
                  </a:lnTo>
                  <a:lnTo>
                    <a:pt x="371" y="112"/>
                  </a:lnTo>
                  <a:lnTo>
                    <a:pt x="362" y="111"/>
                  </a:lnTo>
                  <a:lnTo>
                    <a:pt x="352" y="110"/>
                  </a:lnTo>
                  <a:lnTo>
                    <a:pt x="344" y="111"/>
                  </a:lnTo>
                  <a:lnTo>
                    <a:pt x="334" y="113"/>
                  </a:lnTo>
                  <a:lnTo>
                    <a:pt x="326" y="117"/>
                  </a:lnTo>
                  <a:lnTo>
                    <a:pt x="316" y="122"/>
                  </a:lnTo>
                  <a:lnTo>
                    <a:pt x="307" y="128"/>
                  </a:lnTo>
                  <a:lnTo>
                    <a:pt x="300" y="134"/>
                  </a:lnTo>
                  <a:lnTo>
                    <a:pt x="294" y="141"/>
                  </a:lnTo>
                  <a:lnTo>
                    <a:pt x="290" y="148"/>
                  </a:lnTo>
                  <a:lnTo>
                    <a:pt x="285" y="156"/>
                  </a:lnTo>
                  <a:lnTo>
                    <a:pt x="282" y="164"/>
                  </a:lnTo>
                  <a:lnTo>
                    <a:pt x="281" y="173"/>
                  </a:lnTo>
                  <a:lnTo>
                    <a:pt x="280" y="182"/>
                  </a:lnTo>
                  <a:lnTo>
                    <a:pt x="280" y="192"/>
                  </a:lnTo>
                  <a:lnTo>
                    <a:pt x="281" y="201"/>
                  </a:lnTo>
                  <a:lnTo>
                    <a:pt x="284" y="213"/>
                  </a:lnTo>
                  <a:lnTo>
                    <a:pt x="287" y="224"/>
                  </a:lnTo>
                  <a:lnTo>
                    <a:pt x="293" y="235"/>
                  </a:lnTo>
                  <a:lnTo>
                    <a:pt x="299" y="247"/>
                  </a:lnTo>
                  <a:lnTo>
                    <a:pt x="307" y="260"/>
                  </a:lnTo>
                  <a:lnTo>
                    <a:pt x="315" y="274"/>
                  </a:lnTo>
                  <a:lnTo>
                    <a:pt x="325" y="286"/>
                  </a:lnTo>
                  <a:lnTo>
                    <a:pt x="382" y="359"/>
                  </a:lnTo>
                  <a:lnTo>
                    <a:pt x="515" y="254"/>
                  </a:lnTo>
                  <a:close/>
                  <a:moveTo>
                    <a:pt x="258" y="349"/>
                  </a:moveTo>
                  <a:lnTo>
                    <a:pt x="248" y="339"/>
                  </a:lnTo>
                  <a:lnTo>
                    <a:pt x="239" y="328"/>
                  </a:lnTo>
                  <a:lnTo>
                    <a:pt x="230" y="318"/>
                  </a:lnTo>
                  <a:lnTo>
                    <a:pt x="220" y="311"/>
                  </a:lnTo>
                  <a:lnTo>
                    <a:pt x="212" y="304"/>
                  </a:lnTo>
                  <a:lnTo>
                    <a:pt x="203" y="299"/>
                  </a:lnTo>
                  <a:lnTo>
                    <a:pt x="195" y="294"/>
                  </a:lnTo>
                  <a:lnTo>
                    <a:pt x="186" y="291"/>
                  </a:lnTo>
                  <a:lnTo>
                    <a:pt x="178" y="289"/>
                  </a:lnTo>
                  <a:lnTo>
                    <a:pt x="169" y="287"/>
                  </a:lnTo>
                  <a:lnTo>
                    <a:pt x="162" y="287"/>
                  </a:lnTo>
                  <a:lnTo>
                    <a:pt x="155" y="287"/>
                  </a:lnTo>
                  <a:lnTo>
                    <a:pt x="147" y="290"/>
                  </a:lnTo>
                  <a:lnTo>
                    <a:pt x="140" y="293"/>
                  </a:lnTo>
                  <a:lnTo>
                    <a:pt x="133" y="296"/>
                  </a:lnTo>
                  <a:lnTo>
                    <a:pt x="127" y="300"/>
                  </a:lnTo>
                  <a:lnTo>
                    <a:pt x="119" y="307"/>
                  </a:lnTo>
                  <a:lnTo>
                    <a:pt x="113" y="313"/>
                  </a:lnTo>
                  <a:lnTo>
                    <a:pt x="109" y="320"/>
                  </a:lnTo>
                  <a:lnTo>
                    <a:pt x="105" y="328"/>
                  </a:lnTo>
                  <a:lnTo>
                    <a:pt x="102" y="335"/>
                  </a:lnTo>
                  <a:lnTo>
                    <a:pt x="100" y="343"/>
                  </a:lnTo>
                  <a:lnTo>
                    <a:pt x="100" y="351"/>
                  </a:lnTo>
                  <a:lnTo>
                    <a:pt x="100" y="360"/>
                  </a:lnTo>
                  <a:lnTo>
                    <a:pt x="102" y="369"/>
                  </a:lnTo>
                  <a:lnTo>
                    <a:pt x="105" y="378"/>
                  </a:lnTo>
                  <a:lnTo>
                    <a:pt x="109" y="387"/>
                  </a:lnTo>
                  <a:lnTo>
                    <a:pt x="113" y="398"/>
                  </a:lnTo>
                  <a:lnTo>
                    <a:pt x="119" y="409"/>
                  </a:lnTo>
                  <a:lnTo>
                    <a:pt x="126" y="419"/>
                  </a:lnTo>
                  <a:lnTo>
                    <a:pt x="133" y="430"/>
                  </a:lnTo>
                  <a:lnTo>
                    <a:pt x="143" y="442"/>
                  </a:lnTo>
                  <a:lnTo>
                    <a:pt x="193" y="507"/>
                  </a:lnTo>
                  <a:lnTo>
                    <a:pt x="309" y="416"/>
                  </a:lnTo>
                  <a:lnTo>
                    <a:pt x="258" y="349"/>
                  </a:lnTo>
                  <a:close/>
                  <a:moveTo>
                    <a:pt x="75" y="501"/>
                  </a:moveTo>
                  <a:lnTo>
                    <a:pt x="57" y="478"/>
                  </a:lnTo>
                  <a:lnTo>
                    <a:pt x="42" y="456"/>
                  </a:lnTo>
                  <a:lnTo>
                    <a:pt x="29" y="433"/>
                  </a:lnTo>
                  <a:lnTo>
                    <a:pt x="19" y="412"/>
                  </a:lnTo>
                  <a:lnTo>
                    <a:pt x="11" y="392"/>
                  </a:lnTo>
                  <a:lnTo>
                    <a:pt x="6" y="371"/>
                  </a:lnTo>
                  <a:lnTo>
                    <a:pt x="2" y="352"/>
                  </a:lnTo>
                  <a:lnTo>
                    <a:pt x="0" y="332"/>
                  </a:lnTo>
                  <a:lnTo>
                    <a:pt x="0" y="316"/>
                  </a:lnTo>
                  <a:lnTo>
                    <a:pt x="2" y="300"/>
                  </a:lnTo>
                  <a:lnTo>
                    <a:pt x="6" y="284"/>
                  </a:lnTo>
                  <a:lnTo>
                    <a:pt x="10" y="269"/>
                  </a:lnTo>
                  <a:lnTo>
                    <a:pt x="13" y="262"/>
                  </a:lnTo>
                  <a:lnTo>
                    <a:pt x="17" y="254"/>
                  </a:lnTo>
                  <a:lnTo>
                    <a:pt x="22" y="247"/>
                  </a:lnTo>
                  <a:lnTo>
                    <a:pt x="26" y="240"/>
                  </a:lnTo>
                  <a:lnTo>
                    <a:pt x="31" y="233"/>
                  </a:lnTo>
                  <a:lnTo>
                    <a:pt x="37" y="227"/>
                  </a:lnTo>
                  <a:lnTo>
                    <a:pt x="44" y="220"/>
                  </a:lnTo>
                  <a:lnTo>
                    <a:pt x="50" y="214"/>
                  </a:lnTo>
                  <a:lnTo>
                    <a:pt x="59" y="209"/>
                  </a:lnTo>
                  <a:lnTo>
                    <a:pt x="66" y="203"/>
                  </a:lnTo>
                  <a:lnTo>
                    <a:pt x="75" y="200"/>
                  </a:lnTo>
                  <a:lnTo>
                    <a:pt x="83" y="197"/>
                  </a:lnTo>
                  <a:lnTo>
                    <a:pt x="92" y="194"/>
                  </a:lnTo>
                  <a:lnTo>
                    <a:pt x="101" y="192"/>
                  </a:lnTo>
                  <a:lnTo>
                    <a:pt x="110" y="191"/>
                  </a:lnTo>
                  <a:lnTo>
                    <a:pt x="119" y="191"/>
                  </a:lnTo>
                  <a:lnTo>
                    <a:pt x="129" y="191"/>
                  </a:lnTo>
                  <a:lnTo>
                    <a:pt x="139" y="191"/>
                  </a:lnTo>
                  <a:lnTo>
                    <a:pt x="148" y="193"/>
                  </a:lnTo>
                  <a:lnTo>
                    <a:pt x="158" y="194"/>
                  </a:lnTo>
                  <a:lnTo>
                    <a:pt x="177" y="200"/>
                  </a:lnTo>
                  <a:lnTo>
                    <a:pt x="196" y="208"/>
                  </a:lnTo>
                  <a:lnTo>
                    <a:pt x="192" y="186"/>
                  </a:lnTo>
                  <a:lnTo>
                    <a:pt x="189" y="165"/>
                  </a:lnTo>
                  <a:lnTo>
                    <a:pt x="189" y="153"/>
                  </a:lnTo>
                  <a:lnTo>
                    <a:pt x="189" y="143"/>
                  </a:lnTo>
                  <a:lnTo>
                    <a:pt x="190" y="131"/>
                  </a:lnTo>
                  <a:lnTo>
                    <a:pt x="191" y="119"/>
                  </a:lnTo>
                  <a:lnTo>
                    <a:pt x="193" y="109"/>
                  </a:lnTo>
                  <a:lnTo>
                    <a:pt x="196" y="97"/>
                  </a:lnTo>
                  <a:lnTo>
                    <a:pt x="200" y="86"/>
                  </a:lnTo>
                  <a:lnTo>
                    <a:pt x="204" y="76"/>
                  </a:lnTo>
                  <a:lnTo>
                    <a:pt x="211" y="65"/>
                  </a:lnTo>
                  <a:lnTo>
                    <a:pt x="217" y="56"/>
                  </a:lnTo>
                  <a:lnTo>
                    <a:pt x="225" y="46"/>
                  </a:lnTo>
                  <a:lnTo>
                    <a:pt x="233" y="36"/>
                  </a:lnTo>
                  <a:lnTo>
                    <a:pt x="236" y="33"/>
                  </a:lnTo>
                  <a:lnTo>
                    <a:pt x="241" y="29"/>
                  </a:lnTo>
                  <a:lnTo>
                    <a:pt x="245" y="26"/>
                  </a:lnTo>
                  <a:lnTo>
                    <a:pt x="251" y="20"/>
                  </a:lnTo>
                  <a:lnTo>
                    <a:pt x="267" y="13"/>
                  </a:lnTo>
                  <a:lnTo>
                    <a:pt x="283" y="7"/>
                  </a:lnTo>
                  <a:lnTo>
                    <a:pt x="298" y="2"/>
                  </a:lnTo>
                  <a:lnTo>
                    <a:pt x="314" y="0"/>
                  </a:lnTo>
                  <a:lnTo>
                    <a:pt x="330" y="0"/>
                  </a:lnTo>
                  <a:lnTo>
                    <a:pt x="346" y="1"/>
                  </a:lnTo>
                  <a:lnTo>
                    <a:pt x="361" y="4"/>
                  </a:lnTo>
                  <a:lnTo>
                    <a:pt x="377" y="9"/>
                  </a:lnTo>
                  <a:lnTo>
                    <a:pt x="386" y="11"/>
                  </a:lnTo>
                  <a:lnTo>
                    <a:pt x="396" y="15"/>
                  </a:lnTo>
                  <a:lnTo>
                    <a:pt x="406" y="19"/>
                  </a:lnTo>
                  <a:lnTo>
                    <a:pt x="416" y="24"/>
                  </a:lnTo>
                  <a:lnTo>
                    <a:pt x="435" y="34"/>
                  </a:lnTo>
                  <a:lnTo>
                    <a:pt x="454" y="48"/>
                  </a:lnTo>
                  <a:lnTo>
                    <a:pt x="473" y="64"/>
                  </a:lnTo>
                  <a:lnTo>
                    <a:pt x="493" y="83"/>
                  </a:lnTo>
                  <a:lnTo>
                    <a:pt x="513" y="104"/>
                  </a:lnTo>
                  <a:lnTo>
                    <a:pt x="532" y="129"/>
                  </a:lnTo>
                  <a:lnTo>
                    <a:pt x="657" y="290"/>
                  </a:lnTo>
                  <a:lnTo>
                    <a:pt x="193" y="652"/>
                  </a:lnTo>
                  <a:lnTo>
                    <a:pt x="75" y="501"/>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8" name="Freeform 233"/>
            <p:cNvSpPr>
              <a:spLocks/>
            </p:cNvSpPr>
            <p:nvPr userDrawn="1"/>
          </p:nvSpPr>
          <p:spPr bwMode="auto">
            <a:xfrm>
              <a:off x="5426" y="3191"/>
              <a:ext cx="62" cy="60"/>
            </a:xfrm>
            <a:custGeom>
              <a:avLst/>
              <a:gdLst>
                <a:gd name="T0" fmla="*/ 0 w 623"/>
                <a:gd name="T1" fmla="*/ 363 h 602"/>
                <a:gd name="T2" fmla="*/ 140 w 623"/>
                <a:gd name="T3" fmla="*/ 396 h 602"/>
                <a:gd name="T4" fmla="*/ 174 w 623"/>
                <a:gd name="T5" fmla="*/ 433 h 602"/>
                <a:gd name="T6" fmla="*/ 209 w 623"/>
                <a:gd name="T7" fmla="*/ 462 h 602"/>
                <a:gd name="T8" fmla="*/ 247 w 623"/>
                <a:gd name="T9" fmla="*/ 482 h 602"/>
                <a:gd name="T10" fmla="*/ 266 w 623"/>
                <a:gd name="T11" fmla="*/ 489 h 602"/>
                <a:gd name="T12" fmla="*/ 285 w 623"/>
                <a:gd name="T13" fmla="*/ 494 h 602"/>
                <a:gd name="T14" fmla="*/ 305 w 623"/>
                <a:gd name="T15" fmla="*/ 496 h 602"/>
                <a:gd name="T16" fmla="*/ 326 w 623"/>
                <a:gd name="T17" fmla="*/ 497 h 602"/>
                <a:gd name="T18" fmla="*/ 345 w 623"/>
                <a:gd name="T19" fmla="*/ 495 h 602"/>
                <a:gd name="T20" fmla="*/ 365 w 623"/>
                <a:gd name="T21" fmla="*/ 491 h 602"/>
                <a:gd name="T22" fmla="*/ 385 w 623"/>
                <a:gd name="T23" fmla="*/ 484 h 602"/>
                <a:gd name="T24" fmla="*/ 405 w 623"/>
                <a:gd name="T25" fmla="*/ 476 h 602"/>
                <a:gd name="T26" fmla="*/ 445 w 623"/>
                <a:gd name="T27" fmla="*/ 452 h 602"/>
                <a:gd name="T28" fmla="*/ 478 w 623"/>
                <a:gd name="T29" fmla="*/ 419 h 602"/>
                <a:gd name="T30" fmla="*/ 490 w 623"/>
                <a:gd name="T31" fmla="*/ 402 h 602"/>
                <a:gd name="T32" fmla="*/ 501 w 623"/>
                <a:gd name="T33" fmla="*/ 384 h 602"/>
                <a:gd name="T34" fmla="*/ 509 w 623"/>
                <a:gd name="T35" fmla="*/ 366 h 602"/>
                <a:gd name="T36" fmla="*/ 516 w 623"/>
                <a:gd name="T37" fmla="*/ 347 h 602"/>
                <a:gd name="T38" fmla="*/ 521 w 623"/>
                <a:gd name="T39" fmla="*/ 328 h 602"/>
                <a:gd name="T40" fmla="*/ 523 w 623"/>
                <a:gd name="T41" fmla="*/ 308 h 602"/>
                <a:gd name="T42" fmla="*/ 523 w 623"/>
                <a:gd name="T43" fmla="*/ 288 h 602"/>
                <a:gd name="T44" fmla="*/ 521 w 623"/>
                <a:gd name="T45" fmla="*/ 267 h 602"/>
                <a:gd name="T46" fmla="*/ 511 w 623"/>
                <a:gd name="T47" fmla="*/ 226 h 602"/>
                <a:gd name="T48" fmla="*/ 491 w 623"/>
                <a:gd name="T49" fmla="*/ 184 h 602"/>
                <a:gd name="T50" fmla="*/ 464 w 623"/>
                <a:gd name="T51" fmla="*/ 143 h 602"/>
                <a:gd name="T52" fmla="*/ 347 w 623"/>
                <a:gd name="T53" fmla="*/ 219 h 602"/>
                <a:gd name="T54" fmla="*/ 354 w 623"/>
                <a:gd name="T55" fmla="*/ 382 h 602"/>
                <a:gd name="T56" fmla="*/ 279 w 623"/>
                <a:gd name="T57" fmla="*/ 145 h 602"/>
                <a:gd name="T58" fmla="*/ 465 w 623"/>
                <a:gd name="T59" fmla="*/ 0 h 602"/>
                <a:gd name="T60" fmla="*/ 545 w 623"/>
                <a:gd name="T61" fmla="*/ 102 h 602"/>
                <a:gd name="T62" fmla="*/ 565 w 623"/>
                <a:gd name="T63" fmla="*/ 133 h 602"/>
                <a:gd name="T64" fmla="*/ 583 w 623"/>
                <a:gd name="T65" fmla="*/ 165 h 602"/>
                <a:gd name="T66" fmla="*/ 597 w 623"/>
                <a:gd name="T67" fmla="*/ 196 h 602"/>
                <a:gd name="T68" fmla="*/ 608 w 623"/>
                <a:gd name="T69" fmla="*/ 228 h 602"/>
                <a:gd name="T70" fmla="*/ 616 w 623"/>
                <a:gd name="T71" fmla="*/ 259 h 602"/>
                <a:gd name="T72" fmla="*/ 621 w 623"/>
                <a:gd name="T73" fmla="*/ 290 h 602"/>
                <a:gd name="T74" fmla="*/ 623 w 623"/>
                <a:gd name="T75" fmla="*/ 319 h 602"/>
                <a:gd name="T76" fmla="*/ 621 w 623"/>
                <a:gd name="T77" fmla="*/ 349 h 602"/>
                <a:gd name="T78" fmla="*/ 617 w 623"/>
                <a:gd name="T79" fmla="*/ 379 h 602"/>
                <a:gd name="T80" fmla="*/ 609 w 623"/>
                <a:gd name="T81" fmla="*/ 407 h 602"/>
                <a:gd name="T82" fmla="*/ 599 w 623"/>
                <a:gd name="T83" fmla="*/ 434 h 602"/>
                <a:gd name="T84" fmla="*/ 586 w 623"/>
                <a:gd name="T85" fmla="*/ 461 h 602"/>
                <a:gd name="T86" fmla="*/ 569 w 623"/>
                <a:gd name="T87" fmla="*/ 485 h 602"/>
                <a:gd name="T88" fmla="*/ 550 w 623"/>
                <a:gd name="T89" fmla="*/ 509 h 602"/>
                <a:gd name="T90" fmla="*/ 528 w 623"/>
                <a:gd name="T91" fmla="*/ 531 h 602"/>
                <a:gd name="T92" fmla="*/ 503 w 623"/>
                <a:gd name="T93" fmla="*/ 551 h 602"/>
                <a:gd name="T94" fmla="*/ 475 w 623"/>
                <a:gd name="T95" fmla="*/ 567 h 602"/>
                <a:gd name="T96" fmla="*/ 448 w 623"/>
                <a:gd name="T97" fmla="*/ 581 h 602"/>
                <a:gd name="T98" fmla="*/ 419 w 623"/>
                <a:gd name="T99" fmla="*/ 591 h 602"/>
                <a:gd name="T100" fmla="*/ 390 w 623"/>
                <a:gd name="T101" fmla="*/ 598 h 602"/>
                <a:gd name="T102" fmla="*/ 362 w 623"/>
                <a:gd name="T103" fmla="*/ 601 h 602"/>
                <a:gd name="T104" fmla="*/ 332 w 623"/>
                <a:gd name="T105" fmla="*/ 602 h 602"/>
                <a:gd name="T106" fmla="*/ 303 w 623"/>
                <a:gd name="T107" fmla="*/ 599 h 602"/>
                <a:gd name="T108" fmla="*/ 273 w 623"/>
                <a:gd name="T109" fmla="*/ 594 h 602"/>
                <a:gd name="T110" fmla="*/ 245 w 623"/>
                <a:gd name="T111" fmla="*/ 585 h 602"/>
                <a:gd name="T112" fmla="*/ 215 w 623"/>
                <a:gd name="T113" fmla="*/ 573 h 602"/>
                <a:gd name="T114" fmla="*/ 187 w 623"/>
                <a:gd name="T115" fmla="*/ 558 h 602"/>
                <a:gd name="T116" fmla="*/ 159 w 623"/>
                <a:gd name="T117" fmla="*/ 540 h 602"/>
                <a:gd name="T118" fmla="*/ 132 w 623"/>
                <a:gd name="T119" fmla="*/ 517 h 602"/>
                <a:gd name="T120" fmla="*/ 105 w 623"/>
                <a:gd name="T121" fmla="*/ 493 h 602"/>
                <a:gd name="T122" fmla="*/ 80 w 623"/>
                <a:gd name="T123" fmla="*/ 46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3" h="602">
                  <a:moveTo>
                    <a:pt x="68" y="450"/>
                  </a:moveTo>
                  <a:lnTo>
                    <a:pt x="0" y="363"/>
                  </a:lnTo>
                  <a:lnTo>
                    <a:pt x="71" y="308"/>
                  </a:lnTo>
                  <a:lnTo>
                    <a:pt x="140" y="396"/>
                  </a:lnTo>
                  <a:lnTo>
                    <a:pt x="157" y="415"/>
                  </a:lnTo>
                  <a:lnTo>
                    <a:pt x="174" y="433"/>
                  </a:lnTo>
                  <a:lnTo>
                    <a:pt x="191" y="448"/>
                  </a:lnTo>
                  <a:lnTo>
                    <a:pt x="209" y="462"/>
                  </a:lnTo>
                  <a:lnTo>
                    <a:pt x="228" y="473"/>
                  </a:lnTo>
                  <a:lnTo>
                    <a:pt x="247" y="482"/>
                  </a:lnTo>
                  <a:lnTo>
                    <a:pt x="256" y="485"/>
                  </a:lnTo>
                  <a:lnTo>
                    <a:pt x="266" y="489"/>
                  </a:lnTo>
                  <a:lnTo>
                    <a:pt x="276" y="492"/>
                  </a:lnTo>
                  <a:lnTo>
                    <a:pt x="285" y="494"/>
                  </a:lnTo>
                  <a:lnTo>
                    <a:pt x="296" y="495"/>
                  </a:lnTo>
                  <a:lnTo>
                    <a:pt x="305" y="496"/>
                  </a:lnTo>
                  <a:lnTo>
                    <a:pt x="315" y="497"/>
                  </a:lnTo>
                  <a:lnTo>
                    <a:pt x="326" y="497"/>
                  </a:lnTo>
                  <a:lnTo>
                    <a:pt x="335" y="496"/>
                  </a:lnTo>
                  <a:lnTo>
                    <a:pt x="345" y="495"/>
                  </a:lnTo>
                  <a:lnTo>
                    <a:pt x="355" y="493"/>
                  </a:lnTo>
                  <a:lnTo>
                    <a:pt x="365" y="491"/>
                  </a:lnTo>
                  <a:lnTo>
                    <a:pt x="376" y="489"/>
                  </a:lnTo>
                  <a:lnTo>
                    <a:pt x="385" y="484"/>
                  </a:lnTo>
                  <a:lnTo>
                    <a:pt x="395" y="481"/>
                  </a:lnTo>
                  <a:lnTo>
                    <a:pt x="405" y="476"/>
                  </a:lnTo>
                  <a:lnTo>
                    <a:pt x="424" y="465"/>
                  </a:lnTo>
                  <a:lnTo>
                    <a:pt x="445" y="452"/>
                  </a:lnTo>
                  <a:lnTo>
                    <a:pt x="462" y="436"/>
                  </a:lnTo>
                  <a:lnTo>
                    <a:pt x="478" y="419"/>
                  </a:lnTo>
                  <a:lnTo>
                    <a:pt x="484" y="411"/>
                  </a:lnTo>
                  <a:lnTo>
                    <a:pt x="490" y="402"/>
                  </a:lnTo>
                  <a:lnTo>
                    <a:pt x="496" y="394"/>
                  </a:lnTo>
                  <a:lnTo>
                    <a:pt x="501" y="384"/>
                  </a:lnTo>
                  <a:lnTo>
                    <a:pt x="505" y="376"/>
                  </a:lnTo>
                  <a:lnTo>
                    <a:pt x="509" y="366"/>
                  </a:lnTo>
                  <a:lnTo>
                    <a:pt x="514" y="357"/>
                  </a:lnTo>
                  <a:lnTo>
                    <a:pt x="516" y="347"/>
                  </a:lnTo>
                  <a:lnTo>
                    <a:pt x="519" y="338"/>
                  </a:lnTo>
                  <a:lnTo>
                    <a:pt x="521" y="328"/>
                  </a:lnTo>
                  <a:lnTo>
                    <a:pt x="522" y="318"/>
                  </a:lnTo>
                  <a:lnTo>
                    <a:pt x="523" y="308"/>
                  </a:lnTo>
                  <a:lnTo>
                    <a:pt x="523" y="298"/>
                  </a:lnTo>
                  <a:lnTo>
                    <a:pt x="523" y="288"/>
                  </a:lnTo>
                  <a:lnTo>
                    <a:pt x="522" y="278"/>
                  </a:lnTo>
                  <a:lnTo>
                    <a:pt x="521" y="267"/>
                  </a:lnTo>
                  <a:lnTo>
                    <a:pt x="517" y="247"/>
                  </a:lnTo>
                  <a:lnTo>
                    <a:pt x="511" y="226"/>
                  </a:lnTo>
                  <a:lnTo>
                    <a:pt x="502" y="206"/>
                  </a:lnTo>
                  <a:lnTo>
                    <a:pt x="491" y="184"/>
                  </a:lnTo>
                  <a:lnTo>
                    <a:pt x="479" y="164"/>
                  </a:lnTo>
                  <a:lnTo>
                    <a:pt x="464" y="143"/>
                  </a:lnTo>
                  <a:lnTo>
                    <a:pt x="456" y="134"/>
                  </a:lnTo>
                  <a:lnTo>
                    <a:pt x="347" y="219"/>
                  </a:lnTo>
                  <a:lnTo>
                    <a:pt x="429" y="324"/>
                  </a:lnTo>
                  <a:lnTo>
                    <a:pt x="354" y="382"/>
                  </a:lnTo>
                  <a:lnTo>
                    <a:pt x="212" y="198"/>
                  </a:lnTo>
                  <a:lnTo>
                    <a:pt x="279" y="145"/>
                  </a:lnTo>
                  <a:lnTo>
                    <a:pt x="389" y="59"/>
                  </a:lnTo>
                  <a:lnTo>
                    <a:pt x="465" y="0"/>
                  </a:lnTo>
                  <a:lnTo>
                    <a:pt x="533" y="86"/>
                  </a:lnTo>
                  <a:lnTo>
                    <a:pt x="545" y="102"/>
                  </a:lnTo>
                  <a:lnTo>
                    <a:pt x="555" y="117"/>
                  </a:lnTo>
                  <a:lnTo>
                    <a:pt x="565" y="133"/>
                  </a:lnTo>
                  <a:lnTo>
                    <a:pt x="574" y="149"/>
                  </a:lnTo>
                  <a:lnTo>
                    <a:pt x="583" y="165"/>
                  </a:lnTo>
                  <a:lnTo>
                    <a:pt x="590" y="180"/>
                  </a:lnTo>
                  <a:lnTo>
                    <a:pt x="597" y="196"/>
                  </a:lnTo>
                  <a:lnTo>
                    <a:pt x="603" y="212"/>
                  </a:lnTo>
                  <a:lnTo>
                    <a:pt x="608" y="228"/>
                  </a:lnTo>
                  <a:lnTo>
                    <a:pt x="613" y="243"/>
                  </a:lnTo>
                  <a:lnTo>
                    <a:pt x="616" y="259"/>
                  </a:lnTo>
                  <a:lnTo>
                    <a:pt x="619" y="274"/>
                  </a:lnTo>
                  <a:lnTo>
                    <a:pt x="621" y="290"/>
                  </a:lnTo>
                  <a:lnTo>
                    <a:pt x="622" y="305"/>
                  </a:lnTo>
                  <a:lnTo>
                    <a:pt x="623" y="319"/>
                  </a:lnTo>
                  <a:lnTo>
                    <a:pt x="622" y="334"/>
                  </a:lnTo>
                  <a:lnTo>
                    <a:pt x="621" y="349"/>
                  </a:lnTo>
                  <a:lnTo>
                    <a:pt x="619" y="364"/>
                  </a:lnTo>
                  <a:lnTo>
                    <a:pt x="617" y="379"/>
                  </a:lnTo>
                  <a:lnTo>
                    <a:pt x="614" y="393"/>
                  </a:lnTo>
                  <a:lnTo>
                    <a:pt x="609" y="407"/>
                  </a:lnTo>
                  <a:lnTo>
                    <a:pt x="604" y="421"/>
                  </a:lnTo>
                  <a:lnTo>
                    <a:pt x="599" y="434"/>
                  </a:lnTo>
                  <a:lnTo>
                    <a:pt x="592" y="447"/>
                  </a:lnTo>
                  <a:lnTo>
                    <a:pt x="586" y="461"/>
                  </a:lnTo>
                  <a:lnTo>
                    <a:pt x="578" y="474"/>
                  </a:lnTo>
                  <a:lnTo>
                    <a:pt x="569" y="485"/>
                  </a:lnTo>
                  <a:lnTo>
                    <a:pt x="561" y="497"/>
                  </a:lnTo>
                  <a:lnTo>
                    <a:pt x="550" y="509"/>
                  </a:lnTo>
                  <a:lnTo>
                    <a:pt x="539" y="520"/>
                  </a:lnTo>
                  <a:lnTo>
                    <a:pt x="528" y="531"/>
                  </a:lnTo>
                  <a:lnTo>
                    <a:pt x="516" y="542"/>
                  </a:lnTo>
                  <a:lnTo>
                    <a:pt x="503" y="551"/>
                  </a:lnTo>
                  <a:lnTo>
                    <a:pt x="489" y="560"/>
                  </a:lnTo>
                  <a:lnTo>
                    <a:pt x="475" y="567"/>
                  </a:lnTo>
                  <a:lnTo>
                    <a:pt x="462" y="575"/>
                  </a:lnTo>
                  <a:lnTo>
                    <a:pt x="448" y="581"/>
                  </a:lnTo>
                  <a:lnTo>
                    <a:pt x="434" y="586"/>
                  </a:lnTo>
                  <a:lnTo>
                    <a:pt x="419" y="591"/>
                  </a:lnTo>
                  <a:lnTo>
                    <a:pt x="405" y="595"/>
                  </a:lnTo>
                  <a:lnTo>
                    <a:pt x="390" y="598"/>
                  </a:lnTo>
                  <a:lnTo>
                    <a:pt x="377" y="600"/>
                  </a:lnTo>
                  <a:lnTo>
                    <a:pt x="362" y="601"/>
                  </a:lnTo>
                  <a:lnTo>
                    <a:pt x="347" y="602"/>
                  </a:lnTo>
                  <a:lnTo>
                    <a:pt x="332" y="602"/>
                  </a:lnTo>
                  <a:lnTo>
                    <a:pt x="318" y="601"/>
                  </a:lnTo>
                  <a:lnTo>
                    <a:pt x="303" y="599"/>
                  </a:lnTo>
                  <a:lnTo>
                    <a:pt x="288" y="597"/>
                  </a:lnTo>
                  <a:lnTo>
                    <a:pt x="273" y="594"/>
                  </a:lnTo>
                  <a:lnTo>
                    <a:pt x="259" y="590"/>
                  </a:lnTo>
                  <a:lnTo>
                    <a:pt x="245" y="585"/>
                  </a:lnTo>
                  <a:lnTo>
                    <a:pt x="230" y="579"/>
                  </a:lnTo>
                  <a:lnTo>
                    <a:pt x="215" y="573"/>
                  </a:lnTo>
                  <a:lnTo>
                    <a:pt x="201" y="565"/>
                  </a:lnTo>
                  <a:lnTo>
                    <a:pt x="187" y="558"/>
                  </a:lnTo>
                  <a:lnTo>
                    <a:pt x="174" y="549"/>
                  </a:lnTo>
                  <a:lnTo>
                    <a:pt x="159" y="540"/>
                  </a:lnTo>
                  <a:lnTo>
                    <a:pt x="146" y="529"/>
                  </a:lnTo>
                  <a:lnTo>
                    <a:pt x="132" y="517"/>
                  </a:lnTo>
                  <a:lnTo>
                    <a:pt x="118" y="506"/>
                  </a:lnTo>
                  <a:lnTo>
                    <a:pt x="105" y="493"/>
                  </a:lnTo>
                  <a:lnTo>
                    <a:pt x="93" y="479"/>
                  </a:lnTo>
                  <a:lnTo>
                    <a:pt x="80" y="465"/>
                  </a:lnTo>
                  <a:lnTo>
                    <a:pt x="68" y="45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9" name="Freeform 234"/>
            <p:cNvSpPr>
              <a:spLocks noEditPoints="1"/>
            </p:cNvSpPr>
            <p:nvPr userDrawn="1"/>
          </p:nvSpPr>
          <p:spPr bwMode="auto">
            <a:xfrm>
              <a:off x="5303" y="3480"/>
              <a:ext cx="64" cy="65"/>
            </a:xfrm>
            <a:custGeom>
              <a:avLst/>
              <a:gdLst>
                <a:gd name="T0" fmla="*/ 472 w 647"/>
                <a:gd name="T1" fmla="*/ 454 h 658"/>
                <a:gd name="T2" fmla="*/ 504 w 647"/>
                <a:gd name="T3" fmla="*/ 425 h 658"/>
                <a:gd name="T4" fmla="*/ 525 w 647"/>
                <a:gd name="T5" fmla="*/ 397 h 658"/>
                <a:gd name="T6" fmla="*/ 536 w 647"/>
                <a:gd name="T7" fmla="*/ 368 h 658"/>
                <a:gd name="T8" fmla="*/ 534 w 647"/>
                <a:gd name="T9" fmla="*/ 341 h 658"/>
                <a:gd name="T10" fmla="*/ 520 w 647"/>
                <a:gd name="T11" fmla="*/ 313 h 658"/>
                <a:gd name="T12" fmla="*/ 501 w 647"/>
                <a:gd name="T13" fmla="*/ 295 h 658"/>
                <a:gd name="T14" fmla="*/ 477 w 647"/>
                <a:gd name="T15" fmla="*/ 285 h 658"/>
                <a:gd name="T16" fmla="*/ 448 w 647"/>
                <a:gd name="T17" fmla="*/ 285 h 658"/>
                <a:gd name="T18" fmla="*/ 414 w 647"/>
                <a:gd name="T19" fmla="*/ 295 h 658"/>
                <a:gd name="T20" fmla="*/ 376 w 647"/>
                <a:gd name="T21" fmla="*/ 316 h 658"/>
                <a:gd name="T22" fmla="*/ 386 w 647"/>
                <a:gd name="T23" fmla="*/ 516 h 658"/>
                <a:gd name="T24" fmla="*/ 323 w 647"/>
                <a:gd name="T25" fmla="*/ 239 h 658"/>
                <a:gd name="T26" fmla="*/ 348 w 647"/>
                <a:gd name="T27" fmla="*/ 212 h 658"/>
                <a:gd name="T28" fmla="*/ 362 w 647"/>
                <a:gd name="T29" fmla="*/ 187 h 658"/>
                <a:gd name="T30" fmla="*/ 366 w 647"/>
                <a:gd name="T31" fmla="*/ 163 h 658"/>
                <a:gd name="T32" fmla="*/ 362 w 647"/>
                <a:gd name="T33" fmla="*/ 141 h 658"/>
                <a:gd name="T34" fmla="*/ 348 w 647"/>
                <a:gd name="T35" fmla="*/ 120 h 658"/>
                <a:gd name="T36" fmla="*/ 328 w 647"/>
                <a:gd name="T37" fmla="*/ 104 h 658"/>
                <a:gd name="T38" fmla="*/ 304 w 647"/>
                <a:gd name="T39" fmla="*/ 98 h 658"/>
                <a:gd name="T40" fmla="*/ 278 w 647"/>
                <a:gd name="T41" fmla="*/ 103 h 658"/>
                <a:gd name="T42" fmla="*/ 247 w 647"/>
                <a:gd name="T43" fmla="*/ 115 h 658"/>
                <a:gd name="T44" fmla="*/ 213 w 647"/>
                <a:gd name="T45" fmla="*/ 138 h 658"/>
                <a:gd name="T46" fmla="*/ 301 w 647"/>
                <a:gd name="T47" fmla="*/ 256 h 658"/>
                <a:gd name="T48" fmla="*/ 203 w 647"/>
                <a:gd name="T49" fmla="*/ 37 h 658"/>
                <a:gd name="T50" fmla="*/ 267 w 647"/>
                <a:gd name="T51" fmla="*/ 9 h 658"/>
                <a:gd name="T52" fmla="*/ 327 w 647"/>
                <a:gd name="T53" fmla="*/ 0 h 658"/>
                <a:gd name="T54" fmla="*/ 375 w 647"/>
                <a:gd name="T55" fmla="*/ 6 h 658"/>
                <a:gd name="T56" fmla="*/ 404 w 647"/>
                <a:gd name="T57" fmla="*/ 18 h 658"/>
                <a:gd name="T58" fmla="*/ 424 w 647"/>
                <a:gd name="T59" fmla="*/ 33 h 658"/>
                <a:gd name="T60" fmla="*/ 443 w 647"/>
                <a:gd name="T61" fmla="*/ 54 h 658"/>
                <a:gd name="T62" fmla="*/ 456 w 647"/>
                <a:gd name="T63" fmla="*/ 78 h 658"/>
                <a:gd name="T64" fmla="*/ 464 w 647"/>
                <a:gd name="T65" fmla="*/ 105 h 658"/>
                <a:gd name="T66" fmla="*/ 464 w 647"/>
                <a:gd name="T67" fmla="*/ 133 h 658"/>
                <a:gd name="T68" fmla="*/ 460 w 647"/>
                <a:gd name="T69" fmla="*/ 161 h 658"/>
                <a:gd name="T70" fmla="*/ 466 w 647"/>
                <a:gd name="T71" fmla="*/ 196 h 658"/>
                <a:gd name="T72" fmla="*/ 510 w 647"/>
                <a:gd name="T73" fmla="*/ 194 h 658"/>
                <a:gd name="T74" fmla="*/ 544 w 647"/>
                <a:gd name="T75" fmla="*/ 200 h 658"/>
                <a:gd name="T76" fmla="*/ 577 w 647"/>
                <a:gd name="T77" fmla="*/ 213 h 658"/>
                <a:gd name="T78" fmla="*/ 605 w 647"/>
                <a:gd name="T79" fmla="*/ 233 h 658"/>
                <a:gd name="T80" fmla="*/ 621 w 647"/>
                <a:gd name="T81" fmla="*/ 250 h 658"/>
                <a:gd name="T82" fmla="*/ 637 w 647"/>
                <a:gd name="T83" fmla="*/ 277 h 658"/>
                <a:gd name="T84" fmla="*/ 647 w 647"/>
                <a:gd name="T85" fmla="*/ 325 h 658"/>
                <a:gd name="T86" fmla="*/ 641 w 647"/>
                <a:gd name="T87" fmla="*/ 372 h 658"/>
                <a:gd name="T88" fmla="*/ 630 w 647"/>
                <a:gd name="T89" fmla="*/ 407 h 658"/>
                <a:gd name="T90" fmla="*/ 608 w 647"/>
                <a:gd name="T91" fmla="*/ 445 h 658"/>
                <a:gd name="T92" fmla="*/ 558 w 647"/>
                <a:gd name="T93" fmla="*/ 500 h 658"/>
                <a:gd name="T94" fmla="*/ 347 w 647"/>
                <a:gd name="T9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7" h="658">
                  <a:moveTo>
                    <a:pt x="386" y="516"/>
                  </a:moveTo>
                  <a:lnTo>
                    <a:pt x="459" y="464"/>
                  </a:lnTo>
                  <a:lnTo>
                    <a:pt x="472" y="454"/>
                  </a:lnTo>
                  <a:lnTo>
                    <a:pt x="484" y="444"/>
                  </a:lnTo>
                  <a:lnTo>
                    <a:pt x="495" y="434"/>
                  </a:lnTo>
                  <a:lnTo>
                    <a:pt x="504" y="425"/>
                  </a:lnTo>
                  <a:lnTo>
                    <a:pt x="513" y="415"/>
                  </a:lnTo>
                  <a:lnTo>
                    <a:pt x="520" y="406"/>
                  </a:lnTo>
                  <a:lnTo>
                    <a:pt x="525" y="397"/>
                  </a:lnTo>
                  <a:lnTo>
                    <a:pt x="531" y="388"/>
                  </a:lnTo>
                  <a:lnTo>
                    <a:pt x="534" y="378"/>
                  </a:lnTo>
                  <a:lnTo>
                    <a:pt x="536" y="368"/>
                  </a:lnTo>
                  <a:lnTo>
                    <a:pt x="536" y="360"/>
                  </a:lnTo>
                  <a:lnTo>
                    <a:pt x="536" y="350"/>
                  </a:lnTo>
                  <a:lnTo>
                    <a:pt x="534" y="341"/>
                  </a:lnTo>
                  <a:lnTo>
                    <a:pt x="531" y="332"/>
                  </a:lnTo>
                  <a:lnTo>
                    <a:pt x="527" y="323"/>
                  </a:lnTo>
                  <a:lnTo>
                    <a:pt x="520" y="313"/>
                  </a:lnTo>
                  <a:lnTo>
                    <a:pt x="515" y="306"/>
                  </a:lnTo>
                  <a:lnTo>
                    <a:pt x="508" y="300"/>
                  </a:lnTo>
                  <a:lnTo>
                    <a:pt x="501" y="295"/>
                  </a:lnTo>
                  <a:lnTo>
                    <a:pt x="494" y="291"/>
                  </a:lnTo>
                  <a:lnTo>
                    <a:pt x="485" y="288"/>
                  </a:lnTo>
                  <a:lnTo>
                    <a:pt x="477" y="285"/>
                  </a:lnTo>
                  <a:lnTo>
                    <a:pt x="468" y="284"/>
                  </a:lnTo>
                  <a:lnTo>
                    <a:pt x="457" y="284"/>
                  </a:lnTo>
                  <a:lnTo>
                    <a:pt x="448" y="285"/>
                  </a:lnTo>
                  <a:lnTo>
                    <a:pt x="436" y="288"/>
                  </a:lnTo>
                  <a:lnTo>
                    <a:pt x="426" y="291"/>
                  </a:lnTo>
                  <a:lnTo>
                    <a:pt x="414" y="295"/>
                  </a:lnTo>
                  <a:lnTo>
                    <a:pt x="401" y="301"/>
                  </a:lnTo>
                  <a:lnTo>
                    <a:pt x="388" y="308"/>
                  </a:lnTo>
                  <a:lnTo>
                    <a:pt x="376" y="316"/>
                  </a:lnTo>
                  <a:lnTo>
                    <a:pt x="362" y="326"/>
                  </a:lnTo>
                  <a:lnTo>
                    <a:pt x="286" y="380"/>
                  </a:lnTo>
                  <a:lnTo>
                    <a:pt x="386" y="516"/>
                  </a:lnTo>
                  <a:close/>
                  <a:moveTo>
                    <a:pt x="301" y="256"/>
                  </a:moveTo>
                  <a:lnTo>
                    <a:pt x="313" y="247"/>
                  </a:lnTo>
                  <a:lnTo>
                    <a:pt x="323" y="239"/>
                  </a:lnTo>
                  <a:lnTo>
                    <a:pt x="332" y="229"/>
                  </a:lnTo>
                  <a:lnTo>
                    <a:pt x="340" y="221"/>
                  </a:lnTo>
                  <a:lnTo>
                    <a:pt x="348" y="212"/>
                  </a:lnTo>
                  <a:lnTo>
                    <a:pt x="353" y="204"/>
                  </a:lnTo>
                  <a:lnTo>
                    <a:pt x="359" y="195"/>
                  </a:lnTo>
                  <a:lnTo>
                    <a:pt x="362" y="187"/>
                  </a:lnTo>
                  <a:lnTo>
                    <a:pt x="364" y="178"/>
                  </a:lnTo>
                  <a:lnTo>
                    <a:pt x="366" y="171"/>
                  </a:lnTo>
                  <a:lnTo>
                    <a:pt x="366" y="163"/>
                  </a:lnTo>
                  <a:lnTo>
                    <a:pt x="366" y="156"/>
                  </a:lnTo>
                  <a:lnTo>
                    <a:pt x="365" y="148"/>
                  </a:lnTo>
                  <a:lnTo>
                    <a:pt x="362" y="141"/>
                  </a:lnTo>
                  <a:lnTo>
                    <a:pt x="359" y="133"/>
                  </a:lnTo>
                  <a:lnTo>
                    <a:pt x="354" y="127"/>
                  </a:lnTo>
                  <a:lnTo>
                    <a:pt x="348" y="120"/>
                  </a:lnTo>
                  <a:lnTo>
                    <a:pt x="342" y="113"/>
                  </a:lnTo>
                  <a:lnTo>
                    <a:pt x="335" y="108"/>
                  </a:lnTo>
                  <a:lnTo>
                    <a:pt x="328" y="104"/>
                  </a:lnTo>
                  <a:lnTo>
                    <a:pt x="320" y="101"/>
                  </a:lnTo>
                  <a:lnTo>
                    <a:pt x="313" y="99"/>
                  </a:lnTo>
                  <a:lnTo>
                    <a:pt x="304" y="98"/>
                  </a:lnTo>
                  <a:lnTo>
                    <a:pt x="296" y="98"/>
                  </a:lnTo>
                  <a:lnTo>
                    <a:pt x="287" y="100"/>
                  </a:lnTo>
                  <a:lnTo>
                    <a:pt x="278" y="103"/>
                  </a:lnTo>
                  <a:lnTo>
                    <a:pt x="267" y="106"/>
                  </a:lnTo>
                  <a:lnTo>
                    <a:pt x="258" y="110"/>
                  </a:lnTo>
                  <a:lnTo>
                    <a:pt x="247" y="115"/>
                  </a:lnTo>
                  <a:lnTo>
                    <a:pt x="235" y="122"/>
                  </a:lnTo>
                  <a:lnTo>
                    <a:pt x="225" y="129"/>
                  </a:lnTo>
                  <a:lnTo>
                    <a:pt x="213" y="138"/>
                  </a:lnTo>
                  <a:lnTo>
                    <a:pt x="146" y="185"/>
                  </a:lnTo>
                  <a:lnTo>
                    <a:pt x="233" y="306"/>
                  </a:lnTo>
                  <a:lnTo>
                    <a:pt x="301" y="256"/>
                  </a:lnTo>
                  <a:close/>
                  <a:moveTo>
                    <a:pt x="156" y="68"/>
                  </a:moveTo>
                  <a:lnTo>
                    <a:pt x="180" y="51"/>
                  </a:lnTo>
                  <a:lnTo>
                    <a:pt x="203" y="37"/>
                  </a:lnTo>
                  <a:lnTo>
                    <a:pt x="225" y="25"/>
                  </a:lnTo>
                  <a:lnTo>
                    <a:pt x="246" y="15"/>
                  </a:lnTo>
                  <a:lnTo>
                    <a:pt x="267" y="9"/>
                  </a:lnTo>
                  <a:lnTo>
                    <a:pt x="287" y="4"/>
                  </a:lnTo>
                  <a:lnTo>
                    <a:pt x="308" y="0"/>
                  </a:lnTo>
                  <a:lnTo>
                    <a:pt x="327" y="0"/>
                  </a:lnTo>
                  <a:lnTo>
                    <a:pt x="343" y="0"/>
                  </a:lnTo>
                  <a:lnTo>
                    <a:pt x="359" y="3"/>
                  </a:lnTo>
                  <a:lnTo>
                    <a:pt x="375" y="6"/>
                  </a:lnTo>
                  <a:lnTo>
                    <a:pt x="389" y="11"/>
                  </a:lnTo>
                  <a:lnTo>
                    <a:pt x="397" y="15"/>
                  </a:lnTo>
                  <a:lnTo>
                    <a:pt x="404" y="18"/>
                  </a:lnTo>
                  <a:lnTo>
                    <a:pt x="412" y="23"/>
                  </a:lnTo>
                  <a:lnTo>
                    <a:pt x="418" y="28"/>
                  </a:lnTo>
                  <a:lnTo>
                    <a:pt x="424" y="33"/>
                  </a:lnTo>
                  <a:lnTo>
                    <a:pt x="431" y="40"/>
                  </a:lnTo>
                  <a:lnTo>
                    <a:pt x="437" y="46"/>
                  </a:lnTo>
                  <a:lnTo>
                    <a:pt x="443" y="54"/>
                  </a:lnTo>
                  <a:lnTo>
                    <a:pt x="448" y="62"/>
                  </a:lnTo>
                  <a:lnTo>
                    <a:pt x="453" y="70"/>
                  </a:lnTo>
                  <a:lnTo>
                    <a:pt x="456" y="78"/>
                  </a:lnTo>
                  <a:lnTo>
                    <a:pt x="460" y="88"/>
                  </a:lnTo>
                  <a:lnTo>
                    <a:pt x="462" y="96"/>
                  </a:lnTo>
                  <a:lnTo>
                    <a:pt x="464" y="105"/>
                  </a:lnTo>
                  <a:lnTo>
                    <a:pt x="465" y="114"/>
                  </a:lnTo>
                  <a:lnTo>
                    <a:pt x="465" y="124"/>
                  </a:lnTo>
                  <a:lnTo>
                    <a:pt x="464" y="133"/>
                  </a:lnTo>
                  <a:lnTo>
                    <a:pt x="463" y="143"/>
                  </a:lnTo>
                  <a:lnTo>
                    <a:pt x="462" y="153"/>
                  </a:lnTo>
                  <a:lnTo>
                    <a:pt x="460" y="161"/>
                  </a:lnTo>
                  <a:lnTo>
                    <a:pt x="453" y="180"/>
                  </a:lnTo>
                  <a:lnTo>
                    <a:pt x="445" y="199"/>
                  </a:lnTo>
                  <a:lnTo>
                    <a:pt x="466" y="196"/>
                  </a:lnTo>
                  <a:lnTo>
                    <a:pt x="487" y="194"/>
                  </a:lnTo>
                  <a:lnTo>
                    <a:pt x="499" y="194"/>
                  </a:lnTo>
                  <a:lnTo>
                    <a:pt x="510" y="194"/>
                  </a:lnTo>
                  <a:lnTo>
                    <a:pt x="521" y="196"/>
                  </a:lnTo>
                  <a:lnTo>
                    <a:pt x="533" y="197"/>
                  </a:lnTo>
                  <a:lnTo>
                    <a:pt x="544" y="200"/>
                  </a:lnTo>
                  <a:lnTo>
                    <a:pt x="554" y="204"/>
                  </a:lnTo>
                  <a:lnTo>
                    <a:pt x="566" y="208"/>
                  </a:lnTo>
                  <a:lnTo>
                    <a:pt x="577" y="213"/>
                  </a:lnTo>
                  <a:lnTo>
                    <a:pt x="586" y="218"/>
                  </a:lnTo>
                  <a:lnTo>
                    <a:pt x="596" y="226"/>
                  </a:lnTo>
                  <a:lnTo>
                    <a:pt x="605" y="233"/>
                  </a:lnTo>
                  <a:lnTo>
                    <a:pt x="615" y="243"/>
                  </a:lnTo>
                  <a:lnTo>
                    <a:pt x="618" y="246"/>
                  </a:lnTo>
                  <a:lnTo>
                    <a:pt x="621" y="250"/>
                  </a:lnTo>
                  <a:lnTo>
                    <a:pt x="624" y="255"/>
                  </a:lnTo>
                  <a:lnTo>
                    <a:pt x="630" y="262"/>
                  </a:lnTo>
                  <a:lnTo>
                    <a:pt x="637" y="277"/>
                  </a:lnTo>
                  <a:lnTo>
                    <a:pt x="642" y="293"/>
                  </a:lnTo>
                  <a:lnTo>
                    <a:pt x="646" y="309"/>
                  </a:lnTo>
                  <a:lnTo>
                    <a:pt x="647" y="325"/>
                  </a:lnTo>
                  <a:lnTo>
                    <a:pt x="647" y="341"/>
                  </a:lnTo>
                  <a:lnTo>
                    <a:pt x="645" y="357"/>
                  </a:lnTo>
                  <a:lnTo>
                    <a:pt x="641" y="372"/>
                  </a:lnTo>
                  <a:lnTo>
                    <a:pt x="637" y="387"/>
                  </a:lnTo>
                  <a:lnTo>
                    <a:pt x="634" y="397"/>
                  </a:lnTo>
                  <a:lnTo>
                    <a:pt x="630" y="407"/>
                  </a:lnTo>
                  <a:lnTo>
                    <a:pt x="625" y="416"/>
                  </a:lnTo>
                  <a:lnTo>
                    <a:pt x="621" y="426"/>
                  </a:lnTo>
                  <a:lnTo>
                    <a:pt x="608" y="445"/>
                  </a:lnTo>
                  <a:lnTo>
                    <a:pt x="595" y="463"/>
                  </a:lnTo>
                  <a:lnTo>
                    <a:pt x="578" y="482"/>
                  </a:lnTo>
                  <a:lnTo>
                    <a:pt x="558" y="500"/>
                  </a:lnTo>
                  <a:lnTo>
                    <a:pt x="536" y="520"/>
                  </a:lnTo>
                  <a:lnTo>
                    <a:pt x="512" y="539"/>
                  </a:lnTo>
                  <a:lnTo>
                    <a:pt x="347" y="658"/>
                  </a:lnTo>
                  <a:lnTo>
                    <a:pt x="0" y="181"/>
                  </a:lnTo>
                  <a:lnTo>
                    <a:pt x="156" y="68"/>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0" name="Freeform 235"/>
            <p:cNvSpPr>
              <a:spLocks/>
            </p:cNvSpPr>
            <p:nvPr userDrawn="1"/>
          </p:nvSpPr>
          <p:spPr bwMode="auto">
            <a:xfrm>
              <a:off x="5355" y="3440"/>
              <a:ext cx="60" cy="63"/>
            </a:xfrm>
            <a:custGeom>
              <a:avLst/>
              <a:gdLst>
                <a:gd name="T0" fmla="*/ 251 w 598"/>
                <a:gd name="T1" fmla="*/ 0 h 623"/>
                <a:gd name="T2" fmla="*/ 214 w 598"/>
                <a:gd name="T3" fmla="*/ 138 h 623"/>
                <a:gd name="T4" fmla="*/ 176 w 598"/>
                <a:gd name="T5" fmla="*/ 170 h 623"/>
                <a:gd name="T6" fmla="*/ 146 w 598"/>
                <a:gd name="T7" fmla="*/ 205 h 623"/>
                <a:gd name="T8" fmla="*/ 124 w 598"/>
                <a:gd name="T9" fmla="*/ 241 h 623"/>
                <a:gd name="T10" fmla="*/ 116 w 598"/>
                <a:gd name="T11" fmla="*/ 261 h 623"/>
                <a:gd name="T12" fmla="*/ 111 w 598"/>
                <a:gd name="T13" fmla="*/ 280 h 623"/>
                <a:gd name="T14" fmla="*/ 108 w 598"/>
                <a:gd name="T15" fmla="*/ 300 h 623"/>
                <a:gd name="T16" fmla="*/ 107 w 598"/>
                <a:gd name="T17" fmla="*/ 320 h 623"/>
                <a:gd name="T18" fmla="*/ 108 w 598"/>
                <a:gd name="T19" fmla="*/ 340 h 623"/>
                <a:gd name="T20" fmla="*/ 111 w 598"/>
                <a:gd name="T21" fmla="*/ 359 h 623"/>
                <a:gd name="T22" fmla="*/ 117 w 598"/>
                <a:gd name="T23" fmla="*/ 381 h 623"/>
                <a:gd name="T24" fmla="*/ 125 w 598"/>
                <a:gd name="T25" fmla="*/ 401 h 623"/>
                <a:gd name="T26" fmla="*/ 147 w 598"/>
                <a:gd name="T27" fmla="*/ 440 h 623"/>
                <a:gd name="T28" fmla="*/ 178 w 598"/>
                <a:gd name="T29" fmla="*/ 474 h 623"/>
                <a:gd name="T30" fmla="*/ 195 w 598"/>
                <a:gd name="T31" fmla="*/ 488 h 623"/>
                <a:gd name="T32" fmla="*/ 213 w 598"/>
                <a:gd name="T33" fmla="*/ 500 h 623"/>
                <a:gd name="T34" fmla="*/ 231 w 598"/>
                <a:gd name="T35" fmla="*/ 509 h 623"/>
                <a:gd name="T36" fmla="*/ 249 w 598"/>
                <a:gd name="T37" fmla="*/ 516 h 623"/>
                <a:gd name="T38" fmla="*/ 268 w 598"/>
                <a:gd name="T39" fmla="*/ 521 h 623"/>
                <a:gd name="T40" fmla="*/ 289 w 598"/>
                <a:gd name="T41" fmla="*/ 524 h 623"/>
                <a:gd name="T42" fmla="*/ 309 w 598"/>
                <a:gd name="T43" fmla="*/ 525 h 623"/>
                <a:gd name="T44" fmla="*/ 329 w 598"/>
                <a:gd name="T45" fmla="*/ 523 h 623"/>
                <a:gd name="T46" fmla="*/ 370 w 598"/>
                <a:gd name="T47" fmla="*/ 515 h 623"/>
                <a:gd name="T48" fmla="*/ 413 w 598"/>
                <a:gd name="T49" fmla="*/ 497 h 623"/>
                <a:gd name="T50" fmla="*/ 455 w 598"/>
                <a:gd name="T51" fmla="*/ 470 h 623"/>
                <a:gd name="T52" fmla="*/ 383 w 598"/>
                <a:gd name="T53" fmla="*/ 351 h 623"/>
                <a:gd name="T54" fmla="*/ 220 w 598"/>
                <a:gd name="T55" fmla="*/ 353 h 623"/>
                <a:gd name="T56" fmla="*/ 460 w 598"/>
                <a:gd name="T57" fmla="*/ 286 h 623"/>
                <a:gd name="T58" fmla="*/ 598 w 598"/>
                <a:gd name="T59" fmla="*/ 477 h 623"/>
                <a:gd name="T60" fmla="*/ 494 w 598"/>
                <a:gd name="T61" fmla="*/ 553 h 623"/>
                <a:gd name="T62" fmla="*/ 462 w 598"/>
                <a:gd name="T63" fmla="*/ 572 h 623"/>
                <a:gd name="T64" fmla="*/ 430 w 598"/>
                <a:gd name="T65" fmla="*/ 589 h 623"/>
                <a:gd name="T66" fmla="*/ 398 w 598"/>
                <a:gd name="T67" fmla="*/ 602 h 623"/>
                <a:gd name="T68" fmla="*/ 366 w 598"/>
                <a:gd name="T69" fmla="*/ 613 h 623"/>
                <a:gd name="T70" fmla="*/ 334 w 598"/>
                <a:gd name="T71" fmla="*/ 619 h 623"/>
                <a:gd name="T72" fmla="*/ 303 w 598"/>
                <a:gd name="T73" fmla="*/ 623 h 623"/>
                <a:gd name="T74" fmla="*/ 274 w 598"/>
                <a:gd name="T75" fmla="*/ 623 h 623"/>
                <a:gd name="T76" fmla="*/ 244 w 598"/>
                <a:gd name="T77" fmla="*/ 621 h 623"/>
                <a:gd name="T78" fmla="*/ 215 w 598"/>
                <a:gd name="T79" fmla="*/ 616 h 623"/>
                <a:gd name="T80" fmla="*/ 186 w 598"/>
                <a:gd name="T81" fmla="*/ 607 h 623"/>
                <a:gd name="T82" fmla="*/ 160 w 598"/>
                <a:gd name="T83" fmla="*/ 596 h 623"/>
                <a:gd name="T84" fmla="*/ 134 w 598"/>
                <a:gd name="T85" fmla="*/ 582 h 623"/>
                <a:gd name="T86" fmla="*/ 110 w 598"/>
                <a:gd name="T87" fmla="*/ 565 h 623"/>
                <a:gd name="T88" fmla="*/ 87 w 598"/>
                <a:gd name="T89" fmla="*/ 545 h 623"/>
                <a:gd name="T90" fmla="*/ 65 w 598"/>
                <a:gd name="T91" fmla="*/ 521 h 623"/>
                <a:gd name="T92" fmla="*/ 46 w 598"/>
                <a:gd name="T93" fmla="*/ 496 h 623"/>
                <a:gd name="T94" fmla="*/ 30 w 598"/>
                <a:gd name="T95" fmla="*/ 468 h 623"/>
                <a:gd name="T96" fmla="*/ 18 w 598"/>
                <a:gd name="T97" fmla="*/ 439 h 623"/>
                <a:gd name="T98" fmla="*/ 10 w 598"/>
                <a:gd name="T99" fmla="*/ 411 h 623"/>
                <a:gd name="T100" fmla="*/ 4 w 598"/>
                <a:gd name="T101" fmla="*/ 382 h 623"/>
                <a:gd name="T102" fmla="*/ 0 w 598"/>
                <a:gd name="T103" fmla="*/ 353 h 623"/>
                <a:gd name="T104" fmla="*/ 1 w 598"/>
                <a:gd name="T105" fmla="*/ 323 h 623"/>
                <a:gd name="T106" fmla="*/ 5 w 598"/>
                <a:gd name="T107" fmla="*/ 294 h 623"/>
                <a:gd name="T108" fmla="*/ 12 w 598"/>
                <a:gd name="T109" fmla="*/ 265 h 623"/>
                <a:gd name="T110" fmla="*/ 22 w 598"/>
                <a:gd name="T111" fmla="*/ 236 h 623"/>
                <a:gd name="T112" fmla="*/ 34 w 598"/>
                <a:gd name="T113" fmla="*/ 207 h 623"/>
                <a:gd name="T114" fmla="*/ 51 w 598"/>
                <a:gd name="T115" fmla="*/ 180 h 623"/>
                <a:gd name="T116" fmla="*/ 71 w 598"/>
                <a:gd name="T117" fmla="*/ 152 h 623"/>
                <a:gd name="T118" fmla="*/ 93 w 598"/>
                <a:gd name="T119" fmla="*/ 125 h 623"/>
                <a:gd name="T120" fmla="*/ 118 w 598"/>
                <a:gd name="T121" fmla="*/ 101 h 623"/>
                <a:gd name="T122" fmla="*/ 147 w 598"/>
                <a:gd name="T123" fmla="*/ 7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623">
                  <a:moveTo>
                    <a:pt x="163" y="65"/>
                  </a:moveTo>
                  <a:lnTo>
                    <a:pt x="251" y="0"/>
                  </a:lnTo>
                  <a:lnTo>
                    <a:pt x="304" y="72"/>
                  </a:lnTo>
                  <a:lnTo>
                    <a:pt x="214" y="138"/>
                  </a:lnTo>
                  <a:lnTo>
                    <a:pt x="194" y="154"/>
                  </a:lnTo>
                  <a:lnTo>
                    <a:pt x="176" y="170"/>
                  </a:lnTo>
                  <a:lnTo>
                    <a:pt x="160" y="187"/>
                  </a:lnTo>
                  <a:lnTo>
                    <a:pt x="146" y="205"/>
                  </a:lnTo>
                  <a:lnTo>
                    <a:pt x="134" y="223"/>
                  </a:lnTo>
                  <a:lnTo>
                    <a:pt x="124" y="241"/>
                  </a:lnTo>
                  <a:lnTo>
                    <a:pt x="121" y="251"/>
                  </a:lnTo>
                  <a:lnTo>
                    <a:pt x="116" y="261"/>
                  </a:lnTo>
                  <a:lnTo>
                    <a:pt x="113" y="270"/>
                  </a:lnTo>
                  <a:lnTo>
                    <a:pt x="111" y="280"/>
                  </a:lnTo>
                  <a:lnTo>
                    <a:pt x="109" y="290"/>
                  </a:lnTo>
                  <a:lnTo>
                    <a:pt x="108" y="300"/>
                  </a:lnTo>
                  <a:lnTo>
                    <a:pt x="107" y="309"/>
                  </a:lnTo>
                  <a:lnTo>
                    <a:pt x="107" y="320"/>
                  </a:lnTo>
                  <a:lnTo>
                    <a:pt x="107" y="330"/>
                  </a:lnTo>
                  <a:lnTo>
                    <a:pt x="108" y="340"/>
                  </a:lnTo>
                  <a:lnTo>
                    <a:pt x="109" y="350"/>
                  </a:lnTo>
                  <a:lnTo>
                    <a:pt x="111" y="359"/>
                  </a:lnTo>
                  <a:lnTo>
                    <a:pt x="114" y="370"/>
                  </a:lnTo>
                  <a:lnTo>
                    <a:pt x="117" y="381"/>
                  </a:lnTo>
                  <a:lnTo>
                    <a:pt x="121" y="390"/>
                  </a:lnTo>
                  <a:lnTo>
                    <a:pt x="125" y="401"/>
                  </a:lnTo>
                  <a:lnTo>
                    <a:pt x="134" y="420"/>
                  </a:lnTo>
                  <a:lnTo>
                    <a:pt x="147" y="440"/>
                  </a:lnTo>
                  <a:lnTo>
                    <a:pt x="162" y="458"/>
                  </a:lnTo>
                  <a:lnTo>
                    <a:pt x="178" y="474"/>
                  </a:lnTo>
                  <a:lnTo>
                    <a:pt x="186" y="482"/>
                  </a:lnTo>
                  <a:lnTo>
                    <a:pt x="195" y="488"/>
                  </a:lnTo>
                  <a:lnTo>
                    <a:pt x="203" y="495"/>
                  </a:lnTo>
                  <a:lnTo>
                    <a:pt x="213" y="500"/>
                  </a:lnTo>
                  <a:lnTo>
                    <a:pt x="222" y="504"/>
                  </a:lnTo>
                  <a:lnTo>
                    <a:pt x="231" y="509"/>
                  </a:lnTo>
                  <a:lnTo>
                    <a:pt x="241" y="513"/>
                  </a:lnTo>
                  <a:lnTo>
                    <a:pt x="249" y="516"/>
                  </a:lnTo>
                  <a:lnTo>
                    <a:pt x="259" y="519"/>
                  </a:lnTo>
                  <a:lnTo>
                    <a:pt x="268" y="521"/>
                  </a:lnTo>
                  <a:lnTo>
                    <a:pt x="279" y="523"/>
                  </a:lnTo>
                  <a:lnTo>
                    <a:pt x="289" y="524"/>
                  </a:lnTo>
                  <a:lnTo>
                    <a:pt x="298" y="524"/>
                  </a:lnTo>
                  <a:lnTo>
                    <a:pt x="309" y="525"/>
                  </a:lnTo>
                  <a:lnTo>
                    <a:pt x="318" y="524"/>
                  </a:lnTo>
                  <a:lnTo>
                    <a:pt x="329" y="523"/>
                  </a:lnTo>
                  <a:lnTo>
                    <a:pt x="350" y="520"/>
                  </a:lnTo>
                  <a:lnTo>
                    <a:pt x="370" y="515"/>
                  </a:lnTo>
                  <a:lnTo>
                    <a:pt x="392" y="506"/>
                  </a:lnTo>
                  <a:lnTo>
                    <a:pt x="413" y="497"/>
                  </a:lnTo>
                  <a:lnTo>
                    <a:pt x="434" y="485"/>
                  </a:lnTo>
                  <a:lnTo>
                    <a:pt x="455" y="470"/>
                  </a:lnTo>
                  <a:lnTo>
                    <a:pt x="464" y="464"/>
                  </a:lnTo>
                  <a:lnTo>
                    <a:pt x="383" y="351"/>
                  </a:lnTo>
                  <a:lnTo>
                    <a:pt x="276" y="430"/>
                  </a:lnTo>
                  <a:lnTo>
                    <a:pt x="220" y="353"/>
                  </a:lnTo>
                  <a:lnTo>
                    <a:pt x="410" y="216"/>
                  </a:lnTo>
                  <a:lnTo>
                    <a:pt x="460" y="286"/>
                  </a:lnTo>
                  <a:lnTo>
                    <a:pt x="543" y="400"/>
                  </a:lnTo>
                  <a:lnTo>
                    <a:pt x="598" y="477"/>
                  </a:lnTo>
                  <a:lnTo>
                    <a:pt x="510" y="541"/>
                  </a:lnTo>
                  <a:lnTo>
                    <a:pt x="494" y="553"/>
                  </a:lnTo>
                  <a:lnTo>
                    <a:pt x="478" y="563"/>
                  </a:lnTo>
                  <a:lnTo>
                    <a:pt x="462" y="572"/>
                  </a:lnTo>
                  <a:lnTo>
                    <a:pt x="446" y="581"/>
                  </a:lnTo>
                  <a:lnTo>
                    <a:pt x="430" y="589"/>
                  </a:lnTo>
                  <a:lnTo>
                    <a:pt x="414" y="596"/>
                  </a:lnTo>
                  <a:lnTo>
                    <a:pt x="398" y="602"/>
                  </a:lnTo>
                  <a:lnTo>
                    <a:pt x="382" y="607"/>
                  </a:lnTo>
                  <a:lnTo>
                    <a:pt x="366" y="613"/>
                  </a:lnTo>
                  <a:lnTo>
                    <a:pt x="350" y="616"/>
                  </a:lnTo>
                  <a:lnTo>
                    <a:pt x="334" y="619"/>
                  </a:lnTo>
                  <a:lnTo>
                    <a:pt x="319" y="621"/>
                  </a:lnTo>
                  <a:lnTo>
                    <a:pt x="303" y="623"/>
                  </a:lnTo>
                  <a:lnTo>
                    <a:pt x="289" y="623"/>
                  </a:lnTo>
                  <a:lnTo>
                    <a:pt x="274" y="623"/>
                  </a:lnTo>
                  <a:lnTo>
                    <a:pt x="259" y="622"/>
                  </a:lnTo>
                  <a:lnTo>
                    <a:pt x="244" y="621"/>
                  </a:lnTo>
                  <a:lnTo>
                    <a:pt x="229" y="619"/>
                  </a:lnTo>
                  <a:lnTo>
                    <a:pt x="215" y="616"/>
                  </a:lnTo>
                  <a:lnTo>
                    <a:pt x="200" y="612"/>
                  </a:lnTo>
                  <a:lnTo>
                    <a:pt x="186" y="607"/>
                  </a:lnTo>
                  <a:lnTo>
                    <a:pt x="174" y="602"/>
                  </a:lnTo>
                  <a:lnTo>
                    <a:pt x="160" y="596"/>
                  </a:lnTo>
                  <a:lnTo>
                    <a:pt x="147" y="589"/>
                  </a:lnTo>
                  <a:lnTo>
                    <a:pt x="134" y="582"/>
                  </a:lnTo>
                  <a:lnTo>
                    <a:pt x="122" y="573"/>
                  </a:lnTo>
                  <a:lnTo>
                    <a:pt x="110" y="565"/>
                  </a:lnTo>
                  <a:lnTo>
                    <a:pt x="98" y="554"/>
                  </a:lnTo>
                  <a:lnTo>
                    <a:pt x="87" y="545"/>
                  </a:lnTo>
                  <a:lnTo>
                    <a:pt x="76" y="533"/>
                  </a:lnTo>
                  <a:lnTo>
                    <a:pt x="65" y="521"/>
                  </a:lnTo>
                  <a:lnTo>
                    <a:pt x="55" y="509"/>
                  </a:lnTo>
                  <a:lnTo>
                    <a:pt x="46" y="496"/>
                  </a:lnTo>
                  <a:lnTo>
                    <a:pt x="38" y="482"/>
                  </a:lnTo>
                  <a:lnTo>
                    <a:pt x="30" y="468"/>
                  </a:lnTo>
                  <a:lnTo>
                    <a:pt x="24" y="454"/>
                  </a:lnTo>
                  <a:lnTo>
                    <a:pt x="18" y="439"/>
                  </a:lnTo>
                  <a:lnTo>
                    <a:pt x="13" y="425"/>
                  </a:lnTo>
                  <a:lnTo>
                    <a:pt x="10" y="411"/>
                  </a:lnTo>
                  <a:lnTo>
                    <a:pt x="6" y="397"/>
                  </a:lnTo>
                  <a:lnTo>
                    <a:pt x="4" y="382"/>
                  </a:lnTo>
                  <a:lnTo>
                    <a:pt x="1" y="367"/>
                  </a:lnTo>
                  <a:lnTo>
                    <a:pt x="0" y="353"/>
                  </a:lnTo>
                  <a:lnTo>
                    <a:pt x="0" y="338"/>
                  </a:lnTo>
                  <a:lnTo>
                    <a:pt x="1" y="323"/>
                  </a:lnTo>
                  <a:lnTo>
                    <a:pt x="3" y="308"/>
                  </a:lnTo>
                  <a:lnTo>
                    <a:pt x="5" y="294"/>
                  </a:lnTo>
                  <a:lnTo>
                    <a:pt x="8" y="280"/>
                  </a:lnTo>
                  <a:lnTo>
                    <a:pt x="12" y="265"/>
                  </a:lnTo>
                  <a:lnTo>
                    <a:pt x="16" y="250"/>
                  </a:lnTo>
                  <a:lnTo>
                    <a:pt x="22" y="236"/>
                  </a:lnTo>
                  <a:lnTo>
                    <a:pt x="28" y="221"/>
                  </a:lnTo>
                  <a:lnTo>
                    <a:pt x="34" y="207"/>
                  </a:lnTo>
                  <a:lnTo>
                    <a:pt x="43" y="194"/>
                  </a:lnTo>
                  <a:lnTo>
                    <a:pt x="51" y="180"/>
                  </a:lnTo>
                  <a:lnTo>
                    <a:pt x="60" y="166"/>
                  </a:lnTo>
                  <a:lnTo>
                    <a:pt x="71" y="152"/>
                  </a:lnTo>
                  <a:lnTo>
                    <a:pt x="81" y="139"/>
                  </a:lnTo>
                  <a:lnTo>
                    <a:pt x="93" y="125"/>
                  </a:lnTo>
                  <a:lnTo>
                    <a:pt x="106" y="113"/>
                  </a:lnTo>
                  <a:lnTo>
                    <a:pt x="118" y="101"/>
                  </a:lnTo>
                  <a:lnTo>
                    <a:pt x="132" y="88"/>
                  </a:lnTo>
                  <a:lnTo>
                    <a:pt x="147" y="77"/>
                  </a:lnTo>
                  <a:lnTo>
                    <a:pt x="163" y="6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1" name="Freeform 236"/>
            <p:cNvSpPr>
              <a:spLocks noEditPoints="1"/>
            </p:cNvSpPr>
            <p:nvPr userDrawn="1"/>
          </p:nvSpPr>
          <p:spPr bwMode="auto">
            <a:xfrm>
              <a:off x="5515" y="3343"/>
              <a:ext cx="65" cy="65"/>
            </a:xfrm>
            <a:custGeom>
              <a:avLst/>
              <a:gdLst>
                <a:gd name="T0" fmla="*/ 175 w 646"/>
                <a:gd name="T1" fmla="*/ 205 h 658"/>
                <a:gd name="T2" fmla="*/ 142 w 646"/>
                <a:gd name="T3" fmla="*/ 233 h 658"/>
                <a:gd name="T4" fmla="*/ 121 w 646"/>
                <a:gd name="T5" fmla="*/ 262 h 658"/>
                <a:gd name="T6" fmla="*/ 110 w 646"/>
                <a:gd name="T7" fmla="*/ 290 h 658"/>
                <a:gd name="T8" fmla="*/ 112 w 646"/>
                <a:gd name="T9" fmla="*/ 317 h 658"/>
                <a:gd name="T10" fmla="*/ 126 w 646"/>
                <a:gd name="T11" fmla="*/ 345 h 658"/>
                <a:gd name="T12" fmla="*/ 145 w 646"/>
                <a:gd name="T13" fmla="*/ 363 h 658"/>
                <a:gd name="T14" fmla="*/ 170 w 646"/>
                <a:gd name="T15" fmla="*/ 373 h 658"/>
                <a:gd name="T16" fmla="*/ 198 w 646"/>
                <a:gd name="T17" fmla="*/ 373 h 658"/>
                <a:gd name="T18" fmla="*/ 232 w 646"/>
                <a:gd name="T19" fmla="*/ 363 h 658"/>
                <a:gd name="T20" fmla="*/ 272 w 646"/>
                <a:gd name="T21" fmla="*/ 342 h 658"/>
                <a:gd name="T22" fmla="*/ 260 w 646"/>
                <a:gd name="T23" fmla="*/ 142 h 658"/>
                <a:gd name="T24" fmla="*/ 323 w 646"/>
                <a:gd name="T25" fmla="*/ 421 h 658"/>
                <a:gd name="T26" fmla="*/ 299 w 646"/>
                <a:gd name="T27" fmla="*/ 446 h 658"/>
                <a:gd name="T28" fmla="*/ 285 w 646"/>
                <a:gd name="T29" fmla="*/ 472 h 658"/>
                <a:gd name="T30" fmla="*/ 280 w 646"/>
                <a:gd name="T31" fmla="*/ 495 h 658"/>
                <a:gd name="T32" fmla="*/ 285 w 646"/>
                <a:gd name="T33" fmla="*/ 517 h 658"/>
                <a:gd name="T34" fmla="*/ 298 w 646"/>
                <a:gd name="T35" fmla="*/ 539 h 658"/>
                <a:gd name="T36" fmla="*/ 319 w 646"/>
                <a:gd name="T37" fmla="*/ 555 h 658"/>
                <a:gd name="T38" fmla="*/ 342 w 646"/>
                <a:gd name="T39" fmla="*/ 560 h 658"/>
                <a:gd name="T40" fmla="*/ 369 w 646"/>
                <a:gd name="T41" fmla="*/ 556 h 658"/>
                <a:gd name="T42" fmla="*/ 399 w 646"/>
                <a:gd name="T43" fmla="*/ 543 h 658"/>
                <a:gd name="T44" fmla="*/ 434 w 646"/>
                <a:gd name="T45" fmla="*/ 521 h 658"/>
                <a:gd name="T46" fmla="*/ 345 w 646"/>
                <a:gd name="T47" fmla="*/ 402 h 658"/>
                <a:gd name="T48" fmla="*/ 444 w 646"/>
                <a:gd name="T49" fmla="*/ 622 h 658"/>
                <a:gd name="T50" fmla="*/ 379 w 646"/>
                <a:gd name="T51" fmla="*/ 649 h 658"/>
                <a:gd name="T52" fmla="*/ 320 w 646"/>
                <a:gd name="T53" fmla="*/ 658 h 658"/>
                <a:gd name="T54" fmla="*/ 272 w 646"/>
                <a:gd name="T55" fmla="*/ 652 h 658"/>
                <a:gd name="T56" fmla="*/ 242 w 646"/>
                <a:gd name="T57" fmla="*/ 640 h 658"/>
                <a:gd name="T58" fmla="*/ 222 w 646"/>
                <a:gd name="T59" fmla="*/ 625 h 658"/>
                <a:gd name="T60" fmla="*/ 204 w 646"/>
                <a:gd name="T61" fmla="*/ 605 h 658"/>
                <a:gd name="T62" fmla="*/ 190 w 646"/>
                <a:gd name="T63" fmla="*/ 580 h 658"/>
                <a:gd name="T64" fmla="*/ 182 w 646"/>
                <a:gd name="T65" fmla="*/ 554 h 658"/>
                <a:gd name="T66" fmla="*/ 182 w 646"/>
                <a:gd name="T67" fmla="*/ 525 h 658"/>
                <a:gd name="T68" fmla="*/ 187 w 646"/>
                <a:gd name="T69" fmla="*/ 497 h 658"/>
                <a:gd name="T70" fmla="*/ 181 w 646"/>
                <a:gd name="T71" fmla="*/ 462 h 658"/>
                <a:gd name="T72" fmla="*/ 137 w 646"/>
                <a:gd name="T73" fmla="*/ 464 h 658"/>
                <a:gd name="T74" fmla="*/ 103 w 646"/>
                <a:gd name="T75" fmla="*/ 458 h 658"/>
                <a:gd name="T76" fmla="*/ 71 w 646"/>
                <a:gd name="T77" fmla="*/ 445 h 658"/>
                <a:gd name="T78" fmla="*/ 41 w 646"/>
                <a:gd name="T79" fmla="*/ 425 h 658"/>
                <a:gd name="T80" fmla="*/ 25 w 646"/>
                <a:gd name="T81" fmla="*/ 408 h 658"/>
                <a:gd name="T82" fmla="*/ 9 w 646"/>
                <a:gd name="T83" fmla="*/ 381 h 658"/>
                <a:gd name="T84" fmla="*/ 0 w 646"/>
                <a:gd name="T85" fmla="*/ 333 h 658"/>
                <a:gd name="T86" fmla="*/ 5 w 646"/>
                <a:gd name="T87" fmla="*/ 287 h 658"/>
                <a:gd name="T88" fmla="*/ 17 w 646"/>
                <a:gd name="T89" fmla="*/ 251 h 658"/>
                <a:gd name="T90" fmla="*/ 38 w 646"/>
                <a:gd name="T91" fmla="*/ 213 h 658"/>
                <a:gd name="T92" fmla="*/ 88 w 646"/>
                <a:gd name="T93" fmla="*/ 158 h 658"/>
                <a:gd name="T94" fmla="*/ 299 w 646"/>
                <a:gd name="T9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6" h="658">
                  <a:moveTo>
                    <a:pt x="260" y="142"/>
                  </a:moveTo>
                  <a:lnTo>
                    <a:pt x="188" y="194"/>
                  </a:lnTo>
                  <a:lnTo>
                    <a:pt x="175" y="205"/>
                  </a:lnTo>
                  <a:lnTo>
                    <a:pt x="162" y="214"/>
                  </a:lnTo>
                  <a:lnTo>
                    <a:pt x="152" y="224"/>
                  </a:lnTo>
                  <a:lnTo>
                    <a:pt x="142" y="233"/>
                  </a:lnTo>
                  <a:lnTo>
                    <a:pt x="134" y="243"/>
                  </a:lnTo>
                  <a:lnTo>
                    <a:pt x="127" y="252"/>
                  </a:lnTo>
                  <a:lnTo>
                    <a:pt x="121" y="262"/>
                  </a:lnTo>
                  <a:lnTo>
                    <a:pt x="117" y="271"/>
                  </a:lnTo>
                  <a:lnTo>
                    <a:pt x="112" y="280"/>
                  </a:lnTo>
                  <a:lnTo>
                    <a:pt x="110" y="290"/>
                  </a:lnTo>
                  <a:lnTo>
                    <a:pt x="110" y="298"/>
                  </a:lnTo>
                  <a:lnTo>
                    <a:pt x="110" y="308"/>
                  </a:lnTo>
                  <a:lnTo>
                    <a:pt x="112" y="317"/>
                  </a:lnTo>
                  <a:lnTo>
                    <a:pt x="115" y="326"/>
                  </a:lnTo>
                  <a:lnTo>
                    <a:pt x="120" y="335"/>
                  </a:lnTo>
                  <a:lnTo>
                    <a:pt x="126" y="345"/>
                  </a:lnTo>
                  <a:lnTo>
                    <a:pt x="132" y="352"/>
                  </a:lnTo>
                  <a:lnTo>
                    <a:pt x="139" y="358"/>
                  </a:lnTo>
                  <a:lnTo>
                    <a:pt x="145" y="363"/>
                  </a:lnTo>
                  <a:lnTo>
                    <a:pt x="153" y="367"/>
                  </a:lnTo>
                  <a:lnTo>
                    <a:pt x="161" y="371"/>
                  </a:lnTo>
                  <a:lnTo>
                    <a:pt x="170" y="373"/>
                  </a:lnTo>
                  <a:lnTo>
                    <a:pt x="179" y="374"/>
                  </a:lnTo>
                  <a:lnTo>
                    <a:pt x="189" y="374"/>
                  </a:lnTo>
                  <a:lnTo>
                    <a:pt x="198" y="373"/>
                  </a:lnTo>
                  <a:lnTo>
                    <a:pt x="210" y="371"/>
                  </a:lnTo>
                  <a:lnTo>
                    <a:pt x="221" y="367"/>
                  </a:lnTo>
                  <a:lnTo>
                    <a:pt x="232" y="363"/>
                  </a:lnTo>
                  <a:lnTo>
                    <a:pt x="245" y="357"/>
                  </a:lnTo>
                  <a:lnTo>
                    <a:pt x="258" y="350"/>
                  </a:lnTo>
                  <a:lnTo>
                    <a:pt x="272" y="342"/>
                  </a:lnTo>
                  <a:lnTo>
                    <a:pt x="286" y="332"/>
                  </a:lnTo>
                  <a:lnTo>
                    <a:pt x="360" y="278"/>
                  </a:lnTo>
                  <a:lnTo>
                    <a:pt x="260" y="142"/>
                  </a:lnTo>
                  <a:close/>
                  <a:moveTo>
                    <a:pt x="345" y="402"/>
                  </a:moveTo>
                  <a:lnTo>
                    <a:pt x="333" y="411"/>
                  </a:lnTo>
                  <a:lnTo>
                    <a:pt x="323" y="421"/>
                  </a:lnTo>
                  <a:lnTo>
                    <a:pt x="314" y="429"/>
                  </a:lnTo>
                  <a:lnTo>
                    <a:pt x="306" y="438"/>
                  </a:lnTo>
                  <a:lnTo>
                    <a:pt x="299" y="446"/>
                  </a:lnTo>
                  <a:lnTo>
                    <a:pt x="293" y="455"/>
                  </a:lnTo>
                  <a:lnTo>
                    <a:pt x="289" y="463"/>
                  </a:lnTo>
                  <a:lnTo>
                    <a:pt x="285" y="472"/>
                  </a:lnTo>
                  <a:lnTo>
                    <a:pt x="282" y="480"/>
                  </a:lnTo>
                  <a:lnTo>
                    <a:pt x="280" y="488"/>
                  </a:lnTo>
                  <a:lnTo>
                    <a:pt x="280" y="495"/>
                  </a:lnTo>
                  <a:lnTo>
                    <a:pt x="280" y="504"/>
                  </a:lnTo>
                  <a:lnTo>
                    <a:pt x="282" y="510"/>
                  </a:lnTo>
                  <a:lnTo>
                    <a:pt x="285" y="517"/>
                  </a:lnTo>
                  <a:lnTo>
                    <a:pt x="288" y="525"/>
                  </a:lnTo>
                  <a:lnTo>
                    <a:pt x="292" y="531"/>
                  </a:lnTo>
                  <a:lnTo>
                    <a:pt x="298" y="539"/>
                  </a:lnTo>
                  <a:lnTo>
                    <a:pt x="305" y="545"/>
                  </a:lnTo>
                  <a:lnTo>
                    <a:pt x="311" y="550"/>
                  </a:lnTo>
                  <a:lnTo>
                    <a:pt x="319" y="555"/>
                  </a:lnTo>
                  <a:lnTo>
                    <a:pt x="326" y="557"/>
                  </a:lnTo>
                  <a:lnTo>
                    <a:pt x="333" y="559"/>
                  </a:lnTo>
                  <a:lnTo>
                    <a:pt x="342" y="560"/>
                  </a:lnTo>
                  <a:lnTo>
                    <a:pt x="350" y="560"/>
                  </a:lnTo>
                  <a:lnTo>
                    <a:pt x="360" y="558"/>
                  </a:lnTo>
                  <a:lnTo>
                    <a:pt x="369" y="556"/>
                  </a:lnTo>
                  <a:lnTo>
                    <a:pt x="379" y="552"/>
                  </a:lnTo>
                  <a:lnTo>
                    <a:pt x="389" y="548"/>
                  </a:lnTo>
                  <a:lnTo>
                    <a:pt x="399" y="543"/>
                  </a:lnTo>
                  <a:lnTo>
                    <a:pt x="411" y="536"/>
                  </a:lnTo>
                  <a:lnTo>
                    <a:pt x="422" y="529"/>
                  </a:lnTo>
                  <a:lnTo>
                    <a:pt x="434" y="521"/>
                  </a:lnTo>
                  <a:lnTo>
                    <a:pt x="500" y="473"/>
                  </a:lnTo>
                  <a:lnTo>
                    <a:pt x="413" y="352"/>
                  </a:lnTo>
                  <a:lnTo>
                    <a:pt x="345" y="402"/>
                  </a:lnTo>
                  <a:close/>
                  <a:moveTo>
                    <a:pt x="491" y="590"/>
                  </a:moveTo>
                  <a:lnTo>
                    <a:pt x="466" y="607"/>
                  </a:lnTo>
                  <a:lnTo>
                    <a:pt x="444" y="622"/>
                  </a:lnTo>
                  <a:lnTo>
                    <a:pt x="422" y="633"/>
                  </a:lnTo>
                  <a:lnTo>
                    <a:pt x="400" y="643"/>
                  </a:lnTo>
                  <a:lnTo>
                    <a:pt x="379" y="649"/>
                  </a:lnTo>
                  <a:lnTo>
                    <a:pt x="359" y="655"/>
                  </a:lnTo>
                  <a:lnTo>
                    <a:pt x="340" y="658"/>
                  </a:lnTo>
                  <a:lnTo>
                    <a:pt x="320" y="658"/>
                  </a:lnTo>
                  <a:lnTo>
                    <a:pt x="304" y="658"/>
                  </a:lnTo>
                  <a:lnTo>
                    <a:pt x="288" y="656"/>
                  </a:lnTo>
                  <a:lnTo>
                    <a:pt x="272" y="652"/>
                  </a:lnTo>
                  <a:lnTo>
                    <a:pt x="257" y="647"/>
                  </a:lnTo>
                  <a:lnTo>
                    <a:pt x="249" y="643"/>
                  </a:lnTo>
                  <a:lnTo>
                    <a:pt x="242" y="640"/>
                  </a:lnTo>
                  <a:lnTo>
                    <a:pt x="235" y="635"/>
                  </a:lnTo>
                  <a:lnTo>
                    <a:pt x="228" y="630"/>
                  </a:lnTo>
                  <a:lnTo>
                    <a:pt x="222" y="625"/>
                  </a:lnTo>
                  <a:lnTo>
                    <a:pt x="215" y="618"/>
                  </a:lnTo>
                  <a:lnTo>
                    <a:pt x="209" y="612"/>
                  </a:lnTo>
                  <a:lnTo>
                    <a:pt x="204" y="605"/>
                  </a:lnTo>
                  <a:lnTo>
                    <a:pt x="198" y="596"/>
                  </a:lnTo>
                  <a:lnTo>
                    <a:pt x="193" y="589"/>
                  </a:lnTo>
                  <a:lnTo>
                    <a:pt x="190" y="580"/>
                  </a:lnTo>
                  <a:lnTo>
                    <a:pt x="187" y="571"/>
                  </a:lnTo>
                  <a:lnTo>
                    <a:pt x="185" y="562"/>
                  </a:lnTo>
                  <a:lnTo>
                    <a:pt x="182" y="554"/>
                  </a:lnTo>
                  <a:lnTo>
                    <a:pt x="182" y="544"/>
                  </a:lnTo>
                  <a:lnTo>
                    <a:pt x="181" y="534"/>
                  </a:lnTo>
                  <a:lnTo>
                    <a:pt x="182" y="525"/>
                  </a:lnTo>
                  <a:lnTo>
                    <a:pt x="184" y="515"/>
                  </a:lnTo>
                  <a:lnTo>
                    <a:pt x="185" y="507"/>
                  </a:lnTo>
                  <a:lnTo>
                    <a:pt x="187" y="497"/>
                  </a:lnTo>
                  <a:lnTo>
                    <a:pt x="193" y="478"/>
                  </a:lnTo>
                  <a:lnTo>
                    <a:pt x="202" y="459"/>
                  </a:lnTo>
                  <a:lnTo>
                    <a:pt x="181" y="462"/>
                  </a:lnTo>
                  <a:lnTo>
                    <a:pt x="159" y="464"/>
                  </a:lnTo>
                  <a:lnTo>
                    <a:pt x="147" y="464"/>
                  </a:lnTo>
                  <a:lnTo>
                    <a:pt x="137" y="464"/>
                  </a:lnTo>
                  <a:lnTo>
                    <a:pt x="125" y="463"/>
                  </a:lnTo>
                  <a:lnTo>
                    <a:pt x="114" y="461"/>
                  </a:lnTo>
                  <a:lnTo>
                    <a:pt x="103" y="458"/>
                  </a:lnTo>
                  <a:lnTo>
                    <a:pt x="92" y="455"/>
                  </a:lnTo>
                  <a:lnTo>
                    <a:pt x="80" y="450"/>
                  </a:lnTo>
                  <a:lnTo>
                    <a:pt x="71" y="445"/>
                  </a:lnTo>
                  <a:lnTo>
                    <a:pt x="60" y="440"/>
                  </a:lnTo>
                  <a:lnTo>
                    <a:pt x="51" y="432"/>
                  </a:lnTo>
                  <a:lnTo>
                    <a:pt x="41" y="425"/>
                  </a:lnTo>
                  <a:lnTo>
                    <a:pt x="31" y="415"/>
                  </a:lnTo>
                  <a:lnTo>
                    <a:pt x="28" y="412"/>
                  </a:lnTo>
                  <a:lnTo>
                    <a:pt x="25" y="408"/>
                  </a:lnTo>
                  <a:lnTo>
                    <a:pt x="22" y="404"/>
                  </a:lnTo>
                  <a:lnTo>
                    <a:pt x="17" y="396"/>
                  </a:lnTo>
                  <a:lnTo>
                    <a:pt x="9" y="381"/>
                  </a:lnTo>
                  <a:lnTo>
                    <a:pt x="4" y="365"/>
                  </a:lnTo>
                  <a:lnTo>
                    <a:pt x="1" y="349"/>
                  </a:lnTo>
                  <a:lnTo>
                    <a:pt x="0" y="333"/>
                  </a:lnTo>
                  <a:lnTo>
                    <a:pt x="0" y="317"/>
                  </a:lnTo>
                  <a:lnTo>
                    <a:pt x="2" y="301"/>
                  </a:lnTo>
                  <a:lnTo>
                    <a:pt x="5" y="287"/>
                  </a:lnTo>
                  <a:lnTo>
                    <a:pt x="9" y="272"/>
                  </a:lnTo>
                  <a:lnTo>
                    <a:pt x="12" y="262"/>
                  </a:lnTo>
                  <a:lnTo>
                    <a:pt x="17" y="251"/>
                  </a:lnTo>
                  <a:lnTo>
                    <a:pt x="21" y="242"/>
                  </a:lnTo>
                  <a:lnTo>
                    <a:pt x="26" y="232"/>
                  </a:lnTo>
                  <a:lnTo>
                    <a:pt x="38" y="213"/>
                  </a:lnTo>
                  <a:lnTo>
                    <a:pt x="52" y="195"/>
                  </a:lnTo>
                  <a:lnTo>
                    <a:pt x="69" y="176"/>
                  </a:lnTo>
                  <a:lnTo>
                    <a:pt x="88" y="158"/>
                  </a:lnTo>
                  <a:lnTo>
                    <a:pt x="110" y="139"/>
                  </a:lnTo>
                  <a:lnTo>
                    <a:pt x="135" y="119"/>
                  </a:lnTo>
                  <a:lnTo>
                    <a:pt x="299" y="0"/>
                  </a:lnTo>
                  <a:lnTo>
                    <a:pt x="646" y="477"/>
                  </a:lnTo>
                  <a:lnTo>
                    <a:pt x="491" y="590"/>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2" name="Freeform 237"/>
            <p:cNvSpPr>
              <a:spLocks/>
            </p:cNvSpPr>
            <p:nvPr userDrawn="1"/>
          </p:nvSpPr>
          <p:spPr bwMode="auto">
            <a:xfrm>
              <a:off x="5468" y="3385"/>
              <a:ext cx="60" cy="63"/>
            </a:xfrm>
            <a:custGeom>
              <a:avLst/>
              <a:gdLst>
                <a:gd name="T0" fmla="*/ 347 w 598"/>
                <a:gd name="T1" fmla="*/ 623 h 623"/>
                <a:gd name="T2" fmla="*/ 384 w 598"/>
                <a:gd name="T3" fmla="*/ 485 h 623"/>
                <a:gd name="T4" fmla="*/ 422 w 598"/>
                <a:gd name="T5" fmla="*/ 453 h 623"/>
                <a:gd name="T6" fmla="*/ 452 w 598"/>
                <a:gd name="T7" fmla="*/ 418 h 623"/>
                <a:gd name="T8" fmla="*/ 475 w 598"/>
                <a:gd name="T9" fmla="*/ 382 h 623"/>
                <a:gd name="T10" fmla="*/ 482 w 598"/>
                <a:gd name="T11" fmla="*/ 363 h 623"/>
                <a:gd name="T12" fmla="*/ 487 w 598"/>
                <a:gd name="T13" fmla="*/ 343 h 623"/>
                <a:gd name="T14" fmla="*/ 490 w 598"/>
                <a:gd name="T15" fmla="*/ 323 h 623"/>
                <a:gd name="T16" fmla="*/ 492 w 598"/>
                <a:gd name="T17" fmla="*/ 303 h 623"/>
                <a:gd name="T18" fmla="*/ 490 w 598"/>
                <a:gd name="T19" fmla="*/ 284 h 623"/>
                <a:gd name="T20" fmla="*/ 487 w 598"/>
                <a:gd name="T21" fmla="*/ 264 h 623"/>
                <a:gd name="T22" fmla="*/ 482 w 598"/>
                <a:gd name="T23" fmla="*/ 243 h 623"/>
                <a:gd name="T24" fmla="*/ 473 w 598"/>
                <a:gd name="T25" fmla="*/ 222 h 623"/>
                <a:gd name="T26" fmla="*/ 451 w 598"/>
                <a:gd name="T27" fmla="*/ 183 h 623"/>
                <a:gd name="T28" fmla="*/ 420 w 598"/>
                <a:gd name="T29" fmla="*/ 149 h 623"/>
                <a:gd name="T30" fmla="*/ 403 w 598"/>
                <a:gd name="T31" fmla="*/ 135 h 623"/>
                <a:gd name="T32" fmla="*/ 385 w 598"/>
                <a:gd name="T33" fmla="*/ 123 h 623"/>
                <a:gd name="T34" fmla="*/ 367 w 598"/>
                <a:gd name="T35" fmla="*/ 115 h 623"/>
                <a:gd name="T36" fmla="*/ 349 w 598"/>
                <a:gd name="T37" fmla="*/ 107 h 623"/>
                <a:gd name="T38" fmla="*/ 330 w 598"/>
                <a:gd name="T39" fmla="*/ 102 h 623"/>
                <a:gd name="T40" fmla="*/ 310 w 598"/>
                <a:gd name="T41" fmla="*/ 99 h 623"/>
                <a:gd name="T42" fmla="*/ 290 w 598"/>
                <a:gd name="T43" fmla="*/ 98 h 623"/>
                <a:gd name="T44" fmla="*/ 269 w 598"/>
                <a:gd name="T45" fmla="*/ 100 h 623"/>
                <a:gd name="T46" fmla="*/ 228 w 598"/>
                <a:gd name="T47" fmla="*/ 108 h 623"/>
                <a:gd name="T48" fmla="*/ 185 w 598"/>
                <a:gd name="T49" fmla="*/ 126 h 623"/>
                <a:gd name="T50" fmla="*/ 143 w 598"/>
                <a:gd name="T51" fmla="*/ 153 h 623"/>
                <a:gd name="T52" fmla="*/ 215 w 598"/>
                <a:gd name="T53" fmla="*/ 272 h 623"/>
                <a:gd name="T54" fmla="*/ 378 w 598"/>
                <a:gd name="T55" fmla="*/ 270 h 623"/>
                <a:gd name="T56" fmla="*/ 139 w 598"/>
                <a:gd name="T57" fmla="*/ 337 h 623"/>
                <a:gd name="T58" fmla="*/ 0 w 598"/>
                <a:gd name="T59" fmla="*/ 147 h 623"/>
                <a:gd name="T60" fmla="*/ 105 w 598"/>
                <a:gd name="T61" fmla="*/ 70 h 623"/>
                <a:gd name="T62" fmla="*/ 136 w 598"/>
                <a:gd name="T63" fmla="*/ 51 h 623"/>
                <a:gd name="T64" fmla="*/ 168 w 598"/>
                <a:gd name="T65" fmla="*/ 34 h 623"/>
                <a:gd name="T66" fmla="*/ 200 w 598"/>
                <a:gd name="T67" fmla="*/ 21 h 623"/>
                <a:gd name="T68" fmla="*/ 232 w 598"/>
                <a:gd name="T69" fmla="*/ 10 h 623"/>
                <a:gd name="T70" fmla="*/ 264 w 598"/>
                <a:gd name="T71" fmla="*/ 4 h 623"/>
                <a:gd name="T72" fmla="*/ 295 w 598"/>
                <a:gd name="T73" fmla="*/ 0 h 623"/>
                <a:gd name="T74" fmla="*/ 325 w 598"/>
                <a:gd name="T75" fmla="*/ 0 h 623"/>
                <a:gd name="T76" fmla="*/ 354 w 598"/>
                <a:gd name="T77" fmla="*/ 2 h 623"/>
                <a:gd name="T78" fmla="*/ 384 w 598"/>
                <a:gd name="T79" fmla="*/ 7 h 623"/>
                <a:gd name="T80" fmla="*/ 412 w 598"/>
                <a:gd name="T81" fmla="*/ 16 h 623"/>
                <a:gd name="T82" fmla="*/ 438 w 598"/>
                <a:gd name="T83" fmla="*/ 28 h 623"/>
                <a:gd name="T84" fmla="*/ 464 w 598"/>
                <a:gd name="T85" fmla="*/ 41 h 623"/>
                <a:gd name="T86" fmla="*/ 488 w 598"/>
                <a:gd name="T87" fmla="*/ 59 h 623"/>
                <a:gd name="T88" fmla="*/ 512 w 598"/>
                <a:gd name="T89" fmla="*/ 79 h 623"/>
                <a:gd name="T90" fmla="*/ 533 w 598"/>
                <a:gd name="T91" fmla="*/ 102 h 623"/>
                <a:gd name="T92" fmla="*/ 552 w 598"/>
                <a:gd name="T93" fmla="*/ 128 h 623"/>
                <a:gd name="T94" fmla="*/ 568 w 598"/>
                <a:gd name="T95" fmla="*/ 155 h 623"/>
                <a:gd name="T96" fmla="*/ 580 w 598"/>
                <a:gd name="T97" fmla="*/ 184 h 623"/>
                <a:gd name="T98" fmla="*/ 589 w 598"/>
                <a:gd name="T99" fmla="*/ 213 h 623"/>
                <a:gd name="T100" fmla="*/ 595 w 598"/>
                <a:gd name="T101" fmla="*/ 241 h 623"/>
                <a:gd name="T102" fmla="*/ 598 w 598"/>
                <a:gd name="T103" fmla="*/ 270 h 623"/>
                <a:gd name="T104" fmla="*/ 597 w 598"/>
                <a:gd name="T105" fmla="*/ 300 h 623"/>
                <a:gd name="T106" fmla="*/ 594 w 598"/>
                <a:gd name="T107" fmla="*/ 330 h 623"/>
                <a:gd name="T108" fmla="*/ 586 w 598"/>
                <a:gd name="T109" fmla="*/ 358 h 623"/>
                <a:gd name="T110" fmla="*/ 577 w 598"/>
                <a:gd name="T111" fmla="*/ 387 h 623"/>
                <a:gd name="T112" fmla="*/ 564 w 598"/>
                <a:gd name="T113" fmla="*/ 416 h 623"/>
                <a:gd name="T114" fmla="*/ 548 w 598"/>
                <a:gd name="T115" fmla="*/ 443 h 623"/>
                <a:gd name="T116" fmla="*/ 528 w 598"/>
                <a:gd name="T117" fmla="*/ 471 h 623"/>
                <a:gd name="T118" fmla="*/ 505 w 598"/>
                <a:gd name="T119" fmla="*/ 498 h 623"/>
                <a:gd name="T120" fmla="*/ 480 w 598"/>
                <a:gd name="T121" fmla="*/ 523 h 623"/>
                <a:gd name="T122" fmla="*/ 451 w 598"/>
                <a:gd name="T123" fmla="*/ 54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623">
                  <a:moveTo>
                    <a:pt x="435" y="559"/>
                  </a:moveTo>
                  <a:lnTo>
                    <a:pt x="347" y="623"/>
                  </a:lnTo>
                  <a:lnTo>
                    <a:pt x="294" y="551"/>
                  </a:lnTo>
                  <a:lnTo>
                    <a:pt x="384" y="485"/>
                  </a:lnTo>
                  <a:lnTo>
                    <a:pt x="404" y="469"/>
                  </a:lnTo>
                  <a:lnTo>
                    <a:pt x="422" y="453"/>
                  </a:lnTo>
                  <a:lnTo>
                    <a:pt x="438" y="436"/>
                  </a:lnTo>
                  <a:lnTo>
                    <a:pt x="452" y="418"/>
                  </a:lnTo>
                  <a:lnTo>
                    <a:pt x="465" y="400"/>
                  </a:lnTo>
                  <a:lnTo>
                    <a:pt x="475" y="382"/>
                  </a:lnTo>
                  <a:lnTo>
                    <a:pt x="479" y="372"/>
                  </a:lnTo>
                  <a:lnTo>
                    <a:pt x="482" y="363"/>
                  </a:lnTo>
                  <a:lnTo>
                    <a:pt x="485" y="353"/>
                  </a:lnTo>
                  <a:lnTo>
                    <a:pt x="487" y="343"/>
                  </a:lnTo>
                  <a:lnTo>
                    <a:pt x="489" y="333"/>
                  </a:lnTo>
                  <a:lnTo>
                    <a:pt x="490" y="323"/>
                  </a:lnTo>
                  <a:lnTo>
                    <a:pt x="492" y="314"/>
                  </a:lnTo>
                  <a:lnTo>
                    <a:pt x="492" y="303"/>
                  </a:lnTo>
                  <a:lnTo>
                    <a:pt x="492" y="293"/>
                  </a:lnTo>
                  <a:lnTo>
                    <a:pt x="490" y="284"/>
                  </a:lnTo>
                  <a:lnTo>
                    <a:pt x="489" y="273"/>
                  </a:lnTo>
                  <a:lnTo>
                    <a:pt x="487" y="264"/>
                  </a:lnTo>
                  <a:lnTo>
                    <a:pt x="485" y="253"/>
                  </a:lnTo>
                  <a:lnTo>
                    <a:pt x="482" y="243"/>
                  </a:lnTo>
                  <a:lnTo>
                    <a:pt x="478" y="233"/>
                  </a:lnTo>
                  <a:lnTo>
                    <a:pt x="473" y="222"/>
                  </a:lnTo>
                  <a:lnTo>
                    <a:pt x="464" y="203"/>
                  </a:lnTo>
                  <a:lnTo>
                    <a:pt x="451" y="183"/>
                  </a:lnTo>
                  <a:lnTo>
                    <a:pt x="436" y="165"/>
                  </a:lnTo>
                  <a:lnTo>
                    <a:pt x="420" y="149"/>
                  </a:lnTo>
                  <a:lnTo>
                    <a:pt x="412" y="141"/>
                  </a:lnTo>
                  <a:lnTo>
                    <a:pt x="403" y="135"/>
                  </a:lnTo>
                  <a:lnTo>
                    <a:pt x="395" y="129"/>
                  </a:lnTo>
                  <a:lnTo>
                    <a:pt x="385" y="123"/>
                  </a:lnTo>
                  <a:lnTo>
                    <a:pt x="377" y="119"/>
                  </a:lnTo>
                  <a:lnTo>
                    <a:pt x="367" y="115"/>
                  </a:lnTo>
                  <a:lnTo>
                    <a:pt x="359" y="110"/>
                  </a:lnTo>
                  <a:lnTo>
                    <a:pt x="349" y="107"/>
                  </a:lnTo>
                  <a:lnTo>
                    <a:pt x="340" y="104"/>
                  </a:lnTo>
                  <a:lnTo>
                    <a:pt x="330" y="102"/>
                  </a:lnTo>
                  <a:lnTo>
                    <a:pt x="319" y="100"/>
                  </a:lnTo>
                  <a:lnTo>
                    <a:pt x="310" y="99"/>
                  </a:lnTo>
                  <a:lnTo>
                    <a:pt x="300" y="99"/>
                  </a:lnTo>
                  <a:lnTo>
                    <a:pt x="290" y="98"/>
                  </a:lnTo>
                  <a:lnTo>
                    <a:pt x="280" y="99"/>
                  </a:lnTo>
                  <a:lnTo>
                    <a:pt x="269" y="100"/>
                  </a:lnTo>
                  <a:lnTo>
                    <a:pt x="249" y="103"/>
                  </a:lnTo>
                  <a:lnTo>
                    <a:pt x="228" y="108"/>
                  </a:lnTo>
                  <a:lnTo>
                    <a:pt x="207" y="117"/>
                  </a:lnTo>
                  <a:lnTo>
                    <a:pt x="185" y="126"/>
                  </a:lnTo>
                  <a:lnTo>
                    <a:pt x="164" y="139"/>
                  </a:lnTo>
                  <a:lnTo>
                    <a:pt x="143" y="153"/>
                  </a:lnTo>
                  <a:lnTo>
                    <a:pt x="134" y="159"/>
                  </a:lnTo>
                  <a:lnTo>
                    <a:pt x="215" y="272"/>
                  </a:lnTo>
                  <a:lnTo>
                    <a:pt x="323" y="195"/>
                  </a:lnTo>
                  <a:lnTo>
                    <a:pt x="378" y="270"/>
                  </a:lnTo>
                  <a:lnTo>
                    <a:pt x="190" y="407"/>
                  </a:lnTo>
                  <a:lnTo>
                    <a:pt x="139" y="337"/>
                  </a:lnTo>
                  <a:lnTo>
                    <a:pt x="56" y="223"/>
                  </a:lnTo>
                  <a:lnTo>
                    <a:pt x="0" y="147"/>
                  </a:lnTo>
                  <a:lnTo>
                    <a:pt x="89" y="82"/>
                  </a:lnTo>
                  <a:lnTo>
                    <a:pt x="105" y="70"/>
                  </a:lnTo>
                  <a:lnTo>
                    <a:pt x="121" y="60"/>
                  </a:lnTo>
                  <a:lnTo>
                    <a:pt x="136" y="51"/>
                  </a:lnTo>
                  <a:lnTo>
                    <a:pt x="152" y="42"/>
                  </a:lnTo>
                  <a:lnTo>
                    <a:pt x="168" y="34"/>
                  </a:lnTo>
                  <a:lnTo>
                    <a:pt x="184" y="28"/>
                  </a:lnTo>
                  <a:lnTo>
                    <a:pt x="200" y="21"/>
                  </a:lnTo>
                  <a:lnTo>
                    <a:pt x="216" y="16"/>
                  </a:lnTo>
                  <a:lnTo>
                    <a:pt x="232" y="10"/>
                  </a:lnTo>
                  <a:lnTo>
                    <a:pt x="248" y="7"/>
                  </a:lnTo>
                  <a:lnTo>
                    <a:pt x="264" y="4"/>
                  </a:lnTo>
                  <a:lnTo>
                    <a:pt x="279" y="2"/>
                  </a:lnTo>
                  <a:lnTo>
                    <a:pt x="295" y="0"/>
                  </a:lnTo>
                  <a:lnTo>
                    <a:pt x="310" y="0"/>
                  </a:lnTo>
                  <a:lnTo>
                    <a:pt x="325" y="0"/>
                  </a:lnTo>
                  <a:lnTo>
                    <a:pt x="340" y="1"/>
                  </a:lnTo>
                  <a:lnTo>
                    <a:pt x="354" y="2"/>
                  </a:lnTo>
                  <a:lnTo>
                    <a:pt x="369" y="4"/>
                  </a:lnTo>
                  <a:lnTo>
                    <a:pt x="384" y="7"/>
                  </a:lnTo>
                  <a:lnTo>
                    <a:pt x="398" y="12"/>
                  </a:lnTo>
                  <a:lnTo>
                    <a:pt x="412" y="16"/>
                  </a:lnTo>
                  <a:lnTo>
                    <a:pt x="426" y="21"/>
                  </a:lnTo>
                  <a:lnTo>
                    <a:pt x="438" y="28"/>
                  </a:lnTo>
                  <a:lnTo>
                    <a:pt x="451" y="34"/>
                  </a:lnTo>
                  <a:lnTo>
                    <a:pt x="464" y="41"/>
                  </a:lnTo>
                  <a:lnTo>
                    <a:pt x="477" y="50"/>
                  </a:lnTo>
                  <a:lnTo>
                    <a:pt x="488" y="59"/>
                  </a:lnTo>
                  <a:lnTo>
                    <a:pt x="500" y="69"/>
                  </a:lnTo>
                  <a:lnTo>
                    <a:pt x="512" y="79"/>
                  </a:lnTo>
                  <a:lnTo>
                    <a:pt x="522" y="90"/>
                  </a:lnTo>
                  <a:lnTo>
                    <a:pt x="533" y="102"/>
                  </a:lnTo>
                  <a:lnTo>
                    <a:pt x="544" y="114"/>
                  </a:lnTo>
                  <a:lnTo>
                    <a:pt x="552" y="128"/>
                  </a:lnTo>
                  <a:lnTo>
                    <a:pt x="561" y="141"/>
                  </a:lnTo>
                  <a:lnTo>
                    <a:pt x="568" y="155"/>
                  </a:lnTo>
                  <a:lnTo>
                    <a:pt x="574" y="169"/>
                  </a:lnTo>
                  <a:lnTo>
                    <a:pt x="580" y="184"/>
                  </a:lnTo>
                  <a:lnTo>
                    <a:pt x="585" y="198"/>
                  </a:lnTo>
                  <a:lnTo>
                    <a:pt x="589" y="213"/>
                  </a:lnTo>
                  <a:lnTo>
                    <a:pt x="593" y="226"/>
                  </a:lnTo>
                  <a:lnTo>
                    <a:pt x="595" y="241"/>
                  </a:lnTo>
                  <a:lnTo>
                    <a:pt x="597" y="256"/>
                  </a:lnTo>
                  <a:lnTo>
                    <a:pt x="598" y="270"/>
                  </a:lnTo>
                  <a:lnTo>
                    <a:pt x="598" y="285"/>
                  </a:lnTo>
                  <a:lnTo>
                    <a:pt x="597" y="300"/>
                  </a:lnTo>
                  <a:lnTo>
                    <a:pt x="596" y="315"/>
                  </a:lnTo>
                  <a:lnTo>
                    <a:pt x="594" y="330"/>
                  </a:lnTo>
                  <a:lnTo>
                    <a:pt x="590" y="343"/>
                  </a:lnTo>
                  <a:lnTo>
                    <a:pt x="586" y="358"/>
                  </a:lnTo>
                  <a:lnTo>
                    <a:pt x="582" y="373"/>
                  </a:lnTo>
                  <a:lnTo>
                    <a:pt x="577" y="387"/>
                  </a:lnTo>
                  <a:lnTo>
                    <a:pt x="570" y="402"/>
                  </a:lnTo>
                  <a:lnTo>
                    <a:pt x="564" y="416"/>
                  </a:lnTo>
                  <a:lnTo>
                    <a:pt x="556" y="430"/>
                  </a:lnTo>
                  <a:lnTo>
                    <a:pt x="548" y="443"/>
                  </a:lnTo>
                  <a:lnTo>
                    <a:pt x="538" y="457"/>
                  </a:lnTo>
                  <a:lnTo>
                    <a:pt x="528" y="471"/>
                  </a:lnTo>
                  <a:lnTo>
                    <a:pt x="517" y="484"/>
                  </a:lnTo>
                  <a:lnTo>
                    <a:pt x="505" y="498"/>
                  </a:lnTo>
                  <a:lnTo>
                    <a:pt x="494" y="510"/>
                  </a:lnTo>
                  <a:lnTo>
                    <a:pt x="480" y="523"/>
                  </a:lnTo>
                  <a:lnTo>
                    <a:pt x="466" y="535"/>
                  </a:lnTo>
                  <a:lnTo>
                    <a:pt x="451" y="547"/>
                  </a:lnTo>
                  <a:lnTo>
                    <a:pt x="435" y="559"/>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3" name="Freeform 238"/>
            <p:cNvSpPr>
              <a:spLocks/>
            </p:cNvSpPr>
            <p:nvPr userDrawn="1"/>
          </p:nvSpPr>
          <p:spPr bwMode="auto">
            <a:xfrm>
              <a:off x="5424" y="3455"/>
              <a:ext cx="62" cy="60"/>
            </a:xfrm>
            <a:custGeom>
              <a:avLst/>
              <a:gdLst>
                <a:gd name="T0" fmla="*/ 0 w 624"/>
                <a:gd name="T1" fmla="*/ 346 h 597"/>
                <a:gd name="T2" fmla="*/ 138 w 624"/>
                <a:gd name="T3" fmla="*/ 385 h 597"/>
                <a:gd name="T4" fmla="*/ 170 w 624"/>
                <a:gd name="T5" fmla="*/ 422 h 597"/>
                <a:gd name="T6" fmla="*/ 205 w 624"/>
                <a:gd name="T7" fmla="*/ 453 h 597"/>
                <a:gd name="T8" fmla="*/ 242 w 624"/>
                <a:gd name="T9" fmla="*/ 474 h 597"/>
                <a:gd name="T10" fmla="*/ 262 w 624"/>
                <a:gd name="T11" fmla="*/ 481 h 597"/>
                <a:gd name="T12" fmla="*/ 281 w 624"/>
                <a:gd name="T13" fmla="*/ 487 h 597"/>
                <a:gd name="T14" fmla="*/ 300 w 624"/>
                <a:gd name="T15" fmla="*/ 490 h 597"/>
                <a:gd name="T16" fmla="*/ 320 w 624"/>
                <a:gd name="T17" fmla="*/ 491 h 597"/>
                <a:gd name="T18" fmla="*/ 340 w 624"/>
                <a:gd name="T19" fmla="*/ 490 h 597"/>
                <a:gd name="T20" fmla="*/ 361 w 624"/>
                <a:gd name="T21" fmla="*/ 487 h 597"/>
                <a:gd name="T22" fmla="*/ 381 w 624"/>
                <a:gd name="T23" fmla="*/ 481 h 597"/>
                <a:gd name="T24" fmla="*/ 401 w 624"/>
                <a:gd name="T25" fmla="*/ 474 h 597"/>
                <a:gd name="T26" fmla="*/ 441 w 624"/>
                <a:gd name="T27" fmla="*/ 451 h 597"/>
                <a:gd name="T28" fmla="*/ 474 w 624"/>
                <a:gd name="T29" fmla="*/ 420 h 597"/>
                <a:gd name="T30" fmla="*/ 488 w 624"/>
                <a:gd name="T31" fmla="*/ 403 h 597"/>
                <a:gd name="T32" fmla="*/ 500 w 624"/>
                <a:gd name="T33" fmla="*/ 386 h 597"/>
                <a:gd name="T34" fmla="*/ 509 w 624"/>
                <a:gd name="T35" fmla="*/ 368 h 597"/>
                <a:gd name="T36" fmla="*/ 517 w 624"/>
                <a:gd name="T37" fmla="*/ 349 h 597"/>
                <a:gd name="T38" fmla="*/ 522 w 624"/>
                <a:gd name="T39" fmla="*/ 329 h 597"/>
                <a:gd name="T40" fmla="*/ 524 w 624"/>
                <a:gd name="T41" fmla="*/ 309 h 597"/>
                <a:gd name="T42" fmla="*/ 525 w 624"/>
                <a:gd name="T43" fmla="*/ 290 h 597"/>
                <a:gd name="T44" fmla="*/ 524 w 624"/>
                <a:gd name="T45" fmla="*/ 269 h 597"/>
                <a:gd name="T46" fmla="*/ 515 w 624"/>
                <a:gd name="T47" fmla="*/ 227 h 597"/>
                <a:gd name="T48" fmla="*/ 497 w 624"/>
                <a:gd name="T49" fmla="*/ 185 h 597"/>
                <a:gd name="T50" fmla="*/ 471 w 624"/>
                <a:gd name="T51" fmla="*/ 143 h 597"/>
                <a:gd name="T52" fmla="*/ 352 w 624"/>
                <a:gd name="T53" fmla="*/ 216 h 597"/>
                <a:gd name="T54" fmla="*/ 354 w 624"/>
                <a:gd name="T55" fmla="*/ 377 h 597"/>
                <a:gd name="T56" fmla="*/ 287 w 624"/>
                <a:gd name="T57" fmla="*/ 138 h 597"/>
                <a:gd name="T58" fmla="*/ 477 w 624"/>
                <a:gd name="T59" fmla="*/ 0 h 597"/>
                <a:gd name="T60" fmla="*/ 553 w 624"/>
                <a:gd name="T61" fmla="*/ 105 h 597"/>
                <a:gd name="T62" fmla="*/ 573 w 624"/>
                <a:gd name="T63" fmla="*/ 137 h 597"/>
                <a:gd name="T64" fmla="*/ 589 w 624"/>
                <a:gd name="T65" fmla="*/ 169 h 597"/>
                <a:gd name="T66" fmla="*/ 603 w 624"/>
                <a:gd name="T67" fmla="*/ 201 h 597"/>
                <a:gd name="T68" fmla="*/ 612 w 624"/>
                <a:gd name="T69" fmla="*/ 232 h 597"/>
                <a:gd name="T70" fmla="*/ 620 w 624"/>
                <a:gd name="T71" fmla="*/ 263 h 597"/>
                <a:gd name="T72" fmla="*/ 623 w 624"/>
                <a:gd name="T73" fmla="*/ 294 h 597"/>
                <a:gd name="T74" fmla="*/ 624 w 624"/>
                <a:gd name="T75" fmla="*/ 325 h 597"/>
                <a:gd name="T76" fmla="*/ 621 w 624"/>
                <a:gd name="T77" fmla="*/ 355 h 597"/>
                <a:gd name="T78" fmla="*/ 616 w 624"/>
                <a:gd name="T79" fmla="*/ 384 h 597"/>
                <a:gd name="T80" fmla="*/ 607 w 624"/>
                <a:gd name="T81" fmla="*/ 411 h 597"/>
                <a:gd name="T82" fmla="*/ 597 w 624"/>
                <a:gd name="T83" fmla="*/ 438 h 597"/>
                <a:gd name="T84" fmla="*/ 582 w 624"/>
                <a:gd name="T85" fmla="*/ 464 h 597"/>
                <a:gd name="T86" fmla="*/ 565 w 624"/>
                <a:gd name="T87" fmla="*/ 489 h 597"/>
                <a:gd name="T88" fmla="*/ 544 w 624"/>
                <a:gd name="T89" fmla="*/ 511 h 597"/>
                <a:gd name="T90" fmla="*/ 522 w 624"/>
                <a:gd name="T91" fmla="*/ 534 h 597"/>
                <a:gd name="T92" fmla="*/ 496 w 624"/>
                <a:gd name="T93" fmla="*/ 553 h 597"/>
                <a:gd name="T94" fmla="*/ 468 w 624"/>
                <a:gd name="T95" fmla="*/ 568 h 597"/>
                <a:gd name="T96" fmla="*/ 440 w 624"/>
                <a:gd name="T97" fmla="*/ 579 h 597"/>
                <a:gd name="T98" fmla="*/ 412 w 624"/>
                <a:gd name="T99" fmla="*/ 589 h 597"/>
                <a:gd name="T100" fmla="*/ 383 w 624"/>
                <a:gd name="T101" fmla="*/ 594 h 597"/>
                <a:gd name="T102" fmla="*/ 353 w 624"/>
                <a:gd name="T103" fmla="*/ 597 h 597"/>
                <a:gd name="T104" fmla="*/ 323 w 624"/>
                <a:gd name="T105" fmla="*/ 597 h 597"/>
                <a:gd name="T106" fmla="*/ 295 w 624"/>
                <a:gd name="T107" fmla="*/ 593 h 597"/>
                <a:gd name="T108" fmla="*/ 265 w 624"/>
                <a:gd name="T109" fmla="*/ 587 h 597"/>
                <a:gd name="T110" fmla="*/ 236 w 624"/>
                <a:gd name="T111" fmla="*/ 576 h 597"/>
                <a:gd name="T112" fmla="*/ 208 w 624"/>
                <a:gd name="T113" fmla="*/ 563 h 597"/>
                <a:gd name="T114" fmla="*/ 180 w 624"/>
                <a:gd name="T115" fmla="*/ 547 h 597"/>
                <a:gd name="T116" fmla="*/ 153 w 624"/>
                <a:gd name="T117" fmla="*/ 528 h 597"/>
                <a:gd name="T118" fmla="*/ 127 w 624"/>
                <a:gd name="T119" fmla="*/ 506 h 597"/>
                <a:gd name="T120" fmla="*/ 101 w 624"/>
                <a:gd name="T121" fmla="*/ 479 h 597"/>
                <a:gd name="T122" fmla="*/ 77 w 624"/>
                <a:gd name="T123" fmla="*/ 45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7">
                  <a:moveTo>
                    <a:pt x="65" y="436"/>
                  </a:moveTo>
                  <a:lnTo>
                    <a:pt x="0" y="346"/>
                  </a:lnTo>
                  <a:lnTo>
                    <a:pt x="72" y="293"/>
                  </a:lnTo>
                  <a:lnTo>
                    <a:pt x="138" y="385"/>
                  </a:lnTo>
                  <a:lnTo>
                    <a:pt x="154" y="404"/>
                  </a:lnTo>
                  <a:lnTo>
                    <a:pt x="170" y="422"/>
                  </a:lnTo>
                  <a:lnTo>
                    <a:pt x="188" y="439"/>
                  </a:lnTo>
                  <a:lnTo>
                    <a:pt x="205" y="453"/>
                  </a:lnTo>
                  <a:lnTo>
                    <a:pt x="223" y="464"/>
                  </a:lnTo>
                  <a:lnTo>
                    <a:pt x="242" y="474"/>
                  </a:lnTo>
                  <a:lnTo>
                    <a:pt x="252" y="478"/>
                  </a:lnTo>
                  <a:lnTo>
                    <a:pt x="262" y="481"/>
                  </a:lnTo>
                  <a:lnTo>
                    <a:pt x="271" y="485"/>
                  </a:lnTo>
                  <a:lnTo>
                    <a:pt x="281" y="487"/>
                  </a:lnTo>
                  <a:lnTo>
                    <a:pt x="290" y="489"/>
                  </a:lnTo>
                  <a:lnTo>
                    <a:pt x="300" y="490"/>
                  </a:lnTo>
                  <a:lnTo>
                    <a:pt x="311" y="491"/>
                  </a:lnTo>
                  <a:lnTo>
                    <a:pt x="320" y="491"/>
                  </a:lnTo>
                  <a:lnTo>
                    <a:pt x="330" y="491"/>
                  </a:lnTo>
                  <a:lnTo>
                    <a:pt x="340" y="490"/>
                  </a:lnTo>
                  <a:lnTo>
                    <a:pt x="350" y="489"/>
                  </a:lnTo>
                  <a:lnTo>
                    <a:pt x="361" y="487"/>
                  </a:lnTo>
                  <a:lnTo>
                    <a:pt x="370" y="485"/>
                  </a:lnTo>
                  <a:lnTo>
                    <a:pt x="381" y="481"/>
                  </a:lnTo>
                  <a:lnTo>
                    <a:pt x="390" y="477"/>
                  </a:lnTo>
                  <a:lnTo>
                    <a:pt x="401" y="474"/>
                  </a:lnTo>
                  <a:lnTo>
                    <a:pt x="421" y="463"/>
                  </a:lnTo>
                  <a:lnTo>
                    <a:pt x="441" y="451"/>
                  </a:lnTo>
                  <a:lnTo>
                    <a:pt x="459" y="436"/>
                  </a:lnTo>
                  <a:lnTo>
                    <a:pt x="474" y="420"/>
                  </a:lnTo>
                  <a:lnTo>
                    <a:pt x="482" y="411"/>
                  </a:lnTo>
                  <a:lnTo>
                    <a:pt x="488" y="403"/>
                  </a:lnTo>
                  <a:lnTo>
                    <a:pt x="494" y="394"/>
                  </a:lnTo>
                  <a:lnTo>
                    <a:pt x="500" y="386"/>
                  </a:lnTo>
                  <a:lnTo>
                    <a:pt x="505" y="376"/>
                  </a:lnTo>
                  <a:lnTo>
                    <a:pt x="509" y="368"/>
                  </a:lnTo>
                  <a:lnTo>
                    <a:pt x="514" y="358"/>
                  </a:lnTo>
                  <a:lnTo>
                    <a:pt x="517" y="349"/>
                  </a:lnTo>
                  <a:lnTo>
                    <a:pt x="519" y="339"/>
                  </a:lnTo>
                  <a:lnTo>
                    <a:pt x="522" y="329"/>
                  </a:lnTo>
                  <a:lnTo>
                    <a:pt x="523" y="320"/>
                  </a:lnTo>
                  <a:lnTo>
                    <a:pt x="524" y="309"/>
                  </a:lnTo>
                  <a:lnTo>
                    <a:pt x="525" y="300"/>
                  </a:lnTo>
                  <a:lnTo>
                    <a:pt x="525" y="290"/>
                  </a:lnTo>
                  <a:lnTo>
                    <a:pt x="525" y="279"/>
                  </a:lnTo>
                  <a:lnTo>
                    <a:pt x="524" y="269"/>
                  </a:lnTo>
                  <a:lnTo>
                    <a:pt x="520" y="249"/>
                  </a:lnTo>
                  <a:lnTo>
                    <a:pt x="515" y="227"/>
                  </a:lnTo>
                  <a:lnTo>
                    <a:pt x="507" y="206"/>
                  </a:lnTo>
                  <a:lnTo>
                    <a:pt x="497" y="185"/>
                  </a:lnTo>
                  <a:lnTo>
                    <a:pt x="485" y="164"/>
                  </a:lnTo>
                  <a:lnTo>
                    <a:pt x="471" y="143"/>
                  </a:lnTo>
                  <a:lnTo>
                    <a:pt x="464" y="134"/>
                  </a:lnTo>
                  <a:lnTo>
                    <a:pt x="352" y="216"/>
                  </a:lnTo>
                  <a:lnTo>
                    <a:pt x="430" y="322"/>
                  </a:lnTo>
                  <a:lnTo>
                    <a:pt x="354" y="377"/>
                  </a:lnTo>
                  <a:lnTo>
                    <a:pt x="217" y="189"/>
                  </a:lnTo>
                  <a:lnTo>
                    <a:pt x="287" y="138"/>
                  </a:lnTo>
                  <a:lnTo>
                    <a:pt x="400" y="56"/>
                  </a:lnTo>
                  <a:lnTo>
                    <a:pt x="477" y="0"/>
                  </a:lnTo>
                  <a:lnTo>
                    <a:pt x="542" y="89"/>
                  </a:lnTo>
                  <a:lnTo>
                    <a:pt x="553" y="105"/>
                  </a:lnTo>
                  <a:lnTo>
                    <a:pt x="564" y="121"/>
                  </a:lnTo>
                  <a:lnTo>
                    <a:pt x="573" y="137"/>
                  </a:lnTo>
                  <a:lnTo>
                    <a:pt x="582" y="153"/>
                  </a:lnTo>
                  <a:lnTo>
                    <a:pt x="589" y="169"/>
                  </a:lnTo>
                  <a:lnTo>
                    <a:pt x="597" y="185"/>
                  </a:lnTo>
                  <a:lnTo>
                    <a:pt x="603" y="201"/>
                  </a:lnTo>
                  <a:lnTo>
                    <a:pt x="608" y="217"/>
                  </a:lnTo>
                  <a:lnTo>
                    <a:pt x="612" y="232"/>
                  </a:lnTo>
                  <a:lnTo>
                    <a:pt x="617" y="247"/>
                  </a:lnTo>
                  <a:lnTo>
                    <a:pt x="620" y="263"/>
                  </a:lnTo>
                  <a:lnTo>
                    <a:pt x="622" y="279"/>
                  </a:lnTo>
                  <a:lnTo>
                    <a:pt x="623" y="294"/>
                  </a:lnTo>
                  <a:lnTo>
                    <a:pt x="624" y="309"/>
                  </a:lnTo>
                  <a:lnTo>
                    <a:pt x="624" y="325"/>
                  </a:lnTo>
                  <a:lnTo>
                    <a:pt x="623" y="340"/>
                  </a:lnTo>
                  <a:lnTo>
                    <a:pt x="621" y="355"/>
                  </a:lnTo>
                  <a:lnTo>
                    <a:pt x="619" y="369"/>
                  </a:lnTo>
                  <a:lnTo>
                    <a:pt x="616" y="384"/>
                  </a:lnTo>
                  <a:lnTo>
                    <a:pt x="612" y="397"/>
                  </a:lnTo>
                  <a:lnTo>
                    <a:pt x="607" y="411"/>
                  </a:lnTo>
                  <a:lnTo>
                    <a:pt x="602" y="425"/>
                  </a:lnTo>
                  <a:lnTo>
                    <a:pt x="597" y="438"/>
                  </a:lnTo>
                  <a:lnTo>
                    <a:pt x="589" y="452"/>
                  </a:lnTo>
                  <a:lnTo>
                    <a:pt x="582" y="464"/>
                  </a:lnTo>
                  <a:lnTo>
                    <a:pt x="573" y="476"/>
                  </a:lnTo>
                  <a:lnTo>
                    <a:pt x="565" y="489"/>
                  </a:lnTo>
                  <a:lnTo>
                    <a:pt x="555" y="501"/>
                  </a:lnTo>
                  <a:lnTo>
                    <a:pt x="544" y="511"/>
                  </a:lnTo>
                  <a:lnTo>
                    <a:pt x="534" y="523"/>
                  </a:lnTo>
                  <a:lnTo>
                    <a:pt x="522" y="534"/>
                  </a:lnTo>
                  <a:lnTo>
                    <a:pt x="509" y="543"/>
                  </a:lnTo>
                  <a:lnTo>
                    <a:pt x="496" y="553"/>
                  </a:lnTo>
                  <a:lnTo>
                    <a:pt x="482" y="560"/>
                  </a:lnTo>
                  <a:lnTo>
                    <a:pt x="468" y="568"/>
                  </a:lnTo>
                  <a:lnTo>
                    <a:pt x="454" y="574"/>
                  </a:lnTo>
                  <a:lnTo>
                    <a:pt x="440" y="579"/>
                  </a:lnTo>
                  <a:lnTo>
                    <a:pt x="425" y="585"/>
                  </a:lnTo>
                  <a:lnTo>
                    <a:pt x="412" y="589"/>
                  </a:lnTo>
                  <a:lnTo>
                    <a:pt x="397" y="592"/>
                  </a:lnTo>
                  <a:lnTo>
                    <a:pt x="383" y="594"/>
                  </a:lnTo>
                  <a:lnTo>
                    <a:pt x="368" y="596"/>
                  </a:lnTo>
                  <a:lnTo>
                    <a:pt x="353" y="597"/>
                  </a:lnTo>
                  <a:lnTo>
                    <a:pt x="338" y="597"/>
                  </a:lnTo>
                  <a:lnTo>
                    <a:pt x="323" y="597"/>
                  </a:lnTo>
                  <a:lnTo>
                    <a:pt x="309" y="595"/>
                  </a:lnTo>
                  <a:lnTo>
                    <a:pt x="295" y="593"/>
                  </a:lnTo>
                  <a:lnTo>
                    <a:pt x="280" y="590"/>
                  </a:lnTo>
                  <a:lnTo>
                    <a:pt x="265" y="587"/>
                  </a:lnTo>
                  <a:lnTo>
                    <a:pt x="251" y="581"/>
                  </a:lnTo>
                  <a:lnTo>
                    <a:pt x="236" y="576"/>
                  </a:lnTo>
                  <a:lnTo>
                    <a:pt x="222" y="571"/>
                  </a:lnTo>
                  <a:lnTo>
                    <a:pt x="208" y="563"/>
                  </a:lnTo>
                  <a:lnTo>
                    <a:pt x="194" y="556"/>
                  </a:lnTo>
                  <a:lnTo>
                    <a:pt x="180" y="547"/>
                  </a:lnTo>
                  <a:lnTo>
                    <a:pt x="166" y="538"/>
                  </a:lnTo>
                  <a:lnTo>
                    <a:pt x="153" y="528"/>
                  </a:lnTo>
                  <a:lnTo>
                    <a:pt x="139" y="517"/>
                  </a:lnTo>
                  <a:lnTo>
                    <a:pt x="127" y="506"/>
                  </a:lnTo>
                  <a:lnTo>
                    <a:pt x="114" y="493"/>
                  </a:lnTo>
                  <a:lnTo>
                    <a:pt x="101" y="479"/>
                  </a:lnTo>
                  <a:lnTo>
                    <a:pt x="88" y="466"/>
                  </a:lnTo>
                  <a:lnTo>
                    <a:pt x="77" y="451"/>
                  </a:lnTo>
                  <a:lnTo>
                    <a:pt x="65" y="436"/>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4" name="Freeform 239"/>
            <p:cNvSpPr>
              <a:spLocks noEditPoints="1"/>
            </p:cNvSpPr>
            <p:nvPr userDrawn="1"/>
          </p:nvSpPr>
          <p:spPr bwMode="auto">
            <a:xfrm>
              <a:off x="5356" y="3320"/>
              <a:ext cx="66" cy="65"/>
            </a:xfrm>
            <a:custGeom>
              <a:avLst/>
              <a:gdLst>
                <a:gd name="T0" fmla="*/ 204 w 658"/>
                <a:gd name="T1" fmla="*/ 471 h 646"/>
                <a:gd name="T2" fmla="*/ 233 w 658"/>
                <a:gd name="T3" fmla="*/ 504 h 646"/>
                <a:gd name="T4" fmla="*/ 262 w 658"/>
                <a:gd name="T5" fmla="*/ 525 h 646"/>
                <a:gd name="T6" fmla="*/ 289 w 658"/>
                <a:gd name="T7" fmla="*/ 535 h 646"/>
                <a:gd name="T8" fmla="*/ 317 w 658"/>
                <a:gd name="T9" fmla="*/ 534 h 646"/>
                <a:gd name="T10" fmla="*/ 345 w 658"/>
                <a:gd name="T11" fmla="*/ 520 h 646"/>
                <a:gd name="T12" fmla="*/ 363 w 658"/>
                <a:gd name="T13" fmla="*/ 501 h 646"/>
                <a:gd name="T14" fmla="*/ 372 w 658"/>
                <a:gd name="T15" fmla="*/ 476 h 646"/>
                <a:gd name="T16" fmla="*/ 373 w 658"/>
                <a:gd name="T17" fmla="*/ 446 h 646"/>
                <a:gd name="T18" fmla="*/ 363 w 658"/>
                <a:gd name="T19" fmla="*/ 412 h 646"/>
                <a:gd name="T20" fmla="*/ 341 w 658"/>
                <a:gd name="T21" fmla="*/ 374 h 646"/>
                <a:gd name="T22" fmla="*/ 141 w 658"/>
                <a:gd name="T23" fmla="*/ 386 h 646"/>
                <a:gd name="T24" fmla="*/ 420 w 658"/>
                <a:gd name="T25" fmla="*/ 322 h 646"/>
                <a:gd name="T26" fmla="*/ 446 w 658"/>
                <a:gd name="T27" fmla="*/ 346 h 646"/>
                <a:gd name="T28" fmla="*/ 471 w 658"/>
                <a:gd name="T29" fmla="*/ 361 h 646"/>
                <a:gd name="T30" fmla="*/ 495 w 658"/>
                <a:gd name="T31" fmla="*/ 366 h 646"/>
                <a:gd name="T32" fmla="*/ 517 w 658"/>
                <a:gd name="T33" fmla="*/ 361 h 646"/>
                <a:gd name="T34" fmla="*/ 538 w 658"/>
                <a:gd name="T35" fmla="*/ 348 h 646"/>
                <a:gd name="T36" fmla="*/ 554 w 658"/>
                <a:gd name="T37" fmla="*/ 327 h 646"/>
                <a:gd name="T38" fmla="*/ 559 w 658"/>
                <a:gd name="T39" fmla="*/ 304 h 646"/>
                <a:gd name="T40" fmla="*/ 555 w 658"/>
                <a:gd name="T41" fmla="*/ 276 h 646"/>
                <a:gd name="T42" fmla="*/ 542 w 658"/>
                <a:gd name="T43" fmla="*/ 245 h 646"/>
                <a:gd name="T44" fmla="*/ 520 w 658"/>
                <a:gd name="T45" fmla="*/ 211 h 646"/>
                <a:gd name="T46" fmla="*/ 402 w 658"/>
                <a:gd name="T47" fmla="*/ 300 h 646"/>
                <a:gd name="T48" fmla="*/ 621 w 658"/>
                <a:gd name="T49" fmla="*/ 202 h 646"/>
                <a:gd name="T50" fmla="*/ 650 w 658"/>
                <a:gd name="T51" fmla="*/ 267 h 646"/>
                <a:gd name="T52" fmla="*/ 658 w 658"/>
                <a:gd name="T53" fmla="*/ 326 h 646"/>
                <a:gd name="T54" fmla="*/ 652 w 658"/>
                <a:gd name="T55" fmla="*/ 373 h 646"/>
                <a:gd name="T56" fmla="*/ 639 w 658"/>
                <a:gd name="T57" fmla="*/ 404 h 646"/>
                <a:gd name="T58" fmla="*/ 624 w 658"/>
                <a:gd name="T59" fmla="*/ 424 h 646"/>
                <a:gd name="T60" fmla="*/ 604 w 658"/>
                <a:gd name="T61" fmla="*/ 442 h 646"/>
                <a:gd name="T62" fmla="*/ 579 w 658"/>
                <a:gd name="T63" fmla="*/ 456 h 646"/>
                <a:gd name="T64" fmla="*/ 553 w 658"/>
                <a:gd name="T65" fmla="*/ 462 h 646"/>
                <a:gd name="T66" fmla="*/ 525 w 658"/>
                <a:gd name="T67" fmla="*/ 464 h 646"/>
                <a:gd name="T68" fmla="*/ 497 w 658"/>
                <a:gd name="T69" fmla="*/ 458 h 646"/>
                <a:gd name="T70" fmla="*/ 463 w 658"/>
                <a:gd name="T71" fmla="*/ 465 h 646"/>
                <a:gd name="T72" fmla="*/ 464 w 658"/>
                <a:gd name="T73" fmla="*/ 509 h 646"/>
                <a:gd name="T74" fmla="*/ 457 w 658"/>
                <a:gd name="T75" fmla="*/ 543 h 646"/>
                <a:gd name="T76" fmla="*/ 444 w 658"/>
                <a:gd name="T77" fmla="*/ 575 h 646"/>
                <a:gd name="T78" fmla="*/ 424 w 658"/>
                <a:gd name="T79" fmla="*/ 605 h 646"/>
                <a:gd name="T80" fmla="*/ 407 w 658"/>
                <a:gd name="T81" fmla="*/ 621 h 646"/>
                <a:gd name="T82" fmla="*/ 381 w 658"/>
                <a:gd name="T83" fmla="*/ 637 h 646"/>
                <a:gd name="T84" fmla="*/ 333 w 658"/>
                <a:gd name="T85" fmla="*/ 646 h 646"/>
                <a:gd name="T86" fmla="*/ 286 w 658"/>
                <a:gd name="T87" fmla="*/ 641 h 646"/>
                <a:gd name="T88" fmla="*/ 252 w 658"/>
                <a:gd name="T89" fmla="*/ 629 h 646"/>
                <a:gd name="T90" fmla="*/ 214 w 658"/>
                <a:gd name="T91" fmla="*/ 608 h 646"/>
                <a:gd name="T92" fmla="*/ 157 w 658"/>
                <a:gd name="T93" fmla="*/ 558 h 646"/>
                <a:gd name="T94" fmla="*/ 0 w 658"/>
                <a:gd name="T95" fmla="*/ 3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646">
                  <a:moveTo>
                    <a:pt x="141" y="386"/>
                  </a:moveTo>
                  <a:lnTo>
                    <a:pt x="195" y="458"/>
                  </a:lnTo>
                  <a:lnTo>
                    <a:pt x="204" y="471"/>
                  </a:lnTo>
                  <a:lnTo>
                    <a:pt x="214" y="483"/>
                  </a:lnTo>
                  <a:lnTo>
                    <a:pt x="223" y="494"/>
                  </a:lnTo>
                  <a:lnTo>
                    <a:pt x="233" y="504"/>
                  </a:lnTo>
                  <a:lnTo>
                    <a:pt x="242" y="512"/>
                  </a:lnTo>
                  <a:lnTo>
                    <a:pt x="252" y="519"/>
                  </a:lnTo>
                  <a:lnTo>
                    <a:pt x="262" y="525"/>
                  </a:lnTo>
                  <a:lnTo>
                    <a:pt x="271" y="529"/>
                  </a:lnTo>
                  <a:lnTo>
                    <a:pt x="280" y="533"/>
                  </a:lnTo>
                  <a:lnTo>
                    <a:pt x="289" y="535"/>
                  </a:lnTo>
                  <a:lnTo>
                    <a:pt x="299" y="536"/>
                  </a:lnTo>
                  <a:lnTo>
                    <a:pt x="307" y="536"/>
                  </a:lnTo>
                  <a:lnTo>
                    <a:pt x="317" y="534"/>
                  </a:lnTo>
                  <a:lnTo>
                    <a:pt x="326" y="531"/>
                  </a:lnTo>
                  <a:lnTo>
                    <a:pt x="335" y="525"/>
                  </a:lnTo>
                  <a:lnTo>
                    <a:pt x="345" y="520"/>
                  </a:lnTo>
                  <a:lnTo>
                    <a:pt x="352" y="514"/>
                  </a:lnTo>
                  <a:lnTo>
                    <a:pt x="358" y="507"/>
                  </a:lnTo>
                  <a:lnTo>
                    <a:pt x="363" y="501"/>
                  </a:lnTo>
                  <a:lnTo>
                    <a:pt x="367" y="493"/>
                  </a:lnTo>
                  <a:lnTo>
                    <a:pt x="370" y="485"/>
                  </a:lnTo>
                  <a:lnTo>
                    <a:pt x="372" y="476"/>
                  </a:lnTo>
                  <a:lnTo>
                    <a:pt x="374" y="467"/>
                  </a:lnTo>
                  <a:lnTo>
                    <a:pt x="374" y="457"/>
                  </a:lnTo>
                  <a:lnTo>
                    <a:pt x="373" y="446"/>
                  </a:lnTo>
                  <a:lnTo>
                    <a:pt x="371" y="436"/>
                  </a:lnTo>
                  <a:lnTo>
                    <a:pt x="367" y="424"/>
                  </a:lnTo>
                  <a:lnTo>
                    <a:pt x="363" y="412"/>
                  </a:lnTo>
                  <a:lnTo>
                    <a:pt x="357" y="401"/>
                  </a:lnTo>
                  <a:lnTo>
                    <a:pt x="350" y="388"/>
                  </a:lnTo>
                  <a:lnTo>
                    <a:pt x="341" y="374"/>
                  </a:lnTo>
                  <a:lnTo>
                    <a:pt x="332" y="360"/>
                  </a:lnTo>
                  <a:lnTo>
                    <a:pt x="279" y="286"/>
                  </a:lnTo>
                  <a:lnTo>
                    <a:pt x="141" y="386"/>
                  </a:lnTo>
                  <a:close/>
                  <a:moveTo>
                    <a:pt x="402" y="300"/>
                  </a:moveTo>
                  <a:lnTo>
                    <a:pt x="410" y="311"/>
                  </a:lnTo>
                  <a:lnTo>
                    <a:pt x="420" y="322"/>
                  </a:lnTo>
                  <a:lnTo>
                    <a:pt x="429" y="332"/>
                  </a:lnTo>
                  <a:lnTo>
                    <a:pt x="437" y="340"/>
                  </a:lnTo>
                  <a:lnTo>
                    <a:pt x="446" y="346"/>
                  </a:lnTo>
                  <a:lnTo>
                    <a:pt x="454" y="353"/>
                  </a:lnTo>
                  <a:lnTo>
                    <a:pt x="463" y="357"/>
                  </a:lnTo>
                  <a:lnTo>
                    <a:pt x="471" y="361"/>
                  </a:lnTo>
                  <a:lnTo>
                    <a:pt x="480" y="364"/>
                  </a:lnTo>
                  <a:lnTo>
                    <a:pt x="487" y="366"/>
                  </a:lnTo>
                  <a:lnTo>
                    <a:pt x="495" y="366"/>
                  </a:lnTo>
                  <a:lnTo>
                    <a:pt x="503" y="366"/>
                  </a:lnTo>
                  <a:lnTo>
                    <a:pt x="510" y="364"/>
                  </a:lnTo>
                  <a:lnTo>
                    <a:pt x="517" y="361"/>
                  </a:lnTo>
                  <a:lnTo>
                    <a:pt x="524" y="358"/>
                  </a:lnTo>
                  <a:lnTo>
                    <a:pt x="531" y="354"/>
                  </a:lnTo>
                  <a:lnTo>
                    <a:pt x="538" y="348"/>
                  </a:lnTo>
                  <a:lnTo>
                    <a:pt x="544" y="341"/>
                  </a:lnTo>
                  <a:lnTo>
                    <a:pt x="550" y="335"/>
                  </a:lnTo>
                  <a:lnTo>
                    <a:pt x="554" y="327"/>
                  </a:lnTo>
                  <a:lnTo>
                    <a:pt x="557" y="320"/>
                  </a:lnTo>
                  <a:lnTo>
                    <a:pt x="558" y="312"/>
                  </a:lnTo>
                  <a:lnTo>
                    <a:pt x="559" y="304"/>
                  </a:lnTo>
                  <a:lnTo>
                    <a:pt x="559" y="295"/>
                  </a:lnTo>
                  <a:lnTo>
                    <a:pt x="558" y="286"/>
                  </a:lnTo>
                  <a:lnTo>
                    <a:pt x="555" y="276"/>
                  </a:lnTo>
                  <a:lnTo>
                    <a:pt x="552" y="267"/>
                  </a:lnTo>
                  <a:lnTo>
                    <a:pt x="548" y="256"/>
                  </a:lnTo>
                  <a:lnTo>
                    <a:pt x="542" y="245"/>
                  </a:lnTo>
                  <a:lnTo>
                    <a:pt x="536" y="235"/>
                  </a:lnTo>
                  <a:lnTo>
                    <a:pt x="528" y="223"/>
                  </a:lnTo>
                  <a:lnTo>
                    <a:pt x="520" y="211"/>
                  </a:lnTo>
                  <a:lnTo>
                    <a:pt x="472" y="145"/>
                  </a:lnTo>
                  <a:lnTo>
                    <a:pt x="352" y="232"/>
                  </a:lnTo>
                  <a:lnTo>
                    <a:pt x="402" y="300"/>
                  </a:lnTo>
                  <a:close/>
                  <a:moveTo>
                    <a:pt x="590" y="155"/>
                  </a:moveTo>
                  <a:lnTo>
                    <a:pt x="606" y="178"/>
                  </a:lnTo>
                  <a:lnTo>
                    <a:pt x="621" y="202"/>
                  </a:lnTo>
                  <a:lnTo>
                    <a:pt x="633" y="224"/>
                  </a:lnTo>
                  <a:lnTo>
                    <a:pt x="642" y="245"/>
                  </a:lnTo>
                  <a:lnTo>
                    <a:pt x="650" y="267"/>
                  </a:lnTo>
                  <a:lnTo>
                    <a:pt x="654" y="287"/>
                  </a:lnTo>
                  <a:lnTo>
                    <a:pt x="657" y="306"/>
                  </a:lnTo>
                  <a:lnTo>
                    <a:pt x="658" y="326"/>
                  </a:lnTo>
                  <a:lnTo>
                    <a:pt x="657" y="342"/>
                  </a:lnTo>
                  <a:lnTo>
                    <a:pt x="655" y="358"/>
                  </a:lnTo>
                  <a:lnTo>
                    <a:pt x="652" y="373"/>
                  </a:lnTo>
                  <a:lnTo>
                    <a:pt x="646" y="389"/>
                  </a:lnTo>
                  <a:lnTo>
                    <a:pt x="643" y="396"/>
                  </a:lnTo>
                  <a:lnTo>
                    <a:pt x="639" y="404"/>
                  </a:lnTo>
                  <a:lnTo>
                    <a:pt x="635" y="410"/>
                  </a:lnTo>
                  <a:lnTo>
                    <a:pt x="629" y="418"/>
                  </a:lnTo>
                  <a:lnTo>
                    <a:pt x="624" y="424"/>
                  </a:lnTo>
                  <a:lnTo>
                    <a:pt x="618" y="431"/>
                  </a:lnTo>
                  <a:lnTo>
                    <a:pt x="611" y="437"/>
                  </a:lnTo>
                  <a:lnTo>
                    <a:pt x="604" y="442"/>
                  </a:lnTo>
                  <a:lnTo>
                    <a:pt x="596" y="448"/>
                  </a:lnTo>
                  <a:lnTo>
                    <a:pt x="588" y="452"/>
                  </a:lnTo>
                  <a:lnTo>
                    <a:pt x="579" y="456"/>
                  </a:lnTo>
                  <a:lnTo>
                    <a:pt x="571" y="459"/>
                  </a:lnTo>
                  <a:lnTo>
                    <a:pt x="561" y="461"/>
                  </a:lnTo>
                  <a:lnTo>
                    <a:pt x="553" y="462"/>
                  </a:lnTo>
                  <a:lnTo>
                    <a:pt x="543" y="464"/>
                  </a:lnTo>
                  <a:lnTo>
                    <a:pt x="534" y="464"/>
                  </a:lnTo>
                  <a:lnTo>
                    <a:pt x="525" y="464"/>
                  </a:lnTo>
                  <a:lnTo>
                    <a:pt x="516" y="462"/>
                  </a:lnTo>
                  <a:lnTo>
                    <a:pt x="506" y="460"/>
                  </a:lnTo>
                  <a:lnTo>
                    <a:pt x="497" y="458"/>
                  </a:lnTo>
                  <a:lnTo>
                    <a:pt x="477" y="453"/>
                  </a:lnTo>
                  <a:lnTo>
                    <a:pt x="458" y="444"/>
                  </a:lnTo>
                  <a:lnTo>
                    <a:pt x="463" y="465"/>
                  </a:lnTo>
                  <a:lnTo>
                    <a:pt x="464" y="487"/>
                  </a:lnTo>
                  <a:lnTo>
                    <a:pt x="464" y="498"/>
                  </a:lnTo>
                  <a:lnTo>
                    <a:pt x="464" y="509"/>
                  </a:lnTo>
                  <a:lnTo>
                    <a:pt x="463" y="521"/>
                  </a:lnTo>
                  <a:lnTo>
                    <a:pt x="460" y="532"/>
                  </a:lnTo>
                  <a:lnTo>
                    <a:pt x="457" y="543"/>
                  </a:lnTo>
                  <a:lnTo>
                    <a:pt x="454" y="554"/>
                  </a:lnTo>
                  <a:lnTo>
                    <a:pt x="450" y="565"/>
                  </a:lnTo>
                  <a:lnTo>
                    <a:pt x="444" y="575"/>
                  </a:lnTo>
                  <a:lnTo>
                    <a:pt x="439" y="586"/>
                  </a:lnTo>
                  <a:lnTo>
                    <a:pt x="432" y="595"/>
                  </a:lnTo>
                  <a:lnTo>
                    <a:pt x="424" y="605"/>
                  </a:lnTo>
                  <a:lnTo>
                    <a:pt x="415" y="613"/>
                  </a:lnTo>
                  <a:lnTo>
                    <a:pt x="411" y="618"/>
                  </a:lnTo>
                  <a:lnTo>
                    <a:pt x="407" y="621"/>
                  </a:lnTo>
                  <a:lnTo>
                    <a:pt x="403" y="624"/>
                  </a:lnTo>
                  <a:lnTo>
                    <a:pt x="397" y="629"/>
                  </a:lnTo>
                  <a:lnTo>
                    <a:pt x="381" y="637"/>
                  </a:lnTo>
                  <a:lnTo>
                    <a:pt x="365" y="642"/>
                  </a:lnTo>
                  <a:lnTo>
                    <a:pt x="349" y="645"/>
                  </a:lnTo>
                  <a:lnTo>
                    <a:pt x="333" y="646"/>
                  </a:lnTo>
                  <a:lnTo>
                    <a:pt x="317" y="646"/>
                  </a:lnTo>
                  <a:lnTo>
                    <a:pt x="301" y="644"/>
                  </a:lnTo>
                  <a:lnTo>
                    <a:pt x="286" y="641"/>
                  </a:lnTo>
                  <a:lnTo>
                    <a:pt x="271" y="637"/>
                  </a:lnTo>
                  <a:lnTo>
                    <a:pt x="262" y="634"/>
                  </a:lnTo>
                  <a:lnTo>
                    <a:pt x="252" y="629"/>
                  </a:lnTo>
                  <a:lnTo>
                    <a:pt x="241" y="625"/>
                  </a:lnTo>
                  <a:lnTo>
                    <a:pt x="232" y="620"/>
                  </a:lnTo>
                  <a:lnTo>
                    <a:pt x="214" y="608"/>
                  </a:lnTo>
                  <a:lnTo>
                    <a:pt x="195" y="594"/>
                  </a:lnTo>
                  <a:lnTo>
                    <a:pt x="175" y="577"/>
                  </a:lnTo>
                  <a:lnTo>
                    <a:pt x="157" y="558"/>
                  </a:lnTo>
                  <a:lnTo>
                    <a:pt x="138" y="536"/>
                  </a:lnTo>
                  <a:lnTo>
                    <a:pt x="119" y="510"/>
                  </a:lnTo>
                  <a:lnTo>
                    <a:pt x="0" y="346"/>
                  </a:lnTo>
                  <a:lnTo>
                    <a:pt x="477" y="0"/>
                  </a:lnTo>
                  <a:lnTo>
                    <a:pt x="590" y="155"/>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5" name="Freeform 240"/>
            <p:cNvSpPr>
              <a:spLocks/>
            </p:cNvSpPr>
            <p:nvPr userDrawn="1"/>
          </p:nvSpPr>
          <p:spPr bwMode="auto">
            <a:xfrm>
              <a:off x="5399" y="3372"/>
              <a:ext cx="62" cy="60"/>
            </a:xfrm>
            <a:custGeom>
              <a:avLst/>
              <a:gdLst>
                <a:gd name="T0" fmla="*/ 624 w 624"/>
                <a:gd name="T1" fmla="*/ 251 h 598"/>
                <a:gd name="T2" fmla="*/ 485 w 624"/>
                <a:gd name="T3" fmla="*/ 214 h 598"/>
                <a:gd name="T4" fmla="*/ 453 w 624"/>
                <a:gd name="T5" fmla="*/ 176 h 598"/>
                <a:gd name="T6" fmla="*/ 419 w 624"/>
                <a:gd name="T7" fmla="*/ 145 h 598"/>
                <a:gd name="T8" fmla="*/ 382 w 624"/>
                <a:gd name="T9" fmla="*/ 124 h 598"/>
                <a:gd name="T10" fmla="*/ 363 w 624"/>
                <a:gd name="T11" fmla="*/ 116 h 598"/>
                <a:gd name="T12" fmla="*/ 344 w 624"/>
                <a:gd name="T13" fmla="*/ 111 h 598"/>
                <a:gd name="T14" fmla="*/ 324 w 624"/>
                <a:gd name="T15" fmla="*/ 108 h 598"/>
                <a:gd name="T16" fmla="*/ 304 w 624"/>
                <a:gd name="T17" fmla="*/ 107 h 598"/>
                <a:gd name="T18" fmla="*/ 284 w 624"/>
                <a:gd name="T19" fmla="*/ 108 h 598"/>
                <a:gd name="T20" fmla="*/ 264 w 624"/>
                <a:gd name="T21" fmla="*/ 111 h 598"/>
                <a:gd name="T22" fmla="*/ 244 w 624"/>
                <a:gd name="T23" fmla="*/ 116 h 598"/>
                <a:gd name="T24" fmla="*/ 224 w 624"/>
                <a:gd name="T25" fmla="*/ 125 h 598"/>
                <a:gd name="T26" fmla="*/ 183 w 624"/>
                <a:gd name="T27" fmla="*/ 147 h 598"/>
                <a:gd name="T28" fmla="*/ 149 w 624"/>
                <a:gd name="T29" fmla="*/ 178 h 598"/>
                <a:gd name="T30" fmla="*/ 135 w 624"/>
                <a:gd name="T31" fmla="*/ 195 h 598"/>
                <a:gd name="T32" fmla="*/ 125 w 624"/>
                <a:gd name="T33" fmla="*/ 212 h 598"/>
                <a:gd name="T34" fmla="*/ 115 w 624"/>
                <a:gd name="T35" fmla="*/ 230 h 598"/>
                <a:gd name="T36" fmla="*/ 108 w 624"/>
                <a:gd name="T37" fmla="*/ 249 h 598"/>
                <a:gd name="T38" fmla="*/ 102 w 624"/>
                <a:gd name="T39" fmla="*/ 268 h 598"/>
                <a:gd name="T40" fmla="*/ 99 w 624"/>
                <a:gd name="T41" fmla="*/ 288 h 598"/>
                <a:gd name="T42" fmla="*/ 99 w 624"/>
                <a:gd name="T43" fmla="*/ 309 h 598"/>
                <a:gd name="T44" fmla="*/ 100 w 624"/>
                <a:gd name="T45" fmla="*/ 329 h 598"/>
                <a:gd name="T46" fmla="*/ 110 w 624"/>
                <a:gd name="T47" fmla="*/ 370 h 598"/>
                <a:gd name="T48" fmla="*/ 127 w 624"/>
                <a:gd name="T49" fmla="*/ 413 h 598"/>
                <a:gd name="T50" fmla="*/ 153 w 624"/>
                <a:gd name="T51" fmla="*/ 454 h 598"/>
                <a:gd name="T52" fmla="*/ 272 w 624"/>
                <a:gd name="T53" fmla="*/ 382 h 598"/>
                <a:gd name="T54" fmla="*/ 270 w 624"/>
                <a:gd name="T55" fmla="*/ 220 h 598"/>
                <a:gd name="T56" fmla="*/ 337 w 624"/>
                <a:gd name="T57" fmla="*/ 460 h 598"/>
                <a:gd name="T58" fmla="*/ 147 w 624"/>
                <a:gd name="T59" fmla="*/ 598 h 598"/>
                <a:gd name="T60" fmla="*/ 72 w 624"/>
                <a:gd name="T61" fmla="*/ 494 h 598"/>
                <a:gd name="T62" fmla="*/ 51 w 624"/>
                <a:gd name="T63" fmla="*/ 461 h 598"/>
                <a:gd name="T64" fmla="*/ 34 w 624"/>
                <a:gd name="T65" fmla="*/ 429 h 598"/>
                <a:gd name="T66" fmla="*/ 22 w 624"/>
                <a:gd name="T67" fmla="*/ 397 h 598"/>
                <a:gd name="T68" fmla="*/ 12 w 624"/>
                <a:gd name="T69" fmla="*/ 366 h 598"/>
                <a:gd name="T70" fmla="*/ 5 w 624"/>
                <a:gd name="T71" fmla="*/ 334 h 598"/>
                <a:gd name="T72" fmla="*/ 1 w 624"/>
                <a:gd name="T73" fmla="*/ 303 h 598"/>
                <a:gd name="T74" fmla="*/ 0 w 624"/>
                <a:gd name="T75" fmla="*/ 272 h 598"/>
                <a:gd name="T76" fmla="*/ 2 w 624"/>
                <a:gd name="T77" fmla="*/ 243 h 598"/>
                <a:gd name="T78" fmla="*/ 8 w 624"/>
                <a:gd name="T79" fmla="*/ 214 h 598"/>
                <a:gd name="T80" fmla="*/ 16 w 624"/>
                <a:gd name="T81" fmla="*/ 186 h 598"/>
                <a:gd name="T82" fmla="*/ 28 w 624"/>
                <a:gd name="T83" fmla="*/ 160 h 598"/>
                <a:gd name="T84" fmla="*/ 43 w 624"/>
                <a:gd name="T85" fmla="*/ 133 h 598"/>
                <a:gd name="T86" fmla="*/ 60 w 624"/>
                <a:gd name="T87" fmla="*/ 109 h 598"/>
                <a:gd name="T88" fmla="*/ 80 w 624"/>
                <a:gd name="T89" fmla="*/ 86 h 598"/>
                <a:gd name="T90" fmla="*/ 102 w 624"/>
                <a:gd name="T91" fmla="*/ 64 h 598"/>
                <a:gd name="T92" fmla="*/ 128 w 624"/>
                <a:gd name="T93" fmla="*/ 46 h 598"/>
                <a:gd name="T94" fmla="*/ 156 w 624"/>
                <a:gd name="T95" fmla="*/ 30 h 598"/>
                <a:gd name="T96" fmla="*/ 184 w 624"/>
                <a:gd name="T97" fmla="*/ 18 h 598"/>
                <a:gd name="T98" fmla="*/ 213 w 624"/>
                <a:gd name="T99" fmla="*/ 9 h 598"/>
                <a:gd name="T100" fmla="*/ 242 w 624"/>
                <a:gd name="T101" fmla="*/ 3 h 598"/>
                <a:gd name="T102" fmla="*/ 271 w 624"/>
                <a:gd name="T103" fmla="*/ 0 h 598"/>
                <a:gd name="T104" fmla="*/ 300 w 624"/>
                <a:gd name="T105" fmla="*/ 1 h 598"/>
                <a:gd name="T106" fmla="*/ 330 w 624"/>
                <a:gd name="T107" fmla="*/ 4 h 598"/>
                <a:gd name="T108" fmla="*/ 359 w 624"/>
                <a:gd name="T109" fmla="*/ 11 h 598"/>
                <a:gd name="T110" fmla="*/ 387 w 624"/>
                <a:gd name="T111" fmla="*/ 21 h 598"/>
                <a:gd name="T112" fmla="*/ 416 w 624"/>
                <a:gd name="T113" fmla="*/ 34 h 598"/>
                <a:gd name="T114" fmla="*/ 444 w 624"/>
                <a:gd name="T115" fmla="*/ 50 h 598"/>
                <a:gd name="T116" fmla="*/ 471 w 624"/>
                <a:gd name="T117" fmla="*/ 69 h 598"/>
                <a:gd name="T118" fmla="*/ 498 w 624"/>
                <a:gd name="T119" fmla="*/ 93 h 598"/>
                <a:gd name="T120" fmla="*/ 523 w 624"/>
                <a:gd name="T121" fmla="*/ 118 h 598"/>
                <a:gd name="T122" fmla="*/ 548 w 624"/>
                <a:gd name="T123" fmla="*/ 147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598">
                  <a:moveTo>
                    <a:pt x="560" y="162"/>
                  </a:moveTo>
                  <a:lnTo>
                    <a:pt x="624" y="251"/>
                  </a:lnTo>
                  <a:lnTo>
                    <a:pt x="551" y="304"/>
                  </a:lnTo>
                  <a:lnTo>
                    <a:pt x="485" y="214"/>
                  </a:lnTo>
                  <a:lnTo>
                    <a:pt x="470" y="194"/>
                  </a:lnTo>
                  <a:lnTo>
                    <a:pt x="453" y="176"/>
                  </a:lnTo>
                  <a:lnTo>
                    <a:pt x="436" y="160"/>
                  </a:lnTo>
                  <a:lnTo>
                    <a:pt x="419" y="145"/>
                  </a:lnTo>
                  <a:lnTo>
                    <a:pt x="400" y="133"/>
                  </a:lnTo>
                  <a:lnTo>
                    <a:pt x="382" y="124"/>
                  </a:lnTo>
                  <a:lnTo>
                    <a:pt x="372" y="119"/>
                  </a:lnTo>
                  <a:lnTo>
                    <a:pt x="363" y="116"/>
                  </a:lnTo>
                  <a:lnTo>
                    <a:pt x="353" y="113"/>
                  </a:lnTo>
                  <a:lnTo>
                    <a:pt x="344" y="111"/>
                  </a:lnTo>
                  <a:lnTo>
                    <a:pt x="334" y="109"/>
                  </a:lnTo>
                  <a:lnTo>
                    <a:pt x="324" y="108"/>
                  </a:lnTo>
                  <a:lnTo>
                    <a:pt x="314" y="107"/>
                  </a:lnTo>
                  <a:lnTo>
                    <a:pt x="304" y="107"/>
                  </a:lnTo>
                  <a:lnTo>
                    <a:pt x="294" y="107"/>
                  </a:lnTo>
                  <a:lnTo>
                    <a:pt x="284" y="108"/>
                  </a:lnTo>
                  <a:lnTo>
                    <a:pt x="274" y="109"/>
                  </a:lnTo>
                  <a:lnTo>
                    <a:pt x="264" y="111"/>
                  </a:lnTo>
                  <a:lnTo>
                    <a:pt x="253" y="113"/>
                  </a:lnTo>
                  <a:lnTo>
                    <a:pt x="244" y="116"/>
                  </a:lnTo>
                  <a:lnTo>
                    <a:pt x="233" y="120"/>
                  </a:lnTo>
                  <a:lnTo>
                    <a:pt x="224" y="125"/>
                  </a:lnTo>
                  <a:lnTo>
                    <a:pt x="203" y="134"/>
                  </a:lnTo>
                  <a:lnTo>
                    <a:pt x="183" y="147"/>
                  </a:lnTo>
                  <a:lnTo>
                    <a:pt x="165" y="162"/>
                  </a:lnTo>
                  <a:lnTo>
                    <a:pt x="149" y="178"/>
                  </a:lnTo>
                  <a:lnTo>
                    <a:pt x="143" y="186"/>
                  </a:lnTo>
                  <a:lnTo>
                    <a:pt x="135" y="195"/>
                  </a:lnTo>
                  <a:lnTo>
                    <a:pt x="130" y="203"/>
                  </a:lnTo>
                  <a:lnTo>
                    <a:pt x="125" y="212"/>
                  </a:lnTo>
                  <a:lnTo>
                    <a:pt x="119" y="221"/>
                  </a:lnTo>
                  <a:lnTo>
                    <a:pt x="115" y="230"/>
                  </a:lnTo>
                  <a:lnTo>
                    <a:pt x="111" y="239"/>
                  </a:lnTo>
                  <a:lnTo>
                    <a:pt x="108" y="249"/>
                  </a:lnTo>
                  <a:lnTo>
                    <a:pt x="105" y="259"/>
                  </a:lnTo>
                  <a:lnTo>
                    <a:pt x="102" y="268"/>
                  </a:lnTo>
                  <a:lnTo>
                    <a:pt x="101" y="278"/>
                  </a:lnTo>
                  <a:lnTo>
                    <a:pt x="99" y="288"/>
                  </a:lnTo>
                  <a:lnTo>
                    <a:pt x="99" y="298"/>
                  </a:lnTo>
                  <a:lnTo>
                    <a:pt x="99" y="309"/>
                  </a:lnTo>
                  <a:lnTo>
                    <a:pt x="99" y="318"/>
                  </a:lnTo>
                  <a:lnTo>
                    <a:pt x="100" y="329"/>
                  </a:lnTo>
                  <a:lnTo>
                    <a:pt x="103" y="349"/>
                  </a:lnTo>
                  <a:lnTo>
                    <a:pt x="110" y="370"/>
                  </a:lnTo>
                  <a:lnTo>
                    <a:pt x="117" y="392"/>
                  </a:lnTo>
                  <a:lnTo>
                    <a:pt x="127" y="413"/>
                  </a:lnTo>
                  <a:lnTo>
                    <a:pt x="140" y="434"/>
                  </a:lnTo>
                  <a:lnTo>
                    <a:pt x="153" y="454"/>
                  </a:lnTo>
                  <a:lnTo>
                    <a:pt x="161" y="464"/>
                  </a:lnTo>
                  <a:lnTo>
                    <a:pt x="272" y="382"/>
                  </a:lnTo>
                  <a:lnTo>
                    <a:pt x="195" y="276"/>
                  </a:lnTo>
                  <a:lnTo>
                    <a:pt x="270" y="220"/>
                  </a:lnTo>
                  <a:lnTo>
                    <a:pt x="408" y="409"/>
                  </a:lnTo>
                  <a:lnTo>
                    <a:pt x="337" y="460"/>
                  </a:lnTo>
                  <a:lnTo>
                    <a:pt x="224" y="542"/>
                  </a:lnTo>
                  <a:lnTo>
                    <a:pt x="147" y="598"/>
                  </a:lnTo>
                  <a:lnTo>
                    <a:pt x="82" y="509"/>
                  </a:lnTo>
                  <a:lnTo>
                    <a:pt x="72" y="494"/>
                  </a:lnTo>
                  <a:lnTo>
                    <a:pt x="61" y="478"/>
                  </a:lnTo>
                  <a:lnTo>
                    <a:pt x="51" y="461"/>
                  </a:lnTo>
                  <a:lnTo>
                    <a:pt x="43" y="445"/>
                  </a:lnTo>
                  <a:lnTo>
                    <a:pt x="34" y="429"/>
                  </a:lnTo>
                  <a:lnTo>
                    <a:pt x="28" y="413"/>
                  </a:lnTo>
                  <a:lnTo>
                    <a:pt x="22" y="397"/>
                  </a:lnTo>
                  <a:lnTo>
                    <a:pt x="16" y="381"/>
                  </a:lnTo>
                  <a:lnTo>
                    <a:pt x="12" y="366"/>
                  </a:lnTo>
                  <a:lnTo>
                    <a:pt x="8" y="350"/>
                  </a:lnTo>
                  <a:lnTo>
                    <a:pt x="5" y="334"/>
                  </a:lnTo>
                  <a:lnTo>
                    <a:pt x="2" y="318"/>
                  </a:lnTo>
                  <a:lnTo>
                    <a:pt x="1" y="303"/>
                  </a:lnTo>
                  <a:lnTo>
                    <a:pt x="0" y="288"/>
                  </a:lnTo>
                  <a:lnTo>
                    <a:pt x="0" y="272"/>
                  </a:lnTo>
                  <a:lnTo>
                    <a:pt x="1" y="258"/>
                  </a:lnTo>
                  <a:lnTo>
                    <a:pt x="2" y="243"/>
                  </a:lnTo>
                  <a:lnTo>
                    <a:pt x="6" y="229"/>
                  </a:lnTo>
                  <a:lnTo>
                    <a:pt x="8" y="214"/>
                  </a:lnTo>
                  <a:lnTo>
                    <a:pt x="12" y="200"/>
                  </a:lnTo>
                  <a:lnTo>
                    <a:pt x="16" y="186"/>
                  </a:lnTo>
                  <a:lnTo>
                    <a:pt x="22" y="172"/>
                  </a:lnTo>
                  <a:lnTo>
                    <a:pt x="28" y="160"/>
                  </a:lnTo>
                  <a:lnTo>
                    <a:pt x="35" y="146"/>
                  </a:lnTo>
                  <a:lnTo>
                    <a:pt x="43" y="133"/>
                  </a:lnTo>
                  <a:lnTo>
                    <a:pt x="50" y="121"/>
                  </a:lnTo>
                  <a:lnTo>
                    <a:pt x="60" y="109"/>
                  </a:lnTo>
                  <a:lnTo>
                    <a:pt x="69" y="97"/>
                  </a:lnTo>
                  <a:lnTo>
                    <a:pt x="80" y="86"/>
                  </a:lnTo>
                  <a:lnTo>
                    <a:pt x="91" y="75"/>
                  </a:lnTo>
                  <a:lnTo>
                    <a:pt x="102" y="64"/>
                  </a:lnTo>
                  <a:lnTo>
                    <a:pt x="115" y="54"/>
                  </a:lnTo>
                  <a:lnTo>
                    <a:pt x="128" y="46"/>
                  </a:lnTo>
                  <a:lnTo>
                    <a:pt x="142" y="37"/>
                  </a:lnTo>
                  <a:lnTo>
                    <a:pt x="156" y="30"/>
                  </a:lnTo>
                  <a:lnTo>
                    <a:pt x="170" y="24"/>
                  </a:lnTo>
                  <a:lnTo>
                    <a:pt x="184" y="18"/>
                  </a:lnTo>
                  <a:lnTo>
                    <a:pt x="198" y="13"/>
                  </a:lnTo>
                  <a:lnTo>
                    <a:pt x="213" y="9"/>
                  </a:lnTo>
                  <a:lnTo>
                    <a:pt x="227" y="5"/>
                  </a:lnTo>
                  <a:lnTo>
                    <a:pt x="242" y="3"/>
                  </a:lnTo>
                  <a:lnTo>
                    <a:pt x="257" y="1"/>
                  </a:lnTo>
                  <a:lnTo>
                    <a:pt x="271" y="0"/>
                  </a:lnTo>
                  <a:lnTo>
                    <a:pt x="285" y="0"/>
                  </a:lnTo>
                  <a:lnTo>
                    <a:pt x="300" y="1"/>
                  </a:lnTo>
                  <a:lnTo>
                    <a:pt x="315" y="2"/>
                  </a:lnTo>
                  <a:lnTo>
                    <a:pt x="330" y="4"/>
                  </a:lnTo>
                  <a:lnTo>
                    <a:pt x="345" y="8"/>
                  </a:lnTo>
                  <a:lnTo>
                    <a:pt x="359" y="11"/>
                  </a:lnTo>
                  <a:lnTo>
                    <a:pt x="373" y="16"/>
                  </a:lnTo>
                  <a:lnTo>
                    <a:pt x="387" y="21"/>
                  </a:lnTo>
                  <a:lnTo>
                    <a:pt x="402" y="27"/>
                  </a:lnTo>
                  <a:lnTo>
                    <a:pt x="416" y="34"/>
                  </a:lnTo>
                  <a:lnTo>
                    <a:pt x="430" y="42"/>
                  </a:lnTo>
                  <a:lnTo>
                    <a:pt x="444" y="50"/>
                  </a:lnTo>
                  <a:lnTo>
                    <a:pt x="457" y="60"/>
                  </a:lnTo>
                  <a:lnTo>
                    <a:pt x="471" y="69"/>
                  </a:lnTo>
                  <a:lnTo>
                    <a:pt x="484" y="81"/>
                  </a:lnTo>
                  <a:lnTo>
                    <a:pt x="498" y="93"/>
                  </a:lnTo>
                  <a:lnTo>
                    <a:pt x="511" y="104"/>
                  </a:lnTo>
                  <a:lnTo>
                    <a:pt x="523" y="118"/>
                  </a:lnTo>
                  <a:lnTo>
                    <a:pt x="535" y="132"/>
                  </a:lnTo>
                  <a:lnTo>
                    <a:pt x="548" y="147"/>
                  </a:lnTo>
                  <a:lnTo>
                    <a:pt x="560" y="162"/>
                  </a:lnTo>
                  <a:close/>
                </a:path>
              </a:pathLst>
            </a:custGeom>
            <a:solidFill>
              <a:srgbClr val="C4123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Tree>
    <p:extLst>
      <p:ext uri="{BB962C8B-B14F-4D97-AF65-F5344CB8AC3E}">
        <p14:creationId xmlns="" xmlns:p14="http://schemas.microsoft.com/office/powerpoint/2010/main" val="250708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7" name="Rectangle 6"/>
          <p:cNvSpPr/>
          <p:nvPr userDrawn="1"/>
        </p:nvSpPr>
        <p:spPr>
          <a:xfrm>
            <a:off x="11867200" y="0"/>
            <a:ext cx="1137600" cy="97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a:xfrm>
            <a:off x="3240000" y="2519999"/>
            <a:ext cx="8280000" cy="619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F99123-D8A9-4CD1-B6CB-48E0E5CA8FDD}" type="slidenum">
              <a:rPr lang="en-ZA" smtClean="0"/>
              <a:pPr/>
              <a:t>‹#›</a:t>
            </a:fld>
            <a:endParaRPr lang="en-ZA" dirty="0"/>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88000" y="8928000"/>
            <a:ext cx="2157984" cy="508406"/>
          </a:xfrm>
          <a:prstGeom prst="rect">
            <a:avLst/>
          </a:prstGeom>
        </p:spPr>
      </p:pic>
      <p:sp>
        <p:nvSpPr>
          <p:cNvPr id="11" name="Content Placeholder 2"/>
          <p:cNvSpPr>
            <a:spLocks noGrp="1"/>
          </p:cNvSpPr>
          <p:nvPr>
            <p:ph sz="half" idx="13"/>
          </p:nvPr>
        </p:nvSpPr>
        <p:spPr>
          <a:xfrm>
            <a:off x="288000" y="2519999"/>
            <a:ext cx="2592000" cy="6192000"/>
          </a:xfrm>
        </p:spPr>
        <p:txBody>
          <a:bodyPr/>
          <a:lstStyle>
            <a:lvl1pPr marL="0" indent="0">
              <a:lnSpc>
                <a:spcPts val="1920"/>
              </a:lnSpc>
              <a:spcBef>
                <a:spcPts val="500"/>
              </a:spcBef>
              <a:buFont typeface="Arial" pitchFamily="34" charset="0"/>
              <a:buNone/>
              <a:defRPr sz="1600" i="1">
                <a:latin typeface="Georgia" pitchFamily="18" charset="0"/>
              </a:defRPr>
            </a:lvl1pPr>
            <a:lvl2pPr marL="0" indent="0">
              <a:lnSpc>
                <a:spcPts val="1920"/>
              </a:lnSpc>
              <a:spcBef>
                <a:spcPts val="500"/>
              </a:spcBef>
              <a:buNone/>
              <a:defRPr sz="1600" i="1">
                <a:latin typeface="Georgia" pitchFamily="18" charset="0"/>
              </a:defRPr>
            </a:lvl2pPr>
            <a:lvl3pPr marL="0" indent="0">
              <a:lnSpc>
                <a:spcPts val="1920"/>
              </a:lnSpc>
              <a:spcBef>
                <a:spcPts val="500"/>
              </a:spcBef>
              <a:buNone/>
              <a:defRPr sz="1600" i="1">
                <a:latin typeface="Georgia" pitchFamily="18" charset="0"/>
              </a:defRPr>
            </a:lvl3pPr>
            <a:lvl4pPr marL="0" indent="0">
              <a:lnSpc>
                <a:spcPts val="1920"/>
              </a:lnSpc>
              <a:spcBef>
                <a:spcPts val="500"/>
              </a:spcBef>
              <a:buNone/>
              <a:defRPr sz="1600" i="1">
                <a:latin typeface="Georgia" pitchFamily="18" charset="0"/>
              </a:defRPr>
            </a:lvl4pPr>
            <a:lvl5pPr marL="0" indent="0">
              <a:lnSpc>
                <a:spcPts val="1920"/>
              </a:lnSpc>
              <a:spcBef>
                <a:spcPts val="500"/>
              </a:spcBef>
              <a:buNone/>
              <a:defRPr sz="1600" i="1">
                <a:latin typeface="Georgia" pitchFamily="18" charset="0"/>
              </a:defRPr>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Tree>
    <p:extLst>
      <p:ext uri="{BB962C8B-B14F-4D97-AF65-F5344CB8AC3E}">
        <p14:creationId xmlns="" xmlns:p14="http://schemas.microsoft.com/office/powerpoint/2010/main" val="296654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7" name="Rectangle 6"/>
          <p:cNvSpPr/>
          <p:nvPr userDrawn="1"/>
        </p:nvSpPr>
        <p:spPr>
          <a:xfrm>
            <a:off x="11867200" y="0"/>
            <a:ext cx="1137600" cy="975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a:xfrm>
            <a:off x="3240000" y="2519999"/>
            <a:ext cx="8280000" cy="619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6" name="Slide Number Placeholder 5"/>
          <p:cNvSpPr>
            <a:spLocks noGrp="1"/>
          </p:cNvSpPr>
          <p:nvPr>
            <p:ph type="sldNum" sz="quarter" idx="12"/>
          </p:nvPr>
        </p:nvSpPr>
        <p:spPr/>
        <p:txBody>
          <a:bodyPr/>
          <a:lstStyle/>
          <a:p>
            <a:fld id="{E3F99123-D8A9-4CD1-B6CB-48E0E5CA8FDD}" type="slidenum">
              <a:rPr lang="en-ZA" smtClean="0"/>
              <a:pPr/>
              <a:t>‹#›</a:t>
            </a:fld>
            <a:endParaRPr lang="en-ZA"/>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88000" y="8928000"/>
            <a:ext cx="2157984" cy="508406"/>
          </a:xfrm>
          <a:prstGeom prst="rect">
            <a:avLst/>
          </a:prstGeom>
        </p:spPr>
      </p:pic>
      <p:sp>
        <p:nvSpPr>
          <p:cNvPr id="12" name="Content Placeholder 2"/>
          <p:cNvSpPr>
            <a:spLocks noGrp="1"/>
          </p:cNvSpPr>
          <p:nvPr>
            <p:ph sz="half" idx="13"/>
          </p:nvPr>
        </p:nvSpPr>
        <p:spPr>
          <a:xfrm>
            <a:off x="288000" y="2519999"/>
            <a:ext cx="2592000" cy="6192000"/>
          </a:xfrm>
        </p:spPr>
        <p:txBody>
          <a:bodyPr/>
          <a:lstStyle>
            <a:lvl1pPr marL="0" indent="0">
              <a:lnSpc>
                <a:spcPts val="1920"/>
              </a:lnSpc>
              <a:spcBef>
                <a:spcPts val="500"/>
              </a:spcBef>
              <a:buFont typeface="Arial" pitchFamily="34" charset="0"/>
              <a:buNone/>
              <a:defRPr sz="1600" i="1">
                <a:latin typeface="Georgia" pitchFamily="18" charset="0"/>
              </a:defRPr>
            </a:lvl1pPr>
            <a:lvl2pPr marL="0" indent="0">
              <a:lnSpc>
                <a:spcPts val="1920"/>
              </a:lnSpc>
              <a:spcBef>
                <a:spcPts val="500"/>
              </a:spcBef>
              <a:buNone/>
              <a:defRPr sz="1600" i="1">
                <a:latin typeface="Georgia" pitchFamily="18" charset="0"/>
              </a:defRPr>
            </a:lvl2pPr>
            <a:lvl3pPr marL="0" indent="0">
              <a:lnSpc>
                <a:spcPts val="1920"/>
              </a:lnSpc>
              <a:spcBef>
                <a:spcPts val="500"/>
              </a:spcBef>
              <a:buNone/>
              <a:defRPr sz="1600" i="1">
                <a:latin typeface="Georgia" pitchFamily="18" charset="0"/>
              </a:defRPr>
            </a:lvl3pPr>
            <a:lvl4pPr marL="0" indent="0">
              <a:lnSpc>
                <a:spcPts val="1920"/>
              </a:lnSpc>
              <a:spcBef>
                <a:spcPts val="500"/>
              </a:spcBef>
              <a:buNone/>
              <a:defRPr sz="1600" i="1">
                <a:latin typeface="Georgia" pitchFamily="18" charset="0"/>
              </a:defRPr>
            </a:lvl4pPr>
            <a:lvl5pPr marL="0" indent="0">
              <a:lnSpc>
                <a:spcPts val="1920"/>
              </a:lnSpc>
              <a:spcBef>
                <a:spcPts val="500"/>
              </a:spcBef>
              <a:buNone/>
              <a:defRPr sz="1600" i="1">
                <a:latin typeface="Georgia" pitchFamily="18" charset="0"/>
              </a:defRPr>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Tree>
    <p:extLst>
      <p:ext uri="{BB962C8B-B14F-4D97-AF65-F5344CB8AC3E}">
        <p14:creationId xmlns="" xmlns:p14="http://schemas.microsoft.com/office/powerpoint/2010/main" val="1737097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and Text 1">
    <p:spTree>
      <p:nvGrpSpPr>
        <p:cNvPr id="1" name=""/>
        <p:cNvGrpSpPr/>
        <p:nvPr/>
      </p:nvGrpSpPr>
      <p:grpSpPr>
        <a:xfrm>
          <a:off x="0" y="0"/>
          <a:ext cx="0" cy="0"/>
          <a:chOff x="0" y="0"/>
          <a:chExt cx="0" cy="0"/>
        </a:xfrm>
      </p:grpSpPr>
      <p:sp>
        <p:nvSpPr>
          <p:cNvPr id="7" name="Rectangle 6"/>
          <p:cNvSpPr/>
          <p:nvPr userDrawn="1"/>
        </p:nvSpPr>
        <p:spPr>
          <a:xfrm>
            <a:off x="0" y="0"/>
            <a:ext cx="3240000" cy="97536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288000" y="1188000"/>
            <a:ext cx="2592000" cy="1116000"/>
          </a:xfrm>
        </p:spPr>
        <p:txBody>
          <a:bodyPr/>
          <a:lstStyle>
            <a:lvl1pPr>
              <a:defRPr>
                <a:solidFill>
                  <a:schemeClr val="tx1"/>
                </a:solidFill>
              </a:defRPr>
            </a:lvl1pPr>
          </a:lstStyle>
          <a:p>
            <a:r>
              <a:rPr lang="en-US" smtClean="0"/>
              <a:t>Click to edit Master title style</a:t>
            </a:r>
            <a:endParaRPr lang="en-ZA" dirty="0"/>
          </a:p>
        </p:txBody>
      </p:sp>
      <p:sp>
        <p:nvSpPr>
          <p:cNvPr id="6" name="Slide Number Placeholder 5"/>
          <p:cNvSpPr>
            <a:spLocks noGrp="1"/>
          </p:cNvSpPr>
          <p:nvPr>
            <p:ph type="sldNum" sz="quarter" idx="12"/>
          </p:nvPr>
        </p:nvSpPr>
        <p:spPr/>
        <p:txBody>
          <a:bodyPr/>
          <a:lstStyle/>
          <a:p>
            <a:fld id="{E3F99123-D8A9-4CD1-B6CB-48E0E5CA8FDD}" type="slidenum">
              <a:rPr lang="en-ZA" smtClean="0"/>
              <a:pPr/>
              <a:t>‹#›</a:t>
            </a:fld>
            <a:endParaRPr lang="en-ZA"/>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88000" y="8928000"/>
            <a:ext cx="2157984" cy="508406"/>
          </a:xfrm>
          <a:prstGeom prst="rect">
            <a:avLst/>
          </a:prstGeom>
        </p:spPr>
      </p:pic>
      <p:sp>
        <p:nvSpPr>
          <p:cNvPr id="11" name="Content Placeholder 2"/>
          <p:cNvSpPr>
            <a:spLocks noGrp="1"/>
          </p:cNvSpPr>
          <p:nvPr>
            <p:ph sz="half" idx="13"/>
          </p:nvPr>
        </p:nvSpPr>
        <p:spPr>
          <a:xfrm>
            <a:off x="288000" y="2519999"/>
            <a:ext cx="2592000" cy="6192000"/>
          </a:xfrm>
        </p:spPr>
        <p:txBody>
          <a:bodyPr/>
          <a:lstStyle>
            <a:lvl1pPr marL="180975" indent="-180975">
              <a:lnSpc>
                <a:spcPts val="1920"/>
              </a:lnSpc>
              <a:spcBef>
                <a:spcPts val="500"/>
              </a:spcBef>
              <a:buFont typeface="Arial" pitchFamily="34" charset="0"/>
              <a:buChar char="•"/>
              <a:tabLst/>
              <a:defRPr sz="1600" i="1">
                <a:latin typeface="+mn-lt"/>
              </a:defRPr>
            </a:lvl1pPr>
            <a:lvl2pPr marL="285750" indent="-285750">
              <a:lnSpc>
                <a:spcPts val="1920"/>
              </a:lnSpc>
              <a:buFont typeface="Arial" pitchFamily="34" charset="0"/>
              <a:buChar char="•"/>
              <a:defRPr sz="1600" i="1">
                <a:latin typeface="+mn-lt"/>
              </a:defRPr>
            </a:lvl2pPr>
            <a:lvl3pPr marL="361950" indent="-180975">
              <a:lnSpc>
                <a:spcPts val="1920"/>
              </a:lnSpc>
              <a:spcBef>
                <a:spcPts val="500"/>
              </a:spcBef>
              <a:buFont typeface="Arial" pitchFamily="34" charset="0"/>
              <a:buChar char="•"/>
              <a:defRPr sz="1600" i="1">
                <a:latin typeface="+mn-lt"/>
              </a:defRPr>
            </a:lvl3pPr>
            <a:lvl4pPr marL="541338" indent="-179388">
              <a:lnSpc>
                <a:spcPts val="1920"/>
              </a:lnSpc>
              <a:spcBef>
                <a:spcPts val="500"/>
              </a:spcBef>
              <a:buFont typeface="Arial" pitchFamily="34" charset="0"/>
              <a:buChar char="•"/>
              <a:defRPr sz="1600" i="1">
                <a:latin typeface="+mn-lt"/>
              </a:defRPr>
            </a:lvl4pPr>
            <a:lvl5pPr marL="722313" indent="-180975">
              <a:lnSpc>
                <a:spcPts val="1920"/>
              </a:lnSpc>
              <a:spcBef>
                <a:spcPts val="500"/>
              </a:spcBef>
              <a:buFont typeface="Arial" pitchFamily="34" charset="0"/>
              <a:buChar char="•"/>
              <a:defRPr sz="1600" i="1">
                <a:latin typeface="+mn-lt"/>
              </a:defRPr>
            </a:lvl5pPr>
            <a:lvl6pPr marL="892175" indent="-169863">
              <a:spcBef>
                <a:spcPts val="500"/>
              </a:spcBef>
              <a:buFont typeface="Arial" pitchFamily="34" charset="0"/>
              <a:buChar char="•"/>
              <a:defRPr sz="1600" i="1">
                <a:latin typeface="+mn-lt"/>
              </a:defRPr>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cxnSp>
        <p:nvCxnSpPr>
          <p:cNvPr id="9" name="Straight Connector 8"/>
          <p:cNvCxnSpPr/>
          <p:nvPr userDrawn="1"/>
        </p:nvCxnSpPr>
        <p:spPr>
          <a:xfrm>
            <a:off x="288000" y="2304000"/>
            <a:ext cx="25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
          </p:nvPr>
        </p:nvSpPr>
        <p:spPr>
          <a:xfrm>
            <a:off x="3600000" y="2519999"/>
            <a:ext cx="9115200" cy="6192000"/>
          </a:xfrm>
        </p:spPr>
        <p:txBody>
          <a:bodyPr/>
          <a:lstStyle>
            <a:lvl1pPr>
              <a:lnSpc>
                <a:spcPts val="2160"/>
              </a:lnSpc>
              <a:defRPr sz="1800"/>
            </a:lvl1pPr>
            <a:lvl2pPr>
              <a:lnSpc>
                <a:spcPts val="2160"/>
              </a:lnSpc>
              <a:defRPr sz="1800"/>
            </a:lvl2pPr>
            <a:lvl3pPr>
              <a:lnSpc>
                <a:spcPts val="2160"/>
              </a:lnSpc>
              <a:defRPr sz="1800"/>
            </a:lvl3pPr>
            <a:lvl4pPr>
              <a:lnSpc>
                <a:spcPts val="2160"/>
              </a:lnSpc>
              <a:defRPr sz="1800"/>
            </a:lvl4pPr>
            <a:lvl5pPr>
              <a:lnSpc>
                <a:spcPts val="216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7" name="Text Placeholder 4"/>
          <p:cNvSpPr>
            <a:spLocks noGrp="1"/>
          </p:cNvSpPr>
          <p:nvPr>
            <p:ph type="body" sz="quarter" idx="3"/>
          </p:nvPr>
        </p:nvSpPr>
        <p:spPr>
          <a:xfrm>
            <a:off x="3599999" y="1512000"/>
            <a:ext cx="9115200" cy="792000"/>
          </a:xfrm>
        </p:spPr>
        <p:txBody>
          <a:bodyPr anchor="t" anchorCtr="0"/>
          <a:lstStyle>
            <a:lvl1pPr marL="0" indent="0">
              <a:lnSpc>
                <a:spcPts val="216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 xmlns:p14="http://schemas.microsoft.com/office/powerpoint/2010/main" val="195501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hank You 2">
    <p:spTree>
      <p:nvGrpSpPr>
        <p:cNvPr id="1" name=""/>
        <p:cNvGrpSpPr/>
        <p:nvPr/>
      </p:nvGrpSpPr>
      <p:grpSpPr>
        <a:xfrm>
          <a:off x="0" y="0"/>
          <a:ext cx="0" cy="0"/>
          <a:chOff x="0" y="0"/>
          <a:chExt cx="0" cy="0"/>
        </a:xfrm>
      </p:grpSpPr>
      <p:sp>
        <p:nvSpPr>
          <p:cNvPr id="7" name="Rectangle 6"/>
          <p:cNvSpPr/>
          <p:nvPr userDrawn="1"/>
        </p:nvSpPr>
        <p:spPr>
          <a:xfrm>
            <a:off x="0" y="0"/>
            <a:ext cx="13004800" cy="97536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2" name="Group 4"/>
          <p:cNvGrpSpPr>
            <a:grpSpLocks noChangeAspect="1"/>
          </p:cNvGrpSpPr>
          <p:nvPr userDrawn="1"/>
        </p:nvGrpSpPr>
        <p:grpSpPr bwMode="auto">
          <a:xfrm>
            <a:off x="5040313" y="2987675"/>
            <a:ext cx="5499100" cy="3741738"/>
            <a:chOff x="3175" y="1882"/>
            <a:chExt cx="3464" cy="2357"/>
          </a:xfrm>
        </p:grpSpPr>
        <p:sp>
          <p:nvSpPr>
            <p:cNvPr id="6" name="AutoShape 3"/>
            <p:cNvSpPr>
              <a:spLocks noChangeAspect="1" noChangeArrowheads="1" noTextEdit="1"/>
            </p:cNvSpPr>
            <p:nvPr userDrawn="1"/>
          </p:nvSpPr>
          <p:spPr bwMode="auto">
            <a:xfrm>
              <a:off x="3175" y="1882"/>
              <a:ext cx="3464" cy="23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nvGrpSpPr>
            <p:cNvPr id="3" name="Group 205"/>
            <p:cNvGrpSpPr>
              <a:grpSpLocks/>
            </p:cNvGrpSpPr>
            <p:nvPr userDrawn="1"/>
          </p:nvGrpSpPr>
          <p:grpSpPr bwMode="auto">
            <a:xfrm>
              <a:off x="4080" y="1882"/>
              <a:ext cx="2196" cy="2357"/>
              <a:chOff x="4080" y="1882"/>
              <a:chExt cx="2196" cy="2357"/>
            </a:xfrm>
          </p:grpSpPr>
          <p:sp>
            <p:nvSpPr>
              <p:cNvPr id="32" name="Freeform 5"/>
              <p:cNvSpPr>
                <a:spLocks/>
              </p:cNvSpPr>
              <p:nvPr userDrawn="1"/>
            </p:nvSpPr>
            <p:spPr bwMode="auto">
              <a:xfrm>
                <a:off x="4330" y="3587"/>
                <a:ext cx="79" cy="89"/>
              </a:xfrm>
              <a:custGeom>
                <a:avLst/>
                <a:gdLst>
                  <a:gd name="T0" fmla="*/ 0 w 398"/>
                  <a:gd name="T1" fmla="*/ 224 h 447"/>
                  <a:gd name="T2" fmla="*/ 4 w 398"/>
                  <a:gd name="T3" fmla="*/ 178 h 447"/>
                  <a:gd name="T4" fmla="*/ 16 w 398"/>
                  <a:gd name="T5" fmla="*/ 137 h 447"/>
                  <a:gd name="T6" fmla="*/ 36 w 398"/>
                  <a:gd name="T7" fmla="*/ 99 h 447"/>
                  <a:gd name="T8" fmla="*/ 63 w 398"/>
                  <a:gd name="T9" fmla="*/ 66 h 447"/>
                  <a:gd name="T10" fmla="*/ 95 w 398"/>
                  <a:gd name="T11" fmla="*/ 39 h 447"/>
                  <a:gd name="T12" fmla="*/ 114 w 398"/>
                  <a:gd name="T13" fmla="*/ 27 h 447"/>
                  <a:gd name="T14" fmla="*/ 134 w 398"/>
                  <a:gd name="T15" fmla="*/ 17 h 447"/>
                  <a:gd name="T16" fmla="*/ 155 w 398"/>
                  <a:gd name="T17" fmla="*/ 11 h 447"/>
                  <a:gd name="T18" fmla="*/ 178 w 398"/>
                  <a:gd name="T19" fmla="*/ 4 h 447"/>
                  <a:gd name="T20" fmla="*/ 200 w 398"/>
                  <a:gd name="T21" fmla="*/ 1 h 447"/>
                  <a:gd name="T22" fmla="*/ 225 w 398"/>
                  <a:gd name="T23" fmla="*/ 0 h 447"/>
                  <a:gd name="T24" fmla="*/ 254 w 398"/>
                  <a:gd name="T25" fmla="*/ 1 h 447"/>
                  <a:gd name="T26" fmla="*/ 280 w 398"/>
                  <a:gd name="T27" fmla="*/ 5 h 447"/>
                  <a:gd name="T28" fmla="*/ 304 w 398"/>
                  <a:gd name="T29" fmla="*/ 11 h 447"/>
                  <a:gd name="T30" fmla="*/ 326 w 398"/>
                  <a:gd name="T31" fmla="*/ 18 h 447"/>
                  <a:gd name="T32" fmla="*/ 345 w 398"/>
                  <a:gd name="T33" fmla="*/ 28 h 447"/>
                  <a:gd name="T34" fmla="*/ 364 w 398"/>
                  <a:gd name="T35" fmla="*/ 40 h 447"/>
                  <a:gd name="T36" fmla="*/ 396 w 398"/>
                  <a:gd name="T37" fmla="*/ 67 h 447"/>
                  <a:gd name="T38" fmla="*/ 323 w 398"/>
                  <a:gd name="T39" fmla="*/ 125 h 447"/>
                  <a:gd name="T40" fmla="*/ 297 w 398"/>
                  <a:gd name="T41" fmla="*/ 108 h 447"/>
                  <a:gd name="T42" fmla="*/ 270 w 398"/>
                  <a:gd name="T43" fmla="*/ 95 h 447"/>
                  <a:gd name="T44" fmla="*/ 240 w 398"/>
                  <a:gd name="T45" fmla="*/ 89 h 447"/>
                  <a:gd name="T46" fmla="*/ 211 w 398"/>
                  <a:gd name="T47" fmla="*/ 89 h 447"/>
                  <a:gd name="T48" fmla="*/ 186 w 398"/>
                  <a:gd name="T49" fmla="*/ 94 h 447"/>
                  <a:gd name="T50" fmla="*/ 164 w 398"/>
                  <a:gd name="T51" fmla="*/ 104 h 447"/>
                  <a:gd name="T52" fmla="*/ 143 w 398"/>
                  <a:gd name="T53" fmla="*/ 119 h 447"/>
                  <a:gd name="T54" fmla="*/ 127 w 398"/>
                  <a:gd name="T55" fmla="*/ 137 h 447"/>
                  <a:gd name="T56" fmla="*/ 114 w 398"/>
                  <a:gd name="T57" fmla="*/ 158 h 447"/>
                  <a:gd name="T58" fmla="*/ 105 w 398"/>
                  <a:gd name="T59" fmla="*/ 183 h 447"/>
                  <a:gd name="T60" fmla="*/ 100 w 398"/>
                  <a:gd name="T61" fmla="*/ 209 h 447"/>
                  <a:gd name="T62" fmla="*/ 100 w 398"/>
                  <a:gd name="T63" fmla="*/ 224 h 447"/>
                  <a:gd name="T64" fmla="*/ 102 w 398"/>
                  <a:gd name="T65" fmla="*/ 251 h 447"/>
                  <a:gd name="T66" fmla="*/ 108 w 398"/>
                  <a:gd name="T67" fmla="*/ 276 h 447"/>
                  <a:gd name="T68" fmla="*/ 119 w 398"/>
                  <a:gd name="T69" fmla="*/ 300 h 447"/>
                  <a:gd name="T70" fmla="*/ 134 w 398"/>
                  <a:gd name="T71" fmla="*/ 319 h 447"/>
                  <a:gd name="T72" fmla="*/ 153 w 398"/>
                  <a:gd name="T73" fmla="*/ 336 h 447"/>
                  <a:gd name="T74" fmla="*/ 173 w 398"/>
                  <a:gd name="T75" fmla="*/ 348 h 447"/>
                  <a:gd name="T76" fmla="*/ 198 w 398"/>
                  <a:gd name="T77" fmla="*/ 357 h 447"/>
                  <a:gd name="T78" fmla="*/ 224 w 398"/>
                  <a:gd name="T79" fmla="*/ 359 h 447"/>
                  <a:gd name="T80" fmla="*/ 259 w 398"/>
                  <a:gd name="T81" fmla="*/ 356 h 447"/>
                  <a:gd name="T82" fmla="*/ 287 w 398"/>
                  <a:gd name="T83" fmla="*/ 346 h 447"/>
                  <a:gd name="T84" fmla="*/ 313 w 398"/>
                  <a:gd name="T85" fmla="*/ 330 h 447"/>
                  <a:gd name="T86" fmla="*/ 339 w 398"/>
                  <a:gd name="T87" fmla="*/ 309 h 447"/>
                  <a:gd name="T88" fmla="*/ 382 w 398"/>
                  <a:gd name="T89" fmla="*/ 387 h 447"/>
                  <a:gd name="T90" fmla="*/ 355 w 398"/>
                  <a:gd name="T91" fmla="*/ 409 h 447"/>
                  <a:gd name="T92" fmla="*/ 336 w 398"/>
                  <a:gd name="T93" fmla="*/ 421 h 447"/>
                  <a:gd name="T94" fmla="*/ 314 w 398"/>
                  <a:gd name="T95" fmla="*/ 432 h 447"/>
                  <a:gd name="T96" fmla="*/ 290 w 398"/>
                  <a:gd name="T97" fmla="*/ 439 h 447"/>
                  <a:gd name="T98" fmla="*/ 265 w 398"/>
                  <a:gd name="T99" fmla="*/ 445 h 447"/>
                  <a:gd name="T100" fmla="*/ 237 w 398"/>
                  <a:gd name="T101" fmla="*/ 447 h 447"/>
                  <a:gd name="T102" fmla="*/ 210 w 398"/>
                  <a:gd name="T103" fmla="*/ 447 h 447"/>
                  <a:gd name="T104" fmla="*/ 186 w 398"/>
                  <a:gd name="T105" fmla="*/ 445 h 447"/>
                  <a:gd name="T106" fmla="*/ 165 w 398"/>
                  <a:gd name="T107" fmla="*/ 440 h 447"/>
                  <a:gd name="T108" fmla="*/ 143 w 398"/>
                  <a:gd name="T109" fmla="*/ 434 h 447"/>
                  <a:gd name="T110" fmla="*/ 114 w 398"/>
                  <a:gd name="T111" fmla="*/ 421 h 447"/>
                  <a:gd name="T112" fmla="*/ 78 w 398"/>
                  <a:gd name="T113" fmla="*/ 397 h 447"/>
                  <a:gd name="T114" fmla="*/ 49 w 398"/>
                  <a:gd name="T115" fmla="*/ 367 h 447"/>
                  <a:gd name="T116" fmla="*/ 26 w 398"/>
                  <a:gd name="T117" fmla="*/ 331 h 447"/>
                  <a:gd name="T118" fmla="*/ 10 w 398"/>
                  <a:gd name="T119" fmla="*/ 292 h 447"/>
                  <a:gd name="T120" fmla="*/ 2 w 398"/>
                  <a:gd name="T121" fmla="*/ 260 h 447"/>
                  <a:gd name="T122" fmla="*/ 0 w 398"/>
                  <a:gd name="T123" fmla="*/ 23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8" h="447">
                    <a:moveTo>
                      <a:pt x="0" y="225"/>
                    </a:moveTo>
                    <a:lnTo>
                      <a:pt x="0" y="224"/>
                    </a:lnTo>
                    <a:lnTo>
                      <a:pt x="1" y="201"/>
                    </a:lnTo>
                    <a:lnTo>
                      <a:pt x="4" y="178"/>
                    </a:lnTo>
                    <a:lnTo>
                      <a:pt x="9" y="158"/>
                    </a:lnTo>
                    <a:lnTo>
                      <a:pt x="16" y="137"/>
                    </a:lnTo>
                    <a:lnTo>
                      <a:pt x="25" y="118"/>
                    </a:lnTo>
                    <a:lnTo>
                      <a:pt x="36" y="99"/>
                    </a:lnTo>
                    <a:lnTo>
                      <a:pt x="49" y="82"/>
                    </a:lnTo>
                    <a:lnTo>
                      <a:pt x="63" y="66"/>
                    </a:lnTo>
                    <a:lnTo>
                      <a:pt x="78" y="52"/>
                    </a:lnTo>
                    <a:lnTo>
                      <a:pt x="95" y="39"/>
                    </a:lnTo>
                    <a:lnTo>
                      <a:pt x="105" y="32"/>
                    </a:lnTo>
                    <a:lnTo>
                      <a:pt x="114" y="27"/>
                    </a:lnTo>
                    <a:lnTo>
                      <a:pt x="123" y="23"/>
                    </a:lnTo>
                    <a:lnTo>
                      <a:pt x="134" y="17"/>
                    </a:lnTo>
                    <a:lnTo>
                      <a:pt x="144" y="14"/>
                    </a:lnTo>
                    <a:lnTo>
                      <a:pt x="155" y="11"/>
                    </a:lnTo>
                    <a:lnTo>
                      <a:pt x="166" y="7"/>
                    </a:lnTo>
                    <a:lnTo>
                      <a:pt x="178" y="4"/>
                    </a:lnTo>
                    <a:lnTo>
                      <a:pt x="189" y="3"/>
                    </a:lnTo>
                    <a:lnTo>
                      <a:pt x="200" y="1"/>
                    </a:lnTo>
                    <a:lnTo>
                      <a:pt x="213" y="0"/>
                    </a:lnTo>
                    <a:lnTo>
                      <a:pt x="225" y="0"/>
                    </a:lnTo>
                    <a:lnTo>
                      <a:pt x="240" y="0"/>
                    </a:lnTo>
                    <a:lnTo>
                      <a:pt x="254" y="1"/>
                    </a:lnTo>
                    <a:lnTo>
                      <a:pt x="267" y="3"/>
                    </a:lnTo>
                    <a:lnTo>
                      <a:pt x="280" y="5"/>
                    </a:lnTo>
                    <a:lnTo>
                      <a:pt x="293" y="7"/>
                    </a:lnTo>
                    <a:lnTo>
                      <a:pt x="304" y="11"/>
                    </a:lnTo>
                    <a:lnTo>
                      <a:pt x="315" y="14"/>
                    </a:lnTo>
                    <a:lnTo>
                      <a:pt x="326" y="18"/>
                    </a:lnTo>
                    <a:lnTo>
                      <a:pt x="336" y="24"/>
                    </a:lnTo>
                    <a:lnTo>
                      <a:pt x="345" y="28"/>
                    </a:lnTo>
                    <a:lnTo>
                      <a:pt x="355" y="33"/>
                    </a:lnTo>
                    <a:lnTo>
                      <a:pt x="364" y="40"/>
                    </a:lnTo>
                    <a:lnTo>
                      <a:pt x="380" y="53"/>
                    </a:lnTo>
                    <a:lnTo>
                      <a:pt x="396" y="67"/>
                    </a:lnTo>
                    <a:lnTo>
                      <a:pt x="336" y="136"/>
                    </a:lnTo>
                    <a:lnTo>
                      <a:pt x="323" y="125"/>
                    </a:lnTo>
                    <a:lnTo>
                      <a:pt x="310" y="116"/>
                    </a:lnTo>
                    <a:lnTo>
                      <a:pt x="297" y="108"/>
                    </a:lnTo>
                    <a:lnTo>
                      <a:pt x="284" y="101"/>
                    </a:lnTo>
                    <a:lnTo>
                      <a:pt x="270" y="95"/>
                    </a:lnTo>
                    <a:lnTo>
                      <a:pt x="256" y="91"/>
                    </a:lnTo>
                    <a:lnTo>
                      <a:pt x="240" y="89"/>
                    </a:lnTo>
                    <a:lnTo>
                      <a:pt x="224" y="88"/>
                    </a:lnTo>
                    <a:lnTo>
                      <a:pt x="211" y="89"/>
                    </a:lnTo>
                    <a:lnTo>
                      <a:pt x="198" y="91"/>
                    </a:lnTo>
                    <a:lnTo>
                      <a:pt x="186" y="94"/>
                    </a:lnTo>
                    <a:lnTo>
                      <a:pt x="174" y="98"/>
                    </a:lnTo>
                    <a:lnTo>
                      <a:pt x="164" y="104"/>
                    </a:lnTo>
                    <a:lnTo>
                      <a:pt x="153" y="111"/>
                    </a:lnTo>
                    <a:lnTo>
                      <a:pt x="143" y="119"/>
                    </a:lnTo>
                    <a:lnTo>
                      <a:pt x="134" y="128"/>
                    </a:lnTo>
                    <a:lnTo>
                      <a:pt x="127" y="137"/>
                    </a:lnTo>
                    <a:lnTo>
                      <a:pt x="119" y="147"/>
                    </a:lnTo>
                    <a:lnTo>
                      <a:pt x="114" y="158"/>
                    </a:lnTo>
                    <a:lnTo>
                      <a:pt x="108" y="170"/>
                    </a:lnTo>
                    <a:lnTo>
                      <a:pt x="105" y="183"/>
                    </a:lnTo>
                    <a:lnTo>
                      <a:pt x="102" y="196"/>
                    </a:lnTo>
                    <a:lnTo>
                      <a:pt x="100" y="209"/>
                    </a:lnTo>
                    <a:lnTo>
                      <a:pt x="100" y="223"/>
                    </a:lnTo>
                    <a:lnTo>
                      <a:pt x="100" y="224"/>
                    </a:lnTo>
                    <a:lnTo>
                      <a:pt x="100" y="238"/>
                    </a:lnTo>
                    <a:lnTo>
                      <a:pt x="102" y="251"/>
                    </a:lnTo>
                    <a:lnTo>
                      <a:pt x="104" y="264"/>
                    </a:lnTo>
                    <a:lnTo>
                      <a:pt x="108" y="276"/>
                    </a:lnTo>
                    <a:lnTo>
                      <a:pt x="114" y="288"/>
                    </a:lnTo>
                    <a:lnTo>
                      <a:pt x="119" y="300"/>
                    </a:lnTo>
                    <a:lnTo>
                      <a:pt x="127" y="309"/>
                    </a:lnTo>
                    <a:lnTo>
                      <a:pt x="134" y="319"/>
                    </a:lnTo>
                    <a:lnTo>
                      <a:pt x="143" y="328"/>
                    </a:lnTo>
                    <a:lnTo>
                      <a:pt x="153" y="336"/>
                    </a:lnTo>
                    <a:lnTo>
                      <a:pt x="162" y="343"/>
                    </a:lnTo>
                    <a:lnTo>
                      <a:pt x="173" y="348"/>
                    </a:lnTo>
                    <a:lnTo>
                      <a:pt x="185" y="354"/>
                    </a:lnTo>
                    <a:lnTo>
                      <a:pt x="198" y="357"/>
                    </a:lnTo>
                    <a:lnTo>
                      <a:pt x="211" y="359"/>
                    </a:lnTo>
                    <a:lnTo>
                      <a:pt x="224" y="359"/>
                    </a:lnTo>
                    <a:lnTo>
                      <a:pt x="243" y="359"/>
                    </a:lnTo>
                    <a:lnTo>
                      <a:pt x="259" y="356"/>
                    </a:lnTo>
                    <a:lnTo>
                      <a:pt x="274" y="352"/>
                    </a:lnTo>
                    <a:lnTo>
                      <a:pt x="287" y="346"/>
                    </a:lnTo>
                    <a:lnTo>
                      <a:pt x="301" y="339"/>
                    </a:lnTo>
                    <a:lnTo>
                      <a:pt x="313" y="330"/>
                    </a:lnTo>
                    <a:lnTo>
                      <a:pt x="326" y="320"/>
                    </a:lnTo>
                    <a:lnTo>
                      <a:pt x="339" y="309"/>
                    </a:lnTo>
                    <a:lnTo>
                      <a:pt x="398" y="370"/>
                    </a:lnTo>
                    <a:lnTo>
                      <a:pt x="382" y="387"/>
                    </a:lnTo>
                    <a:lnTo>
                      <a:pt x="364" y="403"/>
                    </a:lnTo>
                    <a:lnTo>
                      <a:pt x="355" y="409"/>
                    </a:lnTo>
                    <a:lnTo>
                      <a:pt x="345" y="415"/>
                    </a:lnTo>
                    <a:lnTo>
                      <a:pt x="336" y="421"/>
                    </a:lnTo>
                    <a:lnTo>
                      <a:pt x="325" y="426"/>
                    </a:lnTo>
                    <a:lnTo>
                      <a:pt x="314" y="432"/>
                    </a:lnTo>
                    <a:lnTo>
                      <a:pt x="302" y="435"/>
                    </a:lnTo>
                    <a:lnTo>
                      <a:pt x="290" y="439"/>
                    </a:lnTo>
                    <a:lnTo>
                      <a:pt x="278" y="443"/>
                    </a:lnTo>
                    <a:lnTo>
                      <a:pt x="265" y="445"/>
                    </a:lnTo>
                    <a:lnTo>
                      <a:pt x="251" y="446"/>
                    </a:lnTo>
                    <a:lnTo>
                      <a:pt x="237" y="447"/>
                    </a:lnTo>
                    <a:lnTo>
                      <a:pt x="222" y="447"/>
                    </a:lnTo>
                    <a:lnTo>
                      <a:pt x="210" y="447"/>
                    </a:lnTo>
                    <a:lnTo>
                      <a:pt x="198" y="446"/>
                    </a:lnTo>
                    <a:lnTo>
                      <a:pt x="186" y="445"/>
                    </a:lnTo>
                    <a:lnTo>
                      <a:pt x="175" y="443"/>
                    </a:lnTo>
                    <a:lnTo>
                      <a:pt x="165" y="440"/>
                    </a:lnTo>
                    <a:lnTo>
                      <a:pt x="154" y="437"/>
                    </a:lnTo>
                    <a:lnTo>
                      <a:pt x="143" y="434"/>
                    </a:lnTo>
                    <a:lnTo>
                      <a:pt x="133" y="431"/>
                    </a:lnTo>
                    <a:lnTo>
                      <a:pt x="114" y="421"/>
                    </a:lnTo>
                    <a:lnTo>
                      <a:pt x="95" y="410"/>
                    </a:lnTo>
                    <a:lnTo>
                      <a:pt x="78" y="397"/>
                    </a:lnTo>
                    <a:lnTo>
                      <a:pt x="63" y="383"/>
                    </a:lnTo>
                    <a:lnTo>
                      <a:pt x="49" y="367"/>
                    </a:lnTo>
                    <a:lnTo>
                      <a:pt x="37" y="349"/>
                    </a:lnTo>
                    <a:lnTo>
                      <a:pt x="26" y="331"/>
                    </a:lnTo>
                    <a:lnTo>
                      <a:pt x="16" y="312"/>
                    </a:lnTo>
                    <a:lnTo>
                      <a:pt x="10" y="292"/>
                    </a:lnTo>
                    <a:lnTo>
                      <a:pt x="4" y="270"/>
                    </a:lnTo>
                    <a:lnTo>
                      <a:pt x="2" y="260"/>
                    </a:lnTo>
                    <a:lnTo>
                      <a:pt x="1" y="248"/>
                    </a:lnTo>
                    <a:lnTo>
                      <a:pt x="0" y="237"/>
                    </a:lnTo>
                    <a:lnTo>
                      <a:pt x="0" y="225"/>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3" name="Freeform 6"/>
              <p:cNvSpPr>
                <a:spLocks noEditPoints="1"/>
              </p:cNvSpPr>
              <p:nvPr userDrawn="1"/>
            </p:nvSpPr>
            <p:spPr bwMode="auto">
              <a:xfrm>
                <a:off x="4405" y="3588"/>
                <a:ext cx="92" cy="87"/>
              </a:xfrm>
              <a:custGeom>
                <a:avLst/>
                <a:gdLst>
                  <a:gd name="T0" fmla="*/ 186 w 459"/>
                  <a:gd name="T1" fmla="*/ 0 h 436"/>
                  <a:gd name="T2" fmla="*/ 274 w 459"/>
                  <a:gd name="T3" fmla="*/ 0 h 436"/>
                  <a:gd name="T4" fmla="*/ 459 w 459"/>
                  <a:gd name="T5" fmla="*/ 436 h 436"/>
                  <a:gd name="T6" fmla="*/ 359 w 459"/>
                  <a:gd name="T7" fmla="*/ 436 h 436"/>
                  <a:gd name="T8" fmla="*/ 320 w 459"/>
                  <a:gd name="T9" fmla="*/ 339 h 436"/>
                  <a:gd name="T10" fmla="*/ 136 w 459"/>
                  <a:gd name="T11" fmla="*/ 339 h 436"/>
                  <a:gd name="T12" fmla="*/ 97 w 459"/>
                  <a:gd name="T13" fmla="*/ 436 h 436"/>
                  <a:gd name="T14" fmla="*/ 0 w 459"/>
                  <a:gd name="T15" fmla="*/ 436 h 436"/>
                  <a:gd name="T16" fmla="*/ 186 w 459"/>
                  <a:gd name="T17" fmla="*/ 0 h 436"/>
                  <a:gd name="T18" fmla="*/ 285 w 459"/>
                  <a:gd name="T19" fmla="*/ 255 h 436"/>
                  <a:gd name="T20" fmla="*/ 228 w 459"/>
                  <a:gd name="T21" fmla="*/ 115 h 436"/>
                  <a:gd name="T22" fmla="*/ 171 w 459"/>
                  <a:gd name="T23" fmla="*/ 255 h 436"/>
                  <a:gd name="T24" fmla="*/ 285 w 459"/>
                  <a:gd name="T25" fmla="*/ 25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36">
                    <a:moveTo>
                      <a:pt x="186" y="0"/>
                    </a:moveTo>
                    <a:lnTo>
                      <a:pt x="274" y="0"/>
                    </a:lnTo>
                    <a:lnTo>
                      <a:pt x="459" y="436"/>
                    </a:lnTo>
                    <a:lnTo>
                      <a:pt x="359" y="436"/>
                    </a:lnTo>
                    <a:lnTo>
                      <a:pt x="320" y="339"/>
                    </a:lnTo>
                    <a:lnTo>
                      <a:pt x="136" y="339"/>
                    </a:lnTo>
                    <a:lnTo>
                      <a:pt x="97" y="436"/>
                    </a:lnTo>
                    <a:lnTo>
                      <a:pt x="0" y="436"/>
                    </a:lnTo>
                    <a:lnTo>
                      <a:pt x="186" y="0"/>
                    </a:lnTo>
                    <a:close/>
                    <a:moveTo>
                      <a:pt x="285" y="255"/>
                    </a:moveTo>
                    <a:lnTo>
                      <a:pt x="228" y="115"/>
                    </a:lnTo>
                    <a:lnTo>
                      <a:pt x="171" y="255"/>
                    </a:lnTo>
                    <a:lnTo>
                      <a:pt x="285" y="255"/>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4" name="Freeform 7"/>
              <p:cNvSpPr>
                <a:spLocks noEditPoints="1"/>
              </p:cNvSpPr>
              <p:nvPr userDrawn="1"/>
            </p:nvSpPr>
            <p:spPr bwMode="auto">
              <a:xfrm>
                <a:off x="4498" y="3588"/>
                <a:ext cx="68" cy="87"/>
              </a:xfrm>
              <a:custGeom>
                <a:avLst/>
                <a:gdLst>
                  <a:gd name="T0" fmla="*/ 177 w 342"/>
                  <a:gd name="T1" fmla="*/ 0 h 433"/>
                  <a:gd name="T2" fmla="*/ 213 w 342"/>
                  <a:gd name="T3" fmla="*/ 4 h 433"/>
                  <a:gd name="T4" fmla="*/ 246 w 342"/>
                  <a:gd name="T5" fmla="*/ 11 h 433"/>
                  <a:gd name="T6" fmla="*/ 274 w 342"/>
                  <a:gd name="T7" fmla="*/ 24 h 433"/>
                  <a:gd name="T8" fmla="*/ 298 w 342"/>
                  <a:gd name="T9" fmla="*/ 42 h 433"/>
                  <a:gd name="T10" fmla="*/ 316 w 342"/>
                  <a:gd name="T11" fmla="*/ 64 h 433"/>
                  <a:gd name="T12" fmla="*/ 330 w 342"/>
                  <a:gd name="T13" fmla="*/ 89 h 433"/>
                  <a:gd name="T14" fmla="*/ 339 w 342"/>
                  <a:gd name="T15" fmla="*/ 118 h 433"/>
                  <a:gd name="T16" fmla="*/ 342 w 342"/>
                  <a:gd name="T17" fmla="*/ 150 h 433"/>
                  <a:gd name="T18" fmla="*/ 341 w 342"/>
                  <a:gd name="T19" fmla="*/ 169 h 433"/>
                  <a:gd name="T20" fmla="*/ 335 w 342"/>
                  <a:gd name="T21" fmla="*/ 203 h 433"/>
                  <a:gd name="T22" fmla="*/ 320 w 342"/>
                  <a:gd name="T23" fmla="*/ 231 h 433"/>
                  <a:gd name="T24" fmla="*/ 302 w 342"/>
                  <a:gd name="T25" fmla="*/ 255 h 433"/>
                  <a:gd name="T26" fmla="*/ 278 w 342"/>
                  <a:gd name="T27" fmla="*/ 274 h 433"/>
                  <a:gd name="T28" fmla="*/ 250 w 342"/>
                  <a:gd name="T29" fmla="*/ 288 h 433"/>
                  <a:gd name="T30" fmla="*/ 219 w 342"/>
                  <a:gd name="T31" fmla="*/ 298 h 433"/>
                  <a:gd name="T32" fmla="*/ 185 w 342"/>
                  <a:gd name="T33" fmla="*/ 302 h 433"/>
                  <a:gd name="T34" fmla="*/ 94 w 342"/>
                  <a:gd name="T35" fmla="*/ 304 h 433"/>
                  <a:gd name="T36" fmla="*/ 0 w 342"/>
                  <a:gd name="T37" fmla="*/ 433 h 433"/>
                  <a:gd name="T38" fmla="*/ 170 w 342"/>
                  <a:gd name="T39" fmla="*/ 219 h 433"/>
                  <a:gd name="T40" fmla="*/ 187 w 342"/>
                  <a:gd name="T41" fmla="*/ 217 h 433"/>
                  <a:gd name="T42" fmla="*/ 201 w 342"/>
                  <a:gd name="T43" fmla="*/ 214 h 433"/>
                  <a:gd name="T44" fmla="*/ 214 w 342"/>
                  <a:gd name="T45" fmla="*/ 207 h 433"/>
                  <a:gd name="T46" fmla="*/ 225 w 342"/>
                  <a:gd name="T47" fmla="*/ 200 h 433"/>
                  <a:gd name="T48" fmla="*/ 234 w 342"/>
                  <a:gd name="T49" fmla="*/ 190 h 433"/>
                  <a:gd name="T50" fmla="*/ 240 w 342"/>
                  <a:gd name="T51" fmla="*/ 179 h 433"/>
                  <a:gd name="T52" fmla="*/ 245 w 342"/>
                  <a:gd name="T53" fmla="*/ 166 h 433"/>
                  <a:gd name="T54" fmla="*/ 246 w 342"/>
                  <a:gd name="T55" fmla="*/ 153 h 433"/>
                  <a:gd name="T56" fmla="*/ 245 w 342"/>
                  <a:gd name="T57" fmla="*/ 144 h 433"/>
                  <a:gd name="T58" fmla="*/ 243 w 342"/>
                  <a:gd name="T59" fmla="*/ 130 h 433"/>
                  <a:gd name="T60" fmla="*/ 237 w 342"/>
                  <a:gd name="T61" fmla="*/ 117 h 433"/>
                  <a:gd name="T62" fmla="*/ 230 w 342"/>
                  <a:gd name="T63" fmla="*/ 108 h 433"/>
                  <a:gd name="T64" fmla="*/ 220 w 342"/>
                  <a:gd name="T65" fmla="*/ 99 h 433"/>
                  <a:gd name="T66" fmla="*/ 207 w 342"/>
                  <a:gd name="T67" fmla="*/ 92 h 433"/>
                  <a:gd name="T68" fmla="*/ 193 w 342"/>
                  <a:gd name="T69" fmla="*/ 89 h 433"/>
                  <a:gd name="T70" fmla="*/ 177 w 342"/>
                  <a:gd name="T71" fmla="*/ 87 h 433"/>
                  <a:gd name="T72" fmla="*/ 94 w 342"/>
                  <a:gd name="T73" fmla="*/ 86 h 433"/>
                  <a:gd name="T74" fmla="*/ 170 w 342"/>
                  <a:gd name="T75" fmla="*/ 21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2" h="433">
                    <a:moveTo>
                      <a:pt x="0" y="0"/>
                    </a:moveTo>
                    <a:lnTo>
                      <a:pt x="177" y="0"/>
                    </a:lnTo>
                    <a:lnTo>
                      <a:pt x="195" y="2"/>
                    </a:lnTo>
                    <a:lnTo>
                      <a:pt x="213" y="4"/>
                    </a:lnTo>
                    <a:lnTo>
                      <a:pt x="230" y="7"/>
                    </a:lnTo>
                    <a:lnTo>
                      <a:pt x="246" y="11"/>
                    </a:lnTo>
                    <a:lnTo>
                      <a:pt x="261" y="18"/>
                    </a:lnTo>
                    <a:lnTo>
                      <a:pt x="274" y="24"/>
                    </a:lnTo>
                    <a:lnTo>
                      <a:pt x="287" y="33"/>
                    </a:lnTo>
                    <a:lnTo>
                      <a:pt x="298" y="42"/>
                    </a:lnTo>
                    <a:lnTo>
                      <a:pt x="308" y="52"/>
                    </a:lnTo>
                    <a:lnTo>
                      <a:pt x="316" y="64"/>
                    </a:lnTo>
                    <a:lnTo>
                      <a:pt x="324" y="76"/>
                    </a:lnTo>
                    <a:lnTo>
                      <a:pt x="330" y="89"/>
                    </a:lnTo>
                    <a:lnTo>
                      <a:pt x="336" y="103"/>
                    </a:lnTo>
                    <a:lnTo>
                      <a:pt x="339" y="118"/>
                    </a:lnTo>
                    <a:lnTo>
                      <a:pt x="341" y="134"/>
                    </a:lnTo>
                    <a:lnTo>
                      <a:pt x="342" y="150"/>
                    </a:lnTo>
                    <a:lnTo>
                      <a:pt x="342" y="151"/>
                    </a:lnTo>
                    <a:lnTo>
                      <a:pt x="341" y="169"/>
                    </a:lnTo>
                    <a:lnTo>
                      <a:pt x="338" y="187"/>
                    </a:lnTo>
                    <a:lnTo>
                      <a:pt x="335" y="203"/>
                    </a:lnTo>
                    <a:lnTo>
                      <a:pt x="328" y="217"/>
                    </a:lnTo>
                    <a:lnTo>
                      <a:pt x="320" y="231"/>
                    </a:lnTo>
                    <a:lnTo>
                      <a:pt x="312" y="243"/>
                    </a:lnTo>
                    <a:lnTo>
                      <a:pt x="302" y="255"/>
                    </a:lnTo>
                    <a:lnTo>
                      <a:pt x="291" y="265"/>
                    </a:lnTo>
                    <a:lnTo>
                      <a:pt x="278" y="274"/>
                    </a:lnTo>
                    <a:lnTo>
                      <a:pt x="265" y="282"/>
                    </a:lnTo>
                    <a:lnTo>
                      <a:pt x="250" y="288"/>
                    </a:lnTo>
                    <a:lnTo>
                      <a:pt x="235" y="294"/>
                    </a:lnTo>
                    <a:lnTo>
                      <a:pt x="219" y="298"/>
                    </a:lnTo>
                    <a:lnTo>
                      <a:pt x="203" y="301"/>
                    </a:lnTo>
                    <a:lnTo>
                      <a:pt x="185" y="302"/>
                    </a:lnTo>
                    <a:lnTo>
                      <a:pt x="167" y="304"/>
                    </a:lnTo>
                    <a:lnTo>
                      <a:pt x="94" y="304"/>
                    </a:lnTo>
                    <a:lnTo>
                      <a:pt x="94" y="433"/>
                    </a:lnTo>
                    <a:lnTo>
                      <a:pt x="0" y="433"/>
                    </a:lnTo>
                    <a:lnTo>
                      <a:pt x="0" y="0"/>
                    </a:lnTo>
                    <a:close/>
                    <a:moveTo>
                      <a:pt x="170" y="219"/>
                    </a:moveTo>
                    <a:lnTo>
                      <a:pt x="179" y="218"/>
                    </a:lnTo>
                    <a:lnTo>
                      <a:pt x="187" y="217"/>
                    </a:lnTo>
                    <a:lnTo>
                      <a:pt x="195" y="216"/>
                    </a:lnTo>
                    <a:lnTo>
                      <a:pt x="201" y="214"/>
                    </a:lnTo>
                    <a:lnTo>
                      <a:pt x="209" y="210"/>
                    </a:lnTo>
                    <a:lnTo>
                      <a:pt x="214" y="207"/>
                    </a:lnTo>
                    <a:lnTo>
                      <a:pt x="221" y="204"/>
                    </a:lnTo>
                    <a:lnTo>
                      <a:pt x="225" y="200"/>
                    </a:lnTo>
                    <a:lnTo>
                      <a:pt x="231" y="195"/>
                    </a:lnTo>
                    <a:lnTo>
                      <a:pt x="234" y="190"/>
                    </a:lnTo>
                    <a:lnTo>
                      <a:pt x="237" y="184"/>
                    </a:lnTo>
                    <a:lnTo>
                      <a:pt x="240" y="179"/>
                    </a:lnTo>
                    <a:lnTo>
                      <a:pt x="243" y="173"/>
                    </a:lnTo>
                    <a:lnTo>
                      <a:pt x="245" y="166"/>
                    </a:lnTo>
                    <a:lnTo>
                      <a:pt x="245" y="160"/>
                    </a:lnTo>
                    <a:lnTo>
                      <a:pt x="246" y="153"/>
                    </a:lnTo>
                    <a:lnTo>
                      <a:pt x="246" y="152"/>
                    </a:lnTo>
                    <a:lnTo>
                      <a:pt x="245" y="144"/>
                    </a:lnTo>
                    <a:lnTo>
                      <a:pt x="244" y="137"/>
                    </a:lnTo>
                    <a:lnTo>
                      <a:pt x="243" y="130"/>
                    </a:lnTo>
                    <a:lnTo>
                      <a:pt x="240" y="124"/>
                    </a:lnTo>
                    <a:lnTo>
                      <a:pt x="237" y="117"/>
                    </a:lnTo>
                    <a:lnTo>
                      <a:pt x="234" y="112"/>
                    </a:lnTo>
                    <a:lnTo>
                      <a:pt x="230" y="108"/>
                    </a:lnTo>
                    <a:lnTo>
                      <a:pt x="225" y="103"/>
                    </a:lnTo>
                    <a:lnTo>
                      <a:pt x="220" y="99"/>
                    </a:lnTo>
                    <a:lnTo>
                      <a:pt x="213" y="96"/>
                    </a:lnTo>
                    <a:lnTo>
                      <a:pt x="207" y="92"/>
                    </a:lnTo>
                    <a:lnTo>
                      <a:pt x="200" y="90"/>
                    </a:lnTo>
                    <a:lnTo>
                      <a:pt x="193" y="89"/>
                    </a:lnTo>
                    <a:lnTo>
                      <a:pt x="185" y="87"/>
                    </a:lnTo>
                    <a:lnTo>
                      <a:pt x="177" y="87"/>
                    </a:lnTo>
                    <a:lnTo>
                      <a:pt x="168" y="86"/>
                    </a:lnTo>
                    <a:lnTo>
                      <a:pt x="94" y="86"/>
                    </a:lnTo>
                    <a:lnTo>
                      <a:pt x="94" y="219"/>
                    </a:lnTo>
                    <a:lnTo>
                      <a:pt x="170" y="219"/>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5" name="Freeform 8"/>
              <p:cNvSpPr>
                <a:spLocks/>
              </p:cNvSpPr>
              <p:nvPr userDrawn="1"/>
            </p:nvSpPr>
            <p:spPr bwMode="auto">
              <a:xfrm>
                <a:off x="4568" y="3588"/>
                <a:ext cx="66" cy="87"/>
              </a:xfrm>
              <a:custGeom>
                <a:avLst/>
                <a:gdLst>
                  <a:gd name="T0" fmla="*/ 0 w 329"/>
                  <a:gd name="T1" fmla="*/ 0 h 433"/>
                  <a:gd name="T2" fmla="*/ 326 w 329"/>
                  <a:gd name="T3" fmla="*/ 0 h 433"/>
                  <a:gd name="T4" fmla="*/ 326 w 329"/>
                  <a:gd name="T5" fmla="*/ 85 h 433"/>
                  <a:gd name="T6" fmla="*/ 94 w 329"/>
                  <a:gd name="T7" fmla="*/ 85 h 433"/>
                  <a:gd name="T8" fmla="*/ 94 w 329"/>
                  <a:gd name="T9" fmla="*/ 173 h 433"/>
                  <a:gd name="T10" fmla="*/ 297 w 329"/>
                  <a:gd name="T11" fmla="*/ 173 h 433"/>
                  <a:gd name="T12" fmla="*/ 297 w 329"/>
                  <a:gd name="T13" fmla="*/ 257 h 433"/>
                  <a:gd name="T14" fmla="*/ 94 w 329"/>
                  <a:gd name="T15" fmla="*/ 257 h 433"/>
                  <a:gd name="T16" fmla="*/ 94 w 329"/>
                  <a:gd name="T17" fmla="*/ 348 h 433"/>
                  <a:gd name="T18" fmla="*/ 329 w 329"/>
                  <a:gd name="T19" fmla="*/ 348 h 433"/>
                  <a:gd name="T20" fmla="*/ 329 w 329"/>
                  <a:gd name="T21" fmla="*/ 433 h 433"/>
                  <a:gd name="T22" fmla="*/ 0 w 329"/>
                  <a:gd name="T23" fmla="*/ 433 h 433"/>
                  <a:gd name="T24" fmla="*/ 0 w 329"/>
                  <a:gd name="T25"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433">
                    <a:moveTo>
                      <a:pt x="0" y="0"/>
                    </a:moveTo>
                    <a:lnTo>
                      <a:pt x="326" y="0"/>
                    </a:lnTo>
                    <a:lnTo>
                      <a:pt x="326" y="85"/>
                    </a:lnTo>
                    <a:lnTo>
                      <a:pt x="94" y="85"/>
                    </a:lnTo>
                    <a:lnTo>
                      <a:pt x="94" y="173"/>
                    </a:lnTo>
                    <a:lnTo>
                      <a:pt x="297" y="173"/>
                    </a:lnTo>
                    <a:lnTo>
                      <a:pt x="297" y="257"/>
                    </a:lnTo>
                    <a:lnTo>
                      <a:pt x="94" y="257"/>
                    </a:lnTo>
                    <a:lnTo>
                      <a:pt x="94" y="348"/>
                    </a:lnTo>
                    <a:lnTo>
                      <a:pt x="329" y="348"/>
                    </a:lnTo>
                    <a:lnTo>
                      <a:pt x="329" y="433"/>
                    </a:lnTo>
                    <a:lnTo>
                      <a:pt x="0" y="433"/>
                    </a:lnTo>
                    <a:lnTo>
                      <a:pt x="0" y="0"/>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6" name="Freeform 9"/>
              <p:cNvSpPr>
                <a:spLocks/>
              </p:cNvSpPr>
              <p:nvPr userDrawn="1"/>
            </p:nvSpPr>
            <p:spPr bwMode="auto">
              <a:xfrm>
                <a:off x="4657" y="3588"/>
                <a:ext cx="72" cy="87"/>
              </a:xfrm>
              <a:custGeom>
                <a:avLst/>
                <a:gdLst>
                  <a:gd name="T0" fmla="*/ 131 w 358"/>
                  <a:gd name="T1" fmla="*/ 88 h 433"/>
                  <a:gd name="T2" fmla="*/ 0 w 358"/>
                  <a:gd name="T3" fmla="*/ 88 h 433"/>
                  <a:gd name="T4" fmla="*/ 0 w 358"/>
                  <a:gd name="T5" fmla="*/ 0 h 433"/>
                  <a:gd name="T6" fmla="*/ 358 w 358"/>
                  <a:gd name="T7" fmla="*/ 0 h 433"/>
                  <a:gd name="T8" fmla="*/ 358 w 358"/>
                  <a:gd name="T9" fmla="*/ 88 h 433"/>
                  <a:gd name="T10" fmla="*/ 226 w 358"/>
                  <a:gd name="T11" fmla="*/ 88 h 433"/>
                  <a:gd name="T12" fmla="*/ 226 w 358"/>
                  <a:gd name="T13" fmla="*/ 433 h 433"/>
                  <a:gd name="T14" fmla="*/ 131 w 358"/>
                  <a:gd name="T15" fmla="*/ 433 h 433"/>
                  <a:gd name="T16" fmla="*/ 131 w 358"/>
                  <a:gd name="T17" fmla="*/ 88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8" h="433">
                    <a:moveTo>
                      <a:pt x="131" y="88"/>
                    </a:moveTo>
                    <a:lnTo>
                      <a:pt x="0" y="88"/>
                    </a:lnTo>
                    <a:lnTo>
                      <a:pt x="0" y="0"/>
                    </a:lnTo>
                    <a:lnTo>
                      <a:pt x="358" y="0"/>
                    </a:lnTo>
                    <a:lnTo>
                      <a:pt x="358" y="88"/>
                    </a:lnTo>
                    <a:lnTo>
                      <a:pt x="226" y="88"/>
                    </a:lnTo>
                    <a:lnTo>
                      <a:pt x="226" y="433"/>
                    </a:lnTo>
                    <a:lnTo>
                      <a:pt x="131" y="433"/>
                    </a:lnTo>
                    <a:lnTo>
                      <a:pt x="131" y="88"/>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7" name="Freeform 10"/>
              <p:cNvSpPr>
                <a:spLocks noEditPoints="1"/>
              </p:cNvSpPr>
              <p:nvPr userDrawn="1"/>
            </p:nvSpPr>
            <p:spPr bwMode="auto">
              <a:xfrm>
                <a:off x="4727" y="3587"/>
                <a:ext cx="92" cy="89"/>
              </a:xfrm>
              <a:custGeom>
                <a:avLst/>
                <a:gdLst>
                  <a:gd name="T0" fmla="*/ 1 w 460"/>
                  <a:gd name="T1" fmla="*/ 212 h 447"/>
                  <a:gd name="T2" fmla="*/ 6 w 460"/>
                  <a:gd name="T3" fmla="*/ 178 h 447"/>
                  <a:gd name="T4" fmla="*/ 14 w 460"/>
                  <a:gd name="T5" fmla="*/ 147 h 447"/>
                  <a:gd name="T6" fmla="*/ 38 w 460"/>
                  <a:gd name="T7" fmla="*/ 99 h 447"/>
                  <a:gd name="T8" fmla="*/ 83 w 460"/>
                  <a:gd name="T9" fmla="*/ 52 h 447"/>
                  <a:gd name="T10" fmla="*/ 118 w 460"/>
                  <a:gd name="T11" fmla="*/ 27 h 447"/>
                  <a:gd name="T12" fmla="*/ 150 w 460"/>
                  <a:gd name="T13" fmla="*/ 14 h 447"/>
                  <a:gd name="T14" fmla="*/ 183 w 460"/>
                  <a:gd name="T15" fmla="*/ 4 h 447"/>
                  <a:gd name="T16" fmla="*/ 219 w 460"/>
                  <a:gd name="T17" fmla="*/ 0 h 447"/>
                  <a:gd name="T18" fmla="*/ 256 w 460"/>
                  <a:gd name="T19" fmla="*/ 1 h 447"/>
                  <a:gd name="T20" fmla="*/ 290 w 460"/>
                  <a:gd name="T21" fmla="*/ 7 h 447"/>
                  <a:gd name="T22" fmla="*/ 324 w 460"/>
                  <a:gd name="T23" fmla="*/ 17 h 447"/>
                  <a:gd name="T24" fmla="*/ 353 w 460"/>
                  <a:gd name="T25" fmla="*/ 32 h 447"/>
                  <a:gd name="T26" fmla="*/ 397 w 460"/>
                  <a:gd name="T27" fmla="*/ 65 h 447"/>
                  <a:gd name="T28" fmla="*/ 434 w 460"/>
                  <a:gd name="T29" fmla="*/ 117 h 447"/>
                  <a:gd name="T30" fmla="*/ 451 w 460"/>
                  <a:gd name="T31" fmla="*/ 157 h 447"/>
                  <a:gd name="T32" fmla="*/ 458 w 460"/>
                  <a:gd name="T33" fmla="*/ 188 h 447"/>
                  <a:gd name="T34" fmla="*/ 460 w 460"/>
                  <a:gd name="T35" fmla="*/ 223 h 447"/>
                  <a:gd name="T36" fmla="*/ 459 w 460"/>
                  <a:gd name="T37" fmla="*/ 247 h 447"/>
                  <a:gd name="T38" fmla="*/ 454 w 460"/>
                  <a:gd name="T39" fmla="*/ 279 h 447"/>
                  <a:gd name="T40" fmla="*/ 443 w 460"/>
                  <a:gd name="T41" fmla="*/ 311 h 447"/>
                  <a:gd name="T42" fmla="*/ 410 w 460"/>
                  <a:gd name="T43" fmla="*/ 366 h 447"/>
                  <a:gd name="T44" fmla="*/ 362 w 460"/>
                  <a:gd name="T45" fmla="*/ 409 h 447"/>
                  <a:gd name="T46" fmla="*/ 333 w 460"/>
                  <a:gd name="T47" fmla="*/ 425 h 447"/>
                  <a:gd name="T48" fmla="*/ 301 w 460"/>
                  <a:gd name="T49" fmla="*/ 437 h 447"/>
                  <a:gd name="T50" fmla="*/ 267 w 460"/>
                  <a:gd name="T51" fmla="*/ 445 h 447"/>
                  <a:gd name="T52" fmla="*/ 230 w 460"/>
                  <a:gd name="T53" fmla="*/ 447 h 447"/>
                  <a:gd name="T54" fmla="*/ 194 w 460"/>
                  <a:gd name="T55" fmla="*/ 445 h 447"/>
                  <a:gd name="T56" fmla="*/ 159 w 460"/>
                  <a:gd name="T57" fmla="*/ 437 h 447"/>
                  <a:gd name="T58" fmla="*/ 128 w 460"/>
                  <a:gd name="T59" fmla="*/ 425 h 447"/>
                  <a:gd name="T60" fmla="*/ 99 w 460"/>
                  <a:gd name="T61" fmla="*/ 409 h 447"/>
                  <a:gd name="T62" fmla="*/ 51 w 460"/>
                  <a:gd name="T63" fmla="*/ 367 h 447"/>
                  <a:gd name="T64" fmla="*/ 18 w 460"/>
                  <a:gd name="T65" fmla="*/ 312 h 447"/>
                  <a:gd name="T66" fmla="*/ 8 w 460"/>
                  <a:gd name="T67" fmla="*/ 280 h 447"/>
                  <a:gd name="T68" fmla="*/ 1 w 460"/>
                  <a:gd name="T69" fmla="*/ 248 h 447"/>
                  <a:gd name="T70" fmla="*/ 361 w 460"/>
                  <a:gd name="T71" fmla="*/ 225 h 447"/>
                  <a:gd name="T72" fmla="*/ 359 w 460"/>
                  <a:gd name="T73" fmla="*/ 197 h 447"/>
                  <a:gd name="T74" fmla="*/ 346 w 460"/>
                  <a:gd name="T75" fmla="*/ 159 h 447"/>
                  <a:gd name="T76" fmla="*/ 324 w 460"/>
                  <a:gd name="T77" fmla="*/ 128 h 447"/>
                  <a:gd name="T78" fmla="*/ 295 w 460"/>
                  <a:gd name="T79" fmla="*/ 105 h 447"/>
                  <a:gd name="T80" fmla="*/ 258 w 460"/>
                  <a:gd name="T81" fmla="*/ 91 h 447"/>
                  <a:gd name="T82" fmla="*/ 216 w 460"/>
                  <a:gd name="T83" fmla="*/ 89 h 447"/>
                  <a:gd name="T84" fmla="*/ 178 w 460"/>
                  <a:gd name="T85" fmla="*/ 98 h 447"/>
                  <a:gd name="T86" fmla="*/ 145 w 460"/>
                  <a:gd name="T87" fmla="*/ 119 h 447"/>
                  <a:gd name="T88" fmla="*/ 122 w 460"/>
                  <a:gd name="T89" fmla="*/ 147 h 447"/>
                  <a:gd name="T90" fmla="*/ 105 w 460"/>
                  <a:gd name="T91" fmla="*/ 183 h 447"/>
                  <a:gd name="T92" fmla="*/ 100 w 460"/>
                  <a:gd name="T93" fmla="*/ 223 h 447"/>
                  <a:gd name="T94" fmla="*/ 103 w 460"/>
                  <a:gd name="T95" fmla="*/ 251 h 447"/>
                  <a:gd name="T96" fmla="*/ 115 w 460"/>
                  <a:gd name="T97" fmla="*/ 288 h 447"/>
                  <a:gd name="T98" fmla="*/ 137 w 460"/>
                  <a:gd name="T99" fmla="*/ 319 h 447"/>
                  <a:gd name="T100" fmla="*/ 167 w 460"/>
                  <a:gd name="T101" fmla="*/ 343 h 447"/>
                  <a:gd name="T102" fmla="*/ 204 w 460"/>
                  <a:gd name="T103" fmla="*/ 357 h 447"/>
                  <a:gd name="T104" fmla="*/ 245 w 460"/>
                  <a:gd name="T105" fmla="*/ 359 h 447"/>
                  <a:gd name="T106" fmla="*/ 284 w 460"/>
                  <a:gd name="T107" fmla="*/ 349 h 447"/>
                  <a:gd name="T108" fmla="*/ 316 w 460"/>
                  <a:gd name="T109" fmla="*/ 329 h 447"/>
                  <a:gd name="T110" fmla="*/ 340 w 460"/>
                  <a:gd name="T111" fmla="*/ 300 h 447"/>
                  <a:gd name="T112" fmla="*/ 355 w 460"/>
                  <a:gd name="T113" fmla="*/ 265 h 447"/>
                  <a:gd name="T114" fmla="*/ 361 w 460"/>
                  <a:gd name="T115" fmla="*/ 22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0" h="447">
                    <a:moveTo>
                      <a:pt x="0" y="225"/>
                    </a:moveTo>
                    <a:lnTo>
                      <a:pt x="0" y="224"/>
                    </a:lnTo>
                    <a:lnTo>
                      <a:pt x="1" y="212"/>
                    </a:lnTo>
                    <a:lnTo>
                      <a:pt x="3" y="201"/>
                    </a:lnTo>
                    <a:lnTo>
                      <a:pt x="4" y="189"/>
                    </a:lnTo>
                    <a:lnTo>
                      <a:pt x="6" y="178"/>
                    </a:lnTo>
                    <a:lnTo>
                      <a:pt x="8" y="168"/>
                    </a:lnTo>
                    <a:lnTo>
                      <a:pt x="11" y="158"/>
                    </a:lnTo>
                    <a:lnTo>
                      <a:pt x="14" y="147"/>
                    </a:lnTo>
                    <a:lnTo>
                      <a:pt x="18" y="137"/>
                    </a:lnTo>
                    <a:lnTo>
                      <a:pt x="27" y="118"/>
                    </a:lnTo>
                    <a:lnTo>
                      <a:pt x="38" y="99"/>
                    </a:lnTo>
                    <a:lnTo>
                      <a:pt x="51" y="82"/>
                    </a:lnTo>
                    <a:lnTo>
                      <a:pt x="66" y="66"/>
                    </a:lnTo>
                    <a:lnTo>
                      <a:pt x="83" y="52"/>
                    </a:lnTo>
                    <a:lnTo>
                      <a:pt x="100" y="39"/>
                    </a:lnTo>
                    <a:lnTo>
                      <a:pt x="109" y="32"/>
                    </a:lnTo>
                    <a:lnTo>
                      <a:pt x="118" y="27"/>
                    </a:lnTo>
                    <a:lnTo>
                      <a:pt x="129" y="23"/>
                    </a:lnTo>
                    <a:lnTo>
                      <a:pt x="139" y="17"/>
                    </a:lnTo>
                    <a:lnTo>
                      <a:pt x="150" y="14"/>
                    </a:lnTo>
                    <a:lnTo>
                      <a:pt x="161" y="11"/>
                    </a:lnTo>
                    <a:lnTo>
                      <a:pt x="171" y="7"/>
                    </a:lnTo>
                    <a:lnTo>
                      <a:pt x="183" y="4"/>
                    </a:lnTo>
                    <a:lnTo>
                      <a:pt x="195" y="3"/>
                    </a:lnTo>
                    <a:lnTo>
                      <a:pt x="207" y="1"/>
                    </a:lnTo>
                    <a:lnTo>
                      <a:pt x="219" y="0"/>
                    </a:lnTo>
                    <a:lnTo>
                      <a:pt x="231" y="0"/>
                    </a:lnTo>
                    <a:lnTo>
                      <a:pt x="244" y="0"/>
                    </a:lnTo>
                    <a:lnTo>
                      <a:pt x="256" y="1"/>
                    </a:lnTo>
                    <a:lnTo>
                      <a:pt x="268" y="3"/>
                    </a:lnTo>
                    <a:lnTo>
                      <a:pt x="280" y="4"/>
                    </a:lnTo>
                    <a:lnTo>
                      <a:pt x="290" y="7"/>
                    </a:lnTo>
                    <a:lnTo>
                      <a:pt x="302" y="10"/>
                    </a:lnTo>
                    <a:lnTo>
                      <a:pt x="313" y="14"/>
                    </a:lnTo>
                    <a:lnTo>
                      <a:pt x="324" y="17"/>
                    </a:lnTo>
                    <a:lnTo>
                      <a:pt x="334" y="22"/>
                    </a:lnTo>
                    <a:lnTo>
                      <a:pt x="344" y="27"/>
                    </a:lnTo>
                    <a:lnTo>
                      <a:pt x="353" y="32"/>
                    </a:lnTo>
                    <a:lnTo>
                      <a:pt x="363" y="38"/>
                    </a:lnTo>
                    <a:lnTo>
                      <a:pt x="380" y="51"/>
                    </a:lnTo>
                    <a:lnTo>
                      <a:pt x="397" y="65"/>
                    </a:lnTo>
                    <a:lnTo>
                      <a:pt x="411" y="81"/>
                    </a:lnTo>
                    <a:lnTo>
                      <a:pt x="424" y="98"/>
                    </a:lnTo>
                    <a:lnTo>
                      <a:pt x="434" y="117"/>
                    </a:lnTo>
                    <a:lnTo>
                      <a:pt x="443" y="136"/>
                    </a:lnTo>
                    <a:lnTo>
                      <a:pt x="447" y="146"/>
                    </a:lnTo>
                    <a:lnTo>
                      <a:pt x="451" y="157"/>
                    </a:lnTo>
                    <a:lnTo>
                      <a:pt x="454" y="167"/>
                    </a:lnTo>
                    <a:lnTo>
                      <a:pt x="456" y="177"/>
                    </a:lnTo>
                    <a:lnTo>
                      <a:pt x="458" y="188"/>
                    </a:lnTo>
                    <a:lnTo>
                      <a:pt x="459" y="200"/>
                    </a:lnTo>
                    <a:lnTo>
                      <a:pt x="460" y="211"/>
                    </a:lnTo>
                    <a:lnTo>
                      <a:pt x="460" y="223"/>
                    </a:lnTo>
                    <a:lnTo>
                      <a:pt x="460" y="224"/>
                    </a:lnTo>
                    <a:lnTo>
                      <a:pt x="460" y="235"/>
                    </a:lnTo>
                    <a:lnTo>
                      <a:pt x="459" y="247"/>
                    </a:lnTo>
                    <a:lnTo>
                      <a:pt x="458" y="257"/>
                    </a:lnTo>
                    <a:lnTo>
                      <a:pt x="456" y="268"/>
                    </a:lnTo>
                    <a:lnTo>
                      <a:pt x="454" y="279"/>
                    </a:lnTo>
                    <a:lnTo>
                      <a:pt x="451" y="290"/>
                    </a:lnTo>
                    <a:lnTo>
                      <a:pt x="447" y="301"/>
                    </a:lnTo>
                    <a:lnTo>
                      <a:pt x="443" y="311"/>
                    </a:lnTo>
                    <a:lnTo>
                      <a:pt x="434" y="330"/>
                    </a:lnTo>
                    <a:lnTo>
                      <a:pt x="423" y="348"/>
                    </a:lnTo>
                    <a:lnTo>
                      <a:pt x="410" y="366"/>
                    </a:lnTo>
                    <a:lnTo>
                      <a:pt x="395" y="382"/>
                    </a:lnTo>
                    <a:lnTo>
                      <a:pt x="379" y="396"/>
                    </a:lnTo>
                    <a:lnTo>
                      <a:pt x="362" y="409"/>
                    </a:lnTo>
                    <a:lnTo>
                      <a:pt x="352" y="414"/>
                    </a:lnTo>
                    <a:lnTo>
                      <a:pt x="342" y="420"/>
                    </a:lnTo>
                    <a:lnTo>
                      <a:pt x="333" y="425"/>
                    </a:lnTo>
                    <a:lnTo>
                      <a:pt x="323" y="430"/>
                    </a:lnTo>
                    <a:lnTo>
                      <a:pt x="312" y="434"/>
                    </a:lnTo>
                    <a:lnTo>
                      <a:pt x="301" y="437"/>
                    </a:lnTo>
                    <a:lnTo>
                      <a:pt x="289" y="440"/>
                    </a:lnTo>
                    <a:lnTo>
                      <a:pt x="279" y="443"/>
                    </a:lnTo>
                    <a:lnTo>
                      <a:pt x="267" y="445"/>
                    </a:lnTo>
                    <a:lnTo>
                      <a:pt x="255" y="446"/>
                    </a:lnTo>
                    <a:lnTo>
                      <a:pt x="243" y="447"/>
                    </a:lnTo>
                    <a:lnTo>
                      <a:pt x="230" y="447"/>
                    </a:lnTo>
                    <a:lnTo>
                      <a:pt x="218" y="447"/>
                    </a:lnTo>
                    <a:lnTo>
                      <a:pt x="206" y="446"/>
                    </a:lnTo>
                    <a:lnTo>
                      <a:pt x="194" y="445"/>
                    </a:lnTo>
                    <a:lnTo>
                      <a:pt x="182" y="443"/>
                    </a:lnTo>
                    <a:lnTo>
                      <a:pt x="170" y="440"/>
                    </a:lnTo>
                    <a:lnTo>
                      <a:pt x="159" y="437"/>
                    </a:lnTo>
                    <a:lnTo>
                      <a:pt x="149" y="434"/>
                    </a:lnTo>
                    <a:lnTo>
                      <a:pt x="138" y="430"/>
                    </a:lnTo>
                    <a:lnTo>
                      <a:pt x="128" y="425"/>
                    </a:lnTo>
                    <a:lnTo>
                      <a:pt x="118" y="421"/>
                    </a:lnTo>
                    <a:lnTo>
                      <a:pt x="109" y="415"/>
                    </a:lnTo>
                    <a:lnTo>
                      <a:pt x="99" y="409"/>
                    </a:lnTo>
                    <a:lnTo>
                      <a:pt x="82" y="397"/>
                    </a:lnTo>
                    <a:lnTo>
                      <a:pt x="65" y="382"/>
                    </a:lnTo>
                    <a:lnTo>
                      <a:pt x="51" y="367"/>
                    </a:lnTo>
                    <a:lnTo>
                      <a:pt x="38" y="349"/>
                    </a:lnTo>
                    <a:lnTo>
                      <a:pt x="27" y="331"/>
                    </a:lnTo>
                    <a:lnTo>
                      <a:pt x="18" y="312"/>
                    </a:lnTo>
                    <a:lnTo>
                      <a:pt x="14" y="302"/>
                    </a:lnTo>
                    <a:lnTo>
                      <a:pt x="10" y="291"/>
                    </a:lnTo>
                    <a:lnTo>
                      <a:pt x="8" y="280"/>
                    </a:lnTo>
                    <a:lnTo>
                      <a:pt x="6" y="269"/>
                    </a:lnTo>
                    <a:lnTo>
                      <a:pt x="4" y="259"/>
                    </a:lnTo>
                    <a:lnTo>
                      <a:pt x="1" y="248"/>
                    </a:lnTo>
                    <a:lnTo>
                      <a:pt x="1" y="237"/>
                    </a:lnTo>
                    <a:lnTo>
                      <a:pt x="0" y="225"/>
                    </a:lnTo>
                    <a:close/>
                    <a:moveTo>
                      <a:pt x="361" y="225"/>
                    </a:moveTo>
                    <a:lnTo>
                      <a:pt x="361" y="224"/>
                    </a:lnTo>
                    <a:lnTo>
                      <a:pt x="361" y="210"/>
                    </a:lnTo>
                    <a:lnTo>
                      <a:pt x="359" y="197"/>
                    </a:lnTo>
                    <a:lnTo>
                      <a:pt x="355" y="184"/>
                    </a:lnTo>
                    <a:lnTo>
                      <a:pt x="351" y="171"/>
                    </a:lnTo>
                    <a:lnTo>
                      <a:pt x="346" y="159"/>
                    </a:lnTo>
                    <a:lnTo>
                      <a:pt x="340" y="148"/>
                    </a:lnTo>
                    <a:lnTo>
                      <a:pt x="333" y="137"/>
                    </a:lnTo>
                    <a:lnTo>
                      <a:pt x="324" y="128"/>
                    </a:lnTo>
                    <a:lnTo>
                      <a:pt x="315" y="119"/>
                    </a:lnTo>
                    <a:lnTo>
                      <a:pt x="306" y="111"/>
                    </a:lnTo>
                    <a:lnTo>
                      <a:pt x="295" y="105"/>
                    </a:lnTo>
                    <a:lnTo>
                      <a:pt x="283" y="98"/>
                    </a:lnTo>
                    <a:lnTo>
                      <a:pt x="271" y="94"/>
                    </a:lnTo>
                    <a:lnTo>
                      <a:pt x="258" y="91"/>
                    </a:lnTo>
                    <a:lnTo>
                      <a:pt x="244" y="89"/>
                    </a:lnTo>
                    <a:lnTo>
                      <a:pt x="230" y="88"/>
                    </a:lnTo>
                    <a:lnTo>
                      <a:pt x="216" y="89"/>
                    </a:lnTo>
                    <a:lnTo>
                      <a:pt x="203" y="91"/>
                    </a:lnTo>
                    <a:lnTo>
                      <a:pt x="190" y="94"/>
                    </a:lnTo>
                    <a:lnTo>
                      <a:pt x="178" y="98"/>
                    </a:lnTo>
                    <a:lnTo>
                      <a:pt x="166" y="104"/>
                    </a:lnTo>
                    <a:lnTo>
                      <a:pt x="155" y="111"/>
                    </a:lnTo>
                    <a:lnTo>
                      <a:pt x="145" y="119"/>
                    </a:lnTo>
                    <a:lnTo>
                      <a:pt x="137" y="128"/>
                    </a:lnTo>
                    <a:lnTo>
                      <a:pt x="128" y="137"/>
                    </a:lnTo>
                    <a:lnTo>
                      <a:pt x="122" y="147"/>
                    </a:lnTo>
                    <a:lnTo>
                      <a:pt x="115" y="158"/>
                    </a:lnTo>
                    <a:lnTo>
                      <a:pt x="110" y="170"/>
                    </a:lnTo>
                    <a:lnTo>
                      <a:pt x="105" y="183"/>
                    </a:lnTo>
                    <a:lnTo>
                      <a:pt x="103" y="196"/>
                    </a:lnTo>
                    <a:lnTo>
                      <a:pt x="101" y="209"/>
                    </a:lnTo>
                    <a:lnTo>
                      <a:pt x="100" y="223"/>
                    </a:lnTo>
                    <a:lnTo>
                      <a:pt x="100" y="224"/>
                    </a:lnTo>
                    <a:lnTo>
                      <a:pt x="101" y="238"/>
                    </a:lnTo>
                    <a:lnTo>
                      <a:pt x="103" y="251"/>
                    </a:lnTo>
                    <a:lnTo>
                      <a:pt x="105" y="264"/>
                    </a:lnTo>
                    <a:lnTo>
                      <a:pt x="110" y="276"/>
                    </a:lnTo>
                    <a:lnTo>
                      <a:pt x="115" y="288"/>
                    </a:lnTo>
                    <a:lnTo>
                      <a:pt x="122" y="300"/>
                    </a:lnTo>
                    <a:lnTo>
                      <a:pt x="129" y="309"/>
                    </a:lnTo>
                    <a:lnTo>
                      <a:pt x="137" y="319"/>
                    </a:lnTo>
                    <a:lnTo>
                      <a:pt x="146" y="328"/>
                    </a:lnTo>
                    <a:lnTo>
                      <a:pt x="156" y="336"/>
                    </a:lnTo>
                    <a:lnTo>
                      <a:pt x="167" y="343"/>
                    </a:lnTo>
                    <a:lnTo>
                      <a:pt x="179" y="348"/>
                    </a:lnTo>
                    <a:lnTo>
                      <a:pt x="191" y="354"/>
                    </a:lnTo>
                    <a:lnTo>
                      <a:pt x="204" y="357"/>
                    </a:lnTo>
                    <a:lnTo>
                      <a:pt x="217" y="359"/>
                    </a:lnTo>
                    <a:lnTo>
                      <a:pt x="231" y="359"/>
                    </a:lnTo>
                    <a:lnTo>
                      <a:pt x="245" y="359"/>
                    </a:lnTo>
                    <a:lnTo>
                      <a:pt x="259" y="357"/>
                    </a:lnTo>
                    <a:lnTo>
                      <a:pt x="272" y="354"/>
                    </a:lnTo>
                    <a:lnTo>
                      <a:pt x="284" y="349"/>
                    </a:lnTo>
                    <a:lnTo>
                      <a:pt x="296" y="343"/>
                    </a:lnTo>
                    <a:lnTo>
                      <a:pt x="306" y="336"/>
                    </a:lnTo>
                    <a:lnTo>
                      <a:pt x="316" y="329"/>
                    </a:lnTo>
                    <a:lnTo>
                      <a:pt x="325" y="320"/>
                    </a:lnTo>
                    <a:lnTo>
                      <a:pt x="333" y="311"/>
                    </a:lnTo>
                    <a:lnTo>
                      <a:pt x="340" y="300"/>
                    </a:lnTo>
                    <a:lnTo>
                      <a:pt x="347" y="289"/>
                    </a:lnTo>
                    <a:lnTo>
                      <a:pt x="352" y="277"/>
                    </a:lnTo>
                    <a:lnTo>
                      <a:pt x="355" y="265"/>
                    </a:lnTo>
                    <a:lnTo>
                      <a:pt x="359" y="252"/>
                    </a:lnTo>
                    <a:lnTo>
                      <a:pt x="361" y="239"/>
                    </a:lnTo>
                    <a:lnTo>
                      <a:pt x="361" y="225"/>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8" name="Freeform 11"/>
              <p:cNvSpPr>
                <a:spLocks/>
              </p:cNvSpPr>
              <p:nvPr userDrawn="1"/>
            </p:nvSpPr>
            <p:spPr bwMode="auto">
              <a:xfrm>
                <a:off x="4817" y="3588"/>
                <a:ext cx="131" cy="88"/>
              </a:xfrm>
              <a:custGeom>
                <a:avLst/>
                <a:gdLst>
                  <a:gd name="T0" fmla="*/ 0 w 657"/>
                  <a:gd name="T1" fmla="*/ 1 h 437"/>
                  <a:gd name="T2" fmla="*/ 102 w 657"/>
                  <a:gd name="T3" fmla="*/ 1 h 437"/>
                  <a:gd name="T4" fmla="*/ 191 w 657"/>
                  <a:gd name="T5" fmla="*/ 295 h 437"/>
                  <a:gd name="T6" fmla="*/ 289 w 657"/>
                  <a:gd name="T7" fmla="*/ 0 h 437"/>
                  <a:gd name="T8" fmla="*/ 370 w 657"/>
                  <a:gd name="T9" fmla="*/ 0 h 437"/>
                  <a:gd name="T10" fmla="*/ 467 w 657"/>
                  <a:gd name="T11" fmla="*/ 295 h 437"/>
                  <a:gd name="T12" fmla="*/ 557 w 657"/>
                  <a:gd name="T13" fmla="*/ 1 h 437"/>
                  <a:gd name="T14" fmla="*/ 657 w 657"/>
                  <a:gd name="T15" fmla="*/ 1 h 437"/>
                  <a:gd name="T16" fmla="*/ 508 w 657"/>
                  <a:gd name="T17" fmla="*/ 437 h 437"/>
                  <a:gd name="T18" fmla="*/ 426 w 657"/>
                  <a:gd name="T19" fmla="*/ 437 h 437"/>
                  <a:gd name="T20" fmla="*/ 329 w 657"/>
                  <a:gd name="T21" fmla="*/ 154 h 437"/>
                  <a:gd name="T22" fmla="*/ 230 w 657"/>
                  <a:gd name="T23" fmla="*/ 437 h 437"/>
                  <a:gd name="T24" fmla="*/ 148 w 657"/>
                  <a:gd name="T25" fmla="*/ 437 h 437"/>
                  <a:gd name="T26" fmla="*/ 0 w 657"/>
                  <a:gd name="T27" fmla="*/ 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7" h="437">
                    <a:moveTo>
                      <a:pt x="0" y="1"/>
                    </a:moveTo>
                    <a:lnTo>
                      <a:pt x="102" y="1"/>
                    </a:lnTo>
                    <a:lnTo>
                      <a:pt x="191" y="295"/>
                    </a:lnTo>
                    <a:lnTo>
                      <a:pt x="289" y="0"/>
                    </a:lnTo>
                    <a:lnTo>
                      <a:pt x="370" y="0"/>
                    </a:lnTo>
                    <a:lnTo>
                      <a:pt x="467" y="295"/>
                    </a:lnTo>
                    <a:lnTo>
                      <a:pt x="557" y="1"/>
                    </a:lnTo>
                    <a:lnTo>
                      <a:pt x="657" y="1"/>
                    </a:lnTo>
                    <a:lnTo>
                      <a:pt x="508" y="437"/>
                    </a:lnTo>
                    <a:lnTo>
                      <a:pt x="426" y="437"/>
                    </a:lnTo>
                    <a:lnTo>
                      <a:pt x="329" y="154"/>
                    </a:lnTo>
                    <a:lnTo>
                      <a:pt x="230" y="437"/>
                    </a:lnTo>
                    <a:lnTo>
                      <a:pt x="148" y="437"/>
                    </a:lnTo>
                    <a:lnTo>
                      <a:pt x="0" y="1"/>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9" name="Freeform 12"/>
              <p:cNvSpPr>
                <a:spLocks/>
              </p:cNvSpPr>
              <p:nvPr userDrawn="1"/>
            </p:nvSpPr>
            <p:spPr bwMode="auto">
              <a:xfrm>
                <a:off x="4950" y="3588"/>
                <a:ext cx="77" cy="87"/>
              </a:xfrm>
              <a:custGeom>
                <a:avLst/>
                <a:gdLst>
                  <a:gd name="T0" fmla="*/ 0 w 385"/>
                  <a:gd name="T1" fmla="*/ 0 h 433"/>
                  <a:gd name="T2" fmla="*/ 88 w 385"/>
                  <a:gd name="T3" fmla="*/ 0 h 433"/>
                  <a:gd name="T4" fmla="*/ 290 w 385"/>
                  <a:gd name="T5" fmla="*/ 267 h 433"/>
                  <a:gd name="T6" fmla="*/ 290 w 385"/>
                  <a:gd name="T7" fmla="*/ 0 h 433"/>
                  <a:gd name="T8" fmla="*/ 385 w 385"/>
                  <a:gd name="T9" fmla="*/ 0 h 433"/>
                  <a:gd name="T10" fmla="*/ 385 w 385"/>
                  <a:gd name="T11" fmla="*/ 433 h 433"/>
                  <a:gd name="T12" fmla="*/ 303 w 385"/>
                  <a:gd name="T13" fmla="*/ 433 h 433"/>
                  <a:gd name="T14" fmla="*/ 95 w 385"/>
                  <a:gd name="T15" fmla="*/ 158 h 433"/>
                  <a:gd name="T16" fmla="*/ 95 w 385"/>
                  <a:gd name="T17" fmla="*/ 433 h 433"/>
                  <a:gd name="T18" fmla="*/ 0 w 385"/>
                  <a:gd name="T19" fmla="*/ 433 h 433"/>
                  <a:gd name="T20" fmla="*/ 0 w 385"/>
                  <a:gd name="T21"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33">
                    <a:moveTo>
                      <a:pt x="0" y="0"/>
                    </a:moveTo>
                    <a:lnTo>
                      <a:pt x="88" y="0"/>
                    </a:lnTo>
                    <a:lnTo>
                      <a:pt x="290" y="267"/>
                    </a:lnTo>
                    <a:lnTo>
                      <a:pt x="290" y="0"/>
                    </a:lnTo>
                    <a:lnTo>
                      <a:pt x="385" y="0"/>
                    </a:lnTo>
                    <a:lnTo>
                      <a:pt x="385" y="433"/>
                    </a:lnTo>
                    <a:lnTo>
                      <a:pt x="303" y="433"/>
                    </a:lnTo>
                    <a:lnTo>
                      <a:pt x="95" y="158"/>
                    </a:lnTo>
                    <a:lnTo>
                      <a:pt x="95" y="433"/>
                    </a:lnTo>
                    <a:lnTo>
                      <a:pt x="0" y="433"/>
                    </a:lnTo>
                    <a:lnTo>
                      <a:pt x="0" y="0"/>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0" name="Freeform 13"/>
              <p:cNvSpPr>
                <a:spLocks noEditPoints="1"/>
              </p:cNvSpPr>
              <p:nvPr userDrawn="1"/>
            </p:nvSpPr>
            <p:spPr bwMode="auto">
              <a:xfrm>
                <a:off x="4120" y="3708"/>
                <a:ext cx="80" cy="87"/>
              </a:xfrm>
              <a:custGeom>
                <a:avLst/>
                <a:gdLst>
                  <a:gd name="T0" fmla="*/ 169 w 399"/>
                  <a:gd name="T1" fmla="*/ 0 h 433"/>
                  <a:gd name="T2" fmla="*/ 194 w 399"/>
                  <a:gd name="T3" fmla="*/ 1 h 433"/>
                  <a:gd name="T4" fmla="*/ 218 w 399"/>
                  <a:gd name="T5" fmla="*/ 4 h 433"/>
                  <a:gd name="T6" fmla="*/ 241 w 399"/>
                  <a:gd name="T7" fmla="*/ 10 h 433"/>
                  <a:gd name="T8" fmla="*/ 262 w 399"/>
                  <a:gd name="T9" fmla="*/ 17 h 433"/>
                  <a:gd name="T10" fmla="*/ 301 w 399"/>
                  <a:gd name="T11" fmla="*/ 37 h 433"/>
                  <a:gd name="T12" fmla="*/ 335 w 399"/>
                  <a:gd name="T13" fmla="*/ 63 h 433"/>
                  <a:gd name="T14" fmla="*/ 362 w 399"/>
                  <a:gd name="T15" fmla="*/ 94 h 433"/>
                  <a:gd name="T16" fmla="*/ 382 w 399"/>
                  <a:gd name="T17" fmla="*/ 131 h 433"/>
                  <a:gd name="T18" fmla="*/ 389 w 399"/>
                  <a:gd name="T19" fmla="*/ 150 h 433"/>
                  <a:gd name="T20" fmla="*/ 394 w 399"/>
                  <a:gd name="T21" fmla="*/ 171 h 433"/>
                  <a:gd name="T22" fmla="*/ 397 w 399"/>
                  <a:gd name="T23" fmla="*/ 193 h 433"/>
                  <a:gd name="T24" fmla="*/ 399 w 399"/>
                  <a:gd name="T25" fmla="*/ 215 h 433"/>
                  <a:gd name="T26" fmla="*/ 399 w 399"/>
                  <a:gd name="T27" fmla="*/ 228 h 433"/>
                  <a:gd name="T28" fmla="*/ 396 w 399"/>
                  <a:gd name="T29" fmla="*/ 250 h 433"/>
                  <a:gd name="T30" fmla="*/ 392 w 399"/>
                  <a:gd name="T31" fmla="*/ 272 h 433"/>
                  <a:gd name="T32" fmla="*/ 386 w 399"/>
                  <a:gd name="T33" fmla="*/ 292 h 433"/>
                  <a:gd name="T34" fmla="*/ 373 w 399"/>
                  <a:gd name="T35" fmla="*/ 320 h 433"/>
                  <a:gd name="T36" fmla="*/ 349 w 399"/>
                  <a:gd name="T37" fmla="*/ 355 h 433"/>
                  <a:gd name="T38" fmla="*/ 318 w 399"/>
                  <a:gd name="T39" fmla="*/ 384 h 433"/>
                  <a:gd name="T40" fmla="*/ 283 w 399"/>
                  <a:gd name="T41" fmla="*/ 407 h 433"/>
                  <a:gd name="T42" fmla="*/ 251 w 399"/>
                  <a:gd name="T43" fmla="*/ 420 h 433"/>
                  <a:gd name="T44" fmla="*/ 230 w 399"/>
                  <a:gd name="T45" fmla="*/ 426 h 433"/>
                  <a:gd name="T46" fmla="*/ 206 w 399"/>
                  <a:gd name="T47" fmla="*/ 431 h 433"/>
                  <a:gd name="T48" fmla="*/ 182 w 399"/>
                  <a:gd name="T49" fmla="*/ 433 h 433"/>
                  <a:gd name="T50" fmla="*/ 0 w 399"/>
                  <a:gd name="T51" fmla="*/ 433 h 433"/>
                  <a:gd name="T52" fmla="*/ 169 w 399"/>
                  <a:gd name="T53" fmla="*/ 347 h 433"/>
                  <a:gd name="T54" fmla="*/ 197 w 399"/>
                  <a:gd name="T55" fmla="*/ 344 h 433"/>
                  <a:gd name="T56" fmla="*/ 222 w 399"/>
                  <a:gd name="T57" fmla="*/ 338 h 433"/>
                  <a:gd name="T58" fmla="*/ 245 w 399"/>
                  <a:gd name="T59" fmla="*/ 327 h 433"/>
                  <a:gd name="T60" fmla="*/ 263 w 399"/>
                  <a:gd name="T61" fmla="*/ 312 h 433"/>
                  <a:gd name="T62" fmla="*/ 278 w 399"/>
                  <a:gd name="T63" fmla="*/ 292 h 433"/>
                  <a:gd name="T64" fmla="*/ 290 w 399"/>
                  <a:gd name="T65" fmla="*/ 271 h 433"/>
                  <a:gd name="T66" fmla="*/ 297 w 399"/>
                  <a:gd name="T67" fmla="*/ 246 h 433"/>
                  <a:gd name="T68" fmla="*/ 299 w 399"/>
                  <a:gd name="T69" fmla="*/ 217 h 433"/>
                  <a:gd name="T70" fmla="*/ 299 w 399"/>
                  <a:gd name="T71" fmla="*/ 202 h 433"/>
                  <a:gd name="T72" fmla="*/ 294 w 399"/>
                  <a:gd name="T73" fmla="*/ 176 h 433"/>
                  <a:gd name="T74" fmla="*/ 285 w 399"/>
                  <a:gd name="T75" fmla="*/ 153 h 433"/>
                  <a:gd name="T76" fmla="*/ 272 w 399"/>
                  <a:gd name="T77" fmla="*/ 132 h 433"/>
                  <a:gd name="T78" fmla="*/ 255 w 399"/>
                  <a:gd name="T79" fmla="*/ 115 h 433"/>
                  <a:gd name="T80" fmla="*/ 234 w 399"/>
                  <a:gd name="T81" fmla="*/ 101 h 433"/>
                  <a:gd name="T82" fmla="*/ 210 w 399"/>
                  <a:gd name="T83" fmla="*/ 92 h 433"/>
                  <a:gd name="T84" fmla="*/ 183 w 399"/>
                  <a:gd name="T85" fmla="*/ 87 h 433"/>
                  <a:gd name="T86" fmla="*/ 95 w 399"/>
                  <a:gd name="T87" fmla="*/ 87 h 433"/>
                  <a:gd name="T88" fmla="*/ 169 w 399"/>
                  <a:gd name="T89" fmla="*/ 34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9" h="433">
                    <a:moveTo>
                      <a:pt x="0" y="0"/>
                    </a:moveTo>
                    <a:lnTo>
                      <a:pt x="169" y="0"/>
                    </a:lnTo>
                    <a:lnTo>
                      <a:pt x="182" y="1"/>
                    </a:lnTo>
                    <a:lnTo>
                      <a:pt x="194" y="1"/>
                    </a:lnTo>
                    <a:lnTo>
                      <a:pt x="206" y="3"/>
                    </a:lnTo>
                    <a:lnTo>
                      <a:pt x="218" y="4"/>
                    </a:lnTo>
                    <a:lnTo>
                      <a:pt x="230" y="6"/>
                    </a:lnTo>
                    <a:lnTo>
                      <a:pt x="241" y="10"/>
                    </a:lnTo>
                    <a:lnTo>
                      <a:pt x="251" y="13"/>
                    </a:lnTo>
                    <a:lnTo>
                      <a:pt x="262" y="17"/>
                    </a:lnTo>
                    <a:lnTo>
                      <a:pt x="283" y="26"/>
                    </a:lnTo>
                    <a:lnTo>
                      <a:pt x="301" y="37"/>
                    </a:lnTo>
                    <a:lnTo>
                      <a:pt x="318" y="49"/>
                    </a:lnTo>
                    <a:lnTo>
                      <a:pt x="335" y="63"/>
                    </a:lnTo>
                    <a:lnTo>
                      <a:pt x="349" y="78"/>
                    </a:lnTo>
                    <a:lnTo>
                      <a:pt x="362" y="94"/>
                    </a:lnTo>
                    <a:lnTo>
                      <a:pt x="373" y="111"/>
                    </a:lnTo>
                    <a:lnTo>
                      <a:pt x="382" y="131"/>
                    </a:lnTo>
                    <a:lnTo>
                      <a:pt x="386" y="141"/>
                    </a:lnTo>
                    <a:lnTo>
                      <a:pt x="389" y="150"/>
                    </a:lnTo>
                    <a:lnTo>
                      <a:pt x="392" y="160"/>
                    </a:lnTo>
                    <a:lnTo>
                      <a:pt x="394" y="171"/>
                    </a:lnTo>
                    <a:lnTo>
                      <a:pt x="396" y="182"/>
                    </a:lnTo>
                    <a:lnTo>
                      <a:pt x="397" y="193"/>
                    </a:lnTo>
                    <a:lnTo>
                      <a:pt x="399" y="204"/>
                    </a:lnTo>
                    <a:lnTo>
                      <a:pt x="399" y="215"/>
                    </a:lnTo>
                    <a:lnTo>
                      <a:pt x="399" y="216"/>
                    </a:lnTo>
                    <a:lnTo>
                      <a:pt x="399" y="228"/>
                    </a:lnTo>
                    <a:lnTo>
                      <a:pt x="397" y="239"/>
                    </a:lnTo>
                    <a:lnTo>
                      <a:pt x="396" y="250"/>
                    </a:lnTo>
                    <a:lnTo>
                      <a:pt x="394" y="261"/>
                    </a:lnTo>
                    <a:lnTo>
                      <a:pt x="392" y="272"/>
                    </a:lnTo>
                    <a:lnTo>
                      <a:pt x="389" y="281"/>
                    </a:lnTo>
                    <a:lnTo>
                      <a:pt x="386" y="292"/>
                    </a:lnTo>
                    <a:lnTo>
                      <a:pt x="382" y="302"/>
                    </a:lnTo>
                    <a:lnTo>
                      <a:pt x="373" y="320"/>
                    </a:lnTo>
                    <a:lnTo>
                      <a:pt x="362" y="339"/>
                    </a:lnTo>
                    <a:lnTo>
                      <a:pt x="349" y="355"/>
                    </a:lnTo>
                    <a:lnTo>
                      <a:pt x="335" y="370"/>
                    </a:lnTo>
                    <a:lnTo>
                      <a:pt x="318" y="384"/>
                    </a:lnTo>
                    <a:lnTo>
                      <a:pt x="301" y="396"/>
                    </a:lnTo>
                    <a:lnTo>
                      <a:pt x="283" y="407"/>
                    </a:lnTo>
                    <a:lnTo>
                      <a:pt x="262" y="417"/>
                    </a:lnTo>
                    <a:lnTo>
                      <a:pt x="251" y="420"/>
                    </a:lnTo>
                    <a:lnTo>
                      <a:pt x="241" y="423"/>
                    </a:lnTo>
                    <a:lnTo>
                      <a:pt x="230" y="426"/>
                    </a:lnTo>
                    <a:lnTo>
                      <a:pt x="218" y="429"/>
                    </a:lnTo>
                    <a:lnTo>
                      <a:pt x="206" y="431"/>
                    </a:lnTo>
                    <a:lnTo>
                      <a:pt x="194" y="432"/>
                    </a:lnTo>
                    <a:lnTo>
                      <a:pt x="182" y="433"/>
                    </a:lnTo>
                    <a:lnTo>
                      <a:pt x="169" y="433"/>
                    </a:lnTo>
                    <a:lnTo>
                      <a:pt x="0" y="433"/>
                    </a:lnTo>
                    <a:lnTo>
                      <a:pt x="0" y="0"/>
                    </a:lnTo>
                    <a:close/>
                    <a:moveTo>
                      <a:pt x="169" y="347"/>
                    </a:moveTo>
                    <a:lnTo>
                      <a:pt x="183" y="346"/>
                    </a:lnTo>
                    <a:lnTo>
                      <a:pt x="197" y="344"/>
                    </a:lnTo>
                    <a:lnTo>
                      <a:pt x="210" y="342"/>
                    </a:lnTo>
                    <a:lnTo>
                      <a:pt x="222" y="338"/>
                    </a:lnTo>
                    <a:lnTo>
                      <a:pt x="234" y="332"/>
                    </a:lnTo>
                    <a:lnTo>
                      <a:pt x="245" y="327"/>
                    </a:lnTo>
                    <a:lnTo>
                      <a:pt x="255" y="319"/>
                    </a:lnTo>
                    <a:lnTo>
                      <a:pt x="263" y="312"/>
                    </a:lnTo>
                    <a:lnTo>
                      <a:pt x="272" y="302"/>
                    </a:lnTo>
                    <a:lnTo>
                      <a:pt x="278" y="292"/>
                    </a:lnTo>
                    <a:lnTo>
                      <a:pt x="285" y="281"/>
                    </a:lnTo>
                    <a:lnTo>
                      <a:pt x="290" y="271"/>
                    </a:lnTo>
                    <a:lnTo>
                      <a:pt x="294" y="259"/>
                    </a:lnTo>
                    <a:lnTo>
                      <a:pt x="297" y="246"/>
                    </a:lnTo>
                    <a:lnTo>
                      <a:pt x="299" y="232"/>
                    </a:lnTo>
                    <a:lnTo>
                      <a:pt x="299" y="217"/>
                    </a:lnTo>
                    <a:lnTo>
                      <a:pt x="299" y="216"/>
                    </a:lnTo>
                    <a:lnTo>
                      <a:pt x="299" y="202"/>
                    </a:lnTo>
                    <a:lnTo>
                      <a:pt x="297" y="189"/>
                    </a:lnTo>
                    <a:lnTo>
                      <a:pt x="294" y="176"/>
                    </a:lnTo>
                    <a:lnTo>
                      <a:pt x="290" y="164"/>
                    </a:lnTo>
                    <a:lnTo>
                      <a:pt x="285" y="153"/>
                    </a:lnTo>
                    <a:lnTo>
                      <a:pt x="278" y="142"/>
                    </a:lnTo>
                    <a:lnTo>
                      <a:pt x="272" y="132"/>
                    </a:lnTo>
                    <a:lnTo>
                      <a:pt x="263" y="122"/>
                    </a:lnTo>
                    <a:lnTo>
                      <a:pt x="255" y="115"/>
                    </a:lnTo>
                    <a:lnTo>
                      <a:pt x="245" y="107"/>
                    </a:lnTo>
                    <a:lnTo>
                      <a:pt x="234" y="101"/>
                    </a:lnTo>
                    <a:lnTo>
                      <a:pt x="222" y="96"/>
                    </a:lnTo>
                    <a:lnTo>
                      <a:pt x="210" y="92"/>
                    </a:lnTo>
                    <a:lnTo>
                      <a:pt x="197" y="89"/>
                    </a:lnTo>
                    <a:lnTo>
                      <a:pt x="183" y="87"/>
                    </a:lnTo>
                    <a:lnTo>
                      <a:pt x="169" y="87"/>
                    </a:lnTo>
                    <a:lnTo>
                      <a:pt x="95" y="87"/>
                    </a:lnTo>
                    <a:lnTo>
                      <a:pt x="95" y="347"/>
                    </a:lnTo>
                    <a:lnTo>
                      <a:pt x="169" y="347"/>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 name="Freeform 14"/>
              <p:cNvSpPr>
                <a:spLocks noEditPoints="1"/>
              </p:cNvSpPr>
              <p:nvPr userDrawn="1"/>
            </p:nvSpPr>
            <p:spPr bwMode="auto">
              <a:xfrm>
                <a:off x="4197" y="3708"/>
                <a:ext cx="92" cy="87"/>
              </a:xfrm>
              <a:custGeom>
                <a:avLst/>
                <a:gdLst>
                  <a:gd name="T0" fmla="*/ 186 w 459"/>
                  <a:gd name="T1" fmla="*/ 0 h 435"/>
                  <a:gd name="T2" fmla="*/ 273 w 459"/>
                  <a:gd name="T3" fmla="*/ 0 h 435"/>
                  <a:gd name="T4" fmla="*/ 459 w 459"/>
                  <a:gd name="T5" fmla="*/ 435 h 435"/>
                  <a:gd name="T6" fmla="*/ 360 w 459"/>
                  <a:gd name="T7" fmla="*/ 435 h 435"/>
                  <a:gd name="T8" fmla="*/ 320 w 459"/>
                  <a:gd name="T9" fmla="*/ 337 h 435"/>
                  <a:gd name="T10" fmla="*/ 137 w 459"/>
                  <a:gd name="T11" fmla="*/ 337 h 435"/>
                  <a:gd name="T12" fmla="*/ 98 w 459"/>
                  <a:gd name="T13" fmla="*/ 435 h 435"/>
                  <a:gd name="T14" fmla="*/ 0 w 459"/>
                  <a:gd name="T15" fmla="*/ 435 h 435"/>
                  <a:gd name="T16" fmla="*/ 186 w 459"/>
                  <a:gd name="T17" fmla="*/ 0 h 435"/>
                  <a:gd name="T18" fmla="*/ 286 w 459"/>
                  <a:gd name="T19" fmla="*/ 254 h 435"/>
                  <a:gd name="T20" fmla="*/ 229 w 459"/>
                  <a:gd name="T21" fmla="*/ 113 h 435"/>
                  <a:gd name="T22" fmla="*/ 172 w 459"/>
                  <a:gd name="T23" fmla="*/ 254 h 435"/>
                  <a:gd name="T24" fmla="*/ 286 w 459"/>
                  <a:gd name="T25" fmla="*/ 25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35">
                    <a:moveTo>
                      <a:pt x="186" y="0"/>
                    </a:moveTo>
                    <a:lnTo>
                      <a:pt x="273" y="0"/>
                    </a:lnTo>
                    <a:lnTo>
                      <a:pt x="459" y="435"/>
                    </a:lnTo>
                    <a:lnTo>
                      <a:pt x="360" y="435"/>
                    </a:lnTo>
                    <a:lnTo>
                      <a:pt x="320" y="337"/>
                    </a:lnTo>
                    <a:lnTo>
                      <a:pt x="137" y="337"/>
                    </a:lnTo>
                    <a:lnTo>
                      <a:pt x="98" y="435"/>
                    </a:lnTo>
                    <a:lnTo>
                      <a:pt x="0" y="435"/>
                    </a:lnTo>
                    <a:lnTo>
                      <a:pt x="186" y="0"/>
                    </a:lnTo>
                    <a:close/>
                    <a:moveTo>
                      <a:pt x="286" y="254"/>
                    </a:moveTo>
                    <a:lnTo>
                      <a:pt x="229" y="113"/>
                    </a:lnTo>
                    <a:lnTo>
                      <a:pt x="172" y="254"/>
                    </a:lnTo>
                    <a:lnTo>
                      <a:pt x="286" y="254"/>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 name="Freeform 15"/>
              <p:cNvSpPr>
                <a:spLocks noEditPoints="1"/>
              </p:cNvSpPr>
              <p:nvPr userDrawn="1"/>
            </p:nvSpPr>
            <p:spPr bwMode="auto">
              <a:xfrm>
                <a:off x="4290" y="3708"/>
                <a:ext cx="75" cy="87"/>
              </a:xfrm>
              <a:custGeom>
                <a:avLst/>
                <a:gdLst>
                  <a:gd name="T0" fmla="*/ 198 w 374"/>
                  <a:gd name="T1" fmla="*/ 0 h 433"/>
                  <a:gd name="T2" fmla="*/ 237 w 374"/>
                  <a:gd name="T3" fmla="*/ 3 h 433"/>
                  <a:gd name="T4" fmla="*/ 270 w 374"/>
                  <a:gd name="T5" fmla="*/ 12 h 433"/>
                  <a:gd name="T6" fmla="*/ 300 w 374"/>
                  <a:gd name="T7" fmla="*/ 25 h 433"/>
                  <a:gd name="T8" fmla="*/ 323 w 374"/>
                  <a:gd name="T9" fmla="*/ 44 h 433"/>
                  <a:gd name="T10" fmla="*/ 340 w 374"/>
                  <a:gd name="T11" fmla="*/ 64 h 433"/>
                  <a:gd name="T12" fmla="*/ 352 w 374"/>
                  <a:gd name="T13" fmla="*/ 88 h 433"/>
                  <a:gd name="T14" fmla="*/ 358 w 374"/>
                  <a:gd name="T15" fmla="*/ 114 h 433"/>
                  <a:gd name="T16" fmla="*/ 361 w 374"/>
                  <a:gd name="T17" fmla="*/ 143 h 433"/>
                  <a:gd name="T18" fmla="*/ 360 w 374"/>
                  <a:gd name="T19" fmla="*/ 157 h 433"/>
                  <a:gd name="T20" fmla="*/ 357 w 374"/>
                  <a:gd name="T21" fmla="*/ 181 h 433"/>
                  <a:gd name="T22" fmla="*/ 351 w 374"/>
                  <a:gd name="T23" fmla="*/ 202 h 433"/>
                  <a:gd name="T24" fmla="*/ 341 w 374"/>
                  <a:gd name="T25" fmla="*/ 221 h 433"/>
                  <a:gd name="T26" fmla="*/ 329 w 374"/>
                  <a:gd name="T27" fmla="*/ 238 h 433"/>
                  <a:gd name="T28" fmla="*/ 314 w 374"/>
                  <a:gd name="T29" fmla="*/ 252 h 433"/>
                  <a:gd name="T30" fmla="*/ 297 w 374"/>
                  <a:gd name="T31" fmla="*/ 264 h 433"/>
                  <a:gd name="T32" fmla="*/ 278 w 374"/>
                  <a:gd name="T33" fmla="*/ 274 h 433"/>
                  <a:gd name="T34" fmla="*/ 374 w 374"/>
                  <a:gd name="T35" fmla="*/ 433 h 433"/>
                  <a:gd name="T36" fmla="*/ 170 w 374"/>
                  <a:gd name="T37" fmla="*/ 294 h 433"/>
                  <a:gd name="T38" fmla="*/ 95 w 374"/>
                  <a:gd name="T39" fmla="*/ 433 h 433"/>
                  <a:gd name="T40" fmla="*/ 0 w 374"/>
                  <a:gd name="T41" fmla="*/ 0 h 433"/>
                  <a:gd name="T42" fmla="*/ 200 w 374"/>
                  <a:gd name="T43" fmla="*/ 210 h 433"/>
                  <a:gd name="T44" fmla="*/ 215 w 374"/>
                  <a:gd name="T45" fmla="*/ 208 h 433"/>
                  <a:gd name="T46" fmla="*/ 229 w 374"/>
                  <a:gd name="T47" fmla="*/ 203 h 433"/>
                  <a:gd name="T48" fmla="*/ 240 w 374"/>
                  <a:gd name="T49" fmla="*/ 197 h 433"/>
                  <a:gd name="T50" fmla="*/ 250 w 374"/>
                  <a:gd name="T51" fmla="*/ 189 h 433"/>
                  <a:gd name="T52" fmla="*/ 257 w 374"/>
                  <a:gd name="T53" fmla="*/ 180 h 433"/>
                  <a:gd name="T54" fmla="*/ 262 w 374"/>
                  <a:gd name="T55" fmla="*/ 169 h 433"/>
                  <a:gd name="T56" fmla="*/ 264 w 374"/>
                  <a:gd name="T57" fmla="*/ 156 h 433"/>
                  <a:gd name="T58" fmla="*/ 265 w 374"/>
                  <a:gd name="T59" fmla="*/ 148 h 433"/>
                  <a:gd name="T60" fmla="*/ 263 w 374"/>
                  <a:gd name="T61" fmla="*/ 134 h 433"/>
                  <a:gd name="T62" fmla="*/ 260 w 374"/>
                  <a:gd name="T63" fmla="*/ 121 h 433"/>
                  <a:gd name="T64" fmla="*/ 253 w 374"/>
                  <a:gd name="T65" fmla="*/ 110 h 433"/>
                  <a:gd name="T66" fmla="*/ 244 w 374"/>
                  <a:gd name="T67" fmla="*/ 102 h 433"/>
                  <a:gd name="T68" fmla="*/ 234 w 374"/>
                  <a:gd name="T69" fmla="*/ 95 h 433"/>
                  <a:gd name="T70" fmla="*/ 221 w 374"/>
                  <a:gd name="T71" fmla="*/ 90 h 433"/>
                  <a:gd name="T72" fmla="*/ 207 w 374"/>
                  <a:gd name="T73" fmla="*/ 88 h 433"/>
                  <a:gd name="T74" fmla="*/ 190 w 374"/>
                  <a:gd name="T75" fmla="*/ 87 h 433"/>
                  <a:gd name="T76" fmla="*/ 95 w 374"/>
                  <a:gd name="T77" fmla="*/ 21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4" h="433">
                    <a:moveTo>
                      <a:pt x="0" y="0"/>
                    </a:moveTo>
                    <a:lnTo>
                      <a:pt x="198" y="0"/>
                    </a:lnTo>
                    <a:lnTo>
                      <a:pt x="218" y="1"/>
                    </a:lnTo>
                    <a:lnTo>
                      <a:pt x="237" y="3"/>
                    </a:lnTo>
                    <a:lnTo>
                      <a:pt x="254" y="6"/>
                    </a:lnTo>
                    <a:lnTo>
                      <a:pt x="270" y="12"/>
                    </a:lnTo>
                    <a:lnTo>
                      <a:pt x="286" y="18"/>
                    </a:lnTo>
                    <a:lnTo>
                      <a:pt x="300" y="25"/>
                    </a:lnTo>
                    <a:lnTo>
                      <a:pt x="313" y="35"/>
                    </a:lnTo>
                    <a:lnTo>
                      <a:pt x="323" y="44"/>
                    </a:lnTo>
                    <a:lnTo>
                      <a:pt x="332" y="54"/>
                    </a:lnTo>
                    <a:lnTo>
                      <a:pt x="340" y="64"/>
                    </a:lnTo>
                    <a:lnTo>
                      <a:pt x="346" y="76"/>
                    </a:lnTo>
                    <a:lnTo>
                      <a:pt x="352" y="88"/>
                    </a:lnTo>
                    <a:lnTo>
                      <a:pt x="356" y="101"/>
                    </a:lnTo>
                    <a:lnTo>
                      <a:pt x="358" y="114"/>
                    </a:lnTo>
                    <a:lnTo>
                      <a:pt x="360" y="128"/>
                    </a:lnTo>
                    <a:lnTo>
                      <a:pt x="361" y="143"/>
                    </a:lnTo>
                    <a:lnTo>
                      <a:pt x="361" y="144"/>
                    </a:lnTo>
                    <a:lnTo>
                      <a:pt x="360" y="157"/>
                    </a:lnTo>
                    <a:lnTo>
                      <a:pt x="359" y="169"/>
                    </a:lnTo>
                    <a:lnTo>
                      <a:pt x="357" y="181"/>
                    </a:lnTo>
                    <a:lnTo>
                      <a:pt x="354" y="191"/>
                    </a:lnTo>
                    <a:lnTo>
                      <a:pt x="351" y="202"/>
                    </a:lnTo>
                    <a:lnTo>
                      <a:pt x="346" y="212"/>
                    </a:lnTo>
                    <a:lnTo>
                      <a:pt x="341" y="221"/>
                    </a:lnTo>
                    <a:lnTo>
                      <a:pt x="335" y="229"/>
                    </a:lnTo>
                    <a:lnTo>
                      <a:pt x="329" y="238"/>
                    </a:lnTo>
                    <a:lnTo>
                      <a:pt x="321" y="246"/>
                    </a:lnTo>
                    <a:lnTo>
                      <a:pt x="314" y="252"/>
                    </a:lnTo>
                    <a:lnTo>
                      <a:pt x="306" y="259"/>
                    </a:lnTo>
                    <a:lnTo>
                      <a:pt x="297" y="264"/>
                    </a:lnTo>
                    <a:lnTo>
                      <a:pt x="288" y="269"/>
                    </a:lnTo>
                    <a:lnTo>
                      <a:pt x="278" y="274"/>
                    </a:lnTo>
                    <a:lnTo>
                      <a:pt x="268" y="278"/>
                    </a:lnTo>
                    <a:lnTo>
                      <a:pt x="374" y="433"/>
                    </a:lnTo>
                    <a:lnTo>
                      <a:pt x="263" y="433"/>
                    </a:lnTo>
                    <a:lnTo>
                      <a:pt x="170" y="294"/>
                    </a:lnTo>
                    <a:lnTo>
                      <a:pt x="95" y="294"/>
                    </a:lnTo>
                    <a:lnTo>
                      <a:pt x="95" y="433"/>
                    </a:lnTo>
                    <a:lnTo>
                      <a:pt x="0" y="433"/>
                    </a:lnTo>
                    <a:lnTo>
                      <a:pt x="0" y="0"/>
                    </a:lnTo>
                    <a:close/>
                    <a:moveTo>
                      <a:pt x="191" y="210"/>
                    </a:moveTo>
                    <a:lnTo>
                      <a:pt x="200" y="210"/>
                    </a:lnTo>
                    <a:lnTo>
                      <a:pt x="208" y="209"/>
                    </a:lnTo>
                    <a:lnTo>
                      <a:pt x="215" y="208"/>
                    </a:lnTo>
                    <a:lnTo>
                      <a:pt x="223" y="206"/>
                    </a:lnTo>
                    <a:lnTo>
                      <a:pt x="229" y="203"/>
                    </a:lnTo>
                    <a:lnTo>
                      <a:pt x="235" y="200"/>
                    </a:lnTo>
                    <a:lnTo>
                      <a:pt x="240" y="197"/>
                    </a:lnTo>
                    <a:lnTo>
                      <a:pt x="246" y="194"/>
                    </a:lnTo>
                    <a:lnTo>
                      <a:pt x="250" y="189"/>
                    </a:lnTo>
                    <a:lnTo>
                      <a:pt x="254" y="185"/>
                    </a:lnTo>
                    <a:lnTo>
                      <a:pt x="257" y="180"/>
                    </a:lnTo>
                    <a:lnTo>
                      <a:pt x="260" y="174"/>
                    </a:lnTo>
                    <a:lnTo>
                      <a:pt x="262" y="169"/>
                    </a:lnTo>
                    <a:lnTo>
                      <a:pt x="264" y="162"/>
                    </a:lnTo>
                    <a:lnTo>
                      <a:pt x="264" y="156"/>
                    </a:lnTo>
                    <a:lnTo>
                      <a:pt x="265" y="149"/>
                    </a:lnTo>
                    <a:lnTo>
                      <a:pt x="265" y="148"/>
                    </a:lnTo>
                    <a:lnTo>
                      <a:pt x="264" y="141"/>
                    </a:lnTo>
                    <a:lnTo>
                      <a:pt x="263" y="134"/>
                    </a:lnTo>
                    <a:lnTo>
                      <a:pt x="262" y="128"/>
                    </a:lnTo>
                    <a:lnTo>
                      <a:pt x="260" y="121"/>
                    </a:lnTo>
                    <a:lnTo>
                      <a:pt x="256" y="116"/>
                    </a:lnTo>
                    <a:lnTo>
                      <a:pt x="253" y="110"/>
                    </a:lnTo>
                    <a:lnTo>
                      <a:pt x="249" y="106"/>
                    </a:lnTo>
                    <a:lnTo>
                      <a:pt x="244" y="102"/>
                    </a:lnTo>
                    <a:lnTo>
                      <a:pt x="239" y="98"/>
                    </a:lnTo>
                    <a:lnTo>
                      <a:pt x="234" y="95"/>
                    </a:lnTo>
                    <a:lnTo>
                      <a:pt x="228" y="92"/>
                    </a:lnTo>
                    <a:lnTo>
                      <a:pt x="221" y="90"/>
                    </a:lnTo>
                    <a:lnTo>
                      <a:pt x="214" y="89"/>
                    </a:lnTo>
                    <a:lnTo>
                      <a:pt x="207" y="88"/>
                    </a:lnTo>
                    <a:lnTo>
                      <a:pt x="198" y="87"/>
                    </a:lnTo>
                    <a:lnTo>
                      <a:pt x="190" y="87"/>
                    </a:lnTo>
                    <a:lnTo>
                      <a:pt x="95" y="87"/>
                    </a:lnTo>
                    <a:lnTo>
                      <a:pt x="95" y="210"/>
                    </a:lnTo>
                    <a:lnTo>
                      <a:pt x="191" y="210"/>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 name="Freeform 16"/>
              <p:cNvSpPr>
                <a:spLocks/>
              </p:cNvSpPr>
              <p:nvPr userDrawn="1"/>
            </p:nvSpPr>
            <p:spPr bwMode="auto">
              <a:xfrm>
                <a:off x="4392" y="3708"/>
                <a:ext cx="65" cy="87"/>
              </a:xfrm>
              <a:custGeom>
                <a:avLst/>
                <a:gdLst>
                  <a:gd name="T0" fmla="*/ 0 w 329"/>
                  <a:gd name="T1" fmla="*/ 0 h 433"/>
                  <a:gd name="T2" fmla="*/ 326 w 329"/>
                  <a:gd name="T3" fmla="*/ 0 h 433"/>
                  <a:gd name="T4" fmla="*/ 326 w 329"/>
                  <a:gd name="T5" fmla="*/ 85 h 433"/>
                  <a:gd name="T6" fmla="*/ 94 w 329"/>
                  <a:gd name="T7" fmla="*/ 85 h 433"/>
                  <a:gd name="T8" fmla="*/ 94 w 329"/>
                  <a:gd name="T9" fmla="*/ 173 h 433"/>
                  <a:gd name="T10" fmla="*/ 298 w 329"/>
                  <a:gd name="T11" fmla="*/ 173 h 433"/>
                  <a:gd name="T12" fmla="*/ 298 w 329"/>
                  <a:gd name="T13" fmla="*/ 258 h 433"/>
                  <a:gd name="T14" fmla="*/ 94 w 329"/>
                  <a:gd name="T15" fmla="*/ 258 h 433"/>
                  <a:gd name="T16" fmla="*/ 94 w 329"/>
                  <a:gd name="T17" fmla="*/ 348 h 433"/>
                  <a:gd name="T18" fmla="*/ 329 w 329"/>
                  <a:gd name="T19" fmla="*/ 348 h 433"/>
                  <a:gd name="T20" fmla="*/ 329 w 329"/>
                  <a:gd name="T21" fmla="*/ 433 h 433"/>
                  <a:gd name="T22" fmla="*/ 0 w 329"/>
                  <a:gd name="T23" fmla="*/ 433 h 433"/>
                  <a:gd name="T24" fmla="*/ 0 w 329"/>
                  <a:gd name="T25"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433">
                    <a:moveTo>
                      <a:pt x="0" y="0"/>
                    </a:moveTo>
                    <a:lnTo>
                      <a:pt x="326" y="0"/>
                    </a:lnTo>
                    <a:lnTo>
                      <a:pt x="326" y="85"/>
                    </a:lnTo>
                    <a:lnTo>
                      <a:pt x="94" y="85"/>
                    </a:lnTo>
                    <a:lnTo>
                      <a:pt x="94" y="173"/>
                    </a:lnTo>
                    <a:lnTo>
                      <a:pt x="298" y="173"/>
                    </a:lnTo>
                    <a:lnTo>
                      <a:pt x="298" y="258"/>
                    </a:lnTo>
                    <a:lnTo>
                      <a:pt x="94" y="258"/>
                    </a:lnTo>
                    <a:lnTo>
                      <a:pt x="94" y="348"/>
                    </a:lnTo>
                    <a:lnTo>
                      <a:pt x="329" y="348"/>
                    </a:lnTo>
                    <a:lnTo>
                      <a:pt x="329" y="433"/>
                    </a:lnTo>
                    <a:lnTo>
                      <a:pt x="0" y="433"/>
                    </a:lnTo>
                    <a:lnTo>
                      <a:pt x="0" y="0"/>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4" name="Freeform 17"/>
              <p:cNvSpPr>
                <a:spLocks/>
              </p:cNvSpPr>
              <p:nvPr userDrawn="1"/>
            </p:nvSpPr>
            <p:spPr bwMode="auto">
              <a:xfrm>
                <a:off x="4456" y="3707"/>
                <a:ext cx="68" cy="89"/>
              </a:xfrm>
              <a:custGeom>
                <a:avLst/>
                <a:gdLst>
                  <a:gd name="T0" fmla="*/ 72 w 342"/>
                  <a:gd name="T1" fmla="*/ 320 h 445"/>
                  <a:gd name="T2" fmla="*/ 117 w 342"/>
                  <a:gd name="T3" fmla="*/ 347 h 445"/>
                  <a:gd name="T4" fmla="*/ 168 w 342"/>
                  <a:gd name="T5" fmla="*/ 360 h 445"/>
                  <a:gd name="T6" fmla="*/ 212 w 342"/>
                  <a:gd name="T7" fmla="*/ 358 h 445"/>
                  <a:gd name="T8" fmla="*/ 235 w 342"/>
                  <a:gd name="T9" fmla="*/ 347 h 445"/>
                  <a:gd name="T10" fmla="*/ 244 w 342"/>
                  <a:gd name="T11" fmla="*/ 337 h 445"/>
                  <a:gd name="T12" fmla="*/ 248 w 342"/>
                  <a:gd name="T13" fmla="*/ 325 h 445"/>
                  <a:gd name="T14" fmla="*/ 247 w 342"/>
                  <a:gd name="T15" fmla="*/ 310 h 445"/>
                  <a:gd name="T16" fmla="*/ 239 w 342"/>
                  <a:gd name="T17" fmla="*/ 296 h 445"/>
                  <a:gd name="T18" fmla="*/ 220 w 342"/>
                  <a:gd name="T19" fmla="*/ 283 h 445"/>
                  <a:gd name="T20" fmla="*/ 161 w 342"/>
                  <a:gd name="T21" fmla="*/ 264 h 445"/>
                  <a:gd name="T22" fmla="*/ 89 w 342"/>
                  <a:gd name="T23" fmla="*/ 241 h 445"/>
                  <a:gd name="T24" fmla="*/ 56 w 342"/>
                  <a:gd name="T25" fmla="*/ 221 h 445"/>
                  <a:gd name="T26" fmla="*/ 34 w 342"/>
                  <a:gd name="T27" fmla="*/ 196 h 445"/>
                  <a:gd name="T28" fmla="*/ 21 w 342"/>
                  <a:gd name="T29" fmla="*/ 161 h 445"/>
                  <a:gd name="T30" fmla="*/ 17 w 342"/>
                  <a:gd name="T31" fmla="*/ 130 h 445"/>
                  <a:gd name="T32" fmla="*/ 24 w 342"/>
                  <a:gd name="T33" fmla="*/ 89 h 445"/>
                  <a:gd name="T34" fmla="*/ 42 w 342"/>
                  <a:gd name="T35" fmla="*/ 55 h 445"/>
                  <a:gd name="T36" fmla="*/ 71 w 342"/>
                  <a:gd name="T37" fmla="*/ 28 h 445"/>
                  <a:gd name="T38" fmla="*/ 108 w 342"/>
                  <a:gd name="T39" fmla="*/ 9 h 445"/>
                  <a:gd name="T40" fmla="*/ 153 w 342"/>
                  <a:gd name="T41" fmla="*/ 0 h 445"/>
                  <a:gd name="T42" fmla="*/ 214 w 342"/>
                  <a:gd name="T43" fmla="*/ 4 h 445"/>
                  <a:gd name="T44" fmla="*/ 276 w 342"/>
                  <a:gd name="T45" fmla="*/ 22 h 445"/>
                  <a:gd name="T46" fmla="*/ 329 w 342"/>
                  <a:gd name="T47" fmla="*/ 55 h 445"/>
                  <a:gd name="T48" fmla="*/ 251 w 342"/>
                  <a:gd name="T49" fmla="*/ 109 h 445"/>
                  <a:gd name="T50" fmla="*/ 209 w 342"/>
                  <a:gd name="T51" fmla="*/ 90 h 445"/>
                  <a:gd name="T52" fmla="*/ 168 w 342"/>
                  <a:gd name="T53" fmla="*/ 84 h 445"/>
                  <a:gd name="T54" fmla="*/ 134 w 342"/>
                  <a:gd name="T55" fmla="*/ 90 h 445"/>
                  <a:gd name="T56" fmla="*/ 116 w 342"/>
                  <a:gd name="T57" fmla="*/ 108 h 445"/>
                  <a:gd name="T58" fmla="*/ 112 w 342"/>
                  <a:gd name="T59" fmla="*/ 123 h 445"/>
                  <a:gd name="T60" fmla="*/ 115 w 342"/>
                  <a:gd name="T61" fmla="*/ 137 h 445"/>
                  <a:gd name="T62" fmla="*/ 122 w 342"/>
                  <a:gd name="T63" fmla="*/ 149 h 445"/>
                  <a:gd name="T64" fmla="*/ 143 w 342"/>
                  <a:gd name="T65" fmla="*/ 161 h 445"/>
                  <a:gd name="T66" fmla="*/ 206 w 342"/>
                  <a:gd name="T67" fmla="*/ 180 h 445"/>
                  <a:gd name="T68" fmla="*/ 250 w 342"/>
                  <a:gd name="T69" fmla="*/ 194 h 445"/>
                  <a:gd name="T70" fmla="*/ 287 w 342"/>
                  <a:gd name="T71" fmla="*/ 212 h 445"/>
                  <a:gd name="T72" fmla="*/ 315 w 342"/>
                  <a:gd name="T73" fmla="*/ 233 h 445"/>
                  <a:gd name="T74" fmla="*/ 334 w 342"/>
                  <a:gd name="T75" fmla="*/ 261 h 445"/>
                  <a:gd name="T76" fmla="*/ 342 w 342"/>
                  <a:gd name="T77" fmla="*/ 296 h 445"/>
                  <a:gd name="T78" fmla="*/ 342 w 342"/>
                  <a:gd name="T79" fmla="*/ 326 h 445"/>
                  <a:gd name="T80" fmla="*/ 331 w 342"/>
                  <a:gd name="T81" fmla="*/ 369 h 445"/>
                  <a:gd name="T82" fmla="*/ 309 w 342"/>
                  <a:gd name="T83" fmla="*/ 401 h 445"/>
                  <a:gd name="T84" fmla="*/ 275 w 342"/>
                  <a:gd name="T85" fmla="*/ 425 h 445"/>
                  <a:gd name="T86" fmla="*/ 233 w 342"/>
                  <a:gd name="T87" fmla="*/ 440 h 445"/>
                  <a:gd name="T88" fmla="*/ 184 w 342"/>
                  <a:gd name="T89" fmla="*/ 445 h 445"/>
                  <a:gd name="T90" fmla="*/ 122 w 342"/>
                  <a:gd name="T91" fmla="*/ 439 h 445"/>
                  <a:gd name="T92" fmla="*/ 87 w 342"/>
                  <a:gd name="T93" fmla="*/ 428 h 445"/>
                  <a:gd name="T94" fmla="*/ 53 w 342"/>
                  <a:gd name="T95" fmla="*/ 413 h 445"/>
                  <a:gd name="T96" fmla="*/ 21 w 342"/>
                  <a:gd name="T97" fmla="*/ 39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2" h="445">
                    <a:moveTo>
                      <a:pt x="0" y="376"/>
                    </a:moveTo>
                    <a:lnTo>
                      <a:pt x="56" y="309"/>
                    </a:lnTo>
                    <a:lnTo>
                      <a:pt x="72" y="320"/>
                    </a:lnTo>
                    <a:lnTo>
                      <a:pt x="86" y="331"/>
                    </a:lnTo>
                    <a:lnTo>
                      <a:pt x="102" y="339"/>
                    </a:lnTo>
                    <a:lnTo>
                      <a:pt x="117" y="347"/>
                    </a:lnTo>
                    <a:lnTo>
                      <a:pt x="133" y="353"/>
                    </a:lnTo>
                    <a:lnTo>
                      <a:pt x="151" y="358"/>
                    </a:lnTo>
                    <a:lnTo>
                      <a:pt x="168" y="360"/>
                    </a:lnTo>
                    <a:lnTo>
                      <a:pt x="185" y="361"/>
                    </a:lnTo>
                    <a:lnTo>
                      <a:pt x="199" y="360"/>
                    </a:lnTo>
                    <a:lnTo>
                      <a:pt x="212" y="358"/>
                    </a:lnTo>
                    <a:lnTo>
                      <a:pt x="222" y="354"/>
                    </a:lnTo>
                    <a:lnTo>
                      <a:pt x="232" y="350"/>
                    </a:lnTo>
                    <a:lnTo>
                      <a:pt x="235" y="347"/>
                    </a:lnTo>
                    <a:lnTo>
                      <a:pt x="238" y="345"/>
                    </a:lnTo>
                    <a:lnTo>
                      <a:pt x="242" y="340"/>
                    </a:lnTo>
                    <a:lnTo>
                      <a:pt x="244" y="337"/>
                    </a:lnTo>
                    <a:lnTo>
                      <a:pt x="246" y="334"/>
                    </a:lnTo>
                    <a:lnTo>
                      <a:pt x="247" y="330"/>
                    </a:lnTo>
                    <a:lnTo>
                      <a:pt x="248" y="325"/>
                    </a:lnTo>
                    <a:lnTo>
                      <a:pt x="248" y="320"/>
                    </a:lnTo>
                    <a:lnTo>
                      <a:pt x="248" y="319"/>
                    </a:lnTo>
                    <a:lnTo>
                      <a:pt x="247" y="310"/>
                    </a:lnTo>
                    <a:lnTo>
                      <a:pt x="245" y="302"/>
                    </a:lnTo>
                    <a:lnTo>
                      <a:pt x="243" y="299"/>
                    </a:lnTo>
                    <a:lnTo>
                      <a:pt x="239" y="296"/>
                    </a:lnTo>
                    <a:lnTo>
                      <a:pt x="236" y="293"/>
                    </a:lnTo>
                    <a:lnTo>
                      <a:pt x="232" y="289"/>
                    </a:lnTo>
                    <a:lnTo>
                      <a:pt x="220" y="283"/>
                    </a:lnTo>
                    <a:lnTo>
                      <a:pt x="205" y="277"/>
                    </a:lnTo>
                    <a:lnTo>
                      <a:pt x="185" y="271"/>
                    </a:lnTo>
                    <a:lnTo>
                      <a:pt x="161" y="264"/>
                    </a:lnTo>
                    <a:lnTo>
                      <a:pt x="130" y="256"/>
                    </a:lnTo>
                    <a:lnTo>
                      <a:pt x="102" y="246"/>
                    </a:lnTo>
                    <a:lnTo>
                      <a:pt x="89" y="241"/>
                    </a:lnTo>
                    <a:lnTo>
                      <a:pt x="77" y="235"/>
                    </a:lnTo>
                    <a:lnTo>
                      <a:pt x="66" y="229"/>
                    </a:lnTo>
                    <a:lnTo>
                      <a:pt x="56" y="221"/>
                    </a:lnTo>
                    <a:lnTo>
                      <a:pt x="48" y="214"/>
                    </a:lnTo>
                    <a:lnTo>
                      <a:pt x="40" y="205"/>
                    </a:lnTo>
                    <a:lnTo>
                      <a:pt x="34" y="196"/>
                    </a:lnTo>
                    <a:lnTo>
                      <a:pt x="27" y="186"/>
                    </a:lnTo>
                    <a:lnTo>
                      <a:pt x="23" y="174"/>
                    </a:lnTo>
                    <a:lnTo>
                      <a:pt x="21" y="161"/>
                    </a:lnTo>
                    <a:lnTo>
                      <a:pt x="19" y="147"/>
                    </a:lnTo>
                    <a:lnTo>
                      <a:pt x="17" y="131"/>
                    </a:lnTo>
                    <a:lnTo>
                      <a:pt x="17" y="130"/>
                    </a:lnTo>
                    <a:lnTo>
                      <a:pt x="19" y="116"/>
                    </a:lnTo>
                    <a:lnTo>
                      <a:pt x="21" y="102"/>
                    </a:lnTo>
                    <a:lnTo>
                      <a:pt x="24" y="89"/>
                    </a:lnTo>
                    <a:lnTo>
                      <a:pt x="28" y="77"/>
                    </a:lnTo>
                    <a:lnTo>
                      <a:pt x="35" y="65"/>
                    </a:lnTo>
                    <a:lnTo>
                      <a:pt x="42" y="55"/>
                    </a:lnTo>
                    <a:lnTo>
                      <a:pt x="51" y="45"/>
                    </a:lnTo>
                    <a:lnTo>
                      <a:pt x="60" y="36"/>
                    </a:lnTo>
                    <a:lnTo>
                      <a:pt x="71" y="28"/>
                    </a:lnTo>
                    <a:lnTo>
                      <a:pt x="82" y="21"/>
                    </a:lnTo>
                    <a:lnTo>
                      <a:pt x="94" y="15"/>
                    </a:lnTo>
                    <a:lnTo>
                      <a:pt x="108" y="9"/>
                    </a:lnTo>
                    <a:lnTo>
                      <a:pt x="122" y="6"/>
                    </a:lnTo>
                    <a:lnTo>
                      <a:pt x="138" y="3"/>
                    </a:lnTo>
                    <a:lnTo>
                      <a:pt x="153" y="0"/>
                    </a:lnTo>
                    <a:lnTo>
                      <a:pt x="169" y="0"/>
                    </a:lnTo>
                    <a:lnTo>
                      <a:pt x="192" y="2"/>
                    </a:lnTo>
                    <a:lnTo>
                      <a:pt x="214" y="4"/>
                    </a:lnTo>
                    <a:lnTo>
                      <a:pt x="236" y="8"/>
                    </a:lnTo>
                    <a:lnTo>
                      <a:pt x="257" y="15"/>
                    </a:lnTo>
                    <a:lnTo>
                      <a:pt x="276" y="22"/>
                    </a:lnTo>
                    <a:lnTo>
                      <a:pt x="295" y="32"/>
                    </a:lnTo>
                    <a:lnTo>
                      <a:pt x="313" y="43"/>
                    </a:lnTo>
                    <a:lnTo>
                      <a:pt x="329" y="55"/>
                    </a:lnTo>
                    <a:lnTo>
                      <a:pt x="281" y="127"/>
                    </a:lnTo>
                    <a:lnTo>
                      <a:pt x="265" y="117"/>
                    </a:lnTo>
                    <a:lnTo>
                      <a:pt x="251" y="109"/>
                    </a:lnTo>
                    <a:lnTo>
                      <a:pt x="237" y="101"/>
                    </a:lnTo>
                    <a:lnTo>
                      <a:pt x="223" y="96"/>
                    </a:lnTo>
                    <a:lnTo>
                      <a:pt x="209" y="90"/>
                    </a:lnTo>
                    <a:lnTo>
                      <a:pt x="195" y="87"/>
                    </a:lnTo>
                    <a:lnTo>
                      <a:pt x="182" y="85"/>
                    </a:lnTo>
                    <a:lnTo>
                      <a:pt x="168" y="84"/>
                    </a:lnTo>
                    <a:lnTo>
                      <a:pt x="155" y="85"/>
                    </a:lnTo>
                    <a:lnTo>
                      <a:pt x="144" y="87"/>
                    </a:lnTo>
                    <a:lnTo>
                      <a:pt x="134" y="90"/>
                    </a:lnTo>
                    <a:lnTo>
                      <a:pt x="127" y="95"/>
                    </a:lnTo>
                    <a:lnTo>
                      <a:pt x="120" y="101"/>
                    </a:lnTo>
                    <a:lnTo>
                      <a:pt x="116" y="108"/>
                    </a:lnTo>
                    <a:lnTo>
                      <a:pt x="113" y="114"/>
                    </a:lnTo>
                    <a:lnTo>
                      <a:pt x="112" y="122"/>
                    </a:lnTo>
                    <a:lnTo>
                      <a:pt x="112" y="123"/>
                    </a:lnTo>
                    <a:lnTo>
                      <a:pt x="113" y="128"/>
                    </a:lnTo>
                    <a:lnTo>
                      <a:pt x="113" y="133"/>
                    </a:lnTo>
                    <a:lnTo>
                      <a:pt x="115" y="137"/>
                    </a:lnTo>
                    <a:lnTo>
                      <a:pt x="116" y="141"/>
                    </a:lnTo>
                    <a:lnTo>
                      <a:pt x="119" y="146"/>
                    </a:lnTo>
                    <a:lnTo>
                      <a:pt x="122" y="149"/>
                    </a:lnTo>
                    <a:lnTo>
                      <a:pt x="126" y="152"/>
                    </a:lnTo>
                    <a:lnTo>
                      <a:pt x="131" y="155"/>
                    </a:lnTo>
                    <a:lnTo>
                      <a:pt x="143" y="161"/>
                    </a:lnTo>
                    <a:lnTo>
                      <a:pt x="159" y="167"/>
                    </a:lnTo>
                    <a:lnTo>
                      <a:pt x="180" y="174"/>
                    </a:lnTo>
                    <a:lnTo>
                      <a:pt x="206" y="180"/>
                    </a:lnTo>
                    <a:lnTo>
                      <a:pt x="221" y="185"/>
                    </a:lnTo>
                    <a:lnTo>
                      <a:pt x="236" y="189"/>
                    </a:lnTo>
                    <a:lnTo>
                      <a:pt x="250" y="194"/>
                    </a:lnTo>
                    <a:lnTo>
                      <a:pt x="264" y="200"/>
                    </a:lnTo>
                    <a:lnTo>
                      <a:pt x="276" y="205"/>
                    </a:lnTo>
                    <a:lnTo>
                      <a:pt x="287" y="212"/>
                    </a:lnTo>
                    <a:lnTo>
                      <a:pt x="298" y="218"/>
                    </a:lnTo>
                    <a:lnTo>
                      <a:pt x="307" y="226"/>
                    </a:lnTo>
                    <a:lnTo>
                      <a:pt x="315" y="233"/>
                    </a:lnTo>
                    <a:lnTo>
                      <a:pt x="323" y="242"/>
                    </a:lnTo>
                    <a:lnTo>
                      <a:pt x="328" y="251"/>
                    </a:lnTo>
                    <a:lnTo>
                      <a:pt x="334" y="261"/>
                    </a:lnTo>
                    <a:lnTo>
                      <a:pt x="338" y="272"/>
                    </a:lnTo>
                    <a:lnTo>
                      <a:pt x="340" y="283"/>
                    </a:lnTo>
                    <a:lnTo>
                      <a:pt x="342" y="296"/>
                    </a:lnTo>
                    <a:lnTo>
                      <a:pt x="342" y="310"/>
                    </a:lnTo>
                    <a:lnTo>
                      <a:pt x="342" y="311"/>
                    </a:lnTo>
                    <a:lnTo>
                      <a:pt x="342" y="326"/>
                    </a:lnTo>
                    <a:lnTo>
                      <a:pt x="340" y="341"/>
                    </a:lnTo>
                    <a:lnTo>
                      <a:pt x="336" y="356"/>
                    </a:lnTo>
                    <a:lnTo>
                      <a:pt x="331" y="369"/>
                    </a:lnTo>
                    <a:lnTo>
                      <a:pt x="325" y="380"/>
                    </a:lnTo>
                    <a:lnTo>
                      <a:pt x="317" y="391"/>
                    </a:lnTo>
                    <a:lnTo>
                      <a:pt x="309" y="401"/>
                    </a:lnTo>
                    <a:lnTo>
                      <a:pt x="298" y="411"/>
                    </a:lnTo>
                    <a:lnTo>
                      <a:pt x="287" y="418"/>
                    </a:lnTo>
                    <a:lnTo>
                      <a:pt x="275" y="425"/>
                    </a:lnTo>
                    <a:lnTo>
                      <a:pt x="262" y="431"/>
                    </a:lnTo>
                    <a:lnTo>
                      <a:pt x="248" y="437"/>
                    </a:lnTo>
                    <a:lnTo>
                      <a:pt x="233" y="440"/>
                    </a:lnTo>
                    <a:lnTo>
                      <a:pt x="218" y="443"/>
                    </a:lnTo>
                    <a:lnTo>
                      <a:pt x="201" y="444"/>
                    </a:lnTo>
                    <a:lnTo>
                      <a:pt x="184" y="445"/>
                    </a:lnTo>
                    <a:lnTo>
                      <a:pt x="159" y="444"/>
                    </a:lnTo>
                    <a:lnTo>
                      <a:pt x="134" y="441"/>
                    </a:lnTo>
                    <a:lnTo>
                      <a:pt x="122" y="439"/>
                    </a:lnTo>
                    <a:lnTo>
                      <a:pt x="111" y="436"/>
                    </a:lnTo>
                    <a:lnTo>
                      <a:pt x="99" y="432"/>
                    </a:lnTo>
                    <a:lnTo>
                      <a:pt x="87" y="428"/>
                    </a:lnTo>
                    <a:lnTo>
                      <a:pt x="75" y="424"/>
                    </a:lnTo>
                    <a:lnTo>
                      <a:pt x="64" y="418"/>
                    </a:lnTo>
                    <a:lnTo>
                      <a:pt x="53" y="413"/>
                    </a:lnTo>
                    <a:lnTo>
                      <a:pt x="41" y="406"/>
                    </a:lnTo>
                    <a:lnTo>
                      <a:pt x="30" y="400"/>
                    </a:lnTo>
                    <a:lnTo>
                      <a:pt x="21" y="392"/>
                    </a:lnTo>
                    <a:lnTo>
                      <a:pt x="10" y="385"/>
                    </a:lnTo>
                    <a:lnTo>
                      <a:pt x="0" y="376"/>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5" name="Freeform 18"/>
              <p:cNvSpPr>
                <a:spLocks/>
              </p:cNvSpPr>
              <p:nvPr userDrawn="1"/>
            </p:nvSpPr>
            <p:spPr bwMode="auto">
              <a:xfrm>
                <a:off x="4548" y="3707"/>
                <a:ext cx="68" cy="89"/>
              </a:xfrm>
              <a:custGeom>
                <a:avLst/>
                <a:gdLst>
                  <a:gd name="T0" fmla="*/ 70 w 342"/>
                  <a:gd name="T1" fmla="*/ 320 h 445"/>
                  <a:gd name="T2" fmla="*/ 117 w 342"/>
                  <a:gd name="T3" fmla="*/ 347 h 445"/>
                  <a:gd name="T4" fmla="*/ 167 w 342"/>
                  <a:gd name="T5" fmla="*/ 360 h 445"/>
                  <a:gd name="T6" fmla="*/ 211 w 342"/>
                  <a:gd name="T7" fmla="*/ 358 h 445"/>
                  <a:gd name="T8" fmla="*/ 235 w 342"/>
                  <a:gd name="T9" fmla="*/ 347 h 445"/>
                  <a:gd name="T10" fmla="*/ 244 w 342"/>
                  <a:gd name="T11" fmla="*/ 337 h 445"/>
                  <a:gd name="T12" fmla="*/ 247 w 342"/>
                  <a:gd name="T13" fmla="*/ 325 h 445"/>
                  <a:gd name="T14" fmla="*/ 247 w 342"/>
                  <a:gd name="T15" fmla="*/ 310 h 445"/>
                  <a:gd name="T16" fmla="*/ 239 w 342"/>
                  <a:gd name="T17" fmla="*/ 296 h 445"/>
                  <a:gd name="T18" fmla="*/ 220 w 342"/>
                  <a:gd name="T19" fmla="*/ 283 h 445"/>
                  <a:gd name="T20" fmla="*/ 160 w 342"/>
                  <a:gd name="T21" fmla="*/ 264 h 445"/>
                  <a:gd name="T22" fmla="*/ 89 w 342"/>
                  <a:gd name="T23" fmla="*/ 241 h 445"/>
                  <a:gd name="T24" fmla="*/ 56 w 342"/>
                  <a:gd name="T25" fmla="*/ 221 h 445"/>
                  <a:gd name="T26" fmla="*/ 33 w 342"/>
                  <a:gd name="T27" fmla="*/ 196 h 445"/>
                  <a:gd name="T28" fmla="*/ 20 w 342"/>
                  <a:gd name="T29" fmla="*/ 161 h 445"/>
                  <a:gd name="T30" fmla="*/ 17 w 342"/>
                  <a:gd name="T31" fmla="*/ 130 h 445"/>
                  <a:gd name="T32" fmla="*/ 23 w 342"/>
                  <a:gd name="T33" fmla="*/ 89 h 445"/>
                  <a:gd name="T34" fmla="*/ 41 w 342"/>
                  <a:gd name="T35" fmla="*/ 55 h 445"/>
                  <a:gd name="T36" fmla="*/ 70 w 342"/>
                  <a:gd name="T37" fmla="*/ 28 h 445"/>
                  <a:gd name="T38" fmla="*/ 107 w 342"/>
                  <a:gd name="T39" fmla="*/ 9 h 445"/>
                  <a:gd name="T40" fmla="*/ 152 w 342"/>
                  <a:gd name="T41" fmla="*/ 0 h 445"/>
                  <a:gd name="T42" fmla="*/ 213 w 342"/>
                  <a:gd name="T43" fmla="*/ 4 h 445"/>
                  <a:gd name="T44" fmla="*/ 275 w 342"/>
                  <a:gd name="T45" fmla="*/ 22 h 445"/>
                  <a:gd name="T46" fmla="*/ 329 w 342"/>
                  <a:gd name="T47" fmla="*/ 55 h 445"/>
                  <a:gd name="T48" fmla="*/ 251 w 342"/>
                  <a:gd name="T49" fmla="*/ 109 h 445"/>
                  <a:gd name="T50" fmla="*/ 209 w 342"/>
                  <a:gd name="T51" fmla="*/ 90 h 445"/>
                  <a:gd name="T52" fmla="*/ 167 w 342"/>
                  <a:gd name="T53" fmla="*/ 84 h 445"/>
                  <a:gd name="T54" fmla="*/ 133 w 342"/>
                  <a:gd name="T55" fmla="*/ 90 h 445"/>
                  <a:gd name="T56" fmla="*/ 115 w 342"/>
                  <a:gd name="T57" fmla="*/ 108 h 445"/>
                  <a:gd name="T58" fmla="*/ 112 w 342"/>
                  <a:gd name="T59" fmla="*/ 123 h 445"/>
                  <a:gd name="T60" fmla="*/ 114 w 342"/>
                  <a:gd name="T61" fmla="*/ 137 h 445"/>
                  <a:gd name="T62" fmla="*/ 121 w 342"/>
                  <a:gd name="T63" fmla="*/ 149 h 445"/>
                  <a:gd name="T64" fmla="*/ 142 w 342"/>
                  <a:gd name="T65" fmla="*/ 161 h 445"/>
                  <a:gd name="T66" fmla="*/ 205 w 342"/>
                  <a:gd name="T67" fmla="*/ 180 h 445"/>
                  <a:gd name="T68" fmla="*/ 250 w 342"/>
                  <a:gd name="T69" fmla="*/ 194 h 445"/>
                  <a:gd name="T70" fmla="*/ 287 w 342"/>
                  <a:gd name="T71" fmla="*/ 212 h 445"/>
                  <a:gd name="T72" fmla="*/ 314 w 342"/>
                  <a:gd name="T73" fmla="*/ 233 h 445"/>
                  <a:gd name="T74" fmla="*/ 332 w 342"/>
                  <a:gd name="T75" fmla="*/ 261 h 445"/>
                  <a:gd name="T76" fmla="*/ 341 w 342"/>
                  <a:gd name="T77" fmla="*/ 296 h 445"/>
                  <a:gd name="T78" fmla="*/ 341 w 342"/>
                  <a:gd name="T79" fmla="*/ 326 h 445"/>
                  <a:gd name="T80" fmla="*/ 330 w 342"/>
                  <a:gd name="T81" fmla="*/ 369 h 445"/>
                  <a:gd name="T82" fmla="*/ 307 w 342"/>
                  <a:gd name="T83" fmla="*/ 401 h 445"/>
                  <a:gd name="T84" fmla="*/ 274 w 342"/>
                  <a:gd name="T85" fmla="*/ 425 h 445"/>
                  <a:gd name="T86" fmla="*/ 233 w 342"/>
                  <a:gd name="T87" fmla="*/ 440 h 445"/>
                  <a:gd name="T88" fmla="*/ 183 w 342"/>
                  <a:gd name="T89" fmla="*/ 445 h 445"/>
                  <a:gd name="T90" fmla="*/ 122 w 342"/>
                  <a:gd name="T91" fmla="*/ 439 h 445"/>
                  <a:gd name="T92" fmla="*/ 87 w 342"/>
                  <a:gd name="T93" fmla="*/ 428 h 445"/>
                  <a:gd name="T94" fmla="*/ 52 w 342"/>
                  <a:gd name="T95" fmla="*/ 413 h 445"/>
                  <a:gd name="T96" fmla="*/ 20 w 342"/>
                  <a:gd name="T97" fmla="*/ 39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2" h="445">
                    <a:moveTo>
                      <a:pt x="0" y="376"/>
                    </a:moveTo>
                    <a:lnTo>
                      <a:pt x="56" y="309"/>
                    </a:lnTo>
                    <a:lnTo>
                      <a:pt x="70" y="320"/>
                    </a:lnTo>
                    <a:lnTo>
                      <a:pt x="86" y="331"/>
                    </a:lnTo>
                    <a:lnTo>
                      <a:pt x="101" y="339"/>
                    </a:lnTo>
                    <a:lnTo>
                      <a:pt x="117" y="347"/>
                    </a:lnTo>
                    <a:lnTo>
                      <a:pt x="132" y="353"/>
                    </a:lnTo>
                    <a:lnTo>
                      <a:pt x="149" y="358"/>
                    </a:lnTo>
                    <a:lnTo>
                      <a:pt x="167" y="360"/>
                    </a:lnTo>
                    <a:lnTo>
                      <a:pt x="185" y="361"/>
                    </a:lnTo>
                    <a:lnTo>
                      <a:pt x="199" y="360"/>
                    </a:lnTo>
                    <a:lnTo>
                      <a:pt x="211" y="358"/>
                    </a:lnTo>
                    <a:lnTo>
                      <a:pt x="222" y="354"/>
                    </a:lnTo>
                    <a:lnTo>
                      <a:pt x="231" y="350"/>
                    </a:lnTo>
                    <a:lnTo>
                      <a:pt x="235" y="347"/>
                    </a:lnTo>
                    <a:lnTo>
                      <a:pt x="238" y="345"/>
                    </a:lnTo>
                    <a:lnTo>
                      <a:pt x="240" y="340"/>
                    </a:lnTo>
                    <a:lnTo>
                      <a:pt x="244" y="337"/>
                    </a:lnTo>
                    <a:lnTo>
                      <a:pt x="245" y="334"/>
                    </a:lnTo>
                    <a:lnTo>
                      <a:pt x="246" y="330"/>
                    </a:lnTo>
                    <a:lnTo>
                      <a:pt x="247" y="325"/>
                    </a:lnTo>
                    <a:lnTo>
                      <a:pt x="247" y="320"/>
                    </a:lnTo>
                    <a:lnTo>
                      <a:pt x="247" y="319"/>
                    </a:lnTo>
                    <a:lnTo>
                      <a:pt x="247" y="310"/>
                    </a:lnTo>
                    <a:lnTo>
                      <a:pt x="244" y="302"/>
                    </a:lnTo>
                    <a:lnTo>
                      <a:pt x="241" y="299"/>
                    </a:lnTo>
                    <a:lnTo>
                      <a:pt x="239" y="296"/>
                    </a:lnTo>
                    <a:lnTo>
                      <a:pt x="235" y="293"/>
                    </a:lnTo>
                    <a:lnTo>
                      <a:pt x="231" y="289"/>
                    </a:lnTo>
                    <a:lnTo>
                      <a:pt x="220" y="283"/>
                    </a:lnTo>
                    <a:lnTo>
                      <a:pt x="205" y="277"/>
                    </a:lnTo>
                    <a:lnTo>
                      <a:pt x="185" y="271"/>
                    </a:lnTo>
                    <a:lnTo>
                      <a:pt x="160" y="264"/>
                    </a:lnTo>
                    <a:lnTo>
                      <a:pt x="129" y="256"/>
                    </a:lnTo>
                    <a:lnTo>
                      <a:pt x="101" y="246"/>
                    </a:lnTo>
                    <a:lnTo>
                      <a:pt x="89" y="241"/>
                    </a:lnTo>
                    <a:lnTo>
                      <a:pt x="77" y="235"/>
                    </a:lnTo>
                    <a:lnTo>
                      <a:pt x="66" y="229"/>
                    </a:lnTo>
                    <a:lnTo>
                      <a:pt x="56" y="221"/>
                    </a:lnTo>
                    <a:lnTo>
                      <a:pt x="47" y="214"/>
                    </a:lnTo>
                    <a:lnTo>
                      <a:pt x="39" y="205"/>
                    </a:lnTo>
                    <a:lnTo>
                      <a:pt x="33" y="196"/>
                    </a:lnTo>
                    <a:lnTo>
                      <a:pt x="27" y="186"/>
                    </a:lnTo>
                    <a:lnTo>
                      <a:pt x="23" y="174"/>
                    </a:lnTo>
                    <a:lnTo>
                      <a:pt x="20" y="161"/>
                    </a:lnTo>
                    <a:lnTo>
                      <a:pt x="17" y="147"/>
                    </a:lnTo>
                    <a:lnTo>
                      <a:pt x="17" y="131"/>
                    </a:lnTo>
                    <a:lnTo>
                      <a:pt x="17" y="130"/>
                    </a:lnTo>
                    <a:lnTo>
                      <a:pt x="17" y="116"/>
                    </a:lnTo>
                    <a:lnTo>
                      <a:pt x="20" y="102"/>
                    </a:lnTo>
                    <a:lnTo>
                      <a:pt x="23" y="89"/>
                    </a:lnTo>
                    <a:lnTo>
                      <a:pt x="28" y="77"/>
                    </a:lnTo>
                    <a:lnTo>
                      <a:pt x="35" y="65"/>
                    </a:lnTo>
                    <a:lnTo>
                      <a:pt x="41" y="55"/>
                    </a:lnTo>
                    <a:lnTo>
                      <a:pt x="50" y="45"/>
                    </a:lnTo>
                    <a:lnTo>
                      <a:pt x="60" y="36"/>
                    </a:lnTo>
                    <a:lnTo>
                      <a:pt x="70" y="28"/>
                    </a:lnTo>
                    <a:lnTo>
                      <a:pt x="81" y="21"/>
                    </a:lnTo>
                    <a:lnTo>
                      <a:pt x="94" y="15"/>
                    </a:lnTo>
                    <a:lnTo>
                      <a:pt x="107" y="9"/>
                    </a:lnTo>
                    <a:lnTo>
                      <a:pt x="121" y="6"/>
                    </a:lnTo>
                    <a:lnTo>
                      <a:pt x="136" y="3"/>
                    </a:lnTo>
                    <a:lnTo>
                      <a:pt x="152" y="0"/>
                    </a:lnTo>
                    <a:lnTo>
                      <a:pt x="168" y="0"/>
                    </a:lnTo>
                    <a:lnTo>
                      <a:pt x="192" y="2"/>
                    </a:lnTo>
                    <a:lnTo>
                      <a:pt x="213" y="4"/>
                    </a:lnTo>
                    <a:lnTo>
                      <a:pt x="235" y="8"/>
                    </a:lnTo>
                    <a:lnTo>
                      <a:pt x="256" y="15"/>
                    </a:lnTo>
                    <a:lnTo>
                      <a:pt x="275" y="22"/>
                    </a:lnTo>
                    <a:lnTo>
                      <a:pt x="294" y="32"/>
                    </a:lnTo>
                    <a:lnTo>
                      <a:pt x="312" y="43"/>
                    </a:lnTo>
                    <a:lnTo>
                      <a:pt x="329" y="55"/>
                    </a:lnTo>
                    <a:lnTo>
                      <a:pt x="279" y="127"/>
                    </a:lnTo>
                    <a:lnTo>
                      <a:pt x="265" y="117"/>
                    </a:lnTo>
                    <a:lnTo>
                      <a:pt x="251" y="109"/>
                    </a:lnTo>
                    <a:lnTo>
                      <a:pt x="237" y="101"/>
                    </a:lnTo>
                    <a:lnTo>
                      <a:pt x="223" y="96"/>
                    </a:lnTo>
                    <a:lnTo>
                      <a:pt x="209" y="90"/>
                    </a:lnTo>
                    <a:lnTo>
                      <a:pt x="195" y="87"/>
                    </a:lnTo>
                    <a:lnTo>
                      <a:pt x="181" y="85"/>
                    </a:lnTo>
                    <a:lnTo>
                      <a:pt x="167" y="84"/>
                    </a:lnTo>
                    <a:lnTo>
                      <a:pt x="154" y="85"/>
                    </a:lnTo>
                    <a:lnTo>
                      <a:pt x="143" y="87"/>
                    </a:lnTo>
                    <a:lnTo>
                      <a:pt x="133" y="90"/>
                    </a:lnTo>
                    <a:lnTo>
                      <a:pt x="126" y="95"/>
                    </a:lnTo>
                    <a:lnTo>
                      <a:pt x="119" y="101"/>
                    </a:lnTo>
                    <a:lnTo>
                      <a:pt x="115" y="108"/>
                    </a:lnTo>
                    <a:lnTo>
                      <a:pt x="113" y="114"/>
                    </a:lnTo>
                    <a:lnTo>
                      <a:pt x="112" y="122"/>
                    </a:lnTo>
                    <a:lnTo>
                      <a:pt x="112" y="123"/>
                    </a:lnTo>
                    <a:lnTo>
                      <a:pt x="112" y="128"/>
                    </a:lnTo>
                    <a:lnTo>
                      <a:pt x="113" y="133"/>
                    </a:lnTo>
                    <a:lnTo>
                      <a:pt x="114" y="137"/>
                    </a:lnTo>
                    <a:lnTo>
                      <a:pt x="116" y="141"/>
                    </a:lnTo>
                    <a:lnTo>
                      <a:pt x="118" y="146"/>
                    </a:lnTo>
                    <a:lnTo>
                      <a:pt x="121" y="149"/>
                    </a:lnTo>
                    <a:lnTo>
                      <a:pt x="126" y="152"/>
                    </a:lnTo>
                    <a:lnTo>
                      <a:pt x="130" y="155"/>
                    </a:lnTo>
                    <a:lnTo>
                      <a:pt x="142" y="161"/>
                    </a:lnTo>
                    <a:lnTo>
                      <a:pt x="158" y="167"/>
                    </a:lnTo>
                    <a:lnTo>
                      <a:pt x="180" y="174"/>
                    </a:lnTo>
                    <a:lnTo>
                      <a:pt x="205" y="180"/>
                    </a:lnTo>
                    <a:lnTo>
                      <a:pt x="221" y="185"/>
                    </a:lnTo>
                    <a:lnTo>
                      <a:pt x="236" y="189"/>
                    </a:lnTo>
                    <a:lnTo>
                      <a:pt x="250" y="194"/>
                    </a:lnTo>
                    <a:lnTo>
                      <a:pt x="263" y="200"/>
                    </a:lnTo>
                    <a:lnTo>
                      <a:pt x="275" y="205"/>
                    </a:lnTo>
                    <a:lnTo>
                      <a:pt x="287" y="212"/>
                    </a:lnTo>
                    <a:lnTo>
                      <a:pt x="297" y="218"/>
                    </a:lnTo>
                    <a:lnTo>
                      <a:pt x="306" y="226"/>
                    </a:lnTo>
                    <a:lnTo>
                      <a:pt x="314" y="233"/>
                    </a:lnTo>
                    <a:lnTo>
                      <a:pt x="322" y="242"/>
                    </a:lnTo>
                    <a:lnTo>
                      <a:pt x="328" y="251"/>
                    </a:lnTo>
                    <a:lnTo>
                      <a:pt x="332" y="261"/>
                    </a:lnTo>
                    <a:lnTo>
                      <a:pt x="337" y="272"/>
                    </a:lnTo>
                    <a:lnTo>
                      <a:pt x="340" y="283"/>
                    </a:lnTo>
                    <a:lnTo>
                      <a:pt x="341" y="296"/>
                    </a:lnTo>
                    <a:lnTo>
                      <a:pt x="342" y="310"/>
                    </a:lnTo>
                    <a:lnTo>
                      <a:pt x="342" y="311"/>
                    </a:lnTo>
                    <a:lnTo>
                      <a:pt x="341" y="326"/>
                    </a:lnTo>
                    <a:lnTo>
                      <a:pt x="339" y="341"/>
                    </a:lnTo>
                    <a:lnTo>
                      <a:pt x="336" y="356"/>
                    </a:lnTo>
                    <a:lnTo>
                      <a:pt x="330" y="369"/>
                    </a:lnTo>
                    <a:lnTo>
                      <a:pt x="324" y="380"/>
                    </a:lnTo>
                    <a:lnTo>
                      <a:pt x="316" y="391"/>
                    </a:lnTo>
                    <a:lnTo>
                      <a:pt x="307" y="401"/>
                    </a:lnTo>
                    <a:lnTo>
                      <a:pt x="298" y="411"/>
                    </a:lnTo>
                    <a:lnTo>
                      <a:pt x="287" y="418"/>
                    </a:lnTo>
                    <a:lnTo>
                      <a:pt x="274" y="425"/>
                    </a:lnTo>
                    <a:lnTo>
                      <a:pt x="261" y="431"/>
                    </a:lnTo>
                    <a:lnTo>
                      <a:pt x="247" y="437"/>
                    </a:lnTo>
                    <a:lnTo>
                      <a:pt x="233" y="440"/>
                    </a:lnTo>
                    <a:lnTo>
                      <a:pt x="217" y="443"/>
                    </a:lnTo>
                    <a:lnTo>
                      <a:pt x="200" y="444"/>
                    </a:lnTo>
                    <a:lnTo>
                      <a:pt x="183" y="445"/>
                    </a:lnTo>
                    <a:lnTo>
                      <a:pt x="158" y="444"/>
                    </a:lnTo>
                    <a:lnTo>
                      <a:pt x="134" y="441"/>
                    </a:lnTo>
                    <a:lnTo>
                      <a:pt x="122" y="439"/>
                    </a:lnTo>
                    <a:lnTo>
                      <a:pt x="110" y="436"/>
                    </a:lnTo>
                    <a:lnTo>
                      <a:pt x="99" y="432"/>
                    </a:lnTo>
                    <a:lnTo>
                      <a:pt x="87" y="428"/>
                    </a:lnTo>
                    <a:lnTo>
                      <a:pt x="75" y="424"/>
                    </a:lnTo>
                    <a:lnTo>
                      <a:pt x="63" y="418"/>
                    </a:lnTo>
                    <a:lnTo>
                      <a:pt x="52" y="413"/>
                    </a:lnTo>
                    <a:lnTo>
                      <a:pt x="41" y="406"/>
                    </a:lnTo>
                    <a:lnTo>
                      <a:pt x="30" y="400"/>
                    </a:lnTo>
                    <a:lnTo>
                      <a:pt x="20" y="392"/>
                    </a:lnTo>
                    <a:lnTo>
                      <a:pt x="10" y="385"/>
                    </a:lnTo>
                    <a:lnTo>
                      <a:pt x="0" y="376"/>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6" name="Freeform 19"/>
              <p:cNvSpPr>
                <a:spLocks noEditPoints="1"/>
              </p:cNvSpPr>
              <p:nvPr userDrawn="1"/>
            </p:nvSpPr>
            <p:spPr bwMode="auto">
              <a:xfrm>
                <a:off x="4613" y="3708"/>
                <a:ext cx="92" cy="87"/>
              </a:xfrm>
              <a:custGeom>
                <a:avLst/>
                <a:gdLst>
                  <a:gd name="T0" fmla="*/ 185 w 459"/>
                  <a:gd name="T1" fmla="*/ 0 h 435"/>
                  <a:gd name="T2" fmla="*/ 273 w 459"/>
                  <a:gd name="T3" fmla="*/ 0 h 435"/>
                  <a:gd name="T4" fmla="*/ 459 w 459"/>
                  <a:gd name="T5" fmla="*/ 435 h 435"/>
                  <a:gd name="T6" fmla="*/ 359 w 459"/>
                  <a:gd name="T7" fmla="*/ 435 h 435"/>
                  <a:gd name="T8" fmla="*/ 319 w 459"/>
                  <a:gd name="T9" fmla="*/ 337 h 435"/>
                  <a:gd name="T10" fmla="*/ 136 w 459"/>
                  <a:gd name="T11" fmla="*/ 337 h 435"/>
                  <a:gd name="T12" fmla="*/ 97 w 459"/>
                  <a:gd name="T13" fmla="*/ 435 h 435"/>
                  <a:gd name="T14" fmla="*/ 0 w 459"/>
                  <a:gd name="T15" fmla="*/ 435 h 435"/>
                  <a:gd name="T16" fmla="*/ 185 w 459"/>
                  <a:gd name="T17" fmla="*/ 0 h 435"/>
                  <a:gd name="T18" fmla="*/ 286 w 459"/>
                  <a:gd name="T19" fmla="*/ 254 h 435"/>
                  <a:gd name="T20" fmla="*/ 228 w 459"/>
                  <a:gd name="T21" fmla="*/ 113 h 435"/>
                  <a:gd name="T22" fmla="*/ 171 w 459"/>
                  <a:gd name="T23" fmla="*/ 254 h 435"/>
                  <a:gd name="T24" fmla="*/ 286 w 459"/>
                  <a:gd name="T25" fmla="*/ 25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35">
                    <a:moveTo>
                      <a:pt x="185" y="0"/>
                    </a:moveTo>
                    <a:lnTo>
                      <a:pt x="273" y="0"/>
                    </a:lnTo>
                    <a:lnTo>
                      <a:pt x="459" y="435"/>
                    </a:lnTo>
                    <a:lnTo>
                      <a:pt x="359" y="435"/>
                    </a:lnTo>
                    <a:lnTo>
                      <a:pt x="319" y="337"/>
                    </a:lnTo>
                    <a:lnTo>
                      <a:pt x="136" y="337"/>
                    </a:lnTo>
                    <a:lnTo>
                      <a:pt x="97" y="435"/>
                    </a:lnTo>
                    <a:lnTo>
                      <a:pt x="0" y="435"/>
                    </a:lnTo>
                    <a:lnTo>
                      <a:pt x="185" y="0"/>
                    </a:lnTo>
                    <a:close/>
                    <a:moveTo>
                      <a:pt x="286" y="254"/>
                    </a:moveTo>
                    <a:lnTo>
                      <a:pt x="228" y="113"/>
                    </a:lnTo>
                    <a:lnTo>
                      <a:pt x="171" y="254"/>
                    </a:lnTo>
                    <a:lnTo>
                      <a:pt x="286" y="254"/>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7" name="Freeform 20"/>
              <p:cNvSpPr>
                <a:spLocks/>
              </p:cNvSpPr>
              <p:nvPr userDrawn="1"/>
            </p:nvSpPr>
            <p:spPr bwMode="auto">
              <a:xfrm>
                <a:off x="4705" y="3708"/>
                <a:ext cx="63" cy="87"/>
              </a:xfrm>
              <a:custGeom>
                <a:avLst/>
                <a:gdLst>
                  <a:gd name="T0" fmla="*/ 0 w 311"/>
                  <a:gd name="T1" fmla="*/ 0 h 433"/>
                  <a:gd name="T2" fmla="*/ 95 w 311"/>
                  <a:gd name="T3" fmla="*/ 0 h 433"/>
                  <a:gd name="T4" fmla="*/ 95 w 311"/>
                  <a:gd name="T5" fmla="*/ 346 h 433"/>
                  <a:gd name="T6" fmla="*/ 311 w 311"/>
                  <a:gd name="T7" fmla="*/ 346 h 433"/>
                  <a:gd name="T8" fmla="*/ 311 w 311"/>
                  <a:gd name="T9" fmla="*/ 433 h 433"/>
                  <a:gd name="T10" fmla="*/ 0 w 311"/>
                  <a:gd name="T11" fmla="*/ 433 h 433"/>
                  <a:gd name="T12" fmla="*/ 0 w 311"/>
                  <a:gd name="T13" fmla="*/ 0 h 433"/>
                </a:gdLst>
                <a:ahLst/>
                <a:cxnLst>
                  <a:cxn ang="0">
                    <a:pos x="T0" y="T1"/>
                  </a:cxn>
                  <a:cxn ang="0">
                    <a:pos x="T2" y="T3"/>
                  </a:cxn>
                  <a:cxn ang="0">
                    <a:pos x="T4" y="T5"/>
                  </a:cxn>
                  <a:cxn ang="0">
                    <a:pos x="T6" y="T7"/>
                  </a:cxn>
                  <a:cxn ang="0">
                    <a:pos x="T8" y="T9"/>
                  </a:cxn>
                  <a:cxn ang="0">
                    <a:pos x="T10" y="T11"/>
                  </a:cxn>
                  <a:cxn ang="0">
                    <a:pos x="T12" y="T13"/>
                  </a:cxn>
                </a:cxnLst>
                <a:rect l="0" t="0" r="r" b="b"/>
                <a:pathLst>
                  <a:path w="311" h="433">
                    <a:moveTo>
                      <a:pt x="0" y="0"/>
                    </a:moveTo>
                    <a:lnTo>
                      <a:pt x="95" y="0"/>
                    </a:lnTo>
                    <a:lnTo>
                      <a:pt x="95" y="346"/>
                    </a:lnTo>
                    <a:lnTo>
                      <a:pt x="311" y="346"/>
                    </a:lnTo>
                    <a:lnTo>
                      <a:pt x="311" y="433"/>
                    </a:lnTo>
                    <a:lnTo>
                      <a:pt x="0" y="433"/>
                    </a:lnTo>
                    <a:lnTo>
                      <a:pt x="0" y="0"/>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8" name="Freeform 21"/>
              <p:cNvSpPr>
                <a:spLocks noEditPoints="1"/>
              </p:cNvSpPr>
              <p:nvPr userDrawn="1"/>
            </p:nvSpPr>
            <p:spPr bwMode="auto">
              <a:xfrm>
                <a:off x="4762" y="3708"/>
                <a:ext cx="92" cy="87"/>
              </a:xfrm>
              <a:custGeom>
                <a:avLst/>
                <a:gdLst>
                  <a:gd name="T0" fmla="*/ 185 w 459"/>
                  <a:gd name="T1" fmla="*/ 0 h 435"/>
                  <a:gd name="T2" fmla="*/ 274 w 459"/>
                  <a:gd name="T3" fmla="*/ 0 h 435"/>
                  <a:gd name="T4" fmla="*/ 459 w 459"/>
                  <a:gd name="T5" fmla="*/ 435 h 435"/>
                  <a:gd name="T6" fmla="*/ 359 w 459"/>
                  <a:gd name="T7" fmla="*/ 435 h 435"/>
                  <a:gd name="T8" fmla="*/ 319 w 459"/>
                  <a:gd name="T9" fmla="*/ 337 h 435"/>
                  <a:gd name="T10" fmla="*/ 136 w 459"/>
                  <a:gd name="T11" fmla="*/ 337 h 435"/>
                  <a:gd name="T12" fmla="*/ 97 w 459"/>
                  <a:gd name="T13" fmla="*/ 435 h 435"/>
                  <a:gd name="T14" fmla="*/ 0 w 459"/>
                  <a:gd name="T15" fmla="*/ 435 h 435"/>
                  <a:gd name="T16" fmla="*/ 185 w 459"/>
                  <a:gd name="T17" fmla="*/ 0 h 435"/>
                  <a:gd name="T18" fmla="*/ 286 w 459"/>
                  <a:gd name="T19" fmla="*/ 254 h 435"/>
                  <a:gd name="T20" fmla="*/ 228 w 459"/>
                  <a:gd name="T21" fmla="*/ 113 h 435"/>
                  <a:gd name="T22" fmla="*/ 171 w 459"/>
                  <a:gd name="T23" fmla="*/ 254 h 435"/>
                  <a:gd name="T24" fmla="*/ 286 w 459"/>
                  <a:gd name="T25" fmla="*/ 25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35">
                    <a:moveTo>
                      <a:pt x="185" y="0"/>
                    </a:moveTo>
                    <a:lnTo>
                      <a:pt x="274" y="0"/>
                    </a:lnTo>
                    <a:lnTo>
                      <a:pt x="459" y="435"/>
                    </a:lnTo>
                    <a:lnTo>
                      <a:pt x="359" y="435"/>
                    </a:lnTo>
                    <a:lnTo>
                      <a:pt x="319" y="337"/>
                    </a:lnTo>
                    <a:lnTo>
                      <a:pt x="136" y="337"/>
                    </a:lnTo>
                    <a:lnTo>
                      <a:pt x="97" y="435"/>
                    </a:lnTo>
                    <a:lnTo>
                      <a:pt x="0" y="435"/>
                    </a:lnTo>
                    <a:lnTo>
                      <a:pt x="185" y="0"/>
                    </a:lnTo>
                    <a:close/>
                    <a:moveTo>
                      <a:pt x="286" y="254"/>
                    </a:moveTo>
                    <a:lnTo>
                      <a:pt x="228" y="113"/>
                    </a:lnTo>
                    <a:lnTo>
                      <a:pt x="171" y="254"/>
                    </a:lnTo>
                    <a:lnTo>
                      <a:pt x="286" y="254"/>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9" name="Freeform 22"/>
              <p:cNvSpPr>
                <a:spLocks noEditPoints="1"/>
              </p:cNvSpPr>
              <p:nvPr userDrawn="1"/>
            </p:nvSpPr>
            <p:spPr bwMode="auto">
              <a:xfrm>
                <a:off x="4847" y="3708"/>
                <a:ext cx="92" cy="87"/>
              </a:xfrm>
              <a:custGeom>
                <a:avLst/>
                <a:gdLst>
                  <a:gd name="T0" fmla="*/ 185 w 459"/>
                  <a:gd name="T1" fmla="*/ 0 h 435"/>
                  <a:gd name="T2" fmla="*/ 273 w 459"/>
                  <a:gd name="T3" fmla="*/ 0 h 435"/>
                  <a:gd name="T4" fmla="*/ 459 w 459"/>
                  <a:gd name="T5" fmla="*/ 435 h 435"/>
                  <a:gd name="T6" fmla="*/ 360 w 459"/>
                  <a:gd name="T7" fmla="*/ 435 h 435"/>
                  <a:gd name="T8" fmla="*/ 320 w 459"/>
                  <a:gd name="T9" fmla="*/ 337 h 435"/>
                  <a:gd name="T10" fmla="*/ 137 w 459"/>
                  <a:gd name="T11" fmla="*/ 337 h 435"/>
                  <a:gd name="T12" fmla="*/ 98 w 459"/>
                  <a:gd name="T13" fmla="*/ 435 h 435"/>
                  <a:gd name="T14" fmla="*/ 0 w 459"/>
                  <a:gd name="T15" fmla="*/ 435 h 435"/>
                  <a:gd name="T16" fmla="*/ 185 w 459"/>
                  <a:gd name="T17" fmla="*/ 0 h 435"/>
                  <a:gd name="T18" fmla="*/ 286 w 459"/>
                  <a:gd name="T19" fmla="*/ 254 h 435"/>
                  <a:gd name="T20" fmla="*/ 229 w 459"/>
                  <a:gd name="T21" fmla="*/ 113 h 435"/>
                  <a:gd name="T22" fmla="*/ 171 w 459"/>
                  <a:gd name="T23" fmla="*/ 254 h 435"/>
                  <a:gd name="T24" fmla="*/ 286 w 459"/>
                  <a:gd name="T25" fmla="*/ 25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35">
                    <a:moveTo>
                      <a:pt x="185" y="0"/>
                    </a:moveTo>
                    <a:lnTo>
                      <a:pt x="273" y="0"/>
                    </a:lnTo>
                    <a:lnTo>
                      <a:pt x="459" y="435"/>
                    </a:lnTo>
                    <a:lnTo>
                      <a:pt x="360" y="435"/>
                    </a:lnTo>
                    <a:lnTo>
                      <a:pt x="320" y="337"/>
                    </a:lnTo>
                    <a:lnTo>
                      <a:pt x="137" y="337"/>
                    </a:lnTo>
                    <a:lnTo>
                      <a:pt x="98" y="435"/>
                    </a:lnTo>
                    <a:lnTo>
                      <a:pt x="0" y="435"/>
                    </a:lnTo>
                    <a:lnTo>
                      <a:pt x="185" y="0"/>
                    </a:lnTo>
                    <a:close/>
                    <a:moveTo>
                      <a:pt x="286" y="254"/>
                    </a:moveTo>
                    <a:lnTo>
                      <a:pt x="229" y="113"/>
                    </a:lnTo>
                    <a:lnTo>
                      <a:pt x="171" y="254"/>
                    </a:lnTo>
                    <a:lnTo>
                      <a:pt x="286" y="254"/>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0" name="Freeform 23"/>
              <p:cNvSpPr>
                <a:spLocks/>
              </p:cNvSpPr>
              <p:nvPr userDrawn="1"/>
            </p:nvSpPr>
            <p:spPr bwMode="auto">
              <a:xfrm>
                <a:off x="4940" y="3708"/>
                <a:ext cx="87" cy="87"/>
              </a:xfrm>
              <a:custGeom>
                <a:avLst/>
                <a:gdLst>
                  <a:gd name="T0" fmla="*/ 0 w 433"/>
                  <a:gd name="T1" fmla="*/ 0 h 433"/>
                  <a:gd name="T2" fmla="*/ 102 w 433"/>
                  <a:gd name="T3" fmla="*/ 0 h 433"/>
                  <a:gd name="T4" fmla="*/ 216 w 433"/>
                  <a:gd name="T5" fmla="*/ 183 h 433"/>
                  <a:gd name="T6" fmla="*/ 330 w 433"/>
                  <a:gd name="T7" fmla="*/ 0 h 433"/>
                  <a:gd name="T8" fmla="*/ 433 w 433"/>
                  <a:gd name="T9" fmla="*/ 0 h 433"/>
                  <a:gd name="T10" fmla="*/ 433 w 433"/>
                  <a:gd name="T11" fmla="*/ 433 h 433"/>
                  <a:gd name="T12" fmla="*/ 337 w 433"/>
                  <a:gd name="T13" fmla="*/ 433 h 433"/>
                  <a:gd name="T14" fmla="*/ 337 w 433"/>
                  <a:gd name="T15" fmla="*/ 150 h 433"/>
                  <a:gd name="T16" fmla="*/ 216 w 433"/>
                  <a:gd name="T17" fmla="*/ 335 h 433"/>
                  <a:gd name="T18" fmla="*/ 214 w 433"/>
                  <a:gd name="T19" fmla="*/ 335 h 433"/>
                  <a:gd name="T20" fmla="*/ 93 w 433"/>
                  <a:gd name="T21" fmla="*/ 153 h 433"/>
                  <a:gd name="T22" fmla="*/ 93 w 433"/>
                  <a:gd name="T23" fmla="*/ 433 h 433"/>
                  <a:gd name="T24" fmla="*/ 0 w 433"/>
                  <a:gd name="T25" fmla="*/ 433 h 433"/>
                  <a:gd name="T26" fmla="*/ 0 w 433"/>
                  <a:gd name="T2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3" h="433">
                    <a:moveTo>
                      <a:pt x="0" y="0"/>
                    </a:moveTo>
                    <a:lnTo>
                      <a:pt x="102" y="0"/>
                    </a:lnTo>
                    <a:lnTo>
                      <a:pt x="216" y="183"/>
                    </a:lnTo>
                    <a:lnTo>
                      <a:pt x="330" y="0"/>
                    </a:lnTo>
                    <a:lnTo>
                      <a:pt x="433" y="0"/>
                    </a:lnTo>
                    <a:lnTo>
                      <a:pt x="433" y="433"/>
                    </a:lnTo>
                    <a:lnTo>
                      <a:pt x="337" y="433"/>
                    </a:lnTo>
                    <a:lnTo>
                      <a:pt x="337" y="150"/>
                    </a:lnTo>
                    <a:lnTo>
                      <a:pt x="216" y="335"/>
                    </a:lnTo>
                    <a:lnTo>
                      <a:pt x="214" y="335"/>
                    </a:lnTo>
                    <a:lnTo>
                      <a:pt x="93" y="153"/>
                    </a:lnTo>
                    <a:lnTo>
                      <a:pt x="93" y="433"/>
                    </a:lnTo>
                    <a:lnTo>
                      <a:pt x="0" y="433"/>
                    </a:lnTo>
                    <a:lnTo>
                      <a:pt x="0" y="0"/>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1" name="Freeform 24"/>
              <p:cNvSpPr>
                <a:spLocks/>
              </p:cNvSpPr>
              <p:nvPr userDrawn="1"/>
            </p:nvSpPr>
            <p:spPr bwMode="auto">
              <a:xfrm>
                <a:off x="4080" y="3828"/>
                <a:ext cx="59" cy="87"/>
              </a:xfrm>
              <a:custGeom>
                <a:avLst/>
                <a:gdLst>
                  <a:gd name="T0" fmla="*/ 0 w 295"/>
                  <a:gd name="T1" fmla="*/ 374 h 439"/>
                  <a:gd name="T2" fmla="*/ 60 w 295"/>
                  <a:gd name="T3" fmla="*/ 307 h 439"/>
                  <a:gd name="T4" fmla="*/ 69 w 295"/>
                  <a:gd name="T5" fmla="*/ 317 h 439"/>
                  <a:gd name="T6" fmla="*/ 79 w 295"/>
                  <a:gd name="T7" fmla="*/ 325 h 439"/>
                  <a:gd name="T8" fmla="*/ 89 w 295"/>
                  <a:gd name="T9" fmla="*/ 333 h 439"/>
                  <a:gd name="T10" fmla="*/ 97 w 295"/>
                  <a:gd name="T11" fmla="*/ 339 h 439"/>
                  <a:gd name="T12" fmla="*/ 107 w 295"/>
                  <a:gd name="T13" fmla="*/ 344 h 439"/>
                  <a:gd name="T14" fmla="*/ 118 w 295"/>
                  <a:gd name="T15" fmla="*/ 348 h 439"/>
                  <a:gd name="T16" fmla="*/ 129 w 295"/>
                  <a:gd name="T17" fmla="*/ 350 h 439"/>
                  <a:gd name="T18" fmla="*/ 139 w 295"/>
                  <a:gd name="T19" fmla="*/ 350 h 439"/>
                  <a:gd name="T20" fmla="*/ 146 w 295"/>
                  <a:gd name="T21" fmla="*/ 350 h 439"/>
                  <a:gd name="T22" fmla="*/ 152 w 295"/>
                  <a:gd name="T23" fmla="*/ 349 h 439"/>
                  <a:gd name="T24" fmla="*/ 158 w 295"/>
                  <a:gd name="T25" fmla="*/ 348 h 439"/>
                  <a:gd name="T26" fmla="*/ 163 w 295"/>
                  <a:gd name="T27" fmla="*/ 347 h 439"/>
                  <a:gd name="T28" fmla="*/ 169 w 295"/>
                  <a:gd name="T29" fmla="*/ 344 h 439"/>
                  <a:gd name="T30" fmla="*/ 173 w 295"/>
                  <a:gd name="T31" fmla="*/ 341 h 439"/>
                  <a:gd name="T32" fmla="*/ 177 w 295"/>
                  <a:gd name="T33" fmla="*/ 337 h 439"/>
                  <a:gd name="T34" fmla="*/ 182 w 295"/>
                  <a:gd name="T35" fmla="*/ 334 h 439"/>
                  <a:gd name="T36" fmla="*/ 185 w 295"/>
                  <a:gd name="T37" fmla="*/ 328 h 439"/>
                  <a:gd name="T38" fmla="*/ 188 w 295"/>
                  <a:gd name="T39" fmla="*/ 323 h 439"/>
                  <a:gd name="T40" fmla="*/ 191 w 295"/>
                  <a:gd name="T41" fmla="*/ 318 h 439"/>
                  <a:gd name="T42" fmla="*/ 194 w 295"/>
                  <a:gd name="T43" fmla="*/ 311 h 439"/>
                  <a:gd name="T44" fmla="*/ 195 w 295"/>
                  <a:gd name="T45" fmla="*/ 304 h 439"/>
                  <a:gd name="T46" fmla="*/ 197 w 295"/>
                  <a:gd name="T47" fmla="*/ 296 h 439"/>
                  <a:gd name="T48" fmla="*/ 197 w 295"/>
                  <a:gd name="T49" fmla="*/ 288 h 439"/>
                  <a:gd name="T50" fmla="*/ 198 w 295"/>
                  <a:gd name="T51" fmla="*/ 279 h 439"/>
                  <a:gd name="T52" fmla="*/ 198 w 295"/>
                  <a:gd name="T53" fmla="*/ 0 h 439"/>
                  <a:gd name="T54" fmla="*/ 295 w 295"/>
                  <a:gd name="T55" fmla="*/ 0 h 439"/>
                  <a:gd name="T56" fmla="*/ 295 w 295"/>
                  <a:gd name="T57" fmla="*/ 283 h 439"/>
                  <a:gd name="T58" fmla="*/ 294 w 295"/>
                  <a:gd name="T59" fmla="*/ 301 h 439"/>
                  <a:gd name="T60" fmla="*/ 292 w 295"/>
                  <a:gd name="T61" fmla="*/ 320 h 439"/>
                  <a:gd name="T62" fmla="*/ 289 w 295"/>
                  <a:gd name="T63" fmla="*/ 335 h 439"/>
                  <a:gd name="T64" fmla="*/ 284 w 295"/>
                  <a:gd name="T65" fmla="*/ 350 h 439"/>
                  <a:gd name="T66" fmla="*/ 278 w 295"/>
                  <a:gd name="T67" fmla="*/ 364 h 439"/>
                  <a:gd name="T68" fmla="*/ 271 w 295"/>
                  <a:gd name="T69" fmla="*/ 377 h 439"/>
                  <a:gd name="T70" fmla="*/ 264 w 295"/>
                  <a:gd name="T71" fmla="*/ 388 h 439"/>
                  <a:gd name="T72" fmla="*/ 254 w 295"/>
                  <a:gd name="T73" fmla="*/ 399 h 439"/>
                  <a:gd name="T74" fmla="*/ 243 w 295"/>
                  <a:gd name="T75" fmla="*/ 409 h 439"/>
                  <a:gd name="T76" fmla="*/ 233 w 295"/>
                  <a:gd name="T77" fmla="*/ 416 h 439"/>
                  <a:gd name="T78" fmla="*/ 220 w 295"/>
                  <a:gd name="T79" fmla="*/ 423 h 439"/>
                  <a:gd name="T80" fmla="*/ 205 w 295"/>
                  <a:gd name="T81" fmla="*/ 429 h 439"/>
                  <a:gd name="T82" fmla="*/ 191 w 295"/>
                  <a:gd name="T83" fmla="*/ 433 h 439"/>
                  <a:gd name="T84" fmla="*/ 175 w 295"/>
                  <a:gd name="T85" fmla="*/ 437 h 439"/>
                  <a:gd name="T86" fmla="*/ 159 w 295"/>
                  <a:gd name="T87" fmla="*/ 438 h 439"/>
                  <a:gd name="T88" fmla="*/ 142 w 295"/>
                  <a:gd name="T89" fmla="*/ 439 h 439"/>
                  <a:gd name="T90" fmla="*/ 130 w 295"/>
                  <a:gd name="T91" fmla="*/ 439 h 439"/>
                  <a:gd name="T92" fmla="*/ 118 w 295"/>
                  <a:gd name="T93" fmla="*/ 438 h 439"/>
                  <a:gd name="T94" fmla="*/ 106 w 295"/>
                  <a:gd name="T95" fmla="*/ 436 h 439"/>
                  <a:gd name="T96" fmla="*/ 95 w 295"/>
                  <a:gd name="T97" fmla="*/ 433 h 439"/>
                  <a:gd name="T98" fmla="*/ 85 w 295"/>
                  <a:gd name="T99" fmla="*/ 431 h 439"/>
                  <a:gd name="T100" fmla="*/ 76 w 295"/>
                  <a:gd name="T101" fmla="*/ 428 h 439"/>
                  <a:gd name="T102" fmla="*/ 66 w 295"/>
                  <a:gd name="T103" fmla="*/ 424 h 439"/>
                  <a:gd name="T104" fmla="*/ 57 w 295"/>
                  <a:gd name="T105" fmla="*/ 419 h 439"/>
                  <a:gd name="T106" fmla="*/ 40 w 295"/>
                  <a:gd name="T107" fmla="*/ 410 h 439"/>
                  <a:gd name="T108" fmla="*/ 26 w 295"/>
                  <a:gd name="T109" fmla="*/ 399 h 439"/>
                  <a:gd name="T110" fmla="*/ 12 w 295"/>
                  <a:gd name="T111" fmla="*/ 387 h 439"/>
                  <a:gd name="T112" fmla="*/ 0 w 295"/>
                  <a:gd name="T113" fmla="*/ 37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5" h="439">
                    <a:moveTo>
                      <a:pt x="0" y="374"/>
                    </a:moveTo>
                    <a:lnTo>
                      <a:pt x="60" y="307"/>
                    </a:lnTo>
                    <a:lnTo>
                      <a:pt x="69" y="317"/>
                    </a:lnTo>
                    <a:lnTo>
                      <a:pt x="79" y="325"/>
                    </a:lnTo>
                    <a:lnTo>
                      <a:pt x="89" y="333"/>
                    </a:lnTo>
                    <a:lnTo>
                      <a:pt x="97" y="339"/>
                    </a:lnTo>
                    <a:lnTo>
                      <a:pt x="107" y="344"/>
                    </a:lnTo>
                    <a:lnTo>
                      <a:pt x="118" y="348"/>
                    </a:lnTo>
                    <a:lnTo>
                      <a:pt x="129" y="350"/>
                    </a:lnTo>
                    <a:lnTo>
                      <a:pt x="139" y="350"/>
                    </a:lnTo>
                    <a:lnTo>
                      <a:pt x="146" y="350"/>
                    </a:lnTo>
                    <a:lnTo>
                      <a:pt x="152" y="349"/>
                    </a:lnTo>
                    <a:lnTo>
                      <a:pt x="158" y="348"/>
                    </a:lnTo>
                    <a:lnTo>
                      <a:pt x="163" y="347"/>
                    </a:lnTo>
                    <a:lnTo>
                      <a:pt x="169" y="344"/>
                    </a:lnTo>
                    <a:lnTo>
                      <a:pt x="173" y="341"/>
                    </a:lnTo>
                    <a:lnTo>
                      <a:pt x="177" y="337"/>
                    </a:lnTo>
                    <a:lnTo>
                      <a:pt x="182" y="334"/>
                    </a:lnTo>
                    <a:lnTo>
                      <a:pt x="185" y="328"/>
                    </a:lnTo>
                    <a:lnTo>
                      <a:pt x="188" y="323"/>
                    </a:lnTo>
                    <a:lnTo>
                      <a:pt x="191" y="318"/>
                    </a:lnTo>
                    <a:lnTo>
                      <a:pt x="194" y="311"/>
                    </a:lnTo>
                    <a:lnTo>
                      <a:pt x="195" y="304"/>
                    </a:lnTo>
                    <a:lnTo>
                      <a:pt x="197" y="296"/>
                    </a:lnTo>
                    <a:lnTo>
                      <a:pt x="197" y="288"/>
                    </a:lnTo>
                    <a:lnTo>
                      <a:pt x="198" y="279"/>
                    </a:lnTo>
                    <a:lnTo>
                      <a:pt x="198" y="0"/>
                    </a:lnTo>
                    <a:lnTo>
                      <a:pt x="295" y="0"/>
                    </a:lnTo>
                    <a:lnTo>
                      <a:pt x="295" y="283"/>
                    </a:lnTo>
                    <a:lnTo>
                      <a:pt x="294" y="301"/>
                    </a:lnTo>
                    <a:lnTo>
                      <a:pt x="292" y="320"/>
                    </a:lnTo>
                    <a:lnTo>
                      <a:pt x="289" y="335"/>
                    </a:lnTo>
                    <a:lnTo>
                      <a:pt x="284" y="350"/>
                    </a:lnTo>
                    <a:lnTo>
                      <a:pt x="278" y="364"/>
                    </a:lnTo>
                    <a:lnTo>
                      <a:pt x="271" y="377"/>
                    </a:lnTo>
                    <a:lnTo>
                      <a:pt x="264" y="388"/>
                    </a:lnTo>
                    <a:lnTo>
                      <a:pt x="254" y="399"/>
                    </a:lnTo>
                    <a:lnTo>
                      <a:pt x="243" y="409"/>
                    </a:lnTo>
                    <a:lnTo>
                      <a:pt x="233" y="416"/>
                    </a:lnTo>
                    <a:lnTo>
                      <a:pt x="220" y="423"/>
                    </a:lnTo>
                    <a:lnTo>
                      <a:pt x="205" y="429"/>
                    </a:lnTo>
                    <a:lnTo>
                      <a:pt x="191" y="433"/>
                    </a:lnTo>
                    <a:lnTo>
                      <a:pt x="175" y="437"/>
                    </a:lnTo>
                    <a:lnTo>
                      <a:pt x="159" y="438"/>
                    </a:lnTo>
                    <a:lnTo>
                      <a:pt x="142" y="439"/>
                    </a:lnTo>
                    <a:lnTo>
                      <a:pt x="130" y="439"/>
                    </a:lnTo>
                    <a:lnTo>
                      <a:pt x="118" y="438"/>
                    </a:lnTo>
                    <a:lnTo>
                      <a:pt x="106" y="436"/>
                    </a:lnTo>
                    <a:lnTo>
                      <a:pt x="95" y="433"/>
                    </a:lnTo>
                    <a:lnTo>
                      <a:pt x="85" y="431"/>
                    </a:lnTo>
                    <a:lnTo>
                      <a:pt x="76" y="428"/>
                    </a:lnTo>
                    <a:lnTo>
                      <a:pt x="66" y="424"/>
                    </a:lnTo>
                    <a:lnTo>
                      <a:pt x="57" y="419"/>
                    </a:lnTo>
                    <a:lnTo>
                      <a:pt x="40" y="410"/>
                    </a:lnTo>
                    <a:lnTo>
                      <a:pt x="26" y="399"/>
                    </a:lnTo>
                    <a:lnTo>
                      <a:pt x="12" y="387"/>
                    </a:lnTo>
                    <a:lnTo>
                      <a:pt x="0" y="374"/>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2" name="Freeform 25"/>
              <p:cNvSpPr>
                <a:spLocks noEditPoints="1"/>
              </p:cNvSpPr>
              <p:nvPr userDrawn="1"/>
            </p:nvSpPr>
            <p:spPr bwMode="auto">
              <a:xfrm>
                <a:off x="4142" y="3826"/>
                <a:ext cx="92" cy="90"/>
              </a:xfrm>
              <a:custGeom>
                <a:avLst/>
                <a:gdLst>
                  <a:gd name="T0" fmla="*/ 0 w 459"/>
                  <a:gd name="T1" fmla="*/ 212 h 447"/>
                  <a:gd name="T2" fmla="*/ 4 w 459"/>
                  <a:gd name="T3" fmla="*/ 178 h 447"/>
                  <a:gd name="T4" fmla="*/ 13 w 459"/>
                  <a:gd name="T5" fmla="*/ 147 h 447"/>
                  <a:gd name="T6" fmla="*/ 36 w 459"/>
                  <a:gd name="T7" fmla="*/ 98 h 447"/>
                  <a:gd name="T8" fmla="*/ 81 w 459"/>
                  <a:gd name="T9" fmla="*/ 51 h 447"/>
                  <a:gd name="T10" fmla="*/ 116 w 459"/>
                  <a:gd name="T11" fmla="*/ 27 h 447"/>
                  <a:gd name="T12" fmla="*/ 148 w 459"/>
                  <a:gd name="T13" fmla="*/ 14 h 447"/>
                  <a:gd name="T14" fmla="*/ 181 w 459"/>
                  <a:gd name="T15" fmla="*/ 4 h 447"/>
                  <a:gd name="T16" fmla="*/ 217 w 459"/>
                  <a:gd name="T17" fmla="*/ 0 h 447"/>
                  <a:gd name="T18" fmla="*/ 254 w 459"/>
                  <a:gd name="T19" fmla="*/ 1 h 447"/>
                  <a:gd name="T20" fmla="*/ 290 w 459"/>
                  <a:gd name="T21" fmla="*/ 6 h 447"/>
                  <a:gd name="T22" fmla="*/ 322 w 459"/>
                  <a:gd name="T23" fmla="*/ 17 h 447"/>
                  <a:gd name="T24" fmla="*/ 351 w 459"/>
                  <a:gd name="T25" fmla="*/ 32 h 447"/>
                  <a:gd name="T26" fmla="*/ 395 w 459"/>
                  <a:gd name="T27" fmla="*/ 65 h 447"/>
                  <a:gd name="T28" fmla="*/ 433 w 459"/>
                  <a:gd name="T29" fmla="*/ 116 h 447"/>
                  <a:gd name="T30" fmla="*/ 449 w 459"/>
                  <a:gd name="T31" fmla="*/ 156 h 447"/>
                  <a:gd name="T32" fmla="*/ 456 w 459"/>
                  <a:gd name="T33" fmla="*/ 188 h 447"/>
                  <a:gd name="T34" fmla="*/ 459 w 459"/>
                  <a:gd name="T35" fmla="*/ 222 h 447"/>
                  <a:gd name="T36" fmla="*/ 457 w 459"/>
                  <a:gd name="T37" fmla="*/ 247 h 447"/>
                  <a:gd name="T38" fmla="*/ 452 w 459"/>
                  <a:gd name="T39" fmla="*/ 279 h 447"/>
                  <a:gd name="T40" fmla="*/ 441 w 459"/>
                  <a:gd name="T41" fmla="*/ 311 h 447"/>
                  <a:gd name="T42" fmla="*/ 408 w 459"/>
                  <a:gd name="T43" fmla="*/ 366 h 447"/>
                  <a:gd name="T44" fmla="*/ 360 w 459"/>
                  <a:gd name="T45" fmla="*/ 409 h 447"/>
                  <a:gd name="T46" fmla="*/ 331 w 459"/>
                  <a:gd name="T47" fmla="*/ 425 h 447"/>
                  <a:gd name="T48" fmla="*/ 299 w 459"/>
                  <a:gd name="T49" fmla="*/ 437 h 447"/>
                  <a:gd name="T50" fmla="*/ 265 w 459"/>
                  <a:gd name="T51" fmla="*/ 445 h 447"/>
                  <a:gd name="T52" fmla="*/ 228 w 459"/>
                  <a:gd name="T53" fmla="*/ 447 h 447"/>
                  <a:gd name="T54" fmla="*/ 192 w 459"/>
                  <a:gd name="T55" fmla="*/ 445 h 447"/>
                  <a:gd name="T56" fmla="*/ 158 w 459"/>
                  <a:gd name="T57" fmla="*/ 437 h 447"/>
                  <a:gd name="T58" fmla="*/ 126 w 459"/>
                  <a:gd name="T59" fmla="*/ 425 h 447"/>
                  <a:gd name="T60" fmla="*/ 97 w 459"/>
                  <a:gd name="T61" fmla="*/ 409 h 447"/>
                  <a:gd name="T62" fmla="*/ 49 w 459"/>
                  <a:gd name="T63" fmla="*/ 366 h 447"/>
                  <a:gd name="T64" fmla="*/ 16 w 459"/>
                  <a:gd name="T65" fmla="*/ 312 h 447"/>
                  <a:gd name="T66" fmla="*/ 6 w 459"/>
                  <a:gd name="T67" fmla="*/ 280 h 447"/>
                  <a:gd name="T68" fmla="*/ 1 w 459"/>
                  <a:gd name="T69" fmla="*/ 248 h 447"/>
                  <a:gd name="T70" fmla="*/ 359 w 459"/>
                  <a:gd name="T71" fmla="*/ 225 h 447"/>
                  <a:gd name="T72" fmla="*/ 357 w 459"/>
                  <a:gd name="T73" fmla="*/ 196 h 447"/>
                  <a:gd name="T74" fmla="*/ 345 w 459"/>
                  <a:gd name="T75" fmla="*/ 159 h 447"/>
                  <a:gd name="T76" fmla="*/ 322 w 459"/>
                  <a:gd name="T77" fmla="*/ 128 h 447"/>
                  <a:gd name="T78" fmla="*/ 293 w 459"/>
                  <a:gd name="T79" fmla="*/ 104 h 447"/>
                  <a:gd name="T80" fmla="*/ 256 w 459"/>
                  <a:gd name="T81" fmla="*/ 91 h 447"/>
                  <a:gd name="T82" fmla="*/ 214 w 459"/>
                  <a:gd name="T83" fmla="*/ 89 h 447"/>
                  <a:gd name="T84" fmla="*/ 176 w 459"/>
                  <a:gd name="T85" fmla="*/ 98 h 447"/>
                  <a:gd name="T86" fmla="*/ 144 w 459"/>
                  <a:gd name="T87" fmla="*/ 118 h 447"/>
                  <a:gd name="T88" fmla="*/ 120 w 459"/>
                  <a:gd name="T89" fmla="*/ 147 h 447"/>
                  <a:gd name="T90" fmla="*/ 103 w 459"/>
                  <a:gd name="T91" fmla="*/ 182 h 447"/>
                  <a:gd name="T92" fmla="*/ 98 w 459"/>
                  <a:gd name="T93" fmla="*/ 222 h 447"/>
                  <a:gd name="T94" fmla="*/ 101 w 459"/>
                  <a:gd name="T95" fmla="*/ 251 h 447"/>
                  <a:gd name="T96" fmla="*/ 113 w 459"/>
                  <a:gd name="T97" fmla="*/ 288 h 447"/>
                  <a:gd name="T98" fmla="*/ 135 w 459"/>
                  <a:gd name="T99" fmla="*/ 319 h 447"/>
                  <a:gd name="T100" fmla="*/ 165 w 459"/>
                  <a:gd name="T101" fmla="*/ 343 h 447"/>
                  <a:gd name="T102" fmla="*/ 202 w 459"/>
                  <a:gd name="T103" fmla="*/ 357 h 447"/>
                  <a:gd name="T104" fmla="*/ 243 w 459"/>
                  <a:gd name="T105" fmla="*/ 358 h 447"/>
                  <a:gd name="T106" fmla="*/ 282 w 459"/>
                  <a:gd name="T107" fmla="*/ 348 h 447"/>
                  <a:gd name="T108" fmla="*/ 315 w 459"/>
                  <a:gd name="T109" fmla="*/ 329 h 447"/>
                  <a:gd name="T110" fmla="*/ 338 w 459"/>
                  <a:gd name="T111" fmla="*/ 300 h 447"/>
                  <a:gd name="T112" fmla="*/ 354 w 459"/>
                  <a:gd name="T113" fmla="*/ 265 h 447"/>
                  <a:gd name="T114" fmla="*/ 359 w 459"/>
                  <a:gd name="T115" fmla="*/ 22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9" h="447">
                    <a:moveTo>
                      <a:pt x="0" y="225"/>
                    </a:moveTo>
                    <a:lnTo>
                      <a:pt x="0" y="224"/>
                    </a:lnTo>
                    <a:lnTo>
                      <a:pt x="0" y="212"/>
                    </a:lnTo>
                    <a:lnTo>
                      <a:pt x="1" y="201"/>
                    </a:lnTo>
                    <a:lnTo>
                      <a:pt x="2" y="189"/>
                    </a:lnTo>
                    <a:lnTo>
                      <a:pt x="4" y="178"/>
                    </a:lnTo>
                    <a:lnTo>
                      <a:pt x="6" y="168"/>
                    </a:lnTo>
                    <a:lnTo>
                      <a:pt x="9" y="157"/>
                    </a:lnTo>
                    <a:lnTo>
                      <a:pt x="13" y="147"/>
                    </a:lnTo>
                    <a:lnTo>
                      <a:pt x="16" y="136"/>
                    </a:lnTo>
                    <a:lnTo>
                      <a:pt x="26" y="117"/>
                    </a:lnTo>
                    <a:lnTo>
                      <a:pt x="36" y="98"/>
                    </a:lnTo>
                    <a:lnTo>
                      <a:pt x="49" y="81"/>
                    </a:lnTo>
                    <a:lnTo>
                      <a:pt x="64" y="66"/>
                    </a:lnTo>
                    <a:lnTo>
                      <a:pt x="81" y="51"/>
                    </a:lnTo>
                    <a:lnTo>
                      <a:pt x="98" y="38"/>
                    </a:lnTo>
                    <a:lnTo>
                      <a:pt x="108" y="32"/>
                    </a:lnTo>
                    <a:lnTo>
                      <a:pt x="116" y="27"/>
                    </a:lnTo>
                    <a:lnTo>
                      <a:pt x="127" y="22"/>
                    </a:lnTo>
                    <a:lnTo>
                      <a:pt x="137" y="17"/>
                    </a:lnTo>
                    <a:lnTo>
                      <a:pt x="148" y="14"/>
                    </a:lnTo>
                    <a:lnTo>
                      <a:pt x="159" y="10"/>
                    </a:lnTo>
                    <a:lnTo>
                      <a:pt x="169" y="6"/>
                    </a:lnTo>
                    <a:lnTo>
                      <a:pt x="181" y="4"/>
                    </a:lnTo>
                    <a:lnTo>
                      <a:pt x="193" y="2"/>
                    </a:lnTo>
                    <a:lnTo>
                      <a:pt x="205" y="1"/>
                    </a:lnTo>
                    <a:lnTo>
                      <a:pt x="217" y="0"/>
                    </a:lnTo>
                    <a:lnTo>
                      <a:pt x="229" y="0"/>
                    </a:lnTo>
                    <a:lnTo>
                      <a:pt x="242" y="0"/>
                    </a:lnTo>
                    <a:lnTo>
                      <a:pt x="254" y="1"/>
                    </a:lnTo>
                    <a:lnTo>
                      <a:pt x="266" y="2"/>
                    </a:lnTo>
                    <a:lnTo>
                      <a:pt x="278" y="4"/>
                    </a:lnTo>
                    <a:lnTo>
                      <a:pt x="290" y="6"/>
                    </a:lnTo>
                    <a:lnTo>
                      <a:pt x="300" y="10"/>
                    </a:lnTo>
                    <a:lnTo>
                      <a:pt x="311" y="13"/>
                    </a:lnTo>
                    <a:lnTo>
                      <a:pt x="322" y="17"/>
                    </a:lnTo>
                    <a:lnTo>
                      <a:pt x="332" y="22"/>
                    </a:lnTo>
                    <a:lnTo>
                      <a:pt x="342" y="27"/>
                    </a:lnTo>
                    <a:lnTo>
                      <a:pt x="351" y="32"/>
                    </a:lnTo>
                    <a:lnTo>
                      <a:pt x="361" y="38"/>
                    </a:lnTo>
                    <a:lnTo>
                      <a:pt x="378" y="51"/>
                    </a:lnTo>
                    <a:lnTo>
                      <a:pt x="395" y="65"/>
                    </a:lnTo>
                    <a:lnTo>
                      <a:pt x="409" y="81"/>
                    </a:lnTo>
                    <a:lnTo>
                      <a:pt x="422" y="97"/>
                    </a:lnTo>
                    <a:lnTo>
                      <a:pt x="433" y="116"/>
                    </a:lnTo>
                    <a:lnTo>
                      <a:pt x="442" y="135"/>
                    </a:lnTo>
                    <a:lnTo>
                      <a:pt x="446" y="146"/>
                    </a:lnTo>
                    <a:lnTo>
                      <a:pt x="449" y="156"/>
                    </a:lnTo>
                    <a:lnTo>
                      <a:pt x="452" y="167"/>
                    </a:lnTo>
                    <a:lnTo>
                      <a:pt x="454" y="177"/>
                    </a:lnTo>
                    <a:lnTo>
                      <a:pt x="456" y="188"/>
                    </a:lnTo>
                    <a:lnTo>
                      <a:pt x="457" y="199"/>
                    </a:lnTo>
                    <a:lnTo>
                      <a:pt x="459" y="211"/>
                    </a:lnTo>
                    <a:lnTo>
                      <a:pt x="459" y="222"/>
                    </a:lnTo>
                    <a:lnTo>
                      <a:pt x="459" y="224"/>
                    </a:lnTo>
                    <a:lnTo>
                      <a:pt x="459" y="235"/>
                    </a:lnTo>
                    <a:lnTo>
                      <a:pt x="457" y="247"/>
                    </a:lnTo>
                    <a:lnTo>
                      <a:pt x="456" y="258"/>
                    </a:lnTo>
                    <a:lnTo>
                      <a:pt x="454" y="268"/>
                    </a:lnTo>
                    <a:lnTo>
                      <a:pt x="452" y="279"/>
                    </a:lnTo>
                    <a:lnTo>
                      <a:pt x="449" y="290"/>
                    </a:lnTo>
                    <a:lnTo>
                      <a:pt x="446" y="300"/>
                    </a:lnTo>
                    <a:lnTo>
                      <a:pt x="441" y="311"/>
                    </a:lnTo>
                    <a:lnTo>
                      <a:pt x="433" y="330"/>
                    </a:lnTo>
                    <a:lnTo>
                      <a:pt x="421" y="348"/>
                    </a:lnTo>
                    <a:lnTo>
                      <a:pt x="408" y="366"/>
                    </a:lnTo>
                    <a:lnTo>
                      <a:pt x="394" y="381"/>
                    </a:lnTo>
                    <a:lnTo>
                      <a:pt x="377" y="396"/>
                    </a:lnTo>
                    <a:lnTo>
                      <a:pt x="360" y="409"/>
                    </a:lnTo>
                    <a:lnTo>
                      <a:pt x="350" y="414"/>
                    </a:lnTo>
                    <a:lnTo>
                      <a:pt x="341" y="420"/>
                    </a:lnTo>
                    <a:lnTo>
                      <a:pt x="331" y="425"/>
                    </a:lnTo>
                    <a:lnTo>
                      <a:pt x="321" y="430"/>
                    </a:lnTo>
                    <a:lnTo>
                      <a:pt x="310" y="434"/>
                    </a:lnTo>
                    <a:lnTo>
                      <a:pt x="299" y="437"/>
                    </a:lnTo>
                    <a:lnTo>
                      <a:pt x="287" y="440"/>
                    </a:lnTo>
                    <a:lnTo>
                      <a:pt x="277" y="443"/>
                    </a:lnTo>
                    <a:lnTo>
                      <a:pt x="265" y="445"/>
                    </a:lnTo>
                    <a:lnTo>
                      <a:pt x="253" y="446"/>
                    </a:lnTo>
                    <a:lnTo>
                      <a:pt x="241" y="447"/>
                    </a:lnTo>
                    <a:lnTo>
                      <a:pt x="228" y="447"/>
                    </a:lnTo>
                    <a:lnTo>
                      <a:pt x="216" y="447"/>
                    </a:lnTo>
                    <a:lnTo>
                      <a:pt x="204" y="446"/>
                    </a:lnTo>
                    <a:lnTo>
                      <a:pt x="192" y="445"/>
                    </a:lnTo>
                    <a:lnTo>
                      <a:pt x="180" y="443"/>
                    </a:lnTo>
                    <a:lnTo>
                      <a:pt x="168" y="440"/>
                    </a:lnTo>
                    <a:lnTo>
                      <a:pt x="158" y="437"/>
                    </a:lnTo>
                    <a:lnTo>
                      <a:pt x="147" y="434"/>
                    </a:lnTo>
                    <a:lnTo>
                      <a:pt x="136" y="430"/>
                    </a:lnTo>
                    <a:lnTo>
                      <a:pt x="126" y="425"/>
                    </a:lnTo>
                    <a:lnTo>
                      <a:pt x="116" y="420"/>
                    </a:lnTo>
                    <a:lnTo>
                      <a:pt x="107" y="414"/>
                    </a:lnTo>
                    <a:lnTo>
                      <a:pt x="97" y="409"/>
                    </a:lnTo>
                    <a:lnTo>
                      <a:pt x="80" y="396"/>
                    </a:lnTo>
                    <a:lnTo>
                      <a:pt x="63" y="382"/>
                    </a:lnTo>
                    <a:lnTo>
                      <a:pt x="49" y="366"/>
                    </a:lnTo>
                    <a:lnTo>
                      <a:pt x="36" y="350"/>
                    </a:lnTo>
                    <a:lnTo>
                      <a:pt x="26" y="331"/>
                    </a:lnTo>
                    <a:lnTo>
                      <a:pt x="16" y="312"/>
                    </a:lnTo>
                    <a:lnTo>
                      <a:pt x="13" y="301"/>
                    </a:lnTo>
                    <a:lnTo>
                      <a:pt x="8" y="291"/>
                    </a:lnTo>
                    <a:lnTo>
                      <a:pt x="6" y="280"/>
                    </a:lnTo>
                    <a:lnTo>
                      <a:pt x="4" y="269"/>
                    </a:lnTo>
                    <a:lnTo>
                      <a:pt x="2" y="259"/>
                    </a:lnTo>
                    <a:lnTo>
                      <a:pt x="1" y="248"/>
                    </a:lnTo>
                    <a:lnTo>
                      <a:pt x="0" y="236"/>
                    </a:lnTo>
                    <a:lnTo>
                      <a:pt x="0" y="225"/>
                    </a:lnTo>
                    <a:close/>
                    <a:moveTo>
                      <a:pt x="359" y="225"/>
                    </a:moveTo>
                    <a:lnTo>
                      <a:pt x="359" y="224"/>
                    </a:lnTo>
                    <a:lnTo>
                      <a:pt x="359" y="210"/>
                    </a:lnTo>
                    <a:lnTo>
                      <a:pt x="357" y="196"/>
                    </a:lnTo>
                    <a:lnTo>
                      <a:pt x="354" y="184"/>
                    </a:lnTo>
                    <a:lnTo>
                      <a:pt x="349" y="171"/>
                    </a:lnTo>
                    <a:lnTo>
                      <a:pt x="345" y="159"/>
                    </a:lnTo>
                    <a:lnTo>
                      <a:pt x="338" y="148"/>
                    </a:lnTo>
                    <a:lnTo>
                      <a:pt x="331" y="137"/>
                    </a:lnTo>
                    <a:lnTo>
                      <a:pt x="322" y="128"/>
                    </a:lnTo>
                    <a:lnTo>
                      <a:pt x="313" y="119"/>
                    </a:lnTo>
                    <a:lnTo>
                      <a:pt x="304" y="111"/>
                    </a:lnTo>
                    <a:lnTo>
                      <a:pt x="293" y="104"/>
                    </a:lnTo>
                    <a:lnTo>
                      <a:pt x="281" y="98"/>
                    </a:lnTo>
                    <a:lnTo>
                      <a:pt x="269" y="94"/>
                    </a:lnTo>
                    <a:lnTo>
                      <a:pt x="256" y="91"/>
                    </a:lnTo>
                    <a:lnTo>
                      <a:pt x="242" y="89"/>
                    </a:lnTo>
                    <a:lnTo>
                      <a:pt x="228" y="88"/>
                    </a:lnTo>
                    <a:lnTo>
                      <a:pt x="214" y="89"/>
                    </a:lnTo>
                    <a:lnTo>
                      <a:pt x="201" y="91"/>
                    </a:lnTo>
                    <a:lnTo>
                      <a:pt x="188" y="94"/>
                    </a:lnTo>
                    <a:lnTo>
                      <a:pt x="176" y="98"/>
                    </a:lnTo>
                    <a:lnTo>
                      <a:pt x="164" y="104"/>
                    </a:lnTo>
                    <a:lnTo>
                      <a:pt x="153" y="110"/>
                    </a:lnTo>
                    <a:lnTo>
                      <a:pt x="144" y="118"/>
                    </a:lnTo>
                    <a:lnTo>
                      <a:pt x="135" y="127"/>
                    </a:lnTo>
                    <a:lnTo>
                      <a:pt x="126" y="136"/>
                    </a:lnTo>
                    <a:lnTo>
                      <a:pt x="120" y="147"/>
                    </a:lnTo>
                    <a:lnTo>
                      <a:pt x="113" y="158"/>
                    </a:lnTo>
                    <a:lnTo>
                      <a:pt x="108" y="170"/>
                    </a:lnTo>
                    <a:lnTo>
                      <a:pt x="103" y="182"/>
                    </a:lnTo>
                    <a:lnTo>
                      <a:pt x="101" y="195"/>
                    </a:lnTo>
                    <a:lnTo>
                      <a:pt x="99" y="209"/>
                    </a:lnTo>
                    <a:lnTo>
                      <a:pt x="98" y="222"/>
                    </a:lnTo>
                    <a:lnTo>
                      <a:pt x="98" y="224"/>
                    </a:lnTo>
                    <a:lnTo>
                      <a:pt x="99" y="237"/>
                    </a:lnTo>
                    <a:lnTo>
                      <a:pt x="101" y="251"/>
                    </a:lnTo>
                    <a:lnTo>
                      <a:pt x="105" y="264"/>
                    </a:lnTo>
                    <a:lnTo>
                      <a:pt x="108" y="276"/>
                    </a:lnTo>
                    <a:lnTo>
                      <a:pt x="113" y="288"/>
                    </a:lnTo>
                    <a:lnTo>
                      <a:pt x="120" y="299"/>
                    </a:lnTo>
                    <a:lnTo>
                      <a:pt x="127" y="309"/>
                    </a:lnTo>
                    <a:lnTo>
                      <a:pt x="135" y="319"/>
                    </a:lnTo>
                    <a:lnTo>
                      <a:pt x="145" y="328"/>
                    </a:lnTo>
                    <a:lnTo>
                      <a:pt x="154" y="335"/>
                    </a:lnTo>
                    <a:lnTo>
                      <a:pt x="165" y="343"/>
                    </a:lnTo>
                    <a:lnTo>
                      <a:pt x="177" y="348"/>
                    </a:lnTo>
                    <a:lnTo>
                      <a:pt x="189" y="353"/>
                    </a:lnTo>
                    <a:lnTo>
                      <a:pt x="202" y="357"/>
                    </a:lnTo>
                    <a:lnTo>
                      <a:pt x="215" y="358"/>
                    </a:lnTo>
                    <a:lnTo>
                      <a:pt x="229" y="359"/>
                    </a:lnTo>
                    <a:lnTo>
                      <a:pt x="243" y="358"/>
                    </a:lnTo>
                    <a:lnTo>
                      <a:pt x="257" y="357"/>
                    </a:lnTo>
                    <a:lnTo>
                      <a:pt x="270" y="354"/>
                    </a:lnTo>
                    <a:lnTo>
                      <a:pt x="282" y="348"/>
                    </a:lnTo>
                    <a:lnTo>
                      <a:pt x="294" y="343"/>
                    </a:lnTo>
                    <a:lnTo>
                      <a:pt x="305" y="337"/>
                    </a:lnTo>
                    <a:lnTo>
                      <a:pt x="315" y="329"/>
                    </a:lnTo>
                    <a:lnTo>
                      <a:pt x="323" y="320"/>
                    </a:lnTo>
                    <a:lnTo>
                      <a:pt x="331" y="311"/>
                    </a:lnTo>
                    <a:lnTo>
                      <a:pt x="338" y="300"/>
                    </a:lnTo>
                    <a:lnTo>
                      <a:pt x="345" y="289"/>
                    </a:lnTo>
                    <a:lnTo>
                      <a:pt x="350" y="277"/>
                    </a:lnTo>
                    <a:lnTo>
                      <a:pt x="354" y="265"/>
                    </a:lnTo>
                    <a:lnTo>
                      <a:pt x="357" y="252"/>
                    </a:lnTo>
                    <a:lnTo>
                      <a:pt x="359" y="238"/>
                    </a:lnTo>
                    <a:lnTo>
                      <a:pt x="359" y="225"/>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3" name="Freeform 26"/>
              <p:cNvSpPr>
                <a:spLocks/>
              </p:cNvSpPr>
              <p:nvPr userDrawn="1"/>
            </p:nvSpPr>
            <p:spPr bwMode="auto">
              <a:xfrm>
                <a:off x="4238" y="3828"/>
                <a:ext cx="74" cy="86"/>
              </a:xfrm>
              <a:custGeom>
                <a:avLst/>
                <a:gdLst>
                  <a:gd name="T0" fmla="*/ 0 w 366"/>
                  <a:gd name="T1" fmla="*/ 0 h 432"/>
                  <a:gd name="T2" fmla="*/ 96 w 366"/>
                  <a:gd name="T3" fmla="*/ 0 h 432"/>
                  <a:gd name="T4" fmla="*/ 96 w 366"/>
                  <a:gd name="T5" fmla="*/ 171 h 432"/>
                  <a:gd name="T6" fmla="*/ 271 w 366"/>
                  <a:gd name="T7" fmla="*/ 171 h 432"/>
                  <a:gd name="T8" fmla="*/ 271 w 366"/>
                  <a:gd name="T9" fmla="*/ 0 h 432"/>
                  <a:gd name="T10" fmla="*/ 366 w 366"/>
                  <a:gd name="T11" fmla="*/ 0 h 432"/>
                  <a:gd name="T12" fmla="*/ 366 w 366"/>
                  <a:gd name="T13" fmla="*/ 432 h 432"/>
                  <a:gd name="T14" fmla="*/ 271 w 366"/>
                  <a:gd name="T15" fmla="*/ 432 h 432"/>
                  <a:gd name="T16" fmla="*/ 271 w 366"/>
                  <a:gd name="T17" fmla="*/ 259 h 432"/>
                  <a:gd name="T18" fmla="*/ 96 w 366"/>
                  <a:gd name="T19" fmla="*/ 259 h 432"/>
                  <a:gd name="T20" fmla="*/ 96 w 366"/>
                  <a:gd name="T21" fmla="*/ 432 h 432"/>
                  <a:gd name="T22" fmla="*/ 0 w 366"/>
                  <a:gd name="T23" fmla="*/ 432 h 432"/>
                  <a:gd name="T24" fmla="*/ 0 w 366"/>
                  <a:gd name="T25"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6" h="432">
                    <a:moveTo>
                      <a:pt x="0" y="0"/>
                    </a:moveTo>
                    <a:lnTo>
                      <a:pt x="96" y="0"/>
                    </a:lnTo>
                    <a:lnTo>
                      <a:pt x="96" y="171"/>
                    </a:lnTo>
                    <a:lnTo>
                      <a:pt x="271" y="171"/>
                    </a:lnTo>
                    <a:lnTo>
                      <a:pt x="271" y="0"/>
                    </a:lnTo>
                    <a:lnTo>
                      <a:pt x="366" y="0"/>
                    </a:lnTo>
                    <a:lnTo>
                      <a:pt x="366" y="432"/>
                    </a:lnTo>
                    <a:lnTo>
                      <a:pt x="271" y="432"/>
                    </a:lnTo>
                    <a:lnTo>
                      <a:pt x="271" y="259"/>
                    </a:lnTo>
                    <a:lnTo>
                      <a:pt x="96" y="259"/>
                    </a:lnTo>
                    <a:lnTo>
                      <a:pt x="96" y="432"/>
                    </a:lnTo>
                    <a:lnTo>
                      <a:pt x="0" y="432"/>
                    </a:lnTo>
                    <a:lnTo>
                      <a:pt x="0" y="0"/>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4" name="Freeform 27"/>
              <p:cNvSpPr>
                <a:spLocks noEditPoints="1"/>
              </p:cNvSpPr>
              <p:nvPr userDrawn="1"/>
            </p:nvSpPr>
            <p:spPr bwMode="auto">
              <a:xfrm>
                <a:off x="4313" y="3827"/>
                <a:ext cx="91" cy="87"/>
              </a:xfrm>
              <a:custGeom>
                <a:avLst/>
                <a:gdLst>
                  <a:gd name="T0" fmla="*/ 185 w 457"/>
                  <a:gd name="T1" fmla="*/ 0 h 435"/>
                  <a:gd name="T2" fmla="*/ 272 w 457"/>
                  <a:gd name="T3" fmla="*/ 0 h 435"/>
                  <a:gd name="T4" fmla="*/ 457 w 457"/>
                  <a:gd name="T5" fmla="*/ 435 h 435"/>
                  <a:gd name="T6" fmla="*/ 359 w 457"/>
                  <a:gd name="T7" fmla="*/ 435 h 435"/>
                  <a:gd name="T8" fmla="*/ 319 w 457"/>
                  <a:gd name="T9" fmla="*/ 339 h 435"/>
                  <a:gd name="T10" fmla="*/ 136 w 457"/>
                  <a:gd name="T11" fmla="*/ 339 h 435"/>
                  <a:gd name="T12" fmla="*/ 97 w 457"/>
                  <a:gd name="T13" fmla="*/ 435 h 435"/>
                  <a:gd name="T14" fmla="*/ 0 w 457"/>
                  <a:gd name="T15" fmla="*/ 435 h 435"/>
                  <a:gd name="T16" fmla="*/ 185 w 457"/>
                  <a:gd name="T17" fmla="*/ 0 h 435"/>
                  <a:gd name="T18" fmla="*/ 285 w 457"/>
                  <a:gd name="T19" fmla="*/ 255 h 435"/>
                  <a:gd name="T20" fmla="*/ 228 w 457"/>
                  <a:gd name="T21" fmla="*/ 114 h 435"/>
                  <a:gd name="T22" fmla="*/ 169 w 457"/>
                  <a:gd name="T23" fmla="*/ 255 h 435"/>
                  <a:gd name="T24" fmla="*/ 285 w 457"/>
                  <a:gd name="T25" fmla="*/ 25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35">
                    <a:moveTo>
                      <a:pt x="185" y="0"/>
                    </a:moveTo>
                    <a:lnTo>
                      <a:pt x="272" y="0"/>
                    </a:lnTo>
                    <a:lnTo>
                      <a:pt x="457" y="435"/>
                    </a:lnTo>
                    <a:lnTo>
                      <a:pt x="359" y="435"/>
                    </a:lnTo>
                    <a:lnTo>
                      <a:pt x="319" y="339"/>
                    </a:lnTo>
                    <a:lnTo>
                      <a:pt x="136" y="339"/>
                    </a:lnTo>
                    <a:lnTo>
                      <a:pt x="97" y="435"/>
                    </a:lnTo>
                    <a:lnTo>
                      <a:pt x="0" y="435"/>
                    </a:lnTo>
                    <a:lnTo>
                      <a:pt x="185" y="0"/>
                    </a:lnTo>
                    <a:close/>
                    <a:moveTo>
                      <a:pt x="285" y="255"/>
                    </a:moveTo>
                    <a:lnTo>
                      <a:pt x="228" y="114"/>
                    </a:lnTo>
                    <a:lnTo>
                      <a:pt x="169" y="255"/>
                    </a:lnTo>
                    <a:lnTo>
                      <a:pt x="285" y="255"/>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5" name="Freeform 28"/>
              <p:cNvSpPr>
                <a:spLocks/>
              </p:cNvSpPr>
              <p:nvPr userDrawn="1"/>
            </p:nvSpPr>
            <p:spPr bwMode="auto">
              <a:xfrm>
                <a:off x="4405" y="3828"/>
                <a:ext cx="77" cy="86"/>
              </a:xfrm>
              <a:custGeom>
                <a:avLst/>
                <a:gdLst>
                  <a:gd name="T0" fmla="*/ 0 w 384"/>
                  <a:gd name="T1" fmla="*/ 0 h 432"/>
                  <a:gd name="T2" fmla="*/ 88 w 384"/>
                  <a:gd name="T3" fmla="*/ 0 h 432"/>
                  <a:gd name="T4" fmla="*/ 290 w 384"/>
                  <a:gd name="T5" fmla="*/ 267 h 432"/>
                  <a:gd name="T6" fmla="*/ 290 w 384"/>
                  <a:gd name="T7" fmla="*/ 0 h 432"/>
                  <a:gd name="T8" fmla="*/ 384 w 384"/>
                  <a:gd name="T9" fmla="*/ 0 h 432"/>
                  <a:gd name="T10" fmla="*/ 384 w 384"/>
                  <a:gd name="T11" fmla="*/ 432 h 432"/>
                  <a:gd name="T12" fmla="*/ 303 w 384"/>
                  <a:gd name="T13" fmla="*/ 432 h 432"/>
                  <a:gd name="T14" fmla="*/ 94 w 384"/>
                  <a:gd name="T15" fmla="*/ 157 h 432"/>
                  <a:gd name="T16" fmla="*/ 94 w 384"/>
                  <a:gd name="T17" fmla="*/ 432 h 432"/>
                  <a:gd name="T18" fmla="*/ 0 w 384"/>
                  <a:gd name="T19" fmla="*/ 432 h 432"/>
                  <a:gd name="T20" fmla="*/ 0 w 384"/>
                  <a:gd name="T2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4" h="432">
                    <a:moveTo>
                      <a:pt x="0" y="0"/>
                    </a:moveTo>
                    <a:lnTo>
                      <a:pt x="88" y="0"/>
                    </a:lnTo>
                    <a:lnTo>
                      <a:pt x="290" y="267"/>
                    </a:lnTo>
                    <a:lnTo>
                      <a:pt x="290" y="0"/>
                    </a:lnTo>
                    <a:lnTo>
                      <a:pt x="384" y="0"/>
                    </a:lnTo>
                    <a:lnTo>
                      <a:pt x="384" y="432"/>
                    </a:lnTo>
                    <a:lnTo>
                      <a:pt x="303" y="432"/>
                    </a:lnTo>
                    <a:lnTo>
                      <a:pt x="94" y="157"/>
                    </a:lnTo>
                    <a:lnTo>
                      <a:pt x="94" y="432"/>
                    </a:lnTo>
                    <a:lnTo>
                      <a:pt x="0" y="432"/>
                    </a:lnTo>
                    <a:lnTo>
                      <a:pt x="0" y="0"/>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6" name="Freeform 29"/>
              <p:cNvSpPr>
                <a:spLocks/>
              </p:cNvSpPr>
              <p:nvPr userDrawn="1"/>
            </p:nvSpPr>
            <p:spPr bwMode="auto">
              <a:xfrm>
                <a:off x="4491" y="3828"/>
                <a:ext cx="77" cy="86"/>
              </a:xfrm>
              <a:custGeom>
                <a:avLst/>
                <a:gdLst>
                  <a:gd name="T0" fmla="*/ 0 w 385"/>
                  <a:gd name="T1" fmla="*/ 0 h 432"/>
                  <a:gd name="T2" fmla="*/ 88 w 385"/>
                  <a:gd name="T3" fmla="*/ 0 h 432"/>
                  <a:gd name="T4" fmla="*/ 290 w 385"/>
                  <a:gd name="T5" fmla="*/ 267 h 432"/>
                  <a:gd name="T6" fmla="*/ 290 w 385"/>
                  <a:gd name="T7" fmla="*/ 0 h 432"/>
                  <a:gd name="T8" fmla="*/ 385 w 385"/>
                  <a:gd name="T9" fmla="*/ 0 h 432"/>
                  <a:gd name="T10" fmla="*/ 385 w 385"/>
                  <a:gd name="T11" fmla="*/ 432 h 432"/>
                  <a:gd name="T12" fmla="*/ 303 w 385"/>
                  <a:gd name="T13" fmla="*/ 432 h 432"/>
                  <a:gd name="T14" fmla="*/ 95 w 385"/>
                  <a:gd name="T15" fmla="*/ 157 h 432"/>
                  <a:gd name="T16" fmla="*/ 95 w 385"/>
                  <a:gd name="T17" fmla="*/ 432 h 432"/>
                  <a:gd name="T18" fmla="*/ 0 w 385"/>
                  <a:gd name="T19" fmla="*/ 432 h 432"/>
                  <a:gd name="T20" fmla="*/ 0 w 385"/>
                  <a:gd name="T2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32">
                    <a:moveTo>
                      <a:pt x="0" y="0"/>
                    </a:moveTo>
                    <a:lnTo>
                      <a:pt x="88" y="0"/>
                    </a:lnTo>
                    <a:lnTo>
                      <a:pt x="290" y="267"/>
                    </a:lnTo>
                    <a:lnTo>
                      <a:pt x="290" y="0"/>
                    </a:lnTo>
                    <a:lnTo>
                      <a:pt x="385" y="0"/>
                    </a:lnTo>
                    <a:lnTo>
                      <a:pt x="385" y="432"/>
                    </a:lnTo>
                    <a:lnTo>
                      <a:pt x="303" y="432"/>
                    </a:lnTo>
                    <a:lnTo>
                      <a:pt x="95" y="157"/>
                    </a:lnTo>
                    <a:lnTo>
                      <a:pt x="95" y="432"/>
                    </a:lnTo>
                    <a:lnTo>
                      <a:pt x="0" y="432"/>
                    </a:lnTo>
                    <a:lnTo>
                      <a:pt x="0" y="0"/>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7" name="Freeform 30"/>
              <p:cNvSpPr>
                <a:spLocks/>
              </p:cNvSpPr>
              <p:nvPr userDrawn="1"/>
            </p:nvSpPr>
            <p:spPr bwMode="auto">
              <a:xfrm>
                <a:off x="4576" y="3828"/>
                <a:ext cx="66" cy="86"/>
              </a:xfrm>
              <a:custGeom>
                <a:avLst/>
                <a:gdLst>
                  <a:gd name="T0" fmla="*/ 0 w 329"/>
                  <a:gd name="T1" fmla="*/ 0 h 432"/>
                  <a:gd name="T2" fmla="*/ 326 w 329"/>
                  <a:gd name="T3" fmla="*/ 0 h 432"/>
                  <a:gd name="T4" fmla="*/ 326 w 329"/>
                  <a:gd name="T5" fmla="*/ 85 h 432"/>
                  <a:gd name="T6" fmla="*/ 94 w 329"/>
                  <a:gd name="T7" fmla="*/ 85 h 432"/>
                  <a:gd name="T8" fmla="*/ 94 w 329"/>
                  <a:gd name="T9" fmla="*/ 173 h 432"/>
                  <a:gd name="T10" fmla="*/ 299 w 329"/>
                  <a:gd name="T11" fmla="*/ 173 h 432"/>
                  <a:gd name="T12" fmla="*/ 299 w 329"/>
                  <a:gd name="T13" fmla="*/ 257 h 432"/>
                  <a:gd name="T14" fmla="*/ 94 w 329"/>
                  <a:gd name="T15" fmla="*/ 257 h 432"/>
                  <a:gd name="T16" fmla="*/ 94 w 329"/>
                  <a:gd name="T17" fmla="*/ 348 h 432"/>
                  <a:gd name="T18" fmla="*/ 329 w 329"/>
                  <a:gd name="T19" fmla="*/ 348 h 432"/>
                  <a:gd name="T20" fmla="*/ 329 w 329"/>
                  <a:gd name="T21" fmla="*/ 432 h 432"/>
                  <a:gd name="T22" fmla="*/ 0 w 329"/>
                  <a:gd name="T23" fmla="*/ 432 h 432"/>
                  <a:gd name="T24" fmla="*/ 0 w 329"/>
                  <a:gd name="T25"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432">
                    <a:moveTo>
                      <a:pt x="0" y="0"/>
                    </a:moveTo>
                    <a:lnTo>
                      <a:pt x="326" y="0"/>
                    </a:lnTo>
                    <a:lnTo>
                      <a:pt x="326" y="85"/>
                    </a:lnTo>
                    <a:lnTo>
                      <a:pt x="94" y="85"/>
                    </a:lnTo>
                    <a:lnTo>
                      <a:pt x="94" y="173"/>
                    </a:lnTo>
                    <a:lnTo>
                      <a:pt x="299" y="173"/>
                    </a:lnTo>
                    <a:lnTo>
                      <a:pt x="299" y="257"/>
                    </a:lnTo>
                    <a:lnTo>
                      <a:pt x="94" y="257"/>
                    </a:lnTo>
                    <a:lnTo>
                      <a:pt x="94" y="348"/>
                    </a:lnTo>
                    <a:lnTo>
                      <a:pt x="329" y="348"/>
                    </a:lnTo>
                    <a:lnTo>
                      <a:pt x="329" y="432"/>
                    </a:lnTo>
                    <a:lnTo>
                      <a:pt x="0" y="432"/>
                    </a:lnTo>
                    <a:lnTo>
                      <a:pt x="0" y="0"/>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8" name="Freeform 31"/>
              <p:cNvSpPr>
                <a:spLocks/>
              </p:cNvSpPr>
              <p:nvPr userDrawn="1"/>
            </p:nvSpPr>
            <p:spPr bwMode="auto">
              <a:xfrm>
                <a:off x="4640" y="3826"/>
                <a:ext cx="69" cy="89"/>
              </a:xfrm>
              <a:custGeom>
                <a:avLst/>
                <a:gdLst>
                  <a:gd name="T0" fmla="*/ 71 w 343"/>
                  <a:gd name="T1" fmla="*/ 320 h 445"/>
                  <a:gd name="T2" fmla="*/ 117 w 343"/>
                  <a:gd name="T3" fmla="*/ 346 h 445"/>
                  <a:gd name="T4" fmla="*/ 167 w 343"/>
                  <a:gd name="T5" fmla="*/ 360 h 445"/>
                  <a:gd name="T6" fmla="*/ 212 w 343"/>
                  <a:gd name="T7" fmla="*/ 358 h 445"/>
                  <a:gd name="T8" fmla="*/ 235 w 343"/>
                  <a:gd name="T9" fmla="*/ 347 h 445"/>
                  <a:gd name="T10" fmla="*/ 244 w 343"/>
                  <a:gd name="T11" fmla="*/ 338 h 445"/>
                  <a:gd name="T12" fmla="*/ 248 w 343"/>
                  <a:gd name="T13" fmla="*/ 325 h 445"/>
                  <a:gd name="T14" fmla="*/ 247 w 343"/>
                  <a:gd name="T15" fmla="*/ 311 h 445"/>
                  <a:gd name="T16" fmla="*/ 240 w 343"/>
                  <a:gd name="T17" fmla="*/ 295 h 445"/>
                  <a:gd name="T18" fmla="*/ 220 w 343"/>
                  <a:gd name="T19" fmla="*/ 284 h 445"/>
                  <a:gd name="T20" fmla="*/ 161 w 343"/>
                  <a:gd name="T21" fmla="*/ 264 h 445"/>
                  <a:gd name="T22" fmla="*/ 89 w 343"/>
                  <a:gd name="T23" fmla="*/ 240 h 445"/>
                  <a:gd name="T24" fmla="*/ 57 w 343"/>
                  <a:gd name="T25" fmla="*/ 222 h 445"/>
                  <a:gd name="T26" fmla="*/ 33 w 343"/>
                  <a:gd name="T27" fmla="*/ 196 h 445"/>
                  <a:gd name="T28" fmla="*/ 20 w 343"/>
                  <a:gd name="T29" fmla="*/ 161 h 445"/>
                  <a:gd name="T30" fmla="*/ 18 w 343"/>
                  <a:gd name="T31" fmla="*/ 130 h 445"/>
                  <a:gd name="T32" fmla="*/ 24 w 343"/>
                  <a:gd name="T33" fmla="*/ 89 h 445"/>
                  <a:gd name="T34" fmla="*/ 43 w 343"/>
                  <a:gd name="T35" fmla="*/ 55 h 445"/>
                  <a:gd name="T36" fmla="*/ 71 w 343"/>
                  <a:gd name="T37" fmla="*/ 28 h 445"/>
                  <a:gd name="T38" fmla="*/ 108 w 343"/>
                  <a:gd name="T39" fmla="*/ 10 h 445"/>
                  <a:gd name="T40" fmla="*/ 153 w 343"/>
                  <a:gd name="T41" fmla="*/ 1 h 445"/>
                  <a:gd name="T42" fmla="*/ 215 w 343"/>
                  <a:gd name="T43" fmla="*/ 3 h 445"/>
                  <a:gd name="T44" fmla="*/ 276 w 343"/>
                  <a:gd name="T45" fmla="*/ 22 h 445"/>
                  <a:gd name="T46" fmla="*/ 330 w 343"/>
                  <a:gd name="T47" fmla="*/ 55 h 445"/>
                  <a:gd name="T48" fmla="*/ 252 w 343"/>
                  <a:gd name="T49" fmla="*/ 109 h 445"/>
                  <a:gd name="T50" fmla="*/ 209 w 343"/>
                  <a:gd name="T51" fmla="*/ 91 h 445"/>
                  <a:gd name="T52" fmla="*/ 168 w 343"/>
                  <a:gd name="T53" fmla="*/ 84 h 445"/>
                  <a:gd name="T54" fmla="*/ 135 w 343"/>
                  <a:gd name="T55" fmla="*/ 91 h 445"/>
                  <a:gd name="T56" fmla="*/ 115 w 343"/>
                  <a:gd name="T57" fmla="*/ 107 h 445"/>
                  <a:gd name="T58" fmla="*/ 112 w 343"/>
                  <a:gd name="T59" fmla="*/ 123 h 445"/>
                  <a:gd name="T60" fmla="*/ 114 w 343"/>
                  <a:gd name="T61" fmla="*/ 137 h 445"/>
                  <a:gd name="T62" fmla="*/ 122 w 343"/>
                  <a:gd name="T63" fmla="*/ 148 h 445"/>
                  <a:gd name="T64" fmla="*/ 143 w 343"/>
                  <a:gd name="T65" fmla="*/ 161 h 445"/>
                  <a:gd name="T66" fmla="*/ 205 w 343"/>
                  <a:gd name="T67" fmla="*/ 180 h 445"/>
                  <a:gd name="T68" fmla="*/ 251 w 343"/>
                  <a:gd name="T69" fmla="*/ 194 h 445"/>
                  <a:gd name="T70" fmla="*/ 287 w 343"/>
                  <a:gd name="T71" fmla="*/ 211 h 445"/>
                  <a:gd name="T72" fmla="*/ 315 w 343"/>
                  <a:gd name="T73" fmla="*/ 233 h 445"/>
                  <a:gd name="T74" fmla="*/ 334 w 343"/>
                  <a:gd name="T75" fmla="*/ 261 h 445"/>
                  <a:gd name="T76" fmla="*/ 343 w 343"/>
                  <a:gd name="T77" fmla="*/ 295 h 445"/>
                  <a:gd name="T78" fmla="*/ 341 w 343"/>
                  <a:gd name="T79" fmla="*/ 327 h 445"/>
                  <a:gd name="T80" fmla="*/ 331 w 343"/>
                  <a:gd name="T81" fmla="*/ 368 h 445"/>
                  <a:gd name="T82" fmla="*/ 308 w 343"/>
                  <a:gd name="T83" fmla="*/ 402 h 445"/>
                  <a:gd name="T84" fmla="*/ 275 w 343"/>
                  <a:gd name="T85" fmla="*/ 425 h 445"/>
                  <a:gd name="T86" fmla="*/ 233 w 343"/>
                  <a:gd name="T87" fmla="*/ 439 h 445"/>
                  <a:gd name="T88" fmla="*/ 183 w 343"/>
                  <a:gd name="T89" fmla="*/ 445 h 445"/>
                  <a:gd name="T90" fmla="*/ 123 w 343"/>
                  <a:gd name="T91" fmla="*/ 438 h 445"/>
                  <a:gd name="T92" fmla="*/ 87 w 343"/>
                  <a:gd name="T93" fmla="*/ 428 h 445"/>
                  <a:gd name="T94" fmla="*/ 52 w 343"/>
                  <a:gd name="T95" fmla="*/ 412 h 445"/>
                  <a:gd name="T96" fmla="*/ 20 w 343"/>
                  <a:gd name="T97" fmla="*/ 39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3" h="445">
                    <a:moveTo>
                      <a:pt x="0" y="376"/>
                    </a:moveTo>
                    <a:lnTo>
                      <a:pt x="57" y="308"/>
                    </a:lnTo>
                    <a:lnTo>
                      <a:pt x="71" y="320"/>
                    </a:lnTo>
                    <a:lnTo>
                      <a:pt x="86" y="330"/>
                    </a:lnTo>
                    <a:lnTo>
                      <a:pt x="101" y="339"/>
                    </a:lnTo>
                    <a:lnTo>
                      <a:pt x="117" y="346"/>
                    </a:lnTo>
                    <a:lnTo>
                      <a:pt x="134" y="353"/>
                    </a:lnTo>
                    <a:lnTo>
                      <a:pt x="150" y="357"/>
                    </a:lnTo>
                    <a:lnTo>
                      <a:pt x="167" y="360"/>
                    </a:lnTo>
                    <a:lnTo>
                      <a:pt x="186" y="360"/>
                    </a:lnTo>
                    <a:lnTo>
                      <a:pt x="200" y="360"/>
                    </a:lnTo>
                    <a:lnTo>
                      <a:pt x="212" y="358"/>
                    </a:lnTo>
                    <a:lnTo>
                      <a:pt x="222" y="355"/>
                    </a:lnTo>
                    <a:lnTo>
                      <a:pt x="231" y="350"/>
                    </a:lnTo>
                    <a:lnTo>
                      <a:pt x="235" y="347"/>
                    </a:lnTo>
                    <a:lnTo>
                      <a:pt x="239" y="344"/>
                    </a:lnTo>
                    <a:lnTo>
                      <a:pt x="242" y="341"/>
                    </a:lnTo>
                    <a:lnTo>
                      <a:pt x="244" y="338"/>
                    </a:lnTo>
                    <a:lnTo>
                      <a:pt x="246" y="333"/>
                    </a:lnTo>
                    <a:lnTo>
                      <a:pt x="247" y="329"/>
                    </a:lnTo>
                    <a:lnTo>
                      <a:pt x="248" y="325"/>
                    </a:lnTo>
                    <a:lnTo>
                      <a:pt x="248" y="320"/>
                    </a:lnTo>
                    <a:lnTo>
                      <a:pt x="248" y="319"/>
                    </a:lnTo>
                    <a:lnTo>
                      <a:pt x="247" y="311"/>
                    </a:lnTo>
                    <a:lnTo>
                      <a:pt x="245" y="303"/>
                    </a:lnTo>
                    <a:lnTo>
                      <a:pt x="243" y="299"/>
                    </a:lnTo>
                    <a:lnTo>
                      <a:pt x="240" y="295"/>
                    </a:lnTo>
                    <a:lnTo>
                      <a:pt x="236" y="292"/>
                    </a:lnTo>
                    <a:lnTo>
                      <a:pt x="232" y="289"/>
                    </a:lnTo>
                    <a:lnTo>
                      <a:pt x="220" y="284"/>
                    </a:lnTo>
                    <a:lnTo>
                      <a:pt x="205" y="277"/>
                    </a:lnTo>
                    <a:lnTo>
                      <a:pt x="186" y="271"/>
                    </a:lnTo>
                    <a:lnTo>
                      <a:pt x="161" y="264"/>
                    </a:lnTo>
                    <a:lnTo>
                      <a:pt x="129" y="255"/>
                    </a:lnTo>
                    <a:lnTo>
                      <a:pt x="102" y="246"/>
                    </a:lnTo>
                    <a:lnTo>
                      <a:pt x="89" y="240"/>
                    </a:lnTo>
                    <a:lnTo>
                      <a:pt x="77" y="235"/>
                    </a:lnTo>
                    <a:lnTo>
                      <a:pt x="66" y="228"/>
                    </a:lnTo>
                    <a:lnTo>
                      <a:pt x="57" y="222"/>
                    </a:lnTo>
                    <a:lnTo>
                      <a:pt x="48" y="214"/>
                    </a:lnTo>
                    <a:lnTo>
                      <a:pt x="40" y="206"/>
                    </a:lnTo>
                    <a:lnTo>
                      <a:pt x="33" y="196"/>
                    </a:lnTo>
                    <a:lnTo>
                      <a:pt x="28" y="185"/>
                    </a:lnTo>
                    <a:lnTo>
                      <a:pt x="23" y="174"/>
                    </a:lnTo>
                    <a:lnTo>
                      <a:pt x="20" y="161"/>
                    </a:lnTo>
                    <a:lnTo>
                      <a:pt x="18" y="147"/>
                    </a:lnTo>
                    <a:lnTo>
                      <a:pt x="18" y="132"/>
                    </a:lnTo>
                    <a:lnTo>
                      <a:pt x="18" y="130"/>
                    </a:lnTo>
                    <a:lnTo>
                      <a:pt x="18" y="116"/>
                    </a:lnTo>
                    <a:lnTo>
                      <a:pt x="20" y="102"/>
                    </a:lnTo>
                    <a:lnTo>
                      <a:pt x="24" y="89"/>
                    </a:lnTo>
                    <a:lnTo>
                      <a:pt x="29" y="77"/>
                    </a:lnTo>
                    <a:lnTo>
                      <a:pt x="35" y="65"/>
                    </a:lnTo>
                    <a:lnTo>
                      <a:pt x="43" y="55"/>
                    </a:lnTo>
                    <a:lnTo>
                      <a:pt x="50" y="44"/>
                    </a:lnTo>
                    <a:lnTo>
                      <a:pt x="60" y="36"/>
                    </a:lnTo>
                    <a:lnTo>
                      <a:pt x="71" y="28"/>
                    </a:lnTo>
                    <a:lnTo>
                      <a:pt x="83" y="21"/>
                    </a:lnTo>
                    <a:lnTo>
                      <a:pt x="95" y="14"/>
                    </a:lnTo>
                    <a:lnTo>
                      <a:pt x="108" y="10"/>
                    </a:lnTo>
                    <a:lnTo>
                      <a:pt x="122" y="5"/>
                    </a:lnTo>
                    <a:lnTo>
                      <a:pt x="137" y="2"/>
                    </a:lnTo>
                    <a:lnTo>
                      <a:pt x="153" y="1"/>
                    </a:lnTo>
                    <a:lnTo>
                      <a:pt x="169" y="0"/>
                    </a:lnTo>
                    <a:lnTo>
                      <a:pt x="192" y="1"/>
                    </a:lnTo>
                    <a:lnTo>
                      <a:pt x="215" y="3"/>
                    </a:lnTo>
                    <a:lnTo>
                      <a:pt x="236" y="9"/>
                    </a:lnTo>
                    <a:lnTo>
                      <a:pt x="257" y="14"/>
                    </a:lnTo>
                    <a:lnTo>
                      <a:pt x="276" y="22"/>
                    </a:lnTo>
                    <a:lnTo>
                      <a:pt x="295" y="31"/>
                    </a:lnTo>
                    <a:lnTo>
                      <a:pt x="313" y="42"/>
                    </a:lnTo>
                    <a:lnTo>
                      <a:pt x="330" y="55"/>
                    </a:lnTo>
                    <a:lnTo>
                      <a:pt x="280" y="127"/>
                    </a:lnTo>
                    <a:lnTo>
                      <a:pt x="266" y="117"/>
                    </a:lnTo>
                    <a:lnTo>
                      <a:pt x="252" y="109"/>
                    </a:lnTo>
                    <a:lnTo>
                      <a:pt x="238" y="102"/>
                    </a:lnTo>
                    <a:lnTo>
                      <a:pt x="223" y="95"/>
                    </a:lnTo>
                    <a:lnTo>
                      <a:pt x="209" y="91"/>
                    </a:lnTo>
                    <a:lnTo>
                      <a:pt x="195" y="87"/>
                    </a:lnTo>
                    <a:lnTo>
                      <a:pt x="181" y="84"/>
                    </a:lnTo>
                    <a:lnTo>
                      <a:pt x="168" y="84"/>
                    </a:lnTo>
                    <a:lnTo>
                      <a:pt x="155" y="84"/>
                    </a:lnTo>
                    <a:lnTo>
                      <a:pt x="143" y="87"/>
                    </a:lnTo>
                    <a:lnTo>
                      <a:pt x="135" y="91"/>
                    </a:lnTo>
                    <a:lnTo>
                      <a:pt x="126" y="95"/>
                    </a:lnTo>
                    <a:lnTo>
                      <a:pt x="121" y="101"/>
                    </a:lnTo>
                    <a:lnTo>
                      <a:pt x="115" y="107"/>
                    </a:lnTo>
                    <a:lnTo>
                      <a:pt x="113" y="114"/>
                    </a:lnTo>
                    <a:lnTo>
                      <a:pt x="112" y="121"/>
                    </a:lnTo>
                    <a:lnTo>
                      <a:pt x="112" y="123"/>
                    </a:lnTo>
                    <a:lnTo>
                      <a:pt x="112" y="128"/>
                    </a:lnTo>
                    <a:lnTo>
                      <a:pt x="113" y="133"/>
                    </a:lnTo>
                    <a:lnTo>
                      <a:pt x="114" y="137"/>
                    </a:lnTo>
                    <a:lnTo>
                      <a:pt x="116" y="141"/>
                    </a:lnTo>
                    <a:lnTo>
                      <a:pt x="118" y="145"/>
                    </a:lnTo>
                    <a:lnTo>
                      <a:pt x="122" y="148"/>
                    </a:lnTo>
                    <a:lnTo>
                      <a:pt x="126" y="152"/>
                    </a:lnTo>
                    <a:lnTo>
                      <a:pt x="130" y="155"/>
                    </a:lnTo>
                    <a:lnTo>
                      <a:pt x="143" y="161"/>
                    </a:lnTo>
                    <a:lnTo>
                      <a:pt x="160" y="167"/>
                    </a:lnTo>
                    <a:lnTo>
                      <a:pt x="180" y="173"/>
                    </a:lnTo>
                    <a:lnTo>
                      <a:pt x="205" y="180"/>
                    </a:lnTo>
                    <a:lnTo>
                      <a:pt x="221" y="184"/>
                    </a:lnTo>
                    <a:lnTo>
                      <a:pt x="236" y="189"/>
                    </a:lnTo>
                    <a:lnTo>
                      <a:pt x="251" y="194"/>
                    </a:lnTo>
                    <a:lnTo>
                      <a:pt x="263" y="199"/>
                    </a:lnTo>
                    <a:lnTo>
                      <a:pt x="276" y="205"/>
                    </a:lnTo>
                    <a:lnTo>
                      <a:pt x="287" y="211"/>
                    </a:lnTo>
                    <a:lnTo>
                      <a:pt x="298" y="218"/>
                    </a:lnTo>
                    <a:lnTo>
                      <a:pt x="307" y="225"/>
                    </a:lnTo>
                    <a:lnTo>
                      <a:pt x="315" y="233"/>
                    </a:lnTo>
                    <a:lnTo>
                      <a:pt x="322" y="241"/>
                    </a:lnTo>
                    <a:lnTo>
                      <a:pt x="328" y="251"/>
                    </a:lnTo>
                    <a:lnTo>
                      <a:pt x="334" y="261"/>
                    </a:lnTo>
                    <a:lnTo>
                      <a:pt x="337" y="272"/>
                    </a:lnTo>
                    <a:lnTo>
                      <a:pt x="340" y="284"/>
                    </a:lnTo>
                    <a:lnTo>
                      <a:pt x="343" y="295"/>
                    </a:lnTo>
                    <a:lnTo>
                      <a:pt x="343" y="310"/>
                    </a:lnTo>
                    <a:lnTo>
                      <a:pt x="343" y="311"/>
                    </a:lnTo>
                    <a:lnTo>
                      <a:pt x="341" y="327"/>
                    </a:lnTo>
                    <a:lnTo>
                      <a:pt x="339" y="341"/>
                    </a:lnTo>
                    <a:lnTo>
                      <a:pt x="336" y="355"/>
                    </a:lnTo>
                    <a:lnTo>
                      <a:pt x="331" y="368"/>
                    </a:lnTo>
                    <a:lnTo>
                      <a:pt x="324" y="380"/>
                    </a:lnTo>
                    <a:lnTo>
                      <a:pt x="317" y="391"/>
                    </a:lnTo>
                    <a:lnTo>
                      <a:pt x="308" y="402"/>
                    </a:lnTo>
                    <a:lnTo>
                      <a:pt x="298" y="410"/>
                    </a:lnTo>
                    <a:lnTo>
                      <a:pt x="287" y="418"/>
                    </a:lnTo>
                    <a:lnTo>
                      <a:pt x="275" y="425"/>
                    </a:lnTo>
                    <a:lnTo>
                      <a:pt x="262" y="431"/>
                    </a:lnTo>
                    <a:lnTo>
                      <a:pt x="248" y="436"/>
                    </a:lnTo>
                    <a:lnTo>
                      <a:pt x="233" y="439"/>
                    </a:lnTo>
                    <a:lnTo>
                      <a:pt x="217" y="443"/>
                    </a:lnTo>
                    <a:lnTo>
                      <a:pt x="201" y="445"/>
                    </a:lnTo>
                    <a:lnTo>
                      <a:pt x="183" y="445"/>
                    </a:lnTo>
                    <a:lnTo>
                      <a:pt x="160" y="444"/>
                    </a:lnTo>
                    <a:lnTo>
                      <a:pt x="135" y="441"/>
                    </a:lnTo>
                    <a:lnTo>
                      <a:pt x="123" y="438"/>
                    </a:lnTo>
                    <a:lnTo>
                      <a:pt x="111" y="435"/>
                    </a:lnTo>
                    <a:lnTo>
                      <a:pt x="99" y="432"/>
                    </a:lnTo>
                    <a:lnTo>
                      <a:pt x="87" y="428"/>
                    </a:lnTo>
                    <a:lnTo>
                      <a:pt x="75" y="423"/>
                    </a:lnTo>
                    <a:lnTo>
                      <a:pt x="64" y="418"/>
                    </a:lnTo>
                    <a:lnTo>
                      <a:pt x="52" y="412"/>
                    </a:lnTo>
                    <a:lnTo>
                      <a:pt x="42" y="406"/>
                    </a:lnTo>
                    <a:lnTo>
                      <a:pt x="31" y="399"/>
                    </a:lnTo>
                    <a:lnTo>
                      <a:pt x="20" y="392"/>
                    </a:lnTo>
                    <a:lnTo>
                      <a:pt x="10" y="384"/>
                    </a:lnTo>
                    <a:lnTo>
                      <a:pt x="0" y="376"/>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9" name="Freeform 32"/>
              <p:cNvSpPr>
                <a:spLocks noEditPoints="1"/>
              </p:cNvSpPr>
              <p:nvPr userDrawn="1"/>
            </p:nvSpPr>
            <p:spPr bwMode="auto">
              <a:xfrm>
                <a:off x="4713" y="3828"/>
                <a:ext cx="74" cy="86"/>
              </a:xfrm>
              <a:custGeom>
                <a:avLst/>
                <a:gdLst>
                  <a:gd name="T0" fmla="*/ 200 w 367"/>
                  <a:gd name="T1" fmla="*/ 0 h 432"/>
                  <a:gd name="T2" fmla="*/ 235 w 367"/>
                  <a:gd name="T3" fmla="*/ 3 h 432"/>
                  <a:gd name="T4" fmla="*/ 266 w 367"/>
                  <a:gd name="T5" fmla="*/ 10 h 432"/>
                  <a:gd name="T6" fmla="*/ 292 w 367"/>
                  <a:gd name="T7" fmla="*/ 22 h 432"/>
                  <a:gd name="T8" fmla="*/ 314 w 367"/>
                  <a:gd name="T9" fmla="*/ 38 h 432"/>
                  <a:gd name="T10" fmla="*/ 327 w 367"/>
                  <a:gd name="T11" fmla="*/ 55 h 432"/>
                  <a:gd name="T12" fmla="*/ 336 w 367"/>
                  <a:gd name="T13" fmla="*/ 72 h 432"/>
                  <a:gd name="T14" fmla="*/ 341 w 367"/>
                  <a:gd name="T15" fmla="*/ 90 h 432"/>
                  <a:gd name="T16" fmla="*/ 343 w 367"/>
                  <a:gd name="T17" fmla="*/ 112 h 432"/>
                  <a:gd name="T18" fmla="*/ 343 w 367"/>
                  <a:gd name="T19" fmla="*/ 122 h 432"/>
                  <a:gd name="T20" fmla="*/ 341 w 367"/>
                  <a:gd name="T21" fmla="*/ 139 h 432"/>
                  <a:gd name="T22" fmla="*/ 337 w 367"/>
                  <a:gd name="T23" fmla="*/ 153 h 432"/>
                  <a:gd name="T24" fmla="*/ 330 w 367"/>
                  <a:gd name="T25" fmla="*/ 166 h 432"/>
                  <a:gd name="T26" fmla="*/ 318 w 367"/>
                  <a:gd name="T27" fmla="*/ 182 h 432"/>
                  <a:gd name="T28" fmla="*/ 298 w 367"/>
                  <a:gd name="T29" fmla="*/ 200 h 432"/>
                  <a:gd name="T30" fmla="*/ 304 w 367"/>
                  <a:gd name="T31" fmla="*/ 215 h 432"/>
                  <a:gd name="T32" fmla="*/ 327 w 367"/>
                  <a:gd name="T33" fmla="*/ 228 h 432"/>
                  <a:gd name="T34" fmla="*/ 340 w 367"/>
                  <a:gd name="T35" fmla="*/ 239 h 432"/>
                  <a:gd name="T36" fmla="*/ 351 w 367"/>
                  <a:gd name="T37" fmla="*/ 252 h 432"/>
                  <a:gd name="T38" fmla="*/ 358 w 367"/>
                  <a:gd name="T39" fmla="*/ 267 h 432"/>
                  <a:gd name="T40" fmla="*/ 364 w 367"/>
                  <a:gd name="T41" fmla="*/ 283 h 432"/>
                  <a:gd name="T42" fmla="*/ 367 w 367"/>
                  <a:gd name="T43" fmla="*/ 302 h 432"/>
                  <a:gd name="T44" fmla="*/ 367 w 367"/>
                  <a:gd name="T45" fmla="*/ 314 h 432"/>
                  <a:gd name="T46" fmla="*/ 364 w 367"/>
                  <a:gd name="T47" fmla="*/ 341 h 432"/>
                  <a:gd name="T48" fmla="*/ 356 w 367"/>
                  <a:gd name="T49" fmla="*/ 366 h 432"/>
                  <a:gd name="T50" fmla="*/ 342 w 367"/>
                  <a:gd name="T51" fmla="*/ 387 h 432"/>
                  <a:gd name="T52" fmla="*/ 323 w 367"/>
                  <a:gd name="T53" fmla="*/ 403 h 432"/>
                  <a:gd name="T54" fmla="*/ 300 w 367"/>
                  <a:gd name="T55" fmla="*/ 416 h 432"/>
                  <a:gd name="T56" fmla="*/ 272 w 367"/>
                  <a:gd name="T57" fmla="*/ 426 h 432"/>
                  <a:gd name="T58" fmla="*/ 240 w 367"/>
                  <a:gd name="T59" fmla="*/ 431 h 432"/>
                  <a:gd name="T60" fmla="*/ 206 w 367"/>
                  <a:gd name="T61" fmla="*/ 432 h 432"/>
                  <a:gd name="T62" fmla="*/ 0 w 367"/>
                  <a:gd name="T63" fmla="*/ 0 h 432"/>
                  <a:gd name="T64" fmla="*/ 195 w 367"/>
                  <a:gd name="T65" fmla="*/ 175 h 432"/>
                  <a:gd name="T66" fmla="*/ 220 w 367"/>
                  <a:gd name="T67" fmla="*/ 169 h 432"/>
                  <a:gd name="T68" fmla="*/ 234 w 367"/>
                  <a:gd name="T69" fmla="*/ 162 h 432"/>
                  <a:gd name="T70" fmla="*/ 242 w 367"/>
                  <a:gd name="T71" fmla="*/ 154 h 432"/>
                  <a:gd name="T72" fmla="*/ 246 w 367"/>
                  <a:gd name="T73" fmla="*/ 146 h 432"/>
                  <a:gd name="T74" fmla="*/ 248 w 367"/>
                  <a:gd name="T75" fmla="*/ 135 h 432"/>
                  <a:gd name="T76" fmla="*/ 249 w 367"/>
                  <a:gd name="T77" fmla="*/ 128 h 432"/>
                  <a:gd name="T78" fmla="*/ 248 w 367"/>
                  <a:gd name="T79" fmla="*/ 118 h 432"/>
                  <a:gd name="T80" fmla="*/ 245 w 367"/>
                  <a:gd name="T81" fmla="*/ 109 h 432"/>
                  <a:gd name="T82" fmla="*/ 239 w 367"/>
                  <a:gd name="T83" fmla="*/ 101 h 432"/>
                  <a:gd name="T84" fmla="*/ 233 w 367"/>
                  <a:gd name="T85" fmla="*/ 96 h 432"/>
                  <a:gd name="T86" fmla="*/ 213 w 367"/>
                  <a:gd name="T87" fmla="*/ 87 h 432"/>
                  <a:gd name="T88" fmla="*/ 186 w 367"/>
                  <a:gd name="T89" fmla="*/ 84 h 432"/>
                  <a:gd name="T90" fmla="*/ 92 w 367"/>
                  <a:gd name="T91" fmla="*/ 175 h 432"/>
                  <a:gd name="T92" fmla="*/ 206 w 367"/>
                  <a:gd name="T93" fmla="*/ 349 h 432"/>
                  <a:gd name="T94" fmla="*/ 234 w 367"/>
                  <a:gd name="T95" fmla="*/ 347 h 432"/>
                  <a:gd name="T96" fmla="*/ 255 w 367"/>
                  <a:gd name="T97" fmla="*/ 338 h 432"/>
                  <a:gd name="T98" fmla="*/ 262 w 367"/>
                  <a:gd name="T99" fmla="*/ 332 h 432"/>
                  <a:gd name="T100" fmla="*/ 269 w 367"/>
                  <a:gd name="T101" fmla="*/ 323 h 432"/>
                  <a:gd name="T102" fmla="*/ 272 w 367"/>
                  <a:gd name="T103" fmla="*/ 313 h 432"/>
                  <a:gd name="T104" fmla="*/ 273 w 367"/>
                  <a:gd name="T105" fmla="*/ 302 h 432"/>
                  <a:gd name="T106" fmla="*/ 273 w 367"/>
                  <a:gd name="T107" fmla="*/ 296 h 432"/>
                  <a:gd name="T108" fmla="*/ 271 w 367"/>
                  <a:gd name="T109" fmla="*/ 286 h 432"/>
                  <a:gd name="T110" fmla="*/ 266 w 367"/>
                  <a:gd name="T111" fmla="*/ 278 h 432"/>
                  <a:gd name="T112" fmla="*/ 260 w 367"/>
                  <a:gd name="T113" fmla="*/ 270 h 432"/>
                  <a:gd name="T114" fmla="*/ 251 w 367"/>
                  <a:gd name="T115" fmla="*/ 263 h 432"/>
                  <a:gd name="T116" fmla="*/ 240 w 367"/>
                  <a:gd name="T117" fmla="*/ 259 h 432"/>
                  <a:gd name="T118" fmla="*/ 220 w 367"/>
                  <a:gd name="T119" fmla="*/ 255 h 432"/>
                  <a:gd name="T120" fmla="*/ 92 w 367"/>
                  <a:gd name="T121" fmla="*/ 254 h 432"/>
                  <a:gd name="T122" fmla="*/ 206 w 367"/>
                  <a:gd name="T123" fmla="*/ 34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7" h="432">
                    <a:moveTo>
                      <a:pt x="0" y="0"/>
                    </a:moveTo>
                    <a:lnTo>
                      <a:pt x="200" y="0"/>
                    </a:lnTo>
                    <a:lnTo>
                      <a:pt x="219" y="0"/>
                    </a:lnTo>
                    <a:lnTo>
                      <a:pt x="235" y="3"/>
                    </a:lnTo>
                    <a:lnTo>
                      <a:pt x="251" y="6"/>
                    </a:lnTo>
                    <a:lnTo>
                      <a:pt x="266" y="10"/>
                    </a:lnTo>
                    <a:lnTo>
                      <a:pt x="281" y="16"/>
                    </a:lnTo>
                    <a:lnTo>
                      <a:pt x="292" y="22"/>
                    </a:lnTo>
                    <a:lnTo>
                      <a:pt x="303" y="30"/>
                    </a:lnTo>
                    <a:lnTo>
                      <a:pt x="314" y="38"/>
                    </a:lnTo>
                    <a:lnTo>
                      <a:pt x="321" y="46"/>
                    </a:lnTo>
                    <a:lnTo>
                      <a:pt x="327" y="55"/>
                    </a:lnTo>
                    <a:lnTo>
                      <a:pt x="331" y="62"/>
                    </a:lnTo>
                    <a:lnTo>
                      <a:pt x="336" y="72"/>
                    </a:lnTo>
                    <a:lnTo>
                      <a:pt x="339" y="81"/>
                    </a:lnTo>
                    <a:lnTo>
                      <a:pt x="341" y="90"/>
                    </a:lnTo>
                    <a:lnTo>
                      <a:pt x="343" y="101"/>
                    </a:lnTo>
                    <a:lnTo>
                      <a:pt x="343" y="112"/>
                    </a:lnTo>
                    <a:lnTo>
                      <a:pt x="343" y="113"/>
                    </a:lnTo>
                    <a:lnTo>
                      <a:pt x="343" y="122"/>
                    </a:lnTo>
                    <a:lnTo>
                      <a:pt x="342" y="130"/>
                    </a:lnTo>
                    <a:lnTo>
                      <a:pt x="341" y="139"/>
                    </a:lnTo>
                    <a:lnTo>
                      <a:pt x="339" y="146"/>
                    </a:lnTo>
                    <a:lnTo>
                      <a:pt x="337" y="153"/>
                    </a:lnTo>
                    <a:lnTo>
                      <a:pt x="334" y="160"/>
                    </a:lnTo>
                    <a:lnTo>
                      <a:pt x="330" y="166"/>
                    </a:lnTo>
                    <a:lnTo>
                      <a:pt x="326" y="171"/>
                    </a:lnTo>
                    <a:lnTo>
                      <a:pt x="318" y="182"/>
                    </a:lnTo>
                    <a:lnTo>
                      <a:pt x="309" y="192"/>
                    </a:lnTo>
                    <a:lnTo>
                      <a:pt x="298" y="200"/>
                    </a:lnTo>
                    <a:lnTo>
                      <a:pt x="286" y="206"/>
                    </a:lnTo>
                    <a:lnTo>
                      <a:pt x="304" y="215"/>
                    </a:lnTo>
                    <a:lnTo>
                      <a:pt x="321" y="223"/>
                    </a:lnTo>
                    <a:lnTo>
                      <a:pt x="327" y="228"/>
                    </a:lnTo>
                    <a:lnTo>
                      <a:pt x="334" y="233"/>
                    </a:lnTo>
                    <a:lnTo>
                      <a:pt x="340" y="239"/>
                    </a:lnTo>
                    <a:lnTo>
                      <a:pt x="345" y="245"/>
                    </a:lnTo>
                    <a:lnTo>
                      <a:pt x="351" y="252"/>
                    </a:lnTo>
                    <a:lnTo>
                      <a:pt x="355" y="259"/>
                    </a:lnTo>
                    <a:lnTo>
                      <a:pt x="358" y="267"/>
                    </a:lnTo>
                    <a:lnTo>
                      <a:pt x="362" y="274"/>
                    </a:lnTo>
                    <a:lnTo>
                      <a:pt x="364" y="283"/>
                    </a:lnTo>
                    <a:lnTo>
                      <a:pt x="366" y="293"/>
                    </a:lnTo>
                    <a:lnTo>
                      <a:pt x="367" y="302"/>
                    </a:lnTo>
                    <a:lnTo>
                      <a:pt x="367" y="313"/>
                    </a:lnTo>
                    <a:lnTo>
                      <a:pt x="367" y="314"/>
                    </a:lnTo>
                    <a:lnTo>
                      <a:pt x="367" y="328"/>
                    </a:lnTo>
                    <a:lnTo>
                      <a:pt x="364" y="341"/>
                    </a:lnTo>
                    <a:lnTo>
                      <a:pt x="361" y="354"/>
                    </a:lnTo>
                    <a:lnTo>
                      <a:pt x="356" y="366"/>
                    </a:lnTo>
                    <a:lnTo>
                      <a:pt x="350" y="377"/>
                    </a:lnTo>
                    <a:lnTo>
                      <a:pt x="342" y="387"/>
                    </a:lnTo>
                    <a:lnTo>
                      <a:pt x="334" y="396"/>
                    </a:lnTo>
                    <a:lnTo>
                      <a:pt x="323" y="403"/>
                    </a:lnTo>
                    <a:lnTo>
                      <a:pt x="312" y="410"/>
                    </a:lnTo>
                    <a:lnTo>
                      <a:pt x="300" y="416"/>
                    </a:lnTo>
                    <a:lnTo>
                      <a:pt x="286" y="422"/>
                    </a:lnTo>
                    <a:lnTo>
                      <a:pt x="272" y="426"/>
                    </a:lnTo>
                    <a:lnTo>
                      <a:pt x="257" y="428"/>
                    </a:lnTo>
                    <a:lnTo>
                      <a:pt x="240" y="431"/>
                    </a:lnTo>
                    <a:lnTo>
                      <a:pt x="223" y="432"/>
                    </a:lnTo>
                    <a:lnTo>
                      <a:pt x="206" y="432"/>
                    </a:lnTo>
                    <a:lnTo>
                      <a:pt x="0" y="432"/>
                    </a:lnTo>
                    <a:lnTo>
                      <a:pt x="0" y="0"/>
                    </a:lnTo>
                    <a:close/>
                    <a:moveTo>
                      <a:pt x="180" y="175"/>
                    </a:moveTo>
                    <a:lnTo>
                      <a:pt x="195" y="175"/>
                    </a:lnTo>
                    <a:lnTo>
                      <a:pt x="209" y="173"/>
                    </a:lnTo>
                    <a:lnTo>
                      <a:pt x="220" y="169"/>
                    </a:lnTo>
                    <a:lnTo>
                      <a:pt x="230" y="164"/>
                    </a:lnTo>
                    <a:lnTo>
                      <a:pt x="234" y="162"/>
                    </a:lnTo>
                    <a:lnTo>
                      <a:pt x="238" y="157"/>
                    </a:lnTo>
                    <a:lnTo>
                      <a:pt x="242" y="154"/>
                    </a:lnTo>
                    <a:lnTo>
                      <a:pt x="244" y="150"/>
                    </a:lnTo>
                    <a:lnTo>
                      <a:pt x="246" y="146"/>
                    </a:lnTo>
                    <a:lnTo>
                      <a:pt x="247" y="140"/>
                    </a:lnTo>
                    <a:lnTo>
                      <a:pt x="248" y="135"/>
                    </a:lnTo>
                    <a:lnTo>
                      <a:pt x="249" y="129"/>
                    </a:lnTo>
                    <a:lnTo>
                      <a:pt x="249" y="128"/>
                    </a:lnTo>
                    <a:lnTo>
                      <a:pt x="248" y="123"/>
                    </a:lnTo>
                    <a:lnTo>
                      <a:pt x="248" y="118"/>
                    </a:lnTo>
                    <a:lnTo>
                      <a:pt x="246" y="113"/>
                    </a:lnTo>
                    <a:lnTo>
                      <a:pt x="245" y="109"/>
                    </a:lnTo>
                    <a:lnTo>
                      <a:pt x="243" y="105"/>
                    </a:lnTo>
                    <a:lnTo>
                      <a:pt x="239" y="101"/>
                    </a:lnTo>
                    <a:lnTo>
                      <a:pt x="236" y="98"/>
                    </a:lnTo>
                    <a:lnTo>
                      <a:pt x="233" y="96"/>
                    </a:lnTo>
                    <a:lnTo>
                      <a:pt x="223" y="90"/>
                    </a:lnTo>
                    <a:lnTo>
                      <a:pt x="213" y="87"/>
                    </a:lnTo>
                    <a:lnTo>
                      <a:pt x="200" y="85"/>
                    </a:lnTo>
                    <a:lnTo>
                      <a:pt x="186" y="84"/>
                    </a:lnTo>
                    <a:lnTo>
                      <a:pt x="92" y="84"/>
                    </a:lnTo>
                    <a:lnTo>
                      <a:pt x="92" y="175"/>
                    </a:lnTo>
                    <a:lnTo>
                      <a:pt x="180" y="175"/>
                    </a:lnTo>
                    <a:close/>
                    <a:moveTo>
                      <a:pt x="206" y="349"/>
                    </a:moveTo>
                    <a:lnTo>
                      <a:pt x="220" y="349"/>
                    </a:lnTo>
                    <a:lnTo>
                      <a:pt x="234" y="347"/>
                    </a:lnTo>
                    <a:lnTo>
                      <a:pt x="245" y="343"/>
                    </a:lnTo>
                    <a:lnTo>
                      <a:pt x="255" y="338"/>
                    </a:lnTo>
                    <a:lnTo>
                      <a:pt x="259" y="335"/>
                    </a:lnTo>
                    <a:lnTo>
                      <a:pt x="262" y="332"/>
                    </a:lnTo>
                    <a:lnTo>
                      <a:pt x="265" y="327"/>
                    </a:lnTo>
                    <a:lnTo>
                      <a:pt x="269" y="323"/>
                    </a:lnTo>
                    <a:lnTo>
                      <a:pt x="270" y="319"/>
                    </a:lnTo>
                    <a:lnTo>
                      <a:pt x="272" y="313"/>
                    </a:lnTo>
                    <a:lnTo>
                      <a:pt x="273" y="308"/>
                    </a:lnTo>
                    <a:lnTo>
                      <a:pt x="273" y="302"/>
                    </a:lnTo>
                    <a:lnTo>
                      <a:pt x="273" y="301"/>
                    </a:lnTo>
                    <a:lnTo>
                      <a:pt x="273" y="296"/>
                    </a:lnTo>
                    <a:lnTo>
                      <a:pt x="272" y="291"/>
                    </a:lnTo>
                    <a:lnTo>
                      <a:pt x="271" y="286"/>
                    </a:lnTo>
                    <a:lnTo>
                      <a:pt x="269" y="282"/>
                    </a:lnTo>
                    <a:lnTo>
                      <a:pt x="266" y="278"/>
                    </a:lnTo>
                    <a:lnTo>
                      <a:pt x="263" y="273"/>
                    </a:lnTo>
                    <a:lnTo>
                      <a:pt x="260" y="270"/>
                    </a:lnTo>
                    <a:lnTo>
                      <a:pt x="256" y="267"/>
                    </a:lnTo>
                    <a:lnTo>
                      <a:pt x="251" y="263"/>
                    </a:lnTo>
                    <a:lnTo>
                      <a:pt x="246" y="261"/>
                    </a:lnTo>
                    <a:lnTo>
                      <a:pt x="240" y="259"/>
                    </a:lnTo>
                    <a:lnTo>
                      <a:pt x="234" y="257"/>
                    </a:lnTo>
                    <a:lnTo>
                      <a:pt x="220" y="255"/>
                    </a:lnTo>
                    <a:lnTo>
                      <a:pt x="203" y="254"/>
                    </a:lnTo>
                    <a:lnTo>
                      <a:pt x="92" y="254"/>
                    </a:lnTo>
                    <a:lnTo>
                      <a:pt x="92" y="349"/>
                    </a:lnTo>
                    <a:lnTo>
                      <a:pt x="206" y="349"/>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0" name="Freeform 33"/>
              <p:cNvSpPr>
                <a:spLocks/>
              </p:cNvSpPr>
              <p:nvPr userDrawn="1"/>
            </p:nvSpPr>
            <p:spPr bwMode="auto">
              <a:xfrm>
                <a:off x="4789" y="3828"/>
                <a:ext cx="75" cy="88"/>
              </a:xfrm>
              <a:custGeom>
                <a:avLst/>
                <a:gdLst>
                  <a:gd name="T0" fmla="*/ 0 w 378"/>
                  <a:gd name="T1" fmla="*/ 0 h 440"/>
                  <a:gd name="T2" fmla="*/ 95 w 378"/>
                  <a:gd name="T3" fmla="*/ 245 h 440"/>
                  <a:gd name="T4" fmla="*/ 97 w 378"/>
                  <a:gd name="T5" fmla="*/ 270 h 440"/>
                  <a:gd name="T6" fmla="*/ 102 w 378"/>
                  <a:gd name="T7" fmla="*/ 292 h 440"/>
                  <a:gd name="T8" fmla="*/ 109 w 378"/>
                  <a:gd name="T9" fmla="*/ 310 h 440"/>
                  <a:gd name="T10" fmla="*/ 120 w 378"/>
                  <a:gd name="T11" fmla="*/ 325 h 440"/>
                  <a:gd name="T12" fmla="*/ 134 w 378"/>
                  <a:gd name="T13" fmla="*/ 336 h 440"/>
                  <a:gd name="T14" fmla="*/ 149 w 378"/>
                  <a:gd name="T15" fmla="*/ 345 h 440"/>
                  <a:gd name="T16" fmla="*/ 168 w 378"/>
                  <a:gd name="T17" fmla="*/ 350 h 440"/>
                  <a:gd name="T18" fmla="*/ 188 w 378"/>
                  <a:gd name="T19" fmla="*/ 352 h 440"/>
                  <a:gd name="T20" fmla="*/ 210 w 378"/>
                  <a:gd name="T21" fmla="*/ 350 h 440"/>
                  <a:gd name="T22" fmla="*/ 228 w 378"/>
                  <a:gd name="T23" fmla="*/ 345 h 440"/>
                  <a:gd name="T24" fmla="*/ 243 w 378"/>
                  <a:gd name="T25" fmla="*/ 337 h 440"/>
                  <a:gd name="T26" fmla="*/ 258 w 378"/>
                  <a:gd name="T27" fmla="*/ 325 h 440"/>
                  <a:gd name="T28" fmla="*/ 268 w 378"/>
                  <a:gd name="T29" fmla="*/ 311 h 440"/>
                  <a:gd name="T30" fmla="*/ 276 w 378"/>
                  <a:gd name="T31" fmla="*/ 293 h 440"/>
                  <a:gd name="T32" fmla="*/ 280 w 378"/>
                  <a:gd name="T33" fmla="*/ 272 h 440"/>
                  <a:gd name="T34" fmla="*/ 282 w 378"/>
                  <a:gd name="T35" fmla="*/ 248 h 440"/>
                  <a:gd name="T36" fmla="*/ 378 w 378"/>
                  <a:gd name="T37" fmla="*/ 0 h 440"/>
                  <a:gd name="T38" fmla="*/ 377 w 378"/>
                  <a:gd name="T39" fmla="*/ 268 h 440"/>
                  <a:gd name="T40" fmla="*/ 370 w 378"/>
                  <a:gd name="T41" fmla="*/ 311 h 440"/>
                  <a:gd name="T42" fmla="*/ 357 w 378"/>
                  <a:gd name="T43" fmla="*/ 348 h 440"/>
                  <a:gd name="T44" fmla="*/ 338 w 378"/>
                  <a:gd name="T45" fmla="*/ 378 h 440"/>
                  <a:gd name="T46" fmla="*/ 313 w 378"/>
                  <a:gd name="T47" fmla="*/ 402 h 440"/>
                  <a:gd name="T48" fmla="*/ 283 w 378"/>
                  <a:gd name="T49" fmla="*/ 420 h 440"/>
                  <a:gd name="T50" fmla="*/ 248 w 378"/>
                  <a:gd name="T51" fmla="*/ 432 h 440"/>
                  <a:gd name="T52" fmla="*/ 209 w 378"/>
                  <a:gd name="T53" fmla="*/ 439 h 440"/>
                  <a:gd name="T54" fmla="*/ 167 w 378"/>
                  <a:gd name="T55" fmla="*/ 439 h 440"/>
                  <a:gd name="T56" fmla="*/ 128 w 378"/>
                  <a:gd name="T57" fmla="*/ 432 h 440"/>
                  <a:gd name="T58" fmla="*/ 93 w 378"/>
                  <a:gd name="T59" fmla="*/ 420 h 440"/>
                  <a:gd name="T60" fmla="*/ 63 w 378"/>
                  <a:gd name="T61" fmla="*/ 402 h 440"/>
                  <a:gd name="T62" fmla="*/ 39 w 378"/>
                  <a:gd name="T63" fmla="*/ 378 h 440"/>
                  <a:gd name="T64" fmla="*/ 20 w 378"/>
                  <a:gd name="T65" fmla="*/ 348 h 440"/>
                  <a:gd name="T66" fmla="*/ 7 w 378"/>
                  <a:gd name="T67" fmla="*/ 312 h 440"/>
                  <a:gd name="T68" fmla="*/ 1 w 378"/>
                  <a:gd name="T69" fmla="*/ 27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8" h="440">
                    <a:moveTo>
                      <a:pt x="0" y="247"/>
                    </a:moveTo>
                    <a:lnTo>
                      <a:pt x="0" y="0"/>
                    </a:lnTo>
                    <a:lnTo>
                      <a:pt x="95" y="0"/>
                    </a:lnTo>
                    <a:lnTo>
                      <a:pt x="95" y="245"/>
                    </a:lnTo>
                    <a:lnTo>
                      <a:pt x="96" y="258"/>
                    </a:lnTo>
                    <a:lnTo>
                      <a:pt x="97" y="270"/>
                    </a:lnTo>
                    <a:lnTo>
                      <a:pt x="99" y="281"/>
                    </a:lnTo>
                    <a:lnTo>
                      <a:pt x="102" y="292"/>
                    </a:lnTo>
                    <a:lnTo>
                      <a:pt x="105" y="301"/>
                    </a:lnTo>
                    <a:lnTo>
                      <a:pt x="109" y="310"/>
                    </a:lnTo>
                    <a:lnTo>
                      <a:pt x="115" y="318"/>
                    </a:lnTo>
                    <a:lnTo>
                      <a:pt x="120" y="325"/>
                    </a:lnTo>
                    <a:lnTo>
                      <a:pt x="127" y="331"/>
                    </a:lnTo>
                    <a:lnTo>
                      <a:pt x="134" y="336"/>
                    </a:lnTo>
                    <a:lnTo>
                      <a:pt x="142" y="341"/>
                    </a:lnTo>
                    <a:lnTo>
                      <a:pt x="149" y="345"/>
                    </a:lnTo>
                    <a:lnTo>
                      <a:pt x="159" y="348"/>
                    </a:lnTo>
                    <a:lnTo>
                      <a:pt x="168" y="350"/>
                    </a:lnTo>
                    <a:lnTo>
                      <a:pt x="178" y="351"/>
                    </a:lnTo>
                    <a:lnTo>
                      <a:pt x="188" y="352"/>
                    </a:lnTo>
                    <a:lnTo>
                      <a:pt x="199" y="351"/>
                    </a:lnTo>
                    <a:lnTo>
                      <a:pt x="210" y="350"/>
                    </a:lnTo>
                    <a:lnTo>
                      <a:pt x="219" y="348"/>
                    </a:lnTo>
                    <a:lnTo>
                      <a:pt x="228" y="345"/>
                    </a:lnTo>
                    <a:lnTo>
                      <a:pt x="236" y="341"/>
                    </a:lnTo>
                    <a:lnTo>
                      <a:pt x="243" y="337"/>
                    </a:lnTo>
                    <a:lnTo>
                      <a:pt x="251" y="332"/>
                    </a:lnTo>
                    <a:lnTo>
                      <a:pt x="258" y="325"/>
                    </a:lnTo>
                    <a:lnTo>
                      <a:pt x="263" y="319"/>
                    </a:lnTo>
                    <a:lnTo>
                      <a:pt x="268" y="311"/>
                    </a:lnTo>
                    <a:lnTo>
                      <a:pt x="272" y="302"/>
                    </a:lnTo>
                    <a:lnTo>
                      <a:pt x="276" y="293"/>
                    </a:lnTo>
                    <a:lnTo>
                      <a:pt x="278" y="283"/>
                    </a:lnTo>
                    <a:lnTo>
                      <a:pt x="280" y="272"/>
                    </a:lnTo>
                    <a:lnTo>
                      <a:pt x="281" y="260"/>
                    </a:lnTo>
                    <a:lnTo>
                      <a:pt x="282" y="248"/>
                    </a:lnTo>
                    <a:lnTo>
                      <a:pt x="282" y="0"/>
                    </a:lnTo>
                    <a:lnTo>
                      <a:pt x="378" y="0"/>
                    </a:lnTo>
                    <a:lnTo>
                      <a:pt x="378" y="244"/>
                    </a:lnTo>
                    <a:lnTo>
                      <a:pt x="377" y="268"/>
                    </a:lnTo>
                    <a:lnTo>
                      <a:pt x="373" y="291"/>
                    </a:lnTo>
                    <a:lnTo>
                      <a:pt x="370" y="311"/>
                    </a:lnTo>
                    <a:lnTo>
                      <a:pt x="364" y="330"/>
                    </a:lnTo>
                    <a:lnTo>
                      <a:pt x="357" y="348"/>
                    </a:lnTo>
                    <a:lnTo>
                      <a:pt x="347" y="364"/>
                    </a:lnTo>
                    <a:lnTo>
                      <a:pt x="338" y="378"/>
                    </a:lnTo>
                    <a:lnTo>
                      <a:pt x="326" y="391"/>
                    </a:lnTo>
                    <a:lnTo>
                      <a:pt x="313" y="402"/>
                    </a:lnTo>
                    <a:lnTo>
                      <a:pt x="299" y="412"/>
                    </a:lnTo>
                    <a:lnTo>
                      <a:pt x="283" y="420"/>
                    </a:lnTo>
                    <a:lnTo>
                      <a:pt x="266" y="427"/>
                    </a:lnTo>
                    <a:lnTo>
                      <a:pt x="248" y="432"/>
                    </a:lnTo>
                    <a:lnTo>
                      <a:pt x="229" y="437"/>
                    </a:lnTo>
                    <a:lnTo>
                      <a:pt x="209" y="439"/>
                    </a:lnTo>
                    <a:lnTo>
                      <a:pt x="187" y="440"/>
                    </a:lnTo>
                    <a:lnTo>
                      <a:pt x="167" y="439"/>
                    </a:lnTo>
                    <a:lnTo>
                      <a:pt x="146" y="437"/>
                    </a:lnTo>
                    <a:lnTo>
                      <a:pt x="128" y="432"/>
                    </a:lnTo>
                    <a:lnTo>
                      <a:pt x="109" y="427"/>
                    </a:lnTo>
                    <a:lnTo>
                      <a:pt x="93" y="420"/>
                    </a:lnTo>
                    <a:lnTo>
                      <a:pt x="77" y="412"/>
                    </a:lnTo>
                    <a:lnTo>
                      <a:pt x="63" y="402"/>
                    </a:lnTo>
                    <a:lnTo>
                      <a:pt x="51" y="391"/>
                    </a:lnTo>
                    <a:lnTo>
                      <a:pt x="39" y="378"/>
                    </a:lnTo>
                    <a:lnTo>
                      <a:pt x="29" y="364"/>
                    </a:lnTo>
                    <a:lnTo>
                      <a:pt x="20" y="348"/>
                    </a:lnTo>
                    <a:lnTo>
                      <a:pt x="13" y="331"/>
                    </a:lnTo>
                    <a:lnTo>
                      <a:pt x="7" y="312"/>
                    </a:lnTo>
                    <a:lnTo>
                      <a:pt x="3" y="292"/>
                    </a:lnTo>
                    <a:lnTo>
                      <a:pt x="1" y="270"/>
                    </a:lnTo>
                    <a:lnTo>
                      <a:pt x="0" y="247"/>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1" name="Freeform 34"/>
              <p:cNvSpPr>
                <a:spLocks noEditPoints="1"/>
              </p:cNvSpPr>
              <p:nvPr userDrawn="1"/>
            </p:nvSpPr>
            <p:spPr bwMode="auto">
              <a:xfrm>
                <a:off x="4871" y="3828"/>
                <a:ext cx="75" cy="86"/>
              </a:xfrm>
              <a:custGeom>
                <a:avLst/>
                <a:gdLst>
                  <a:gd name="T0" fmla="*/ 198 w 374"/>
                  <a:gd name="T1" fmla="*/ 0 h 432"/>
                  <a:gd name="T2" fmla="*/ 237 w 374"/>
                  <a:gd name="T3" fmla="*/ 3 h 432"/>
                  <a:gd name="T4" fmla="*/ 271 w 374"/>
                  <a:gd name="T5" fmla="*/ 11 h 432"/>
                  <a:gd name="T6" fmla="*/ 300 w 374"/>
                  <a:gd name="T7" fmla="*/ 25 h 432"/>
                  <a:gd name="T8" fmla="*/ 324 w 374"/>
                  <a:gd name="T9" fmla="*/ 44 h 432"/>
                  <a:gd name="T10" fmla="*/ 340 w 374"/>
                  <a:gd name="T11" fmla="*/ 64 h 432"/>
                  <a:gd name="T12" fmla="*/ 352 w 374"/>
                  <a:gd name="T13" fmla="*/ 87 h 432"/>
                  <a:gd name="T14" fmla="*/ 359 w 374"/>
                  <a:gd name="T15" fmla="*/ 114 h 432"/>
                  <a:gd name="T16" fmla="*/ 362 w 374"/>
                  <a:gd name="T17" fmla="*/ 143 h 432"/>
                  <a:gd name="T18" fmla="*/ 361 w 374"/>
                  <a:gd name="T19" fmla="*/ 157 h 432"/>
                  <a:gd name="T20" fmla="*/ 358 w 374"/>
                  <a:gd name="T21" fmla="*/ 181 h 432"/>
                  <a:gd name="T22" fmla="*/ 351 w 374"/>
                  <a:gd name="T23" fmla="*/ 202 h 432"/>
                  <a:gd name="T24" fmla="*/ 341 w 374"/>
                  <a:gd name="T25" fmla="*/ 221 h 432"/>
                  <a:gd name="T26" fmla="*/ 329 w 374"/>
                  <a:gd name="T27" fmla="*/ 238 h 432"/>
                  <a:gd name="T28" fmla="*/ 314 w 374"/>
                  <a:gd name="T29" fmla="*/ 253 h 432"/>
                  <a:gd name="T30" fmla="*/ 298 w 374"/>
                  <a:gd name="T31" fmla="*/ 265 h 432"/>
                  <a:gd name="T32" fmla="*/ 279 w 374"/>
                  <a:gd name="T33" fmla="*/ 274 h 432"/>
                  <a:gd name="T34" fmla="*/ 374 w 374"/>
                  <a:gd name="T35" fmla="*/ 432 h 432"/>
                  <a:gd name="T36" fmla="*/ 170 w 374"/>
                  <a:gd name="T37" fmla="*/ 294 h 432"/>
                  <a:gd name="T38" fmla="*/ 96 w 374"/>
                  <a:gd name="T39" fmla="*/ 432 h 432"/>
                  <a:gd name="T40" fmla="*/ 0 w 374"/>
                  <a:gd name="T41" fmla="*/ 0 h 432"/>
                  <a:gd name="T42" fmla="*/ 201 w 374"/>
                  <a:gd name="T43" fmla="*/ 210 h 432"/>
                  <a:gd name="T44" fmla="*/ 216 w 374"/>
                  <a:gd name="T45" fmla="*/ 208 h 432"/>
                  <a:gd name="T46" fmla="*/ 230 w 374"/>
                  <a:gd name="T47" fmla="*/ 204 h 432"/>
                  <a:gd name="T48" fmla="*/ 241 w 374"/>
                  <a:gd name="T49" fmla="*/ 197 h 432"/>
                  <a:gd name="T50" fmla="*/ 250 w 374"/>
                  <a:gd name="T51" fmla="*/ 189 h 432"/>
                  <a:gd name="T52" fmla="*/ 257 w 374"/>
                  <a:gd name="T53" fmla="*/ 179 h 432"/>
                  <a:gd name="T54" fmla="*/ 262 w 374"/>
                  <a:gd name="T55" fmla="*/ 168 h 432"/>
                  <a:gd name="T56" fmla="*/ 264 w 374"/>
                  <a:gd name="T57" fmla="*/ 156 h 432"/>
                  <a:gd name="T58" fmla="*/ 264 w 374"/>
                  <a:gd name="T59" fmla="*/ 148 h 432"/>
                  <a:gd name="T60" fmla="*/ 263 w 374"/>
                  <a:gd name="T61" fmla="*/ 134 h 432"/>
                  <a:gd name="T62" fmla="*/ 260 w 374"/>
                  <a:gd name="T63" fmla="*/ 121 h 432"/>
                  <a:gd name="T64" fmla="*/ 254 w 374"/>
                  <a:gd name="T65" fmla="*/ 111 h 432"/>
                  <a:gd name="T66" fmla="*/ 245 w 374"/>
                  <a:gd name="T67" fmla="*/ 102 h 432"/>
                  <a:gd name="T68" fmla="*/ 234 w 374"/>
                  <a:gd name="T69" fmla="*/ 95 h 432"/>
                  <a:gd name="T70" fmla="*/ 221 w 374"/>
                  <a:gd name="T71" fmla="*/ 90 h 432"/>
                  <a:gd name="T72" fmla="*/ 207 w 374"/>
                  <a:gd name="T73" fmla="*/ 87 h 432"/>
                  <a:gd name="T74" fmla="*/ 190 w 374"/>
                  <a:gd name="T75" fmla="*/ 86 h 432"/>
                  <a:gd name="T76" fmla="*/ 96 w 374"/>
                  <a:gd name="T77" fmla="*/ 21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4" h="432">
                    <a:moveTo>
                      <a:pt x="0" y="0"/>
                    </a:moveTo>
                    <a:lnTo>
                      <a:pt x="198" y="0"/>
                    </a:lnTo>
                    <a:lnTo>
                      <a:pt x="218" y="0"/>
                    </a:lnTo>
                    <a:lnTo>
                      <a:pt x="237" y="3"/>
                    </a:lnTo>
                    <a:lnTo>
                      <a:pt x="255" y="7"/>
                    </a:lnTo>
                    <a:lnTo>
                      <a:pt x="271" y="11"/>
                    </a:lnTo>
                    <a:lnTo>
                      <a:pt x="286" y="18"/>
                    </a:lnTo>
                    <a:lnTo>
                      <a:pt x="300" y="25"/>
                    </a:lnTo>
                    <a:lnTo>
                      <a:pt x="313" y="34"/>
                    </a:lnTo>
                    <a:lnTo>
                      <a:pt x="324" y="44"/>
                    </a:lnTo>
                    <a:lnTo>
                      <a:pt x="333" y="54"/>
                    </a:lnTo>
                    <a:lnTo>
                      <a:pt x="340" y="64"/>
                    </a:lnTo>
                    <a:lnTo>
                      <a:pt x="347" y="75"/>
                    </a:lnTo>
                    <a:lnTo>
                      <a:pt x="352" y="87"/>
                    </a:lnTo>
                    <a:lnTo>
                      <a:pt x="356" y="100"/>
                    </a:lnTo>
                    <a:lnTo>
                      <a:pt x="359" y="114"/>
                    </a:lnTo>
                    <a:lnTo>
                      <a:pt x="361" y="128"/>
                    </a:lnTo>
                    <a:lnTo>
                      <a:pt x="362" y="143"/>
                    </a:lnTo>
                    <a:lnTo>
                      <a:pt x="362" y="144"/>
                    </a:lnTo>
                    <a:lnTo>
                      <a:pt x="361" y="157"/>
                    </a:lnTo>
                    <a:lnTo>
                      <a:pt x="360" y="169"/>
                    </a:lnTo>
                    <a:lnTo>
                      <a:pt x="358" y="181"/>
                    </a:lnTo>
                    <a:lnTo>
                      <a:pt x="354" y="192"/>
                    </a:lnTo>
                    <a:lnTo>
                      <a:pt x="351" y="202"/>
                    </a:lnTo>
                    <a:lnTo>
                      <a:pt x="347" y="212"/>
                    </a:lnTo>
                    <a:lnTo>
                      <a:pt x="341" y="221"/>
                    </a:lnTo>
                    <a:lnTo>
                      <a:pt x="336" y="230"/>
                    </a:lnTo>
                    <a:lnTo>
                      <a:pt x="329" y="238"/>
                    </a:lnTo>
                    <a:lnTo>
                      <a:pt x="322" y="245"/>
                    </a:lnTo>
                    <a:lnTo>
                      <a:pt x="314" y="253"/>
                    </a:lnTo>
                    <a:lnTo>
                      <a:pt x="307" y="258"/>
                    </a:lnTo>
                    <a:lnTo>
                      <a:pt x="298" y="265"/>
                    </a:lnTo>
                    <a:lnTo>
                      <a:pt x="288" y="270"/>
                    </a:lnTo>
                    <a:lnTo>
                      <a:pt x="279" y="274"/>
                    </a:lnTo>
                    <a:lnTo>
                      <a:pt x="269" y="279"/>
                    </a:lnTo>
                    <a:lnTo>
                      <a:pt x="374" y="432"/>
                    </a:lnTo>
                    <a:lnTo>
                      <a:pt x="263" y="432"/>
                    </a:lnTo>
                    <a:lnTo>
                      <a:pt x="170" y="294"/>
                    </a:lnTo>
                    <a:lnTo>
                      <a:pt x="96" y="294"/>
                    </a:lnTo>
                    <a:lnTo>
                      <a:pt x="96" y="432"/>
                    </a:lnTo>
                    <a:lnTo>
                      <a:pt x="0" y="432"/>
                    </a:lnTo>
                    <a:lnTo>
                      <a:pt x="0" y="0"/>
                    </a:lnTo>
                    <a:close/>
                    <a:moveTo>
                      <a:pt x="192" y="210"/>
                    </a:moveTo>
                    <a:lnTo>
                      <a:pt x="201" y="210"/>
                    </a:lnTo>
                    <a:lnTo>
                      <a:pt x="208" y="209"/>
                    </a:lnTo>
                    <a:lnTo>
                      <a:pt x="216" y="208"/>
                    </a:lnTo>
                    <a:lnTo>
                      <a:pt x="223" y="206"/>
                    </a:lnTo>
                    <a:lnTo>
                      <a:pt x="230" y="204"/>
                    </a:lnTo>
                    <a:lnTo>
                      <a:pt x="235" y="201"/>
                    </a:lnTo>
                    <a:lnTo>
                      <a:pt x="241" y="197"/>
                    </a:lnTo>
                    <a:lnTo>
                      <a:pt x="246" y="193"/>
                    </a:lnTo>
                    <a:lnTo>
                      <a:pt x="250" y="189"/>
                    </a:lnTo>
                    <a:lnTo>
                      <a:pt x="254" y="184"/>
                    </a:lnTo>
                    <a:lnTo>
                      <a:pt x="257" y="179"/>
                    </a:lnTo>
                    <a:lnTo>
                      <a:pt x="260" y="174"/>
                    </a:lnTo>
                    <a:lnTo>
                      <a:pt x="262" y="168"/>
                    </a:lnTo>
                    <a:lnTo>
                      <a:pt x="263" y="162"/>
                    </a:lnTo>
                    <a:lnTo>
                      <a:pt x="264" y="156"/>
                    </a:lnTo>
                    <a:lnTo>
                      <a:pt x="264" y="149"/>
                    </a:lnTo>
                    <a:lnTo>
                      <a:pt x="264" y="148"/>
                    </a:lnTo>
                    <a:lnTo>
                      <a:pt x="264" y="140"/>
                    </a:lnTo>
                    <a:lnTo>
                      <a:pt x="263" y="134"/>
                    </a:lnTo>
                    <a:lnTo>
                      <a:pt x="262" y="127"/>
                    </a:lnTo>
                    <a:lnTo>
                      <a:pt x="260" y="121"/>
                    </a:lnTo>
                    <a:lnTo>
                      <a:pt x="257" y="115"/>
                    </a:lnTo>
                    <a:lnTo>
                      <a:pt x="254" y="111"/>
                    </a:lnTo>
                    <a:lnTo>
                      <a:pt x="249" y="105"/>
                    </a:lnTo>
                    <a:lnTo>
                      <a:pt x="245" y="102"/>
                    </a:lnTo>
                    <a:lnTo>
                      <a:pt x="240" y="98"/>
                    </a:lnTo>
                    <a:lnTo>
                      <a:pt x="234" y="95"/>
                    </a:lnTo>
                    <a:lnTo>
                      <a:pt x="228" y="92"/>
                    </a:lnTo>
                    <a:lnTo>
                      <a:pt x="221" y="90"/>
                    </a:lnTo>
                    <a:lnTo>
                      <a:pt x="215" y="88"/>
                    </a:lnTo>
                    <a:lnTo>
                      <a:pt x="207" y="87"/>
                    </a:lnTo>
                    <a:lnTo>
                      <a:pt x="198" y="86"/>
                    </a:lnTo>
                    <a:lnTo>
                      <a:pt x="190" y="86"/>
                    </a:lnTo>
                    <a:lnTo>
                      <a:pt x="96" y="86"/>
                    </a:lnTo>
                    <a:lnTo>
                      <a:pt x="96" y="210"/>
                    </a:lnTo>
                    <a:lnTo>
                      <a:pt x="192" y="210"/>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2" name="Freeform 35"/>
              <p:cNvSpPr>
                <a:spLocks/>
              </p:cNvSpPr>
              <p:nvPr userDrawn="1"/>
            </p:nvSpPr>
            <p:spPr bwMode="auto">
              <a:xfrm>
                <a:off x="4944" y="3826"/>
                <a:ext cx="83" cy="90"/>
              </a:xfrm>
              <a:custGeom>
                <a:avLst/>
                <a:gdLst>
                  <a:gd name="T0" fmla="*/ 0 w 413"/>
                  <a:gd name="T1" fmla="*/ 212 h 447"/>
                  <a:gd name="T2" fmla="*/ 5 w 413"/>
                  <a:gd name="T3" fmla="*/ 178 h 447"/>
                  <a:gd name="T4" fmla="*/ 26 w 413"/>
                  <a:gd name="T5" fmla="*/ 117 h 447"/>
                  <a:gd name="T6" fmla="*/ 64 w 413"/>
                  <a:gd name="T7" fmla="*/ 66 h 447"/>
                  <a:gd name="T8" fmla="*/ 107 w 413"/>
                  <a:gd name="T9" fmla="*/ 32 h 447"/>
                  <a:gd name="T10" fmla="*/ 137 w 413"/>
                  <a:gd name="T11" fmla="*/ 17 h 447"/>
                  <a:gd name="T12" fmla="*/ 168 w 413"/>
                  <a:gd name="T13" fmla="*/ 6 h 447"/>
                  <a:gd name="T14" fmla="*/ 203 w 413"/>
                  <a:gd name="T15" fmla="*/ 1 h 447"/>
                  <a:gd name="T16" fmla="*/ 255 w 413"/>
                  <a:gd name="T17" fmla="*/ 1 h 447"/>
                  <a:gd name="T18" fmla="*/ 303 w 413"/>
                  <a:gd name="T19" fmla="*/ 9 h 447"/>
                  <a:gd name="T20" fmla="*/ 344 w 413"/>
                  <a:gd name="T21" fmla="*/ 24 h 447"/>
                  <a:gd name="T22" fmla="*/ 397 w 413"/>
                  <a:gd name="T23" fmla="*/ 59 h 447"/>
                  <a:gd name="T24" fmla="*/ 312 w 413"/>
                  <a:gd name="T25" fmla="*/ 112 h 447"/>
                  <a:gd name="T26" fmla="*/ 273 w 413"/>
                  <a:gd name="T27" fmla="*/ 94 h 447"/>
                  <a:gd name="T28" fmla="*/ 224 w 413"/>
                  <a:gd name="T29" fmla="*/ 88 h 447"/>
                  <a:gd name="T30" fmla="*/ 186 w 413"/>
                  <a:gd name="T31" fmla="*/ 94 h 447"/>
                  <a:gd name="T32" fmla="*/ 154 w 413"/>
                  <a:gd name="T33" fmla="*/ 110 h 447"/>
                  <a:gd name="T34" fmla="*/ 128 w 413"/>
                  <a:gd name="T35" fmla="*/ 137 h 447"/>
                  <a:gd name="T36" fmla="*/ 110 w 413"/>
                  <a:gd name="T37" fmla="*/ 170 h 447"/>
                  <a:gd name="T38" fmla="*/ 101 w 413"/>
                  <a:gd name="T39" fmla="*/ 209 h 447"/>
                  <a:gd name="T40" fmla="*/ 101 w 413"/>
                  <a:gd name="T41" fmla="*/ 238 h 447"/>
                  <a:gd name="T42" fmla="*/ 110 w 413"/>
                  <a:gd name="T43" fmla="*/ 278 h 447"/>
                  <a:gd name="T44" fmla="*/ 128 w 413"/>
                  <a:gd name="T45" fmla="*/ 312 h 447"/>
                  <a:gd name="T46" fmla="*/ 156 w 413"/>
                  <a:gd name="T47" fmla="*/ 338 h 447"/>
                  <a:gd name="T48" fmla="*/ 191 w 413"/>
                  <a:gd name="T49" fmla="*/ 355 h 447"/>
                  <a:gd name="T50" fmla="*/ 231 w 413"/>
                  <a:gd name="T51" fmla="*/ 360 h 447"/>
                  <a:gd name="T52" fmla="*/ 268 w 413"/>
                  <a:gd name="T53" fmla="*/ 357 h 447"/>
                  <a:gd name="T54" fmla="*/ 301 w 413"/>
                  <a:gd name="T55" fmla="*/ 346 h 447"/>
                  <a:gd name="T56" fmla="*/ 321 w 413"/>
                  <a:gd name="T57" fmla="*/ 273 h 447"/>
                  <a:gd name="T58" fmla="*/ 413 w 413"/>
                  <a:gd name="T59" fmla="*/ 190 h 447"/>
                  <a:gd name="T60" fmla="*/ 376 w 413"/>
                  <a:gd name="T61" fmla="*/ 405 h 447"/>
                  <a:gd name="T62" fmla="*/ 322 w 413"/>
                  <a:gd name="T63" fmla="*/ 432 h 447"/>
                  <a:gd name="T64" fmla="*/ 284 w 413"/>
                  <a:gd name="T65" fmla="*/ 442 h 447"/>
                  <a:gd name="T66" fmla="*/ 243 w 413"/>
                  <a:gd name="T67" fmla="*/ 447 h 447"/>
                  <a:gd name="T68" fmla="*/ 203 w 413"/>
                  <a:gd name="T69" fmla="*/ 446 h 447"/>
                  <a:gd name="T70" fmla="*/ 168 w 413"/>
                  <a:gd name="T71" fmla="*/ 440 h 447"/>
                  <a:gd name="T72" fmla="*/ 136 w 413"/>
                  <a:gd name="T73" fmla="*/ 431 h 447"/>
                  <a:gd name="T74" fmla="*/ 105 w 413"/>
                  <a:gd name="T75" fmla="*/ 417 h 447"/>
                  <a:gd name="T76" fmla="*/ 79 w 413"/>
                  <a:gd name="T77" fmla="*/ 398 h 447"/>
                  <a:gd name="T78" fmla="*/ 56 w 413"/>
                  <a:gd name="T79" fmla="*/ 377 h 447"/>
                  <a:gd name="T80" fmla="*/ 37 w 413"/>
                  <a:gd name="T81" fmla="*/ 352 h 447"/>
                  <a:gd name="T82" fmla="*/ 21 w 413"/>
                  <a:gd name="T83" fmla="*/ 324 h 447"/>
                  <a:gd name="T84" fmla="*/ 10 w 413"/>
                  <a:gd name="T85" fmla="*/ 293 h 447"/>
                  <a:gd name="T86" fmla="*/ 2 w 413"/>
                  <a:gd name="T87" fmla="*/ 260 h 447"/>
                  <a:gd name="T88" fmla="*/ 0 w 413"/>
                  <a:gd name="T89" fmla="*/ 22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3" h="447">
                    <a:moveTo>
                      <a:pt x="0" y="225"/>
                    </a:moveTo>
                    <a:lnTo>
                      <a:pt x="0" y="224"/>
                    </a:lnTo>
                    <a:lnTo>
                      <a:pt x="0" y="212"/>
                    </a:lnTo>
                    <a:lnTo>
                      <a:pt x="1" y="201"/>
                    </a:lnTo>
                    <a:lnTo>
                      <a:pt x="2" y="189"/>
                    </a:lnTo>
                    <a:lnTo>
                      <a:pt x="5" y="178"/>
                    </a:lnTo>
                    <a:lnTo>
                      <a:pt x="10" y="157"/>
                    </a:lnTo>
                    <a:lnTo>
                      <a:pt x="18" y="136"/>
                    </a:lnTo>
                    <a:lnTo>
                      <a:pt x="26" y="117"/>
                    </a:lnTo>
                    <a:lnTo>
                      <a:pt x="37" y="98"/>
                    </a:lnTo>
                    <a:lnTo>
                      <a:pt x="50" y="81"/>
                    </a:lnTo>
                    <a:lnTo>
                      <a:pt x="64" y="66"/>
                    </a:lnTo>
                    <a:lnTo>
                      <a:pt x="80" y="51"/>
                    </a:lnTo>
                    <a:lnTo>
                      <a:pt x="98" y="38"/>
                    </a:lnTo>
                    <a:lnTo>
                      <a:pt x="107" y="32"/>
                    </a:lnTo>
                    <a:lnTo>
                      <a:pt x="116" y="27"/>
                    </a:lnTo>
                    <a:lnTo>
                      <a:pt x="126" y="22"/>
                    </a:lnTo>
                    <a:lnTo>
                      <a:pt x="137" y="17"/>
                    </a:lnTo>
                    <a:lnTo>
                      <a:pt x="146" y="14"/>
                    </a:lnTo>
                    <a:lnTo>
                      <a:pt x="157" y="10"/>
                    </a:lnTo>
                    <a:lnTo>
                      <a:pt x="168" y="6"/>
                    </a:lnTo>
                    <a:lnTo>
                      <a:pt x="180" y="4"/>
                    </a:lnTo>
                    <a:lnTo>
                      <a:pt x="191" y="2"/>
                    </a:lnTo>
                    <a:lnTo>
                      <a:pt x="203" y="1"/>
                    </a:lnTo>
                    <a:lnTo>
                      <a:pt x="215" y="0"/>
                    </a:lnTo>
                    <a:lnTo>
                      <a:pt x="228" y="0"/>
                    </a:lnTo>
                    <a:lnTo>
                      <a:pt x="255" y="1"/>
                    </a:lnTo>
                    <a:lnTo>
                      <a:pt x="281" y="3"/>
                    </a:lnTo>
                    <a:lnTo>
                      <a:pt x="291" y="5"/>
                    </a:lnTo>
                    <a:lnTo>
                      <a:pt x="303" y="9"/>
                    </a:lnTo>
                    <a:lnTo>
                      <a:pt x="314" y="12"/>
                    </a:lnTo>
                    <a:lnTo>
                      <a:pt x="324" y="15"/>
                    </a:lnTo>
                    <a:lnTo>
                      <a:pt x="344" y="24"/>
                    </a:lnTo>
                    <a:lnTo>
                      <a:pt x="363" y="33"/>
                    </a:lnTo>
                    <a:lnTo>
                      <a:pt x="380" y="45"/>
                    </a:lnTo>
                    <a:lnTo>
                      <a:pt x="397" y="59"/>
                    </a:lnTo>
                    <a:lnTo>
                      <a:pt x="337" y="132"/>
                    </a:lnTo>
                    <a:lnTo>
                      <a:pt x="325" y="121"/>
                    </a:lnTo>
                    <a:lnTo>
                      <a:pt x="312" y="112"/>
                    </a:lnTo>
                    <a:lnTo>
                      <a:pt x="300" y="105"/>
                    </a:lnTo>
                    <a:lnTo>
                      <a:pt x="287" y="99"/>
                    </a:lnTo>
                    <a:lnTo>
                      <a:pt x="273" y="94"/>
                    </a:lnTo>
                    <a:lnTo>
                      <a:pt x="258" y="91"/>
                    </a:lnTo>
                    <a:lnTo>
                      <a:pt x="242" y="89"/>
                    </a:lnTo>
                    <a:lnTo>
                      <a:pt x="224" y="88"/>
                    </a:lnTo>
                    <a:lnTo>
                      <a:pt x="211" y="89"/>
                    </a:lnTo>
                    <a:lnTo>
                      <a:pt x="198" y="91"/>
                    </a:lnTo>
                    <a:lnTo>
                      <a:pt x="186" y="94"/>
                    </a:lnTo>
                    <a:lnTo>
                      <a:pt x="176" y="98"/>
                    </a:lnTo>
                    <a:lnTo>
                      <a:pt x="165" y="104"/>
                    </a:lnTo>
                    <a:lnTo>
                      <a:pt x="154" y="110"/>
                    </a:lnTo>
                    <a:lnTo>
                      <a:pt x="144" y="119"/>
                    </a:lnTo>
                    <a:lnTo>
                      <a:pt x="136" y="128"/>
                    </a:lnTo>
                    <a:lnTo>
                      <a:pt x="128" y="137"/>
                    </a:lnTo>
                    <a:lnTo>
                      <a:pt x="120" y="147"/>
                    </a:lnTo>
                    <a:lnTo>
                      <a:pt x="115" y="158"/>
                    </a:lnTo>
                    <a:lnTo>
                      <a:pt x="110" y="170"/>
                    </a:lnTo>
                    <a:lnTo>
                      <a:pt x="105" y="183"/>
                    </a:lnTo>
                    <a:lnTo>
                      <a:pt x="102" y="196"/>
                    </a:lnTo>
                    <a:lnTo>
                      <a:pt x="101" y="209"/>
                    </a:lnTo>
                    <a:lnTo>
                      <a:pt x="100" y="222"/>
                    </a:lnTo>
                    <a:lnTo>
                      <a:pt x="100" y="224"/>
                    </a:lnTo>
                    <a:lnTo>
                      <a:pt x="101" y="238"/>
                    </a:lnTo>
                    <a:lnTo>
                      <a:pt x="102" y="252"/>
                    </a:lnTo>
                    <a:lnTo>
                      <a:pt x="105" y="265"/>
                    </a:lnTo>
                    <a:lnTo>
                      <a:pt x="110" y="278"/>
                    </a:lnTo>
                    <a:lnTo>
                      <a:pt x="115" y="290"/>
                    </a:lnTo>
                    <a:lnTo>
                      <a:pt x="121" y="302"/>
                    </a:lnTo>
                    <a:lnTo>
                      <a:pt x="128" y="312"/>
                    </a:lnTo>
                    <a:lnTo>
                      <a:pt x="137" y="321"/>
                    </a:lnTo>
                    <a:lnTo>
                      <a:pt x="145" y="330"/>
                    </a:lnTo>
                    <a:lnTo>
                      <a:pt x="156" y="338"/>
                    </a:lnTo>
                    <a:lnTo>
                      <a:pt x="167" y="345"/>
                    </a:lnTo>
                    <a:lnTo>
                      <a:pt x="178" y="351"/>
                    </a:lnTo>
                    <a:lnTo>
                      <a:pt x="191" y="355"/>
                    </a:lnTo>
                    <a:lnTo>
                      <a:pt x="203" y="358"/>
                    </a:lnTo>
                    <a:lnTo>
                      <a:pt x="217" y="360"/>
                    </a:lnTo>
                    <a:lnTo>
                      <a:pt x="231" y="360"/>
                    </a:lnTo>
                    <a:lnTo>
                      <a:pt x="244" y="360"/>
                    </a:lnTo>
                    <a:lnTo>
                      <a:pt x="256" y="359"/>
                    </a:lnTo>
                    <a:lnTo>
                      <a:pt x="268" y="357"/>
                    </a:lnTo>
                    <a:lnTo>
                      <a:pt x="279" y="354"/>
                    </a:lnTo>
                    <a:lnTo>
                      <a:pt x="290" y="351"/>
                    </a:lnTo>
                    <a:lnTo>
                      <a:pt x="301" y="346"/>
                    </a:lnTo>
                    <a:lnTo>
                      <a:pt x="311" y="341"/>
                    </a:lnTo>
                    <a:lnTo>
                      <a:pt x="321" y="334"/>
                    </a:lnTo>
                    <a:lnTo>
                      <a:pt x="321" y="273"/>
                    </a:lnTo>
                    <a:lnTo>
                      <a:pt x="224" y="273"/>
                    </a:lnTo>
                    <a:lnTo>
                      <a:pt x="224" y="190"/>
                    </a:lnTo>
                    <a:lnTo>
                      <a:pt x="413" y="190"/>
                    </a:lnTo>
                    <a:lnTo>
                      <a:pt x="413" y="379"/>
                    </a:lnTo>
                    <a:lnTo>
                      <a:pt x="395" y="393"/>
                    </a:lnTo>
                    <a:lnTo>
                      <a:pt x="376" y="405"/>
                    </a:lnTo>
                    <a:lnTo>
                      <a:pt x="355" y="417"/>
                    </a:lnTo>
                    <a:lnTo>
                      <a:pt x="333" y="427"/>
                    </a:lnTo>
                    <a:lnTo>
                      <a:pt x="322" y="432"/>
                    </a:lnTo>
                    <a:lnTo>
                      <a:pt x="309" y="435"/>
                    </a:lnTo>
                    <a:lnTo>
                      <a:pt x="297" y="439"/>
                    </a:lnTo>
                    <a:lnTo>
                      <a:pt x="284" y="442"/>
                    </a:lnTo>
                    <a:lnTo>
                      <a:pt x="271" y="444"/>
                    </a:lnTo>
                    <a:lnTo>
                      <a:pt x="257" y="446"/>
                    </a:lnTo>
                    <a:lnTo>
                      <a:pt x="243" y="447"/>
                    </a:lnTo>
                    <a:lnTo>
                      <a:pt x="228" y="447"/>
                    </a:lnTo>
                    <a:lnTo>
                      <a:pt x="216" y="447"/>
                    </a:lnTo>
                    <a:lnTo>
                      <a:pt x="203" y="446"/>
                    </a:lnTo>
                    <a:lnTo>
                      <a:pt x="191" y="445"/>
                    </a:lnTo>
                    <a:lnTo>
                      <a:pt x="179" y="443"/>
                    </a:lnTo>
                    <a:lnTo>
                      <a:pt x="168" y="440"/>
                    </a:lnTo>
                    <a:lnTo>
                      <a:pt x="157" y="437"/>
                    </a:lnTo>
                    <a:lnTo>
                      <a:pt x="146" y="434"/>
                    </a:lnTo>
                    <a:lnTo>
                      <a:pt x="136" y="431"/>
                    </a:lnTo>
                    <a:lnTo>
                      <a:pt x="125" y="426"/>
                    </a:lnTo>
                    <a:lnTo>
                      <a:pt x="115" y="421"/>
                    </a:lnTo>
                    <a:lnTo>
                      <a:pt x="105" y="417"/>
                    </a:lnTo>
                    <a:lnTo>
                      <a:pt x="97" y="410"/>
                    </a:lnTo>
                    <a:lnTo>
                      <a:pt x="88" y="405"/>
                    </a:lnTo>
                    <a:lnTo>
                      <a:pt x="79" y="398"/>
                    </a:lnTo>
                    <a:lnTo>
                      <a:pt x="72" y="391"/>
                    </a:lnTo>
                    <a:lnTo>
                      <a:pt x="63" y="384"/>
                    </a:lnTo>
                    <a:lnTo>
                      <a:pt x="56" y="377"/>
                    </a:lnTo>
                    <a:lnTo>
                      <a:pt x="49" y="368"/>
                    </a:lnTo>
                    <a:lnTo>
                      <a:pt x="42" y="360"/>
                    </a:lnTo>
                    <a:lnTo>
                      <a:pt x="37" y="352"/>
                    </a:lnTo>
                    <a:lnTo>
                      <a:pt x="32" y="342"/>
                    </a:lnTo>
                    <a:lnTo>
                      <a:pt x="26" y="333"/>
                    </a:lnTo>
                    <a:lnTo>
                      <a:pt x="21" y="324"/>
                    </a:lnTo>
                    <a:lnTo>
                      <a:pt x="16" y="314"/>
                    </a:lnTo>
                    <a:lnTo>
                      <a:pt x="13" y="303"/>
                    </a:lnTo>
                    <a:lnTo>
                      <a:pt x="10" y="293"/>
                    </a:lnTo>
                    <a:lnTo>
                      <a:pt x="7" y="282"/>
                    </a:lnTo>
                    <a:lnTo>
                      <a:pt x="5" y="270"/>
                    </a:lnTo>
                    <a:lnTo>
                      <a:pt x="2" y="260"/>
                    </a:lnTo>
                    <a:lnTo>
                      <a:pt x="1" y="248"/>
                    </a:lnTo>
                    <a:lnTo>
                      <a:pt x="0" y="237"/>
                    </a:lnTo>
                    <a:lnTo>
                      <a:pt x="0" y="225"/>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3" name="Freeform 36"/>
              <p:cNvSpPr>
                <a:spLocks/>
              </p:cNvSpPr>
              <p:nvPr userDrawn="1"/>
            </p:nvSpPr>
            <p:spPr bwMode="auto">
              <a:xfrm>
                <a:off x="4465" y="3948"/>
                <a:ext cx="78" cy="86"/>
              </a:xfrm>
              <a:custGeom>
                <a:avLst/>
                <a:gdLst>
                  <a:gd name="T0" fmla="*/ 0 w 394"/>
                  <a:gd name="T1" fmla="*/ 0 h 432"/>
                  <a:gd name="T2" fmla="*/ 96 w 394"/>
                  <a:gd name="T3" fmla="*/ 0 h 432"/>
                  <a:gd name="T4" fmla="*/ 96 w 394"/>
                  <a:gd name="T5" fmla="*/ 188 h 432"/>
                  <a:gd name="T6" fmla="*/ 271 w 394"/>
                  <a:gd name="T7" fmla="*/ 0 h 432"/>
                  <a:gd name="T8" fmla="*/ 386 w 394"/>
                  <a:gd name="T9" fmla="*/ 0 h 432"/>
                  <a:gd name="T10" fmla="*/ 210 w 394"/>
                  <a:gd name="T11" fmla="*/ 183 h 432"/>
                  <a:gd name="T12" fmla="*/ 394 w 394"/>
                  <a:gd name="T13" fmla="*/ 432 h 432"/>
                  <a:gd name="T14" fmla="*/ 280 w 394"/>
                  <a:gd name="T15" fmla="*/ 432 h 432"/>
                  <a:gd name="T16" fmla="*/ 146 w 394"/>
                  <a:gd name="T17" fmla="*/ 248 h 432"/>
                  <a:gd name="T18" fmla="*/ 96 w 394"/>
                  <a:gd name="T19" fmla="*/ 300 h 432"/>
                  <a:gd name="T20" fmla="*/ 96 w 394"/>
                  <a:gd name="T21" fmla="*/ 432 h 432"/>
                  <a:gd name="T22" fmla="*/ 0 w 394"/>
                  <a:gd name="T23" fmla="*/ 432 h 432"/>
                  <a:gd name="T24" fmla="*/ 0 w 394"/>
                  <a:gd name="T25"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4" h="432">
                    <a:moveTo>
                      <a:pt x="0" y="0"/>
                    </a:moveTo>
                    <a:lnTo>
                      <a:pt x="96" y="0"/>
                    </a:lnTo>
                    <a:lnTo>
                      <a:pt x="96" y="188"/>
                    </a:lnTo>
                    <a:lnTo>
                      <a:pt x="271" y="0"/>
                    </a:lnTo>
                    <a:lnTo>
                      <a:pt x="386" y="0"/>
                    </a:lnTo>
                    <a:lnTo>
                      <a:pt x="210" y="183"/>
                    </a:lnTo>
                    <a:lnTo>
                      <a:pt x="394" y="432"/>
                    </a:lnTo>
                    <a:lnTo>
                      <a:pt x="280" y="432"/>
                    </a:lnTo>
                    <a:lnTo>
                      <a:pt x="146" y="248"/>
                    </a:lnTo>
                    <a:lnTo>
                      <a:pt x="96" y="300"/>
                    </a:lnTo>
                    <a:lnTo>
                      <a:pt x="96" y="432"/>
                    </a:lnTo>
                    <a:lnTo>
                      <a:pt x="0" y="432"/>
                    </a:lnTo>
                    <a:lnTo>
                      <a:pt x="0" y="0"/>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4" name="Freeform 37"/>
              <p:cNvSpPr>
                <a:spLocks noEditPoints="1"/>
              </p:cNvSpPr>
              <p:nvPr userDrawn="1"/>
            </p:nvSpPr>
            <p:spPr bwMode="auto">
              <a:xfrm>
                <a:off x="4535" y="3947"/>
                <a:ext cx="92" cy="87"/>
              </a:xfrm>
              <a:custGeom>
                <a:avLst/>
                <a:gdLst>
                  <a:gd name="T0" fmla="*/ 186 w 459"/>
                  <a:gd name="T1" fmla="*/ 0 h 435"/>
                  <a:gd name="T2" fmla="*/ 274 w 459"/>
                  <a:gd name="T3" fmla="*/ 0 h 435"/>
                  <a:gd name="T4" fmla="*/ 459 w 459"/>
                  <a:gd name="T5" fmla="*/ 435 h 435"/>
                  <a:gd name="T6" fmla="*/ 360 w 459"/>
                  <a:gd name="T7" fmla="*/ 435 h 435"/>
                  <a:gd name="T8" fmla="*/ 321 w 459"/>
                  <a:gd name="T9" fmla="*/ 339 h 435"/>
                  <a:gd name="T10" fmla="*/ 138 w 459"/>
                  <a:gd name="T11" fmla="*/ 339 h 435"/>
                  <a:gd name="T12" fmla="*/ 98 w 459"/>
                  <a:gd name="T13" fmla="*/ 435 h 435"/>
                  <a:gd name="T14" fmla="*/ 0 w 459"/>
                  <a:gd name="T15" fmla="*/ 435 h 435"/>
                  <a:gd name="T16" fmla="*/ 186 w 459"/>
                  <a:gd name="T17" fmla="*/ 0 h 435"/>
                  <a:gd name="T18" fmla="*/ 286 w 459"/>
                  <a:gd name="T19" fmla="*/ 254 h 435"/>
                  <a:gd name="T20" fmla="*/ 229 w 459"/>
                  <a:gd name="T21" fmla="*/ 114 h 435"/>
                  <a:gd name="T22" fmla="*/ 171 w 459"/>
                  <a:gd name="T23" fmla="*/ 254 h 435"/>
                  <a:gd name="T24" fmla="*/ 286 w 459"/>
                  <a:gd name="T25" fmla="*/ 25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35">
                    <a:moveTo>
                      <a:pt x="186" y="0"/>
                    </a:moveTo>
                    <a:lnTo>
                      <a:pt x="274" y="0"/>
                    </a:lnTo>
                    <a:lnTo>
                      <a:pt x="459" y="435"/>
                    </a:lnTo>
                    <a:lnTo>
                      <a:pt x="360" y="435"/>
                    </a:lnTo>
                    <a:lnTo>
                      <a:pt x="321" y="339"/>
                    </a:lnTo>
                    <a:lnTo>
                      <a:pt x="138" y="339"/>
                    </a:lnTo>
                    <a:lnTo>
                      <a:pt x="98" y="435"/>
                    </a:lnTo>
                    <a:lnTo>
                      <a:pt x="0" y="435"/>
                    </a:lnTo>
                    <a:lnTo>
                      <a:pt x="186" y="0"/>
                    </a:lnTo>
                    <a:close/>
                    <a:moveTo>
                      <a:pt x="286" y="254"/>
                    </a:moveTo>
                    <a:lnTo>
                      <a:pt x="229" y="114"/>
                    </a:lnTo>
                    <a:lnTo>
                      <a:pt x="171" y="254"/>
                    </a:lnTo>
                    <a:lnTo>
                      <a:pt x="286" y="254"/>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5" name="Freeform 38"/>
              <p:cNvSpPr>
                <a:spLocks/>
              </p:cNvSpPr>
              <p:nvPr userDrawn="1"/>
            </p:nvSpPr>
            <p:spPr bwMode="auto">
              <a:xfrm>
                <a:off x="4628" y="3948"/>
                <a:ext cx="86" cy="86"/>
              </a:xfrm>
              <a:custGeom>
                <a:avLst/>
                <a:gdLst>
                  <a:gd name="T0" fmla="*/ 0 w 432"/>
                  <a:gd name="T1" fmla="*/ 0 h 432"/>
                  <a:gd name="T2" fmla="*/ 101 w 432"/>
                  <a:gd name="T3" fmla="*/ 0 h 432"/>
                  <a:gd name="T4" fmla="*/ 215 w 432"/>
                  <a:gd name="T5" fmla="*/ 183 h 432"/>
                  <a:gd name="T6" fmla="*/ 329 w 432"/>
                  <a:gd name="T7" fmla="*/ 0 h 432"/>
                  <a:gd name="T8" fmla="*/ 432 w 432"/>
                  <a:gd name="T9" fmla="*/ 0 h 432"/>
                  <a:gd name="T10" fmla="*/ 432 w 432"/>
                  <a:gd name="T11" fmla="*/ 432 h 432"/>
                  <a:gd name="T12" fmla="*/ 337 w 432"/>
                  <a:gd name="T13" fmla="*/ 432 h 432"/>
                  <a:gd name="T14" fmla="*/ 337 w 432"/>
                  <a:gd name="T15" fmla="*/ 149 h 432"/>
                  <a:gd name="T16" fmla="*/ 215 w 432"/>
                  <a:gd name="T17" fmla="*/ 335 h 432"/>
                  <a:gd name="T18" fmla="*/ 213 w 432"/>
                  <a:gd name="T19" fmla="*/ 335 h 432"/>
                  <a:gd name="T20" fmla="*/ 93 w 432"/>
                  <a:gd name="T21" fmla="*/ 152 h 432"/>
                  <a:gd name="T22" fmla="*/ 93 w 432"/>
                  <a:gd name="T23" fmla="*/ 432 h 432"/>
                  <a:gd name="T24" fmla="*/ 0 w 432"/>
                  <a:gd name="T25" fmla="*/ 432 h 432"/>
                  <a:gd name="T26" fmla="*/ 0 w 432"/>
                  <a:gd name="T27"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432">
                    <a:moveTo>
                      <a:pt x="0" y="0"/>
                    </a:moveTo>
                    <a:lnTo>
                      <a:pt x="101" y="0"/>
                    </a:lnTo>
                    <a:lnTo>
                      <a:pt x="215" y="183"/>
                    </a:lnTo>
                    <a:lnTo>
                      <a:pt x="329" y="0"/>
                    </a:lnTo>
                    <a:lnTo>
                      <a:pt x="432" y="0"/>
                    </a:lnTo>
                    <a:lnTo>
                      <a:pt x="432" y="432"/>
                    </a:lnTo>
                    <a:lnTo>
                      <a:pt x="337" y="432"/>
                    </a:lnTo>
                    <a:lnTo>
                      <a:pt x="337" y="149"/>
                    </a:lnTo>
                    <a:lnTo>
                      <a:pt x="215" y="335"/>
                    </a:lnTo>
                    <a:lnTo>
                      <a:pt x="213" y="335"/>
                    </a:lnTo>
                    <a:lnTo>
                      <a:pt x="93" y="152"/>
                    </a:lnTo>
                    <a:lnTo>
                      <a:pt x="93" y="432"/>
                    </a:lnTo>
                    <a:lnTo>
                      <a:pt x="0" y="432"/>
                    </a:lnTo>
                    <a:lnTo>
                      <a:pt x="0" y="0"/>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6" name="Freeform 39"/>
              <p:cNvSpPr>
                <a:spLocks noEditPoints="1"/>
              </p:cNvSpPr>
              <p:nvPr userDrawn="1"/>
            </p:nvSpPr>
            <p:spPr bwMode="auto">
              <a:xfrm>
                <a:off x="4723" y="3948"/>
                <a:ext cx="68" cy="86"/>
              </a:xfrm>
              <a:custGeom>
                <a:avLst/>
                <a:gdLst>
                  <a:gd name="T0" fmla="*/ 176 w 342"/>
                  <a:gd name="T1" fmla="*/ 0 h 432"/>
                  <a:gd name="T2" fmla="*/ 213 w 342"/>
                  <a:gd name="T3" fmla="*/ 2 h 432"/>
                  <a:gd name="T4" fmla="*/ 246 w 342"/>
                  <a:gd name="T5" fmla="*/ 11 h 432"/>
                  <a:gd name="T6" fmla="*/ 275 w 342"/>
                  <a:gd name="T7" fmla="*/ 24 h 432"/>
                  <a:gd name="T8" fmla="*/ 299 w 342"/>
                  <a:gd name="T9" fmla="*/ 41 h 432"/>
                  <a:gd name="T10" fmla="*/ 317 w 342"/>
                  <a:gd name="T11" fmla="*/ 63 h 432"/>
                  <a:gd name="T12" fmla="*/ 331 w 342"/>
                  <a:gd name="T13" fmla="*/ 89 h 432"/>
                  <a:gd name="T14" fmla="*/ 340 w 342"/>
                  <a:gd name="T15" fmla="*/ 117 h 432"/>
                  <a:gd name="T16" fmla="*/ 342 w 342"/>
                  <a:gd name="T17" fmla="*/ 149 h 432"/>
                  <a:gd name="T18" fmla="*/ 341 w 342"/>
                  <a:gd name="T19" fmla="*/ 169 h 432"/>
                  <a:gd name="T20" fmla="*/ 334 w 342"/>
                  <a:gd name="T21" fmla="*/ 201 h 432"/>
                  <a:gd name="T22" fmla="*/ 321 w 342"/>
                  <a:gd name="T23" fmla="*/ 230 h 432"/>
                  <a:gd name="T24" fmla="*/ 303 w 342"/>
                  <a:gd name="T25" fmla="*/ 253 h 432"/>
                  <a:gd name="T26" fmla="*/ 279 w 342"/>
                  <a:gd name="T27" fmla="*/ 273 h 432"/>
                  <a:gd name="T28" fmla="*/ 251 w 342"/>
                  <a:gd name="T29" fmla="*/ 287 h 432"/>
                  <a:gd name="T30" fmla="*/ 220 w 342"/>
                  <a:gd name="T31" fmla="*/ 297 h 432"/>
                  <a:gd name="T32" fmla="*/ 185 w 342"/>
                  <a:gd name="T33" fmla="*/ 302 h 432"/>
                  <a:gd name="T34" fmla="*/ 95 w 342"/>
                  <a:gd name="T35" fmla="*/ 302 h 432"/>
                  <a:gd name="T36" fmla="*/ 0 w 342"/>
                  <a:gd name="T37" fmla="*/ 432 h 432"/>
                  <a:gd name="T38" fmla="*/ 171 w 342"/>
                  <a:gd name="T39" fmla="*/ 218 h 432"/>
                  <a:gd name="T40" fmla="*/ 187 w 342"/>
                  <a:gd name="T41" fmla="*/ 217 h 432"/>
                  <a:gd name="T42" fmla="*/ 202 w 342"/>
                  <a:gd name="T43" fmla="*/ 212 h 432"/>
                  <a:gd name="T44" fmla="*/ 215 w 342"/>
                  <a:gd name="T45" fmla="*/ 207 h 432"/>
                  <a:gd name="T46" fmla="*/ 226 w 342"/>
                  <a:gd name="T47" fmla="*/ 199 h 432"/>
                  <a:gd name="T48" fmla="*/ 235 w 342"/>
                  <a:gd name="T49" fmla="*/ 190 h 432"/>
                  <a:gd name="T50" fmla="*/ 241 w 342"/>
                  <a:gd name="T51" fmla="*/ 178 h 432"/>
                  <a:gd name="T52" fmla="*/ 244 w 342"/>
                  <a:gd name="T53" fmla="*/ 166 h 432"/>
                  <a:gd name="T54" fmla="*/ 246 w 342"/>
                  <a:gd name="T55" fmla="*/ 153 h 432"/>
                  <a:gd name="T56" fmla="*/ 246 w 342"/>
                  <a:gd name="T57" fmla="*/ 143 h 432"/>
                  <a:gd name="T58" fmla="*/ 242 w 342"/>
                  <a:gd name="T59" fmla="*/ 129 h 432"/>
                  <a:gd name="T60" fmla="*/ 238 w 342"/>
                  <a:gd name="T61" fmla="*/ 117 h 432"/>
                  <a:gd name="T62" fmla="*/ 229 w 342"/>
                  <a:gd name="T63" fmla="*/ 106 h 432"/>
                  <a:gd name="T64" fmla="*/ 220 w 342"/>
                  <a:gd name="T65" fmla="*/ 99 h 432"/>
                  <a:gd name="T66" fmla="*/ 208 w 342"/>
                  <a:gd name="T67" fmla="*/ 92 h 432"/>
                  <a:gd name="T68" fmla="*/ 194 w 342"/>
                  <a:gd name="T69" fmla="*/ 88 h 432"/>
                  <a:gd name="T70" fmla="*/ 177 w 342"/>
                  <a:gd name="T71" fmla="*/ 86 h 432"/>
                  <a:gd name="T72" fmla="*/ 95 w 342"/>
                  <a:gd name="T73" fmla="*/ 86 h 432"/>
                  <a:gd name="T74" fmla="*/ 171 w 342"/>
                  <a:gd name="T75" fmla="*/ 21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2" h="432">
                    <a:moveTo>
                      <a:pt x="0" y="0"/>
                    </a:moveTo>
                    <a:lnTo>
                      <a:pt x="176" y="0"/>
                    </a:lnTo>
                    <a:lnTo>
                      <a:pt x="196" y="0"/>
                    </a:lnTo>
                    <a:lnTo>
                      <a:pt x="213" y="2"/>
                    </a:lnTo>
                    <a:lnTo>
                      <a:pt x="230" y="6"/>
                    </a:lnTo>
                    <a:lnTo>
                      <a:pt x="246" y="11"/>
                    </a:lnTo>
                    <a:lnTo>
                      <a:pt x="261" y="16"/>
                    </a:lnTo>
                    <a:lnTo>
                      <a:pt x="275" y="24"/>
                    </a:lnTo>
                    <a:lnTo>
                      <a:pt x="287" y="31"/>
                    </a:lnTo>
                    <a:lnTo>
                      <a:pt x="299" y="41"/>
                    </a:lnTo>
                    <a:lnTo>
                      <a:pt x="308" y="52"/>
                    </a:lnTo>
                    <a:lnTo>
                      <a:pt x="317" y="63"/>
                    </a:lnTo>
                    <a:lnTo>
                      <a:pt x="325" y="75"/>
                    </a:lnTo>
                    <a:lnTo>
                      <a:pt x="331" y="89"/>
                    </a:lnTo>
                    <a:lnTo>
                      <a:pt x="335" y="103"/>
                    </a:lnTo>
                    <a:lnTo>
                      <a:pt x="340" y="117"/>
                    </a:lnTo>
                    <a:lnTo>
                      <a:pt x="342" y="133"/>
                    </a:lnTo>
                    <a:lnTo>
                      <a:pt x="342" y="149"/>
                    </a:lnTo>
                    <a:lnTo>
                      <a:pt x="342" y="151"/>
                    </a:lnTo>
                    <a:lnTo>
                      <a:pt x="341" y="169"/>
                    </a:lnTo>
                    <a:lnTo>
                      <a:pt x="339" y="185"/>
                    </a:lnTo>
                    <a:lnTo>
                      <a:pt x="334" y="201"/>
                    </a:lnTo>
                    <a:lnTo>
                      <a:pt x="329" y="217"/>
                    </a:lnTo>
                    <a:lnTo>
                      <a:pt x="321" y="230"/>
                    </a:lnTo>
                    <a:lnTo>
                      <a:pt x="313" y="243"/>
                    </a:lnTo>
                    <a:lnTo>
                      <a:pt x="303" y="253"/>
                    </a:lnTo>
                    <a:lnTo>
                      <a:pt x="291" y="264"/>
                    </a:lnTo>
                    <a:lnTo>
                      <a:pt x="279" y="273"/>
                    </a:lnTo>
                    <a:lnTo>
                      <a:pt x="265" y="280"/>
                    </a:lnTo>
                    <a:lnTo>
                      <a:pt x="251" y="287"/>
                    </a:lnTo>
                    <a:lnTo>
                      <a:pt x="236" y="292"/>
                    </a:lnTo>
                    <a:lnTo>
                      <a:pt x="220" y="297"/>
                    </a:lnTo>
                    <a:lnTo>
                      <a:pt x="202" y="300"/>
                    </a:lnTo>
                    <a:lnTo>
                      <a:pt x="185" y="302"/>
                    </a:lnTo>
                    <a:lnTo>
                      <a:pt x="168" y="302"/>
                    </a:lnTo>
                    <a:lnTo>
                      <a:pt x="95" y="302"/>
                    </a:lnTo>
                    <a:lnTo>
                      <a:pt x="95" y="432"/>
                    </a:lnTo>
                    <a:lnTo>
                      <a:pt x="0" y="432"/>
                    </a:lnTo>
                    <a:lnTo>
                      <a:pt x="0" y="0"/>
                    </a:lnTo>
                    <a:close/>
                    <a:moveTo>
                      <a:pt x="171" y="218"/>
                    </a:moveTo>
                    <a:lnTo>
                      <a:pt x="179" y="218"/>
                    </a:lnTo>
                    <a:lnTo>
                      <a:pt x="187" y="217"/>
                    </a:lnTo>
                    <a:lnTo>
                      <a:pt x="195" y="214"/>
                    </a:lnTo>
                    <a:lnTo>
                      <a:pt x="202" y="212"/>
                    </a:lnTo>
                    <a:lnTo>
                      <a:pt x="209" y="210"/>
                    </a:lnTo>
                    <a:lnTo>
                      <a:pt x="215" y="207"/>
                    </a:lnTo>
                    <a:lnTo>
                      <a:pt x="221" y="204"/>
                    </a:lnTo>
                    <a:lnTo>
                      <a:pt x="226" y="199"/>
                    </a:lnTo>
                    <a:lnTo>
                      <a:pt x="230" y="194"/>
                    </a:lnTo>
                    <a:lnTo>
                      <a:pt x="235" y="190"/>
                    </a:lnTo>
                    <a:lnTo>
                      <a:pt x="238" y="184"/>
                    </a:lnTo>
                    <a:lnTo>
                      <a:pt x="241" y="178"/>
                    </a:lnTo>
                    <a:lnTo>
                      <a:pt x="243" y="172"/>
                    </a:lnTo>
                    <a:lnTo>
                      <a:pt x="244" y="166"/>
                    </a:lnTo>
                    <a:lnTo>
                      <a:pt x="246" y="159"/>
                    </a:lnTo>
                    <a:lnTo>
                      <a:pt x="246" y="153"/>
                    </a:lnTo>
                    <a:lnTo>
                      <a:pt x="246" y="151"/>
                    </a:lnTo>
                    <a:lnTo>
                      <a:pt x="246" y="143"/>
                    </a:lnTo>
                    <a:lnTo>
                      <a:pt x="244" y="135"/>
                    </a:lnTo>
                    <a:lnTo>
                      <a:pt x="242" y="129"/>
                    </a:lnTo>
                    <a:lnTo>
                      <a:pt x="240" y="122"/>
                    </a:lnTo>
                    <a:lnTo>
                      <a:pt x="238" y="117"/>
                    </a:lnTo>
                    <a:lnTo>
                      <a:pt x="234" y="112"/>
                    </a:lnTo>
                    <a:lnTo>
                      <a:pt x="229" y="106"/>
                    </a:lnTo>
                    <a:lnTo>
                      <a:pt x="225" y="102"/>
                    </a:lnTo>
                    <a:lnTo>
                      <a:pt x="220" y="99"/>
                    </a:lnTo>
                    <a:lnTo>
                      <a:pt x="214" y="95"/>
                    </a:lnTo>
                    <a:lnTo>
                      <a:pt x="208" y="92"/>
                    </a:lnTo>
                    <a:lnTo>
                      <a:pt x="201" y="90"/>
                    </a:lnTo>
                    <a:lnTo>
                      <a:pt x="194" y="88"/>
                    </a:lnTo>
                    <a:lnTo>
                      <a:pt x="186" y="87"/>
                    </a:lnTo>
                    <a:lnTo>
                      <a:pt x="177" y="86"/>
                    </a:lnTo>
                    <a:lnTo>
                      <a:pt x="169" y="86"/>
                    </a:lnTo>
                    <a:lnTo>
                      <a:pt x="95" y="86"/>
                    </a:lnTo>
                    <a:lnTo>
                      <a:pt x="95" y="218"/>
                    </a:lnTo>
                    <a:lnTo>
                      <a:pt x="171" y="218"/>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7" name="Freeform 40"/>
              <p:cNvSpPr>
                <a:spLocks noEditPoints="1"/>
              </p:cNvSpPr>
              <p:nvPr userDrawn="1"/>
            </p:nvSpPr>
            <p:spPr bwMode="auto">
              <a:xfrm>
                <a:off x="4786" y="3947"/>
                <a:ext cx="91" cy="87"/>
              </a:xfrm>
              <a:custGeom>
                <a:avLst/>
                <a:gdLst>
                  <a:gd name="T0" fmla="*/ 185 w 459"/>
                  <a:gd name="T1" fmla="*/ 0 h 435"/>
                  <a:gd name="T2" fmla="*/ 273 w 459"/>
                  <a:gd name="T3" fmla="*/ 0 h 435"/>
                  <a:gd name="T4" fmla="*/ 459 w 459"/>
                  <a:gd name="T5" fmla="*/ 435 h 435"/>
                  <a:gd name="T6" fmla="*/ 359 w 459"/>
                  <a:gd name="T7" fmla="*/ 435 h 435"/>
                  <a:gd name="T8" fmla="*/ 319 w 459"/>
                  <a:gd name="T9" fmla="*/ 339 h 435"/>
                  <a:gd name="T10" fmla="*/ 136 w 459"/>
                  <a:gd name="T11" fmla="*/ 339 h 435"/>
                  <a:gd name="T12" fmla="*/ 97 w 459"/>
                  <a:gd name="T13" fmla="*/ 435 h 435"/>
                  <a:gd name="T14" fmla="*/ 0 w 459"/>
                  <a:gd name="T15" fmla="*/ 435 h 435"/>
                  <a:gd name="T16" fmla="*/ 185 w 459"/>
                  <a:gd name="T17" fmla="*/ 0 h 435"/>
                  <a:gd name="T18" fmla="*/ 285 w 459"/>
                  <a:gd name="T19" fmla="*/ 254 h 435"/>
                  <a:gd name="T20" fmla="*/ 228 w 459"/>
                  <a:gd name="T21" fmla="*/ 114 h 435"/>
                  <a:gd name="T22" fmla="*/ 171 w 459"/>
                  <a:gd name="T23" fmla="*/ 254 h 435"/>
                  <a:gd name="T24" fmla="*/ 285 w 459"/>
                  <a:gd name="T25" fmla="*/ 25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35">
                    <a:moveTo>
                      <a:pt x="185" y="0"/>
                    </a:moveTo>
                    <a:lnTo>
                      <a:pt x="273" y="0"/>
                    </a:lnTo>
                    <a:lnTo>
                      <a:pt x="459" y="435"/>
                    </a:lnTo>
                    <a:lnTo>
                      <a:pt x="359" y="435"/>
                    </a:lnTo>
                    <a:lnTo>
                      <a:pt x="319" y="339"/>
                    </a:lnTo>
                    <a:lnTo>
                      <a:pt x="136" y="339"/>
                    </a:lnTo>
                    <a:lnTo>
                      <a:pt x="97" y="435"/>
                    </a:lnTo>
                    <a:lnTo>
                      <a:pt x="0" y="435"/>
                    </a:lnTo>
                    <a:lnTo>
                      <a:pt x="185" y="0"/>
                    </a:lnTo>
                    <a:close/>
                    <a:moveTo>
                      <a:pt x="285" y="254"/>
                    </a:moveTo>
                    <a:lnTo>
                      <a:pt x="228" y="114"/>
                    </a:lnTo>
                    <a:lnTo>
                      <a:pt x="171" y="254"/>
                    </a:lnTo>
                    <a:lnTo>
                      <a:pt x="285" y="254"/>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8" name="Freeform 41"/>
              <p:cNvSpPr>
                <a:spLocks/>
              </p:cNvSpPr>
              <p:nvPr userDrawn="1"/>
            </p:nvSpPr>
            <p:spPr bwMode="auto">
              <a:xfrm>
                <a:off x="4878" y="3948"/>
                <a:ext cx="62" cy="86"/>
              </a:xfrm>
              <a:custGeom>
                <a:avLst/>
                <a:gdLst>
                  <a:gd name="T0" fmla="*/ 0 w 311"/>
                  <a:gd name="T1" fmla="*/ 0 h 432"/>
                  <a:gd name="T2" fmla="*/ 95 w 311"/>
                  <a:gd name="T3" fmla="*/ 0 h 432"/>
                  <a:gd name="T4" fmla="*/ 95 w 311"/>
                  <a:gd name="T5" fmla="*/ 345 h 432"/>
                  <a:gd name="T6" fmla="*/ 311 w 311"/>
                  <a:gd name="T7" fmla="*/ 345 h 432"/>
                  <a:gd name="T8" fmla="*/ 311 w 311"/>
                  <a:gd name="T9" fmla="*/ 432 h 432"/>
                  <a:gd name="T10" fmla="*/ 0 w 311"/>
                  <a:gd name="T11" fmla="*/ 432 h 432"/>
                  <a:gd name="T12" fmla="*/ 0 w 311"/>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11" h="432">
                    <a:moveTo>
                      <a:pt x="0" y="0"/>
                    </a:moveTo>
                    <a:lnTo>
                      <a:pt x="95" y="0"/>
                    </a:lnTo>
                    <a:lnTo>
                      <a:pt x="95" y="345"/>
                    </a:lnTo>
                    <a:lnTo>
                      <a:pt x="311" y="345"/>
                    </a:lnTo>
                    <a:lnTo>
                      <a:pt x="311" y="432"/>
                    </a:lnTo>
                    <a:lnTo>
                      <a:pt x="0" y="432"/>
                    </a:lnTo>
                    <a:lnTo>
                      <a:pt x="0" y="0"/>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9" name="Freeform 42"/>
              <p:cNvSpPr>
                <a:spLocks noEditPoints="1"/>
              </p:cNvSpPr>
              <p:nvPr userDrawn="1"/>
            </p:nvSpPr>
            <p:spPr bwMode="auto">
              <a:xfrm>
                <a:off x="4935" y="3947"/>
                <a:ext cx="92" cy="87"/>
              </a:xfrm>
              <a:custGeom>
                <a:avLst/>
                <a:gdLst>
                  <a:gd name="T0" fmla="*/ 186 w 459"/>
                  <a:gd name="T1" fmla="*/ 0 h 435"/>
                  <a:gd name="T2" fmla="*/ 274 w 459"/>
                  <a:gd name="T3" fmla="*/ 0 h 435"/>
                  <a:gd name="T4" fmla="*/ 459 w 459"/>
                  <a:gd name="T5" fmla="*/ 435 h 435"/>
                  <a:gd name="T6" fmla="*/ 359 w 459"/>
                  <a:gd name="T7" fmla="*/ 435 h 435"/>
                  <a:gd name="T8" fmla="*/ 319 w 459"/>
                  <a:gd name="T9" fmla="*/ 339 h 435"/>
                  <a:gd name="T10" fmla="*/ 136 w 459"/>
                  <a:gd name="T11" fmla="*/ 339 h 435"/>
                  <a:gd name="T12" fmla="*/ 97 w 459"/>
                  <a:gd name="T13" fmla="*/ 435 h 435"/>
                  <a:gd name="T14" fmla="*/ 0 w 459"/>
                  <a:gd name="T15" fmla="*/ 435 h 435"/>
                  <a:gd name="T16" fmla="*/ 186 w 459"/>
                  <a:gd name="T17" fmla="*/ 0 h 435"/>
                  <a:gd name="T18" fmla="*/ 285 w 459"/>
                  <a:gd name="T19" fmla="*/ 254 h 435"/>
                  <a:gd name="T20" fmla="*/ 228 w 459"/>
                  <a:gd name="T21" fmla="*/ 114 h 435"/>
                  <a:gd name="T22" fmla="*/ 171 w 459"/>
                  <a:gd name="T23" fmla="*/ 254 h 435"/>
                  <a:gd name="T24" fmla="*/ 285 w 459"/>
                  <a:gd name="T25" fmla="*/ 25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35">
                    <a:moveTo>
                      <a:pt x="186" y="0"/>
                    </a:moveTo>
                    <a:lnTo>
                      <a:pt x="274" y="0"/>
                    </a:lnTo>
                    <a:lnTo>
                      <a:pt x="459" y="435"/>
                    </a:lnTo>
                    <a:lnTo>
                      <a:pt x="359" y="435"/>
                    </a:lnTo>
                    <a:lnTo>
                      <a:pt x="319" y="339"/>
                    </a:lnTo>
                    <a:lnTo>
                      <a:pt x="136" y="339"/>
                    </a:lnTo>
                    <a:lnTo>
                      <a:pt x="97" y="435"/>
                    </a:lnTo>
                    <a:lnTo>
                      <a:pt x="0" y="435"/>
                    </a:lnTo>
                    <a:lnTo>
                      <a:pt x="186" y="0"/>
                    </a:lnTo>
                    <a:close/>
                    <a:moveTo>
                      <a:pt x="285" y="254"/>
                    </a:moveTo>
                    <a:lnTo>
                      <a:pt x="228" y="114"/>
                    </a:lnTo>
                    <a:lnTo>
                      <a:pt x="171" y="254"/>
                    </a:lnTo>
                    <a:lnTo>
                      <a:pt x="285" y="254"/>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0" name="Freeform 43"/>
              <p:cNvSpPr>
                <a:spLocks/>
              </p:cNvSpPr>
              <p:nvPr userDrawn="1"/>
            </p:nvSpPr>
            <p:spPr bwMode="auto">
              <a:xfrm>
                <a:off x="4561" y="4067"/>
                <a:ext cx="76" cy="86"/>
              </a:xfrm>
              <a:custGeom>
                <a:avLst/>
                <a:gdLst>
                  <a:gd name="T0" fmla="*/ 0 w 384"/>
                  <a:gd name="T1" fmla="*/ 0 h 433"/>
                  <a:gd name="T2" fmla="*/ 88 w 384"/>
                  <a:gd name="T3" fmla="*/ 0 h 433"/>
                  <a:gd name="T4" fmla="*/ 290 w 384"/>
                  <a:gd name="T5" fmla="*/ 268 h 433"/>
                  <a:gd name="T6" fmla="*/ 290 w 384"/>
                  <a:gd name="T7" fmla="*/ 0 h 433"/>
                  <a:gd name="T8" fmla="*/ 384 w 384"/>
                  <a:gd name="T9" fmla="*/ 0 h 433"/>
                  <a:gd name="T10" fmla="*/ 384 w 384"/>
                  <a:gd name="T11" fmla="*/ 433 h 433"/>
                  <a:gd name="T12" fmla="*/ 303 w 384"/>
                  <a:gd name="T13" fmla="*/ 433 h 433"/>
                  <a:gd name="T14" fmla="*/ 93 w 384"/>
                  <a:gd name="T15" fmla="*/ 158 h 433"/>
                  <a:gd name="T16" fmla="*/ 93 w 384"/>
                  <a:gd name="T17" fmla="*/ 433 h 433"/>
                  <a:gd name="T18" fmla="*/ 0 w 384"/>
                  <a:gd name="T19" fmla="*/ 433 h 433"/>
                  <a:gd name="T20" fmla="*/ 0 w 384"/>
                  <a:gd name="T21"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4" h="433">
                    <a:moveTo>
                      <a:pt x="0" y="0"/>
                    </a:moveTo>
                    <a:lnTo>
                      <a:pt x="88" y="0"/>
                    </a:lnTo>
                    <a:lnTo>
                      <a:pt x="290" y="268"/>
                    </a:lnTo>
                    <a:lnTo>
                      <a:pt x="290" y="0"/>
                    </a:lnTo>
                    <a:lnTo>
                      <a:pt x="384" y="0"/>
                    </a:lnTo>
                    <a:lnTo>
                      <a:pt x="384" y="433"/>
                    </a:lnTo>
                    <a:lnTo>
                      <a:pt x="303" y="433"/>
                    </a:lnTo>
                    <a:lnTo>
                      <a:pt x="93" y="158"/>
                    </a:lnTo>
                    <a:lnTo>
                      <a:pt x="93" y="433"/>
                    </a:lnTo>
                    <a:lnTo>
                      <a:pt x="0" y="433"/>
                    </a:lnTo>
                    <a:lnTo>
                      <a:pt x="0" y="0"/>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1" name="Freeform 44"/>
              <p:cNvSpPr>
                <a:spLocks noEditPoints="1"/>
              </p:cNvSpPr>
              <p:nvPr userDrawn="1"/>
            </p:nvSpPr>
            <p:spPr bwMode="auto">
              <a:xfrm>
                <a:off x="4638" y="4066"/>
                <a:ext cx="92" cy="87"/>
              </a:xfrm>
              <a:custGeom>
                <a:avLst/>
                <a:gdLst>
                  <a:gd name="T0" fmla="*/ 185 w 459"/>
                  <a:gd name="T1" fmla="*/ 0 h 435"/>
                  <a:gd name="T2" fmla="*/ 273 w 459"/>
                  <a:gd name="T3" fmla="*/ 0 h 435"/>
                  <a:gd name="T4" fmla="*/ 459 w 459"/>
                  <a:gd name="T5" fmla="*/ 435 h 435"/>
                  <a:gd name="T6" fmla="*/ 359 w 459"/>
                  <a:gd name="T7" fmla="*/ 435 h 435"/>
                  <a:gd name="T8" fmla="*/ 319 w 459"/>
                  <a:gd name="T9" fmla="*/ 338 h 435"/>
                  <a:gd name="T10" fmla="*/ 136 w 459"/>
                  <a:gd name="T11" fmla="*/ 338 h 435"/>
                  <a:gd name="T12" fmla="*/ 97 w 459"/>
                  <a:gd name="T13" fmla="*/ 435 h 435"/>
                  <a:gd name="T14" fmla="*/ 0 w 459"/>
                  <a:gd name="T15" fmla="*/ 435 h 435"/>
                  <a:gd name="T16" fmla="*/ 185 w 459"/>
                  <a:gd name="T17" fmla="*/ 0 h 435"/>
                  <a:gd name="T18" fmla="*/ 285 w 459"/>
                  <a:gd name="T19" fmla="*/ 255 h 435"/>
                  <a:gd name="T20" fmla="*/ 228 w 459"/>
                  <a:gd name="T21" fmla="*/ 114 h 435"/>
                  <a:gd name="T22" fmla="*/ 171 w 459"/>
                  <a:gd name="T23" fmla="*/ 255 h 435"/>
                  <a:gd name="T24" fmla="*/ 285 w 459"/>
                  <a:gd name="T25" fmla="*/ 25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435">
                    <a:moveTo>
                      <a:pt x="185" y="0"/>
                    </a:moveTo>
                    <a:lnTo>
                      <a:pt x="273" y="0"/>
                    </a:lnTo>
                    <a:lnTo>
                      <a:pt x="459" y="435"/>
                    </a:lnTo>
                    <a:lnTo>
                      <a:pt x="359" y="435"/>
                    </a:lnTo>
                    <a:lnTo>
                      <a:pt x="319" y="338"/>
                    </a:lnTo>
                    <a:lnTo>
                      <a:pt x="136" y="338"/>
                    </a:lnTo>
                    <a:lnTo>
                      <a:pt x="97" y="435"/>
                    </a:lnTo>
                    <a:lnTo>
                      <a:pt x="0" y="435"/>
                    </a:lnTo>
                    <a:lnTo>
                      <a:pt x="185" y="0"/>
                    </a:lnTo>
                    <a:close/>
                    <a:moveTo>
                      <a:pt x="285" y="255"/>
                    </a:moveTo>
                    <a:lnTo>
                      <a:pt x="228" y="114"/>
                    </a:lnTo>
                    <a:lnTo>
                      <a:pt x="171" y="255"/>
                    </a:lnTo>
                    <a:lnTo>
                      <a:pt x="285" y="255"/>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2" name="Rectangle 45"/>
              <p:cNvSpPr>
                <a:spLocks noChangeArrowheads="1"/>
              </p:cNvSpPr>
              <p:nvPr userDrawn="1"/>
            </p:nvSpPr>
            <p:spPr bwMode="auto">
              <a:xfrm>
                <a:off x="4732" y="4067"/>
                <a:ext cx="19" cy="86"/>
              </a:xfrm>
              <a:prstGeom prst="rect">
                <a:avLst/>
              </a:prstGeom>
              <a:solidFill>
                <a:srgbClr val="B4A59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3" name="Freeform 46"/>
              <p:cNvSpPr>
                <a:spLocks noEditPoints="1"/>
              </p:cNvSpPr>
              <p:nvPr userDrawn="1"/>
            </p:nvSpPr>
            <p:spPr bwMode="auto">
              <a:xfrm>
                <a:off x="4760" y="4067"/>
                <a:ext cx="75" cy="86"/>
              </a:xfrm>
              <a:custGeom>
                <a:avLst/>
                <a:gdLst>
                  <a:gd name="T0" fmla="*/ 198 w 374"/>
                  <a:gd name="T1" fmla="*/ 0 h 433"/>
                  <a:gd name="T2" fmla="*/ 237 w 374"/>
                  <a:gd name="T3" fmla="*/ 4 h 433"/>
                  <a:gd name="T4" fmla="*/ 271 w 374"/>
                  <a:gd name="T5" fmla="*/ 12 h 433"/>
                  <a:gd name="T6" fmla="*/ 300 w 374"/>
                  <a:gd name="T7" fmla="*/ 26 h 433"/>
                  <a:gd name="T8" fmla="*/ 324 w 374"/>
                  <a:gd name="T9" fmla="*/ 45 h 433"/>
                  <a:gd name="T10" fmla="*/ 340 w 374"/>
                  <a:gd name="T11" fmla="*/ 64 h 433"/>
                  <a:gd name="T12" fmla="*/ 352 w 374"/>
                  <a:gd name="T13" fmla="*/ 88 h 433"/>
                  <a:gd name="T14" fmla="*/ 358 w 374"/>
                  <a:gd name="T15" fmla="*/ 114 h 433"/>
                  <a:gd name="T16" fmla="*/ 361 w 374"/>
                  <a:gd name="T17" fmla="*/ 143 h 433"/>
                  <a:gd name="T18" fmla="*/ 361 w 374"/>
                  <a:gd name="T19" fmla="*/ 157 h 433"/>
                  <a:gd name="T20" fmla="*/ 357 w 374"/>
                  <a:gd name="T21" fmla="*/ 181 h 433"/>
                  <a:gd name="T22" fmla="*/ 351 w 374"/>
                  <a:gd name="T23" fmla="*/ 203 h 433"/>
                  <a:gd name="T24" fmla="*/ 341 w 374"/>
                  <a:gd name="T25" fmla="*/ 222 h 433"/>
                  <a:gd name="T26" fmla="*/ 329 w 374"/>
                  <a:gd name="T27" fmla="*/ 239 h 433"/>
                  <a:gd name="T28" fmla="*/ 314 w 374"/>
                  <a:gd name="T29" fmla="*/ 253 h 433"/>
                  <a:gd name="T30" fmla="*/ 298 w 374"/>
                  <a:gd name="T31" fmla="*/ 265 h 433"/>
                  <a:gd name="T32" fmla="*/ 278 w 374"/>
                  <a:gd name="T33" fmla="*/ 275 h 433"/>
                  <a:gd name="T34" fmla="*/ 374 w 374"/>
                  <a:gd name="T35" fmla="*/ 433 h 433"/>
                  <a:gd name="T36" fmla="*/ 170 w 374"/>
                  <a:gd name="T37" fmla="*/ 295 h 433"/>
                  <a:gd name="T38" fmla="*/ 95 w 374"/>
                  <a:gd name="T39" fmla="*/ 433 h 433"/>
                  <a:gd name="T40" fmla="*/ 0 w 374"/>
                  <a:gd name="T41" fmla="*/ 0 h 433"/>
                  <a:gd name="T42" fmla="*/ 200 w 374"/>
                  <a:gd name="T43" fmla="*/ 210 h 433"/>
                  <a:gd name="T44" fmla="*/ 215 w 374"/>
                  <a:gd name="T45" fmla="*/ 208 h 433"/>
                  <a:gd name="T46" fmla="*/ 230 w 374"/>
                  <a:gd name="T47" fmla="*/ 204 h 433"/>
                  <a:gd name="T48" fmla="*/ 240 w 374"/>
                  <a:gd name="T49" fmla="*/ 197 h 433"/>
                  <a:gd name="T50" fmla="*/ 250 w 374"/>
                  <a:gd name="T51" fmla="*/ 190 h 433"/>
                  <a:gd name="T52" fmla="*/ 257 w 374"/>
                  <a:gd name="T53" fmla="*/ 180 h 433"/>
                  <a:gd name="T54" fmla="*/ 262 w 374"/>
                  <a:gd name="T55" fmla="*/ 169 h 433"/>
                  <a:gd name="T56" fmla="*/ 264 w 374"/>
                  <a:gd name="T57" fmla="*/ 156 h 433"/>
                  <a:gd name="T58" fmla="*/ 264 w 374"/>
                  <a:gd name="T59" fmla="*/ 149 h 433"/>
                  <a:gd name="T60" fmla="*/ 263 w 374"/>
                  <a:gd name="T61" fmla="*/ 135 h 433"/>
                  <a:gd name="T62" fmla="*/ 260 w 374"/>
                  <a:gd name="T63" fmla="*/ 122 h 433"/>
                  <a:gd name="T64" fmla="*/ 253 w 374"/>
                  <a:gd name="T65" fmla="*/ 111 h 433"/>
                  <a:gd name="T66" fmla="*/ 245 w 374"/>
                  <a:gd name="T67" fmla="*/ 102 h 433"/>
                  <a:gd name="T68" fmla="*/ 234 w 374"/>
                  <a:gd name="T69" fmla="*/ 96 h 433"/>
                  <a:gd name="T70" fmla="*/ 221 w 374"/>
                  <a:gd name="T71" fmla="*/ 90 h 433"/>
                  <a:gd name="T72" fmla="*/ 207 w 374"/>
                  <a:gd name="T73" fmla="*/ 88 h 433"/>
                  <a:gd name="T74" fmla="*/ 190 w 374"/>
                  <a:gd name="T75" fmla="*/ 87 h 433"/>
                  <a:gd name="T76" fmla="*/ 95 w 374"/>
                  <a:gd name="T77" fmla="*/ 21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4" h="433">
                    <a:moveTo>
                      <a:pt x="0" y="0"/>
                    </a:moveTo>
                    <a:lnTo>
                      <a:pt x="198" y="0"/>
                    </a:lnTo>
                    <a:lnTo>
                      <a:pt x="218" y="2"/>
                    </a:lnTo>
                    <a:lnTo>
                      <a:pt x="237" y="4"/>
                    </a:lnTo>
                    <a:lnTo>
                      <a:pt x="254" y="7"/>
                    </a:lnTo>
                    <a:lnTo>
                      <a:pt x="271" y="12"/>
                    </a:lnTo>
                    <a:lnTo>
                      <a:pt x="286" y="19"/>
                    </a:lnTo>
                    <a:lnTo>
                      <a:pt x="300" y="26"/>
                    </a:lnTo>
                    <a:lnTo>
                      <a:pt x="313" y="35"/>
                    </a:lnTo>
                    <a:lnTo>
                      <a:pt x="324" y="45"/>
                    </a:lnTo>
                    <a:lnTo>
                      <a:pt x="332" y="55"/>
                    </a:lnTo>
                    <a:lnTo>
                      <a:pt x="340" y="64"/>
                    </a:lnTo>
                    <a:lnTo>
                      <a:pt x="346" y="76"/>
                    </a:lnTo>
                    <a:lnTo>
                      <a:pt x="352" y="88"/>
                    </a:lnTo>
                    <a:lnTo>
                      <a:pt x="355" y="101"/>
                    </a:lnTo>
                    <a:lnTo>
                      <a:pt x="358" y="114"/>
                    </a:lnTo>
                    <a:lnTo>
                      <a:pt x="361" y="129"/>
                    </a:lnTo>
                    <a:lnTo>
                      <a:pt x="361" y="143"/>
                    </a:lnTo>
                    <a:lnTo>
                      <a:pt x="361" y="145"/>
                    </a:lnTo>
                    <a:lnTo>
                      <a:pt x="361" y="157"/>
                    </a:lnTo>
                    <a:lnTo>
                      <a:pt x="359" y="170"/>
                    </a:lnTo>
                    <a:lnTo>
                      <a:pt x="357" y="181"/>
                    </a:lnTo>
                    <a:lnTo>
                      <a:pt x="354" y="192"/>
                    </a:lnTo>
                    <a:lnTo>
                      <a:pt x="351" y="203"/>
                    </a:lnTo>
                    <a:lnTo>
                      <a:pt x="346" y="213"/>
                    </a:lnTo>
                    <a:lnTo>
                      <a:pt x="341" y="222"/>
                    </a:lnTo>
                    <a:lnTo>
                      <a:pt x="336" y="231"/>
                    </a:lnTo>
                    <a:lnTo>
                      <a:pt x="329" y="239"/>
                    </a:lnTo>
                    <a:lnTo>
                      <a:pt x="322" y="246"/>
                    </a:lnTo>
                    <a:lnTo>
                      <a:pt x="314" y="253"/>
                    </a:lnTo>
                    <a:lnTo>
                      <a:pt x="306" y="259"/>
                    </a:lnTo>
                    <a:lnTo>
                      <a:pt x="298" y="265"/>
                    </a:lnTo>
                    <a:lnTo>
                      <a:pt x="288" y="270"/>
                    </a:lnTo>
                    <a:lnTo>
                      <a:pt x="278" y="275"/>
                    </a:lnTo>
                    <a:lnTo>
                      <a:pt x="269" y="279"/>
                    </a:lnTo>
                    <a:lnTo>
                      <a:pt x="374" y="433"/>
                    </a:lnTo>
                    <a:lnTo>
                      <a:pt x="263" y="433"/>
                    </a:lnTo>
                    <a:lnTo>
                      <a:pt x="170" y="295"/>
                    </a:lnTo>
                    <a:lnTo>
                      <a:pt x="95" y="295"/>
                    </a:lnTo>
                    <a:lnTo>
                      <a:pt x="95" y="433"/>
                    </a:lnTo>
                    <a:lnTo>
                      <a:pt x="0" y="433"/>
                    </a:lnTo>
                    <a:lnTo>
                      <a:pt x="0" y="0"/>
                    </a:lnTo>
                    <a:close/>
                    <a:moveTo>
                      <a:pt x="192" y="211"/>
                    </a:moveTo>
                    <a:lnTo>
                      <a:pt x="200" y="210"/>
                    </a:lnTo>
                    <a:lnTo>
                      <a:pt x="208" y="210"/>
                    </a:lnTo>
                    <a:lnTo>
                      <a:pt x="215" y="208"/>
                    </a:lnTo>
                    <a:lnTo>
                      <a:pt x="223" y="206"/>
                    </a:lnTo>
                    <a:lnTo>
                      <a:pt x="230" y="204"/>
                    </a:lnTo>
                    <a:lnTo>
                      <a:pt x="235" y="202"/>
                    </a:lnTo>
                    <a:lnTo>
                      <a:pt x="240" y="197"/>
                    </a:lnTo>
                    <a:lnTo>
                      <a:pt x="246" y="194"/>
                    </a:lnTo>
                    <a:lnTo>
                      <a:pt x="250" y="190"/>
                    </a:lnTo>
                    <a:lnTo>
                      <a:pt x="253" y="186"/>
                    </a:lnTo>
                    <a:lnTo>
                      <a:pt x="257" y="180"/>
                    </a:lnTo>
                    <a:lnTo>
                      <a:pt x="260" y="175"/>
                    </a:lnTo>
                    <a:lnTo>
                      <a:pt x="262" y="169"/>
                    </a:lnTo>
                    <a:lnTo>
                      <a:pt x="263" y="163"/>
                    </a:lnTo>
                    <a:lnTo>
                      <a:pt x="264" y="156"/>
                    </a:lnTo>
                    <a:lnTo>
                      <a:pt x="264" y="150"/>
                    </a:lnTo>
                    <a:lnTo>
                      <a:pt x="264" y="149"/>
                    </a:lnTo>
                    <a:lnTo>
                      <a:pt x="264" y="141"/>
                    </a:lnTo>
                    <a:lnTo>
                      <a:pt x="263" y="135"/>
                    </a:lnTo>
                    <a:lnTo>
                      <a:pt x="262" y="128"/>
                    </a:lnTo>
                    <a:lnTo>
                      <a:pt x="260" y="122"/>
                    </a:lnTo>
                    <a:lnTo>
                      <a:pt x="257" y="116"/>
                    </a:lnTo>
                    <a:lnTo>
                      <a:pt x="253" y="111"/>
                    </a:lnTo>
                    <a:lnTo>
                      <a:pt x="249" y="106"/>
                    </a:lnTo>
                    <a:lnTo>
                      <a:pt x="245" y="102"/>
                    </a:lnTo>
                    <a:lnTo>
                      <a:pt x="239" y="99"/>
                    </a:lnTo>
                    <a:lnTo>
                      <a:pt x="234" y="96"/>
                    </a:lnTo>
                    <a:lnTo>
                      <a:pt x="227" y="94"/>
                    </a:lnTo>
                    <a:lnTo>
                      <a:pt x="221" y="90"/>
                    </a:lnTo>
                    <a:lnTo>
                      <a:pt x="214" y="89"/>
                    </a:lnTo>
                    <a:lnTo>
                      <a:pt x="207" y="88"/>
                    </a:lnTo>
                    <a:lnTo>
                      <a:pt x="198" y="87"/>
                    </a:lnTo>
                    <a:lnTo>
                      <a:pt x="190" y="87"/>
                    </a:lnTo>
                    <a:lnTo>
                      <a:pt x="95" y="87"/>
                    </a:lnTo>
                    <a:lnTo>
                      <a:pt x="95" y="211"/>
                    </a:lnTo>
                    <a:lnTo>
                      <a:pt x="192" y="211"/>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4" name="Freeform 47"/>
              <p:cNvSpPr>
                <a:spLocks noEditPoints="1"/>
              </p:cNvSpPr>
              <p:nvPr userDrawn="1"/>
            </p:nvSpPr>
            <p:spPr bwMode="auto">
              <a:xfrm>
                <a:off x="4833" y="4065"/>
                <a:ext cx="92" cy="90"/>
              </a:xfrm>
              <a:custGeom>
                <a:avLst/>
                <a:gdLst>
                  <a:gd name="T0" fmla="*/ 0 w 460"/>
                  <a:gd name="T1" fmla="*/ 212 h 447"/>
                  <a:gd name="T2" fmla="*/ 4 w 460"/>
                  <a:gd name="T3" fmla="*/ 179 h 447"/>
                  <a:gd name="T4" fmla="*/ 13 w 460"/>
                  <a:gd name="T5" fmla="*/ 146 h 447"/>
                  <a:gd name="T6" fmla="*/ 38 w 460"/>
                  <a:gd name="T7" fmla="*/ 98 h 447"/>
                  <a:gd name="T8" fmla="*/ 81 w 460"/>
                  <a:gd name="T9" fmla="*/ 51 h 447"/>
                  <a:gd name="T10" fmla="*/ 118 w 460"/>
                  <a:gd name="T11" fmla="*/ 27 h 447"/>
                  <a:gd name="T12" fmla="*/ 148 w 460"/>
                  <a:gd name="T13" fmla="*/ 13 h 447"/>
                  <a:gd name="T14" fmla="*/ 182 w 460"/>
                  <a:gd name="T15" fmla="*/ 4 h 447"/>
                  <a:gd name="T16" fmla="*/ 218 w 460"/>
                  <a:gd name="T17" fmla="*/ 0 h 447"/>
                  <a:gd name="T18" fmla="*/ 255 w 460"/>
                  <a:gd name="T19" fmla="*/ 1 h 447"/>
                  <a:gd name="T20" fmla="*/ 290 w 460"/>
                  <a:gd name="T21" fmla="*/ 6 h 447"/>
                  <a:gd name="T22" fmla="*/ 323 w 460"/>
                  <a:gd name="T23" fmla="*/ 17 h 447"/>
                  <a:gd name="T24" fmla="*/ 353 w 460"/>
                  <a:gd name="T25" fmla="*/ 31 h 447"/>
                  <a:gd name="T26" fmla="*/ 395 w 460"/>
                  <a:gd name="T27" fmla="*/ 65 h 447"/>
                  <a:gd name="T28" fmla="*/ 433 w 460"/>
                  <a:gd name="T29" fmla="*/ 116 h 447"/>
                  <a:gd name="T30" fmla="*/ 450 w 460"/>
                  <a:gd name="T31" fmla="*/ 156 h 447"/>
                  <a:gd name="T32" fmla="*/ 457 w 460"/>
                  <a:gd name="T33" fmla="*/ 188 h 447"/>
                  <a:gd name="T34" fmla="*/ 460 w 460"/>
                  <a:gd name="T35" fmla="*/ 222 h 447"/>
                  <a:gd name="T36" fmla="*/ 459 w 460"/>
                  <a:gd name="T37" fmla="*/ 246 h 447"/>
                  <a:gd name="T38" fmla="*/ 452 w 460"/>
                  <a:gd name="T39" fmla="*/ 279 h 447"/>
                  <a:gd name="T40" fmla="*/ 443 w 460"/>
                  <a:gd name="T41" fmla="*/ 311 h 447"/>
                  <a:gd name="T42" fmla="*/ 409 w 460"/>
                  <a:gd name="T43" fmla="*/ 366 h 447"/>
                  <a:gd name="T44" fmla="*/ 360 w 460"/>
                  <a:gd name="T45" fmla="*/ 409 h 447"/>
                  <a:gd name="T46" fmla="*/ 332 w 460"/>
                  <a:gd name="T47" fmla="*/ 424 h 447"/>
                  <a:gd name="T48" fmla="*/ 300 w 460"/>
                  <a:gd name="T49" fmla="*/ 437 h 447"/>
                  <a:gd name="T50" fmla="*/ 266 w 460"/>
                  <a:gd name="T51" fmla="*/ 445 h 447"/>
                  <a:gd name="T52" fmla="*/ 229 w 460"/>
                  <a:gd name="T53" fmla="*/ 447 h 447"/>
                  <a:gd name="T54" fmla="*/ 193 w 460"/>
                  <a:gd name="T55" fmla="*/ 445 h 447"/>
                  <a:gd name="T56" fmla="*/ 158 w 460"/>
                  <a:gd name="T57" fmla="*/ 437 h 447"/>
                  <a:gd name="T58" fmla="*/ 127 w 460"/>
                  <a:gd name="T59" fmla="*/ 425 h 447"/>
                  <a:gd name="T60" fmla="*/ 98 w 460"/>
                  <a:gd name="T61" fmla="*/ 409 h 447"/>
                  <a:gd name="T62" fmla="*/ 50 w 460"/>
                  <a:gd name="T63" fmla="*/ 366 h 447"/>
                  <a:gd name="T64" fmla="*/ 17 w 460"/>
                  <a:gd name="T65" fmla="*/ 311 h 447"/>
                  <a:gd name="T66" fmla="*/ 6 w 460"/>
                  <a:gd name="T67" fmla="*/ 280 h 447"/>
                  <a:gd name="T68" fmla="*/ 1 w 460"/>
                  <a:gd name="T69" fmla="*/ 247 h 447"/>
                  <a:gd name="T70" fmla="*/ 360 w 460"/>
                  <a:gd name="T71" fmla="*/ 224 h 447"/>
                  <a:gd name="T72" fmla="*/ 358 w 460"/>
                  <a:gd name="T73" fmla="*/ 196 h 447"/>
                  <a:gd name="T74" fmla="*/ 345 w 460"/>
                  <a:gd name="T75" fmla="*/ 159 h 447"/>
                  <a:gd name="T76" fmla="*/ 324 w 460"/>
                  <a:gd name="T77" fmla="*/ 128 h 447"/>
                  <a:gd name="T78" fmla="*/ 293 w 460"/>
                  <a:gd name="T79" fmla="*/ 104 h 447"/>
                  <a:gd name="T80" fmla="*/ 257 w 460"/>
                  <a:gd name="T81" fmla="*/ 90 h 447"/>
                  <a:gd name="T82" fmla="*/ 215 w 460"/>
                  <a:gd name="T83" fmla="*/ 88 h 447"/>
                  <a:gd name="T84" fmla="*/ 176 w 460"/>
                  <a:gd name="T85" fmla="*/ 98 h 447"/>
                  <a:gd name="T86" fmla="*/ 145 w 460"/>
                  <a:gd name="T87" fmla="*/ 118 h 447"/>
                  <a:gd name="T88" fmla="*/ 120 w 460"/>
                  <a:gd name="T89" fmla="*/ 147 h 447"/>
                  <a:gd name="T90" fmla="*/ 105 w 460"/>
                  <a:gd name="T91" fmla="*/ 182 h 447"/>
                  <a:gd name="T92" fmla="*/ 100 w 460"/>
                  <a:gd name="T93" fmla="*/ 222 h 447"/>
                  <a:gd name="T94" fmla="*/ 102 w 460"/>
                  <a:gd name="T95" fmla="*/ 250 h 447"/>
                  <a:gd name="T96" fmla="*/ 115 w 460"/>
                  <a:gd name="T97" fmla="*/ 288 h 447"/>
                  <a:gd name="T98" fmla="*/ 136 w 460"/>
                  <a:gd name="T99" fmla="*/ 319 h 447"/>
                  <a:gd name="T100" fmla="*/ 167 w 460"/>
                  <a:gd name="T101" fmla="*/ 343 h 447"/>
                  <a:gd name="T102" fmla="*/ 202 w 460"/>
                  <a:gd name="T103" fmla="*/ 356 h 447"/>
                  <a:gd name="T104" fmla="*/ 245 w 460"/>
                  <a:gd name="T105" fmla="*/ 358 h 447"/>
                  <a:gd name="T106" fmla="*/ 284 w 460"/>
                  <a:gd name="T107" fmla="*/ 348 h 447"/>
                  <a:gd name="T108" fmla="*/ 315 w 460"/>
                  <a:gd name="T109" fmla="*/ 328 h 447"/>
                  <a:gd name="T110" fmla="*/ 340 w 460"/>
                  <a:gd name="T111" fmla="*/ 300 h 447"/>
                  <a:gd name="T112" fmla="*/ 355 w 460"/>
                  <a:gd name="T113" fmla="*/ 264 h 447"/>
                  <a:gd name="T114" fmla="*/ 360 w 460"/>
                  <a:gd name="T115" fmla="*/ 22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0" h="447">
                    <a:moveTo>
                      <a:pt x="0" y="224"/>
                    </a:moveTo>
                    <a:lnTo>
                      <a:pt x="0" y="223"/>
                    </a:lnTo>
                    <a:lnTo>
                      <a:pt x="0" y="212"/>
                    </a:lnTo>
                    <a:lnTo>
                      <a:pt x="1" y="200"/>
                    </a:lnTo>
                    <a:lnTo>
                      <a:pt x="2" y="189"/>
                    </a:lnTo>
                    <a:lnTo>
                      <a:pt x="4" y="179"/>
                    </a:lnTo>
                    <a:lnTo>
                      <a:pt x="6" y="168"/>
                    </a:lnTo>
                    <a:lnTo>
                      <a:pt x="10" y="157"/>
                    </a:lnTo>
                    <a:lnTo>
                      <a:pt x="13" y="146"/>
                    </a:lnTo>
                    <a:lnTo>
                      <a:pt x="17" y="136"/>
                    </a:lnTo>
                    <a:lnTo>
                      <a:pt x="27" y="117"/>
                    </a:lnTo>
                    <a:lnTo>
                      <a:pt x="38" y="98"/>
                    </a:lnTo>
                    <a:lnTo>
                      <a:pt x="51" y="81"/>
                    </a:lnTo>
                    <a:lnTo>
                      <a:pt x="65" y="65"/>
                    </a:lnTo>
                    <a:lnTo>
                      <a:pt x="81" y="51"/>
                    </a:lnTo>
                    <a:lnTo>
                      <a:pt x="98" y="38"/>
                    </a:lnTo>
                    <a:lnTo>
                      <a:pt x="108" y="32"/>
                    </a:lnTo>
                    <a:lnTo>
                      <a:pt x="118" y="27"/>
                    </a:lnTo>
                    <a:lnTo>
                      <a:pt x="128" y="22"/>
                    </a:lnTo>
                    <a:lnTo>
                      <a:pt x="139" y="17"/>
                    </a:lnTo>
                    <a:lnTo>
                      <a:pt x="148" y="13"/>
                    </a:lnTo>
                    <a:lnTo>
                      <a:pt x="160" y="10"/>
                    </a:lnTo>
                    <a:lnTo>
                      <a:pt x="171" y="6"/>
                    </a:lnTo>
                    <a:lnTo>
                      <a:pt x="182" y="4"/>
                    </a:lnTo>
                    <a:lnTo>
                      <a:pt x="194" y="2"/>
                    </a:lnTo>
                    <a:lnTo>
                      <a:pt x="206" y="1"/>
                    </a:lnTo>
                    <a:lnTo>
                      <a:pt x="218" y="0"/>
                    </a:lnTo>
                    <a:lnTo>
                      <a:pt x="231" y="0"/>
                    </a:lnTo>
                    <a:lnTo>
                      <a:pt x="242" y="0"/>
                    </a:lnTo>
                    <a:lnTo>
                      <a:pt x="255" y="1"/>
                    </a:lnTo>
                    <a:lnTo>
                      <a:pt x="267" y="2"/>
                    </a:lnTo>
                    <a:lnTo>
                      <a:pt x="278" y="4"/>
                    </a:lnTo>
                    <a:lnTo>
                      <a:pt x="290" y="6"/>
                    </a:lnTo>
                    <a:lnTo>
                      <a:pt x="301" y="10"/>
                    </a:lnTo>
                    <a:lnTo>
                      <a:pt x="312" y="13"/>
                    </a:lnTo>
                    <a:lnTo>
                      <a:pt x="323" y="17"/>
                    </a:lnTo>
                    <a:lnTo>
                      <a:pt x="333" y="22"/>
                    </a:lnTo>
                    <a:lnTo>
                      <a:pt x="343" y="26"/>
                    </a:lnTo>
                    <a:lnTo>
                      <a:pt x="353" y="31"/>
                    </a:lnTo>
                    <a:lnTo>
                      <a:pt x="362" y="38"/>
                    </a:lnTo>
                    <a:lnTo>
                      <a:pt x="379" y="51"/>
                    </a:lnTo>
                    <a:lnTo>
                      <a:pt x="395" y="65"/>
                    </a:lnTo>
                    <a:lnTo>
                      <a:pt x="409" y="80"/>
                    </a:lnTo>
                    <a:lnTo>
                      <a:pt x="422" y="97"/>
                    </a:lnTo>
                    <a:lnTo>
                      <a:pt x="433" y="116"/>
                    </a:lnTo>
                    <a:lnTo>
                      <a:pt x="443" y="135"/>
                    </a:lnTo>
                    <a:lnTo>
                      <a:pt x="447" y="145"/>
                    </a:lnTo>
                    <a:lnTo>
                      <a:pt x="450" y="156"/>
                    </a:lnTo>
                    <a:lnTo>
                      <a:pt x="452" y="167"/>
                    </a:lnTo>
                    <a:lnTo>
                      <a:pt x="456" y="177"/>
                    </a:lnTo>
                    <a:lnTo>
                      <a:pt x="457" y="188"/>
                    </a:lnTo>
                    <a:lnTo>
                      <a:pt x="459" y="199"/>
                    </a:lnTo>
                    <a:lnTo>
                      <a:pt x="459" y="211"/>
                    </a:lnTo>
                    <a:lnTo>
                      <a:pt x="460" y="222"/>
                    </a:lnTo>
                    <a:lnTo>
                      <a:pt x="460" y="223"/>
                    </a:lnTo>
                    <a:lnTo>
                      <a:pt x="459" y="235"/>
                    </a:lnTo>
                    <a:lnTo>
                      <a:pt x="459" y="246"/>
                    </a:lnTo>
                    <a:lnTo>
                      <a:pt x="457" y="258"/>
                    </a:lnTo>
                    <a:lnTo>
                      <a:pt x="456" y="268"/>
                    </a:lnTo>
                    <a:lnTo>
                      <a:pt x="452" y="279"/>
                    </a:lnTo>
                    <a:lnTo>
                      <a:pt x="450" y="290"/>
                    </a:lnTo>
                    <a:lnTo>
                      <a:pt x="446" y="300"/>
                    </a:lnTo>
                    <a:lnTo>
                      <a:pt x="443" y="311"/>
                    </a:lnTo>
                    <a:lnTo>
                      <a:pt x="433" y="330"/>
                    </a:lnTo>
                    <a:lnTo>
                      <a:pt x="422" y="348"/>
                    </a:lnTo>
                    <a:lnTo>
                      <a:pt x="409" y="366"/>
                    </a:lnTo>
                    <a:lnTo>
                      <a:pt x="395" y="381"/>
                    </a:lnTo>
                    <a:lnTo>
                      <a:pt x="379" y="396"/>
                    </a:lnTo>
                    <a:lnTo>
                      <a:pt x="360" y="409"/>
                    </a:lnTo>
                    <a:lnTo>
                      <a:pt x="352" y="414"/>
                    </a:lnTo>
                    <a:lnTo>
                      <a:pt x="342" y="420"/>
                    </a:lnTo>
                    <a:lnTo>
                      <a:pt x="332" y="424"/>
                    </a:lnTo>
                    <a:lnTo>
                      <a:pt x="321" y="430"/>
                    </a:lnTo>
                    <a:lnTo>
                      <a:pt x="311" y="433"/>
                    </a:lnTo>
                    <a:lnTo>
                      <a:pt x="300" y="437"/>
                    </a:lnTo>
                    <a:lnTo>
                      <a:pt x="289" y="439"/>
                    </a:lnTo>
                    <a:lnTo>
                      <a:pt x="277" y="443"/>
                    </a:lnTo>
                    <a:lnTo>
                      <a:pt x="266" y="445"/>
                    </a:lnTo>
                    <a:lnTo>
                      <a:pt x="254" y="446"/>
                    </a:lnTo>
                    <a:lnTo>
                      <a:pt x="241" y="447"/>
                    </a:lnTo>
                    <a:lnTo>
                      <a:pt x="229" y="447"/>
                    </a:lnTo>
                    <a:lnTo>
                      <a:pt x="216" y="447"/>
                    </a:lnTo>
                    <a:lnTo>
                      <a:pt x="205" y="446"/>
                    </a:lnTo>
                    <a:lnTo>
                      <a:pt x="193" y="445"/>
                    </a:lnTo>
                    <a:lnTo>
                      <a:pt x="181" y="443"/>
                    </a:lnTo>
                    <a:lnTo>
                      <a:pt x="170" y="439"/>
                    </a:lnTo>
                    <a:lnTo>
                      <a:pt x="158" y="437"/>
                    </a:lnTo>
                    <a:lnTo>
                      <a:pt x="147" y="433"/>
                    </a:lnTo>
                    <a:lnTo>
                      <a:pt x="137" y="430"/>
                    </a:lnTo>
                    <a:lnTo>
                      <a:pt x="127" y="425"/>
                    </a:lnTo>
                    <a:lnTo>
                      <a:pt x="117" y="420"/>
                    </a:lnTo>
                    <a:lnTo>
                      <a:pt x="107" y="414"/>
                    </a:lnTo>
                    <a:lnTo>
                      <a:pt x="98" y="409"/>
                    </a:lnTo>
                    <a:lnTo>
                      <a:pt x="80" y="396"/>
                    </a:lnTo>
                    <a:lnTo>
                      <a:pt x="65" y="382"/>
                    </a:lnTo>
                    <a:lnTo>
                      <a:pt x="50" y="366"/>
                    </a:lnTo>
                    <a:lnTo>
                      <a:pt x="38" y="348"/>
                    </a:lnTo>
                    <a:lnTo>
                      <a:pt x="26" y="330"/>
                    </a:lnTo>
                    <a:lnTo>
                      <a:pt x="17" y="311"/>
                    </a:lnTo>
                    <a:lnTo>
                      <a:pt x="13" y="301"/>
                    </a:lnTo>
                    <a:lnTo>
                      <a:pt x="10" y="291"/>
                    </a:lnTo>
                    <a:lnTo>
                      <a:pt x="6" y="280"/>
                    </a:lnTo>
                    <a:lnTo>
                      <a:pt x="4" y="269"/>
                    </a:lnTo>
                    <a:lnTo>
                      <a:pt x="2" y="259"/>
                    </a:lnTo>
                    <a:lnTo>
                      <a:pt x="1" y="247"/>
                    </a:lnTo>
                    <a:lnTo>
                      <a:pt x="0" y="236"/>
                    </a:lnTo>
                    <a:lnTo>
                      <a:pt x="0" y="224"/>
                    </a:lnTo>
                    <a:close/>
                    <a:moveTo>
                      <a:pt x="360" y="224"/>
                    </a:moveTo>
                    <a:lnTo>
                      <a:pt x="360" y="223"/>
                    </a:lnTo>
                    <a:lnTo>
                      <a:pt x="359" y="210"/>
                    </a:lnTo>
                    <a:lnTo>
                      <a:pt x="358" y="196"/>
                    </a:lnTo>
                    <a:lnTo>
                      <a:pt x="355" y="183"/>
                    </a:lnTo>
                    <a:lnTo>
                      <a:pt x="351" y="171"/>
                    </a:lnTo>
                    <a:lnTo>
                      <a:pt x="345" y="159"/>
                    </a:lnTo>
                    <a:lnTo>
                      <a:pt x="339" y="147"/>
                    </a:lnTo>
                    <a:lnTo>
                      <a:pt x="331" y="137"/>
                    </a:lnTo>
                    <a:lnTo>
                      <a:pt x="324" y="128"/>
                    </a:lnTo>
                    <a:lnTo>
                      <a:pt x="314" y="119"/>
                    </a:lnTo>
                    <a:lnTo>
                      <a:pt x="304" y="110"/>
                    </a:lnTo>
                    <a:lnTo>
                      <a:pt x="293" y="104"/>
                    </a:lnTo>
                    <a:lnTo>
                      <a:pt x="282" y="98"/>
                    </a:lnTo>
                    <a:lnTo>
                      <a:pt x="269" y="93"/>
                    </a:lnTo>
                    <a:lnTo>
                      <a:pt x="257" y="90"/>
                    </a:lnTo>
                    <a:lnTo>
                      <a:pt x="244" y="88"/>
                    </a:lnTo>
                    <a:lnTo>
                      <a:pt x="229" y="88"/>
                    </a:lnTo>
                    <a:lnTo>
                      <a:pt x="215" y="88"/>
                    </a:lnTo>
                    <a:lnTo>
                      <a:pt x="201" y="90"/>
                    </a:lnTo>
                    <a:lnTo>
                      <a:pt x="188" y="93"/>
                    </a:lnTo>
                    <a:lnTo>
                      <a:pt x="176" y="98"/>
                    </a:lnTo>
                    <a:lnTo>
                      <a:pt x="166" y="104"/>
                    </a:lnTo>
                    <a:lnTo>
                      <a:pt x="155" y="110"/>
                    </a:lnTo>
                    <a:lnTo>
                      <a:pt x="145" y="118"/>
                    </a:lnTo>
                    <a:lnTo>
                      <a:pt x="135" y="127"/>
                    </a:lnTo>
                    <a:lnTo>
                      <a:pt x="128" y="136"/>
                    </a:lnTo>
                    <a:lnTo>
                      <a:pt x="120" y="147"/>
                    </a:lnTo>
                    <a:lnTo>
                      <a:pt x="114" y="158"/>
                    </a:lnTo>
                    <a:lnTo>
                      <a:pt x="109" y="170"/>
                    </a:lnTo>
                    <a:lnTo>
                      <a:pt x="105" y="182"/>
                    </a:lnTo>
                    <a:lnTo>
                      <a:pt x="102" y="195"/>
                    </a:lnTo>
                    <a:lnTo>
                      <a:pt x="100" y="208"/>
                    </a:lnTo>
                    <a:lnTo>
                      <a:pt x="100" y="222"/>
                    </a:lnTo>
                    <a:lnTo>
                      <a:pt x="100" y="223"/>
                    </a:lnTo>
                    <a:lnTo>
                      <a:pt x="100" y="237"/>
                    </a:lnTo>
                    <a:lnTo>
                      <a:pt x="102" y="250"/>
                    </a:lnTo>
                    <a:lnTo>
                      <a:pt x="105" y="263"/>
                    </a:lnTo>
                    <a:lnTo>
                      <a:pt x="109" y="276"/>
                    </a:lnTo>
                    <a:lnTo>
                      <a:pt x="115" y="288"/>
                    </a:lnTo>
                    <a:lnTo>
                      <a:pt x="121" y="299"/>
                    </a:lnTo>
                    <a:lnTo>
                      <a:pt x="128" y="309"/>
                    </a:lnTo>
                    <a:lnTo>
                      <a:pt x="136" y="319"/>
                    </a:lnTo>
                    <a:lnTo>
                      <a:pt x="145" y="328"/>
                    </a:lnTo>
                    <a:lnTo>
                      <a:pt x="156" y="335"/>
                    </a:lnTo>
                    <a:lnTo>
                      <a:pt x="167" y="343"/>
                    </a:lnTo>
                    <a:lnTo>
                      <a:pt x="177" y="348"/>
                    </a:lnTo>
                    <a:lnTo>
                      <a:pt x="189" y="353"/>
                    </a:lnTo>
                    <a:lnTo>
                      <a:pt x="202" y="356"/>
                    </a:lnTo>
                    <a:lnTo>
                      <a:pt x="216" y="358"/>
                    </a:lnTo>
                    <a:lnTo>
                      <a:pt x="231" y="359"/>
                    </a:lnTo>
                    <a:lnTo>
                      <a:pt x="245" y="358"/>
                    </a:lnTo>
                    <a:lnTo>
                      <a:pt x="258" y="356"/>
                    </a:lnTo>
                    <a:lnTo>
                      <a:pt x="271" y="353"/>
                    </a:lnTo>
                    <a:lnTo>
                      <a:pt x="284" y="348"/>
                    </a:lnTo>
                    <a:lnTo>
                      <a:pt x="294" y="343"/>
                    </a:lnTo>
                    <a:lnTo>
                      <a:pt x="305" y="337"/>
                    </a:lnTo>
                    <a:lnTo>
                      <a:pt x="315" y="328"/>
                    </a:lnTo>
                    <a:lnTo>
                      <a:pt x="324" y="319"/>
                    </a:lnTo>
                    <a:lnTo>
                      <a:pt x="332" y="309"/>
                    </a:lnTo>
                    <a:lnTo>
                      <a:pt x="340" y="300"/>
                    </a:lnTo>
                    <a:lnTo>
                      <a:pt x="345" y="289"/>
                    </a:lnTo>
                    <a:lnTo>
                      <a:pt x="351" y="277"/>
                    </a:lnTo>
                    <a:lnTo>
                      <a:pt x="355" y="264"/>
                    </a:lnTo>
                    <a:lnTo>
                      <a:pt x="358" y="251"/>
                    </a:lnTo>
                    <a:lnTo>
                      <a:pt x="359" y="238"/>
                    </a:lnTo>
                    <a:lnTo>
                      <a:pt x="360" y="224"/>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5" name="Freeform 48"/>
              <p:cNvSpPr>
                <a:spLocks noEditPoints="1"/>
              </p:cNvSpPr>
              <p:nvPr userDrawn="1"/>
            </p:nvSpPr>
            <p:spPr bwMode="auto">
              <a:xfrm>
                <a:off x="4930" y="4067"/>
                <a:ext cx="74" cy="86"/>
              </a:xfrm>
              <a:custGeom>
                <a:avLst/>
                <a:gdLst>
                  <a:gd name="T0" fmla="*/ 200 w 368"/>
                  <a:gd name="T1" fmla="*/ 0 h 433"/>
                  <a:gd name="T2" fmla="*/ 236 w 368"/>
                  <a:gd name="T3" fmla="*/ 4 h 433"/>
                  <a:gd name="T4" fmla="*/ 266 w 368"/>
                  <a:gd name="T5" fmla="*/ 11 h 433"/>
                  <a:gd name="T6" fmla="*/ 292 w 368"/>
                  <a:gd name="T7" fmla="*/ 23 h 433"/>
                  <a:gd name="T8" fmla="*/ 314 w 368"/>
                  <a:gd name="T9" fmla="*/ 39 h 433"/>
                  <a:gd name="T10" fmla="*/ 327 w 368"/>
                  <a:gd name="T11" fmla="*/ 55 h 433"/>
                  <a:gd name="T12" fmla="*/ 335 w 368"/>
                  <a:gd name="T13" fmla="*/ 72 h 433"/>
                  <a:gd name="T14" fmla="*/ 342 w 368"/>
                  <a:gd name="T15" fmla="*/ 91 h 433"/>
                  <a:gd name="T16" fmla="*/ 343 w 368"/>
                  <a:gd name="T17" fmla="*/ 113 h 433"/>
                  <a:gd name="T18" fmla="*/ 343 w 368"/>
                  <a:gd name="T19" fmla="*/ 123 h 433"/>
                  <a:gd name="T20" fmla="*/ 341 w 368"/>
                  <a:gd name="T21" fmla="*/ 139 h 433"/>
                  <a:gd name="T22" fmla="*/ 336 w 368"/>
                  <a:gd name="T23" fmla="*/ 154 h 433"/>
                  <a:gd name="T24" fmla="*/ 330 w 368"/>
                  <a:gd name="T25" fmla="*/ 167 h 433"/>
                  <a:gd name="T26" fmla="*/ 318 w 368"/>
                  <a:gd name="T27" fmla="*/ 183 h 433"/>
                  <a:gd name="T28" fmla="*/ 297 w 368"/>
                  <a:gd name="T29" fmla="*/ 201 h 433"/>
                  <a:gd name="T30" fmla="*/ 304 w 368"/>
                  <a:gd name="T31" fmla="*/ 215 h 433"/>
                  <a:gd name="T32" fmla="*/ 328 w 368"/>
                  <a:gd name="T33" fmla="*/ 229 h 433"/>
                  <a:gd name="T34" fmla="*/ 340 w 368"/>
                  <a:gd name="T35" fmla="*/ 240 h 433"/>
                  <a:gd name="T36" fmla="*/ 350 w 368"/>
                  <a:gd name="T37" fmla="*/ 253 h 433"/>
                  <a:gd name="T38" fmla="*/ 359 w 368"/>
                  <a:gd name="T39" fmla="*/ 267 h 433"/>
                  <a:gd name="T40" fmla="*/ 365 w 368"/>
                  <a:gd name="T41" fmla="*/ 284 h 433"/>
                  <a:gd name="T42" fmla="*/ 367 w 368"/>
                  <a:gd name="T43" fmla="*/ 303 h 433"/>
                  <a:gd name="T44" fmla="*/ 368 w 368"/>
                  <a:gd name="T45" fmla="*/ 315 h 433"/>
                  <a:gd name="T46" fmla="*/ 365 w 368"/>
                  <a:gd name="T47" fmla="*/ 342 h 433"/>
                  <a:gd name="T48" fmla="*/ 356 w 368"/>
                  <a:gd name="T49" fmla="*/ 366 h 433"/>
                  <a:gd name="T50" fmla="*/ 342 w 368"/>
                  <a:gd name="T51" fmla="*/ 387 h 433"/>
                  <a:gd name="T52" fmla="*/ 323 w 368"/>
                  <a:gd name="T53" fmla="*/ 404 h 433"/>
                  <a:gd name="T54" fmla="*/ 300 w 368"/>
                  <a:gd name="T55" fmla="*/ 417 h 433"/>
                  <a:gd name="T56" fmla="*/ 271 w 368"/>
                  <a:gd name="T57" fmla="*/ 426 h 433"/>
                  <a:gd name="T58" fmla="*/ 240 w 368"/>
                  <a:gd name="T59" fmla="*/ 431 h 433"/>
                  <a:gd name="T60" fmla="*/ 205 w 368"/>
                  <a:gd name="T61" fmla="*/ 433 h 433"/>
                  <a:gd name="T62" fmla="*/ 0 w 368"/>
                  <a:gd name="T63" fmla="*/ 0 h 433"/>
                  <a:gd name="T64" fmla="*/ 195 w 368"/>
                  <a:gd name="T65" fmla="*/ 175 h 433"/>
                  <a:gd name="T66" fmla="*/ 221 w 368"/>
                  <a:gd name="T67" fmla="*/ 170 h 433"/>
                  <a:gd name="T68" fmla="*/ 235 w 368"/>
                  <a:gd name="T69" fmla="*/ 162 h 433"/>
                  <a:gd name="T70" fmla="*/ 241 w 368"/>
                  <a:gd name="T71" fmla="*/ 155 h 433"/>
                  <a:gd name="T72" fmla="*/ 245 w 368"/>
                  <a:gd name="T73" fmla="*/ 147 h 433"/>
                  <a:gd name="T74" fmla="*/ 249 w 368"/>
                  <a:gd name="T75" fmla="*/ 136 h 433"/>
                  <a:gd name="T76" fmla="*/ 249 w 368"/>
                  <a:gd name="T77" fmla="*/ 129 h 433"/>
                  <a:gd name="T78" fmla="*/ 248 w 368"/>
                  <a:gd name="T79" fmla="*/ 118 h 433"/>
                  <a:gd name="T80" fmla="*/ 244 w 368"/>
                  <a:gd name="T81" fmla="*/ 110 h 433"/>
                  <a:gd name="T82" fmla="*/ 239 w 368"/>
                  <a:gd name="T83" fmla="*/ 102 h 433"/>
                  <a:gd name="T84" fmla="*/ 232 w 368"/>
                  <a:gd name="T85" fmla="*/ 96 h 433"/>
                  <a:gd name="T86" fmla="*/ 213 w 368"/>
                  <a:gd name="T87" fmla="*/ 87 h 433"/>
                  <a:gd name="T88" fmla="*/ 186 w 368"/>
                  <a:gd name="T89" fmla="*/ 85 h 433"/>
                  <a:gd name="T90" fmla="*/ 93 w 368"/>
                  <a:gd name="T91" fmla="*/ 176 h 433"/>
                  <a:gd name="T92" fmla="*/ 205 w 368"/>
                  <a:gd name="T93" fmla="*/ 350 h 433"/>
                  <a:gd name="T94" fmla="*/ 234 w 368"/>
                  <a:gd name="T95" fmla="*/ 347 h 433"/>
                  <a:gd name="T96" fmla="*/ 255 w 368"/>
                  <a:gd name="T97" fmla="*/ 338 h 433"/>
                  <a:gd name="T98" fmla="*/ 263 w 368"/>
                  <a:gd name="T99" fmla="*/ 332 h 433"/>
                  <a:gd name="T100" fmla="*/ 268 w 368"/>
                  <a:gd name="T101" fmla="*/ 324 h 433"/>
                  <a:gd name="T102" fmla="*/ 271 w 368"/>
                  <a:gd name="T103" fmla="*/ 314 h 433"/>
                  <a:gd name="T104" fmla="*/ 273 w 368"/>
                  <a:gd name="T105" fmla="*/ 303 h 433"/>
                  <a:gd name="T106" fmla="*/ 273 w 368"/>
                  <a:gd name="T107" fmla="*/ 297 h 433"/>
                  <a:gd name="T108" fmla="*/ 270 w 368"/>
                  <a:gd name="T109" fmla="*/ 287 h 433"/>
                  <a:gd name="T110" fmla="*/ 266 w 368"/>
                  <a:gd name="T111" fmla="*/ 279 h 433"/>
                  <a:gd name="T112" fmla="*/ 260 w 368"/>
                  <a:gd name="T113" fmla="*/ 271 h 433"/>
                  <a:gd name="T114" fmla="*/ 251 w 368"/>
                  <a:gd name="T115" fmla="*/ 265 h 433"/>
                  <a:gd name="T116" fmla="*/ 240 w 368"/>
                  <a:gd name="T117" fmla="*/ 260 h 433"/>
                  <a:gd name="T118" fmla="*/ 219 w 368"/>
                  <a:gd name="T119" fmla="*/ 256 h 433"/>
                  <a:gd name="T120" fmla="*/ 93 w 368"/>
                  <a:gd name="T121" fmla="*/ 255 h 433"/>
                  <a:gd name="T122" fmla="*/ 205 w 368"/>
                  <a:gd name="T123" fmla="*/ 35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8" h="433">
                    <a:moveTo>
                      <a:pt x="0" y="0"/>
                    </a:moveTo>
                    <a:lnTo>
                      <a:pt x="200" y="0"/>
                    </a:lnTo>
                    <a:lnTo>
                      <a:pt x="218" y="2"/>
                    </a:lnTo>
                    <a:lnTo>
                      <a:pt x="236" y="4"/>
                    </a:lnTo>
                    <a:lnTo>
                      <a:pt x="251" y="7"/>
                    </a:lnTo>
                    <a:lnTo>
                      <a:pt x="266" y="11"/>
                    </a:lnTo>
                    <a:lnTo>
                      <a:pt x="280" y="17"/>
                    </a:lnTo>
                    <a:lnTo>
                      <a:pt x="292" y="23"/>
                    </a:lnTo>
                    <a:lnTo>
                      <a:pt x="304" y="31"/>
                    </a:lnTo>
                    <a:lnTo>
                      <a:pt x="314" y="39"/>
                    </a:lnTo>
                    <a:lnTo>
                      <a:pt x="320" y="47"/>
                    </a:lnTo>
                    <a:lnTo>
                      <a:pt x="327" y="55"/>
                    </a:lnTo>
                    <a:lnTo>
                      <a:pt x="332" y="63"/>
                    </a:lnTo>
                    <a:lnTo>
                      <a:pt x="335" y="72"/>
                    </a:lnTo>
                    <a:lnTo>
                      <a:pt x="339" y="82"/>
                    </a:lnTo>
                    <a:lnTo>
                      <a:pt x="342" y="91"/>
                    </a:lnTo>
                    <a:lnTo>
                      <a:pt x="343" y="102"/>
                    </a:lnTo>
                    <a:lnTo>
                      <a:pt x="343" y="113"/>
                    </a:lnTo>
                    <a:lnTo>
                      <a:pt x="343" y="114"/>
                    </a:lnTo>
                    <a:lnTo>
                      <a:pt x="343" y="123"/>
                    </a:lnTo>
                    <a:lnTo>
                      <a:pt x="342" y="131"/>
                    </a:lnTo>
                    <a:lnTo>
                      <a:pt x="341" y="139"/>
                    </a:lnTo>
                    <a:lnTo>
                      <a:pt x="339" y="147"/>
                    </a:lnTo>
                    <a:lnTo>
                      <a:pt x="336" y="154"/>
                    </a:lnTo>
                    <a:lnTo>
                      <a:pt x="333" y="161"/>
                    </a:lnTo>
                    <a:lnTo>
                      <a:pt x="330" y="167"/>
                    </a:lnTo>
                    <a:lnTo>
                      <a:pt x="327" y="173"/>
                    </a:lnTo>
                    <a:lnTo>
                      <a:pt x="318" y="183"/>
                    </a:lnTo>
                    <a:lnTo>
                      <a:pt x="308" y="192"/>
                    </a:lnTo>
                    <a:lnTo>
                      <a:pt x="297" y="201"/>
                    </a:lnTo>
                    <a:lnTo>
                      <a:pt x="287" y="207"/>
                    </a:lnTo>
                    <a:lnTo>
                      <a:pt x="304" y="215"/>
                    </a:lnTo>
                    <a:lnTo>
                      <a:pt x="320" y="223"/>
                    </a:lnTo>
                    <a:lnTo>
                      <a:pt x="328" y="229"/>
                    </a:lnTo>
                    <a:lnTo>
                      <a:pt x="334" y="234"/>
                    </a:lnTo>
                    <a:lnTo>
                      <a:pt x="340" y="240"/>
                    </a:lnTo>
                    <a:lnTo>
                      <a:pt x="345" y="246"/>
                    </a:lnTo>
                    <a:lnTo>
                      <a:pt x="350" y="253"/>
                    </a:lnTo>
                    <a:lnTo>
                      <a:pt x="355" y="259"/>
                    </a:lnTo>
                    <a:lnTo>
                      <a:pt x="359" y="267"/>
                    </a:lnTo>
                    <a:lnTo>
                      <a:pt x="361" y="275"/>
                    </a:lnTo>
                    <a:lnTo>
                      <a:pt x="365" y="284"/>
                    </a:lnTo>
                    <a:lnTo>
                      <a:pt x="366" y="293"/>
                    </a:lnTo>
                    <a:lnTo>
                      <a:pt x="367" y="303"/>
                    </a:lnTo>
                    <a:lnTo>
                      <a:pt x="368" y="313"/>
                    </a:lnTo>
                    <a:lnTo>
                      <a:pt x="368" y="315"/>
                    </a:lnTo>
                    <a:lnTo>
                      <a:pt x="367" y="329"/>
                    </a:lnTo>
                    <a:lnTo>
                      <a:pt x="365" y="342"/>
                    </a:lnTo>
                    <a:lnTo>
                      <a:pt x="360" y="355"/>
                    </a:lnTo>
                    <a:lnTo>
                      <a:pt x="356" y="366"/>
                    </a:lnTo>
                    <a:lnTo>
                      <a:pt x="349" y="377"/>
                    </a:lnTo>
                    <a:lnTo>
                      <a:pt x="342" y="387"/>
                    </a:lnTo>
                    <a:lnTo>
                      <a:pt x="333" y="395"/>
                    </a:lnTo>
                    <a:lnTo>
                      <a:pt x="323" y="404"/>
                    </a:lnTo>
                    <a:lnTo>
                      <a:pt x="312" y="411"/>
                    </a:lnTo>
                    <a:lnTo>
                      <a:pt x="300" y="417"/>
                    </a:lnTo>
                    <a:lnTo>
                      <a:pt x="287" y="421"/>
                    </a:lnTo>
                    <a:lnTo>
                      <a:pt x="271" y="426"/>
                    </a:lnTo>
                    <a:lnTo>
                      <a:pt x="256" y="429"/>
                    </a:lnTo>
                    <a:lnTo>
                      <a:pt x="240" y="431"/>
                    </a:lnTo>
                    <a:lnTo>
                      <a:pt x="224" y="433"/>
                    </a:lnTo>
                    <a:lnTo>
                      <a:pt x="205" y="433"/>
                    </a:lnTo>
                    <a:lnTo>
                      <a:pt x="0" y="433"/>
                    </a:lnTo>
                    <a:lnTo>
                      <a:pt x="0" y="0"/>
                    </a:lnTo>
                    <a:close/>
                    <a:moveTo>
                      <a:pt x="181" y="176"/>
                    </a:moveTo>
                    <a:lnTo>
                      <a:pt x="195" y="175"/>
                    </a:lnTo>
                    <a:lnTo>
                      <a:pt x="209" y="174"/>
                    </a:lnTo>
                    <a:lnTo>
                      <a:pt x="221" y="170"/>
                    </a:lnTo>
                    <a:lnTo>
                      <a:pt x="230" y="165"/>
                    </a:lnTo>
                    <a:lnTo>
                      <a:pt x="235" y="162"/>
                    </a:lnTo>
                    <a:lnTo>
                      <a:pt x="238" y="158"/>
                    </a:lnTo>
                    <a:lnTo>
                      <a:pt x="241" y="155"/>
                    </a:lnTo>
                    <a:lnTo>
                      <a:pt x="243" y="151"/>
                    </a:lnTo>
                    <a:lnTo>
                      <a:pt x="245" y="147"/>
                    </a:lnTo>
                    <a:lnTo>
                      <a:pt x="248" y="141"/>
                    </a:lnTo>
                    <a:lnTo>
                      <a:pt x="249" y="136"/>
                    </a:lnTo>
                    <a:lnTo>
                      <a:pt x="249" y="130"/>
                    </a:lnTo>
                    <a:lnTo>
                      <a:pt x="249" y="129"/>
                    </a:lnTo>
                    <a:lnTo>
                      <a:pt x="249" y="124"/>
                    </a:lnTo>
                    <a:lnTo>
                      <a:pt x="248" y="118"/>
                    </a:lnTo>
                    <a:lnTo>
                      <a:pt x="247" y="114"/>
                    </a:lnTo>
                    <a:lnTo>
                      <a:pt x="244" y="110"/>
                    </a:lnTo>
                    <a:lnTo>
                      <a:pt x="242" y="105"/>
                    </a:lnTo>
                    <a:lnTo>
                      <a:pt x="239" y="102"/>
                    </a:lnTo>
                    <a:lnTo>
                      <a:pt x="236" y="99"/>
                    </a:lnTo>
                    <a:lnTo>
                      <a:pt x="232" y="96"/>
                    </a:lnTo>
                    <a:lnTo>
                      <a:pt x="224" y="91"/>
                    </a:lnTo>
                    <a:lnTo>
                      <a:pt x="213" y="87"/>
                    </a:lnTo>
                    <a:lnTo>
                      <a:pt x="200" y="85"/>
                    </a:lnTo>
                    <a:lnTo>
                      <a:pt x="186" y="85"/>
                    </a:lnTo>
                    <a:lnTo>
                      <a:pt x="93" y="85"/>
                    </a:lnTo>
                    <a:lnTo>
                      <a:pt x="93" y="176"/>
                    </a:lnTo>
                    <a:lnTo>
                      <a:pt x="181" y="176"/>
                    </a:lnTo>
                    <a:close/>
                    <a:moveTo>
                      <a:pt x="205" y="350"/>
                    </a:moveTo>
                    <a:lnTo>
                      <a:pt x="221" y="349"/>
                    </a:lnTo>
                    <a:lnTo>
                      <a:pt x="234" y="347"/>
                    </a:lnTo>
                    <a:lnTo>
                      <a:pt x="245" y="344"/>
                    </a:lnTo>
                    <a:lnTo>
                      <a:pt x="255" y="338"/>
                    </a:lnTo>
                    <a:lnTo>
                      <a:pt x="258" y="336"/>
                    </a:lnTo>
                    <a:lnTo>
                      <a:pt x="263" y="332"/>
                    </a:lnTo>
                    <a:lnTo>
                      <a:pt x="266" y="328"/>
                    </a:lnTo>
                    <a:lnTo>
                      <a:pt x="268" y="324"/>
                    </a:lnTo>
                    <a:lnTo>
                      <a:pt x="270" y="320"/>
                    </a:lnTo>
                    <a:lnTo>
                      <a:pt x="271" y="314"/>
                    </a:lnTo>
                    <a:lnTo>
                      <a:pt x="273" y="309"/>
                    </a:lnTo>
                    <a:lnTo>
                      <a:pt x="273" y="303"/>
                    </a:lnTo>
                    <a:lnTo>
                      <a:pt x="273" y="301"/>
                    </a:lnTo>
                    <a:lnTo>
                      <a:pt x="273" y="297"/>
                    </a:lnTo>
                    <a:lnTo>
                      <a:pt x="271" y="292"/>
                    </a:lnTo>
                    <a:lnTo>
                      <a:pt x="270" y="287"/>
                    </a:lnTo>
                    <a:lnTo>
                      <a:pt x="268" y="282"/>
                    </a:lnTo>
                    <a:lnTo>
                      <a:pt x="266" y="279"/>
                    </a:lnTo>
                    <a:lnTo>
                      <a:pt x="263" y="274"/>
                    </a:lnTo>
                    <a:lnTo>
                      <a:pt x="260" y="271"/>
                    </a:lnTo>
                    <a:lnTo>
                      <a:pt x="256" y="268"/>
                    </a:lnTo>
                    <a:lnTo>
                      <a:pt x="251" y="265"/>
                    </a:lnTo>
                    <a:lnTo>
                      <a:pt x="247" y="262"/>
                    </a:lnTo>
                    <a:lnTo>
                      <a:pt x="240" y="260"/>
                    </a:lnTo>
                    <a:lnTo>
                      <a:pt x="234" y="258"/>
                    </a:lnTo>
                    <a:lnTo>
                      <a:pt x="219" y="256"/>
                    </a:lnTo>
                    <a:lnTo>
                      <a:pt x="202" y="255"/>
                    </a:lnTo>
                    <a:lnTo>
                      <a:pt x="93" y="255"/>
                    </a:lnTo>
                    <a:lnTo>
                      <a:pt x="93" y="350"/>
                    </a:lnTo>
                    <a:lnTo>
                      <a:pt x="205" y="350"/>
                    </a:lnTo>
                    <a:close/>
                  </a:path>
                </a:pathLst>
              </a:custGeom>
              <a:solidFill>
                <a:srgbClr val="B4A5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6" name="Rectangle 49"/>
              <p:cNvSpPr>
                <a:spLocks noChangeArrowheads="1"/>
              </p:cNvSpPr>
              <p:nvPr userDrawn="1"/>
            </p:nvSpPr>
            <p:spPr bwMode="auto">
              <a:xfrm>
                <a:off x="5008" y="4067"/>
                <a:ext cx="19" cy="86"/>
              </a:xfrm>
              <a:prstGeom prst="rect">
                <a:avLst/>
              </a:prstGeom>
              <a:solidFill>
                <a:srgbClr val="B4A59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7" name="Freeform 50"/>
              <p:cNvSpPr>
                <a:spLocks noEditPoints="1"/>
              </p:cNvSpPr>
              <p:nvPr userDrawn="1"/>
            </p:nvSpPr>
            <p:spPr bwMode="auto">
              <a:xfrm>
                <a:off x="4406" y="2663"/>
                <a:ext cx="90" cy="91"/>
              </a:xfrm>
              <a:custGeom>
                <a:avLst/>
                <a:gdLst>
                  <a:gd name="T0" fmla="*/ 335 w 448"/>
                  <a:gd name="T1" fmla="*/ 308 h 456"/>
                  <a:gd name="T2" fmla="*/ 360 w 448"/>
                  <a:gd name="T3" fmla="*/ 282 h 456"/>
                  <a:gd name="T4" fmla="*/ 369 w 448"/>
                  <a:gd name="T5" fmla="*/ 262 h 456"/>
                  <a:gd name="T6" fmla="*/ 370 w 448"/>
                  <a:gd name="T7" fmla="*/ 243 h 456"/>
                  <a:gd name="T8" fmla="*/ 364 w 448"/>
                  <a:gd name="T9" fmla="*/ 223 h 456"/>
                  <a:gd name="T10" fmla="*/ 352 w 448"/>
                  <a:gd name="T11" fmla="*/ 208 h 456"/>
                  <a:gd name="T12" fmla="*/ 336 w 448"/>
                  <a:gd name="T13" fmla="*/ 199 h 456"/>
                  <a:gd name="T14" fmla="*/ 316 w 448"/>
                  <a:gd name="T15" fmla="*/ 197 h 456"/>
                  <a:gd name="T16" fmla="*/ 295 w 448"/>
                  <a:gd name="T17" fmla="*/ 202 h 456"/>
                  <a:gd name="T18" fmla="*/ 269 w 448"/>
                  <a:gd name="T19" fmla="*/ 213 h 456"/>
                  <a:gd name="T20" fmla="*/ 198 w 448"/>
                  <a:gd name="T21" fmla="*/ 263 h 456"/>
                  <a:gd name="T22" fmla="*/ 223 w 448"/>
                  <a:gd name="T23" fmla="*/ 165 h 456"/>
                  <a:gd name="T24" fmla="*/ 245 w 448"/>
                  <a:gd name="T25" fmla="*/ 141 h 456"/>
                  <a:gd name="T26" fmla="*/ 252 w 448"/>
                  <a:gd name="T27" fmla="*/ 124 h 456"/>
                  <a:gd name="T28" fmla="*/ 254 w 448"/>
                  <a:gd name="T29" fmla="*/ 107 h 456"/>
                  <a:gd name="T30" fmla="*/ 248 w 448"/>
                  <a:gd name="T31" fmla="*/ 93 h 456"/>
                  <a:gd name="T32" fmla="*/ 236 w 448"/>
                  <a:gd name="T33" fmla="*/ 79 h 456"/>
                  <a:gd name="T34" fmla="*/ 222 w 448"/>
                  <a:gd name="T35" fmla="*/ 71 h 456"/>
                  <a:gd name="T36" fmla="*/ 205 w 448"/>
                  <a:gd name="T37" fmla="*/ 68 h 456"/>
                  <a:gd name="T38" fmla="*/ 185 w 448"/>
                  <a:gd name="T39" fmla="*/ 74 h 456"/>
                  <a:gd name="T40" fmla="*/ 146 w 448"/>
                  <a:gd name="T41" fmla="*/ 95 h 456"/>
                  <a:gd name="T42" fmla="*/ 208 w 448"/>
                  <a:gd name="T43" fmla="*/ 178 h 456"/>
                  <a:gd name="T44" fmla="*/ 140 w 448"/>
                  <a:gd name="T45" fmla="*/ 26 h 456"/>
                  <a:gd name="T46" fmla="*/ 184 w 448"/>
                  <a:gd name="T47" fmla="*/ 7 h 456"/>
                  <a:gd name="T48" fmla="*/ 227 w 448"/>
                  <a:gd name="T49" fmla="*/ 0 h 456"/>
                  <a:gd name="T50" fmla="*/ 259 w 448"/>
                  <a:gd name="T51" fmla="*/ 5 h 456"/>
                  <a:gd name="T52" fmla="*/ 289 w 448"/>
                  <a:gd name="T53" fmla="*/ 20 h 456"/>
                  <a:gd name="T54" fmla="*/ 310 w 448"/>
                  <a:gd name="T55" fmla="*/ 44 h 456"/>
                  <a:gd name="T56" fmla="*/ 319 w 448"/>
                  <a:gd name="T57" fmla="*/ 61 h 456"/>
                  <a:gd name="T58" fmla="*/ 321 w 448"/>
                  <a:gd name="T59" fmla="*/ 99 h 456"/>
                  <a:gd name="T60" fmla="*/ 308 w 448"/>
                  <a:gd name="T61" fmla="*/ 139 h 456"/>
                  <a:gd name="T62" fmla="*/ 353 w 448"/>
                  <a:gd name="T63" fmla="*/ 134 h 456"/>
                  <a:gd name="T64" fmla="*/ 383 w 448"/>
                  <a:gd name="T65" fmla="*/ 141 h 456"/>
                  <a:gd name="T66" fmla="*/ 406 w 448"/>
                  <a:gd name="T67" fmla="*/ 152 h 456"/>
                  <a:gd name="T68" fmla="*/ 426 w 448"/>
                  <a:gd name="T69" fmla="*/ 168 h 456"/>
                  <a:gd name="T70" fmla="*/ 432 w 448"/>
                  <a:gd name="T71" fmla="*/ 177 h 456"/>
                  <a:gd name="T72" fmla="*/ 445 w 448"/>
                  <a:gd name="T73" fmla="*/ 204 h 456"/>
                  <a:gd name="T74" fmla="*/ 447 w 448"/>
                  <a:gd name="T75" fmla="*/ 236 h 456"/>
                  <a:gd name="T76" fmla="*/ 441 w 448"/>
                  <a:gd name="T77" fmla="*/ 268 h 456"/>
                  <a:gd name="T78" fmla="*/ 421 w 448"/>
                  <a:gd name="T79" fmla="*/ 309 h 456"/>
                  <a:gd name="T80" fmla="*/ 387 w 448"/>
                  <a:gd name="T81" fmla="*/ 347 h 456"/>
                  <a:gd name="T82" fmla="*/ 239 w 448"/>
                  <a:gd name="T83"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268" y="359"/>
                    </a:moveTo>
                    <a:lnTo>
                      <a:pt x="317" y="322"/>
                    </a:lnTo>
                    <a:lnTo>
                      <a:pt x="335" y="308"/>
                    </a:lnTo>
                    <a:lnTo>
                      <a:pt x="349" y="295"/>
                    </a:lnTo>
                    <a:lnTo>
                      <a:pt x="354" y="288"/>
                    </a:lnTo>
                    <a:lnTo>
                      <a:pt x="360" y="282"/>
                    </a:lnTo>
                    <a:lnTo>
                      <a:pt x="364" y="275"/>
                    </a:lnTo>
                    <a:lnTo>
                      <a:pt x="367" y="269"/>
                    </a:lnTo>
                    <a:lnTo>
                      <a:pt x="369" y="262"/>
                    </a:lnTo>
                    <a:lnTo>
                      <a:pt x="370" y="256"/>
                    </a:lnTo>
                    <a:lnTo>
                      <a:pt x="372" y="249"/>
                    </a:lnTo>
                    <a:lnTo>
                      <a:pt x="370" y="243"/>
                    </a:lnTo>
                    <a:lnTo>
                      <a:pt x="369" y="236"/>
                    </a:lnTo>
                    <a:lnTo>
                      <a:pt x="367" y="230"/>
                    </a:lnTo>
                    <a:lnTo>
                      <a:pt x="364" y="223"/>
                    </a:lnTo>
                    <a:lnTo>
                      <a:pt x="360" y="218"/>
                    </a:lnTo>
                    <a:lnTo>
                      <a:pt x="356" y="212"/>
                    </a:lnTo>
                    <a:lnTo>
                      <a:pt x="352" y="208"/>
                    </a:lnTo>
                    <a:lnTo>
                      <a:pt x="347" y="205"/>
                    </a:lnTo>
                    <a:lnTo>
                      <a:pt x="341" y="202"/>
                    </a:lnTo>
                    <a:lnTo>
                      <a:pt x="336" y="199"/>
                    </a:lnTo>
                    <a:lnTo>
                      <a:pt x="330" y="198"/>
                    </a:lnTo>
                    <a:lnTo>
                      <a:pt x="324" y="197"/>
                    </a:lnTo>
                    <a:lnTo>
                      <a:pt x="316" y="197"/>
                    </a:lnTo>
                    <a:lnTo>
                      <a:pt x="310" y="198"/>
                    </a:lnTo>
                    <a:lnTo>
                      <a:pt x="302" y="199"/>
                    </a:lnTo>
                    <a:lnTo>
                      <a:pt x="295" y="202"/>
                    </a:lnTo>
                    <a:lnTo>
                      <a:pt x="286" y="205"/>
                    </a:lnTo>
                    <a:lnTo>
                      <a:pt x="277" y="209"/>
                    </a:lnTo>
                    <a:lnTo>
                      <a:pt x="269" y="213"/>
                    </a:lnTo>
                    <a:lnTo>
                      <a:pt x="259" y="219"/>
                    </a:lnTo>
                    <a:lnTo>
                      <a:pt x="250" y="225"/>
                    </a:lnTo>
                    <a:lnTo>
                      <a:pt x="198" y="263"/>
                    </a:lnTo>
                    <a:lnTo>
                      <a:pt x="268" y="359"/>
                    </a:lnTo>
                    <a:close/>
                    <a:moveTo>
                      <a:pt x="208" y="178"/>
                    </a:moveTo>
                    <a:lnTo>
                      <a:pt x="223" y="165"/>
                    </a:lnTo>
                    <a:lnTo>
                      <a:pt x="235" y="153"/>
                    </a:lnTo>
                    <a:lnTo>
                      <a:pt x="241" y="147"/>
                    </a:lnTo>
                    <a:lnTo>
                      <a:pt x="245" y="141"/>
                    </a:lnTo>
                    <a:lnTo>
                      <a:pt x="248" y="136"/>
                    </a:lnTo>
                    <a:lnTo>
                      <a:pt x="250" y="130"/>
                    </a:lnTo>
                    <a:lnTo>
                      <a:pt x="252" y="124"/>
                    </a:lnTo>
                    <a:lnTo>
                      <a:pt x="254" y="118"/>
                    </a:lnTo>
                    <a:lnTo>
                      <a:pt x="254" y="113"/>
                    </a:lnTo>
                    <a:lnTo>
                      <a:pt x="254" y="107"/>
                    </a:lnTo>
                    <a:lnTo>
                      <a:pt x="252" y="103"/>
                    </a:lnTo>
                    <a:lnTo>
                      <a:pt x="250" y="98"/>
                    </a:lnTo>
                    <a:lnTo>
                      <a:pt x="248" y="93"/>
                    </a:lnTo>
                    <a:lnTo>
                      <a:pt x="245" y="88"/>
                    </a:lnTo>
                    <a:lnTo>
                      <a:pt x="241" y="84"/>
                    </a:lnTo>
                    <a:lnTo>
                      <a:pt x="236" y="79"/>
                    </a:lnTo>
                    <a:lnTo>
                      <a:pt x="232" y="75"/>
                    </a:lnTo>
                    <a:lnTo>
                      <a:pt x="227" y="73"/>
                    </a:lnTo>
                    <a:lnTo>
                      <a:pt x="222" y="71"/>
                    </a:lnTo>
                    <a:lnTo>
                      <a:pt x="217" y="70"/>
                    </a:lnTo>
                    <a:lnTo>
                      <a:pt x="210" y="68"/>
                    </a:lnTo>
                    <a:lnTo>
                      <a:pt x="205" y="68"/>
                    </a:lnTo>
                    <a:lnTo>
                      <a:pt x="198" y="70"/>
                    </a:lnTo>
                    <a:lnTo>
                      <a:pt x="192" y="72"/>
                    </a:lnTo>
                    <a:lnTo>
                      <a:pt x="185" y="74"/>
                    </a:lnTo>
                    <a:lnTo>
                      <a:pt x="178" y="77"/>
                    </a:lnTo>
                    <a:lnTo>
                      <a:pt x="163" y="85"/>
                    </a:lnTo>
                    <a:lnTo>
                      <a:pt x="146" y="95"/>
                    </a:lnTo>
                    <a:lnTo>
                      <a:pt x="101" y="129"/>
                    </a:lnTo>
                    <a:lnTo>
                      <a:pt x="160" y="212"/>
                    </a:lnTo>
                    <a:lnTo>
                      <a:pt x="208" y="178"/>
                    </a:lnTo>
                    <a:close/>
                    <a:moveTo>
                      <a:pt x="107" y="48"/>
                    </a:moveTo>
                    <a:lnTo>
                      <a:pt x="124" y="36"/>
                    </a:lnTo>
                    <a:lnTo>
                      <a:pt x="140" y="26"/>
                    </a:lnTo>
                    <a:lnTo>
                      <a:pt x="155" y="18"/>
                    </a:lnTo>
                    <a:lnTo>
                      <a:pt x="170" y="11"/>
                    </a:lnTo>
                    <a:lnTo>
                      <a:pt x="184" y="7"/>
                    </a:lnTo>
                    <a:lnTo>
                      <a:pt x="198" y="2"/>
                    </a:lnTo>
                    <a:lnTo>
                      <a:pt x="212" y="1"/>
                    </a:lnTo>
                    <a:lnTo>
                      <a:pt x="227" y="0"/>
                    </a:lnTo>
                    <a:lnTo>
                      <a:pt x="237" y="0"/>
                    </a:lnTo>
                    <a:lnTo>
                      <a:pt x="248" y="2"/>
                    </a:lnTo>
                    <a:lnTo>
                      <a:pt x="259" y="5"/>
                    </a:lnTo>
                    <a:lnTo>
                      <a:pt x="270" y="8"/>
                    </a:lnTo>
                    <a:lnTo>
                      <a:pt x="280" y="13"/>
                    </a:lnTo>
                    <a:lnTo>
                      <a:pt x="289" y="20"/>
                    </a:lnTo>
                    <a:lnTo>
                      <a:pt x="298" y="28"/>
                    </a:lnTo>
                    <a:lnTo>
                      <a:pt x="307" y="38"/>
                    </a:lnTo>
                    <a:lnTo>
                      <a:pt x="310" y="44"/>
                    </a:lnTo>
                    <a:lnTo>
                      <a:pt x="313" y="49"/>
                    </a:lnTo>
                    <a:lnTo>
                      <a:pt x="316" y="54"/>
                    </a:lnTo>
                    <a:lnTo>
                      <a:pt x="319" y="61"/>
                    </a:lnTo>
                    <a:lnTo>
                      <a:pt x="321" y="73"/>
                    </a:lnTo>
                    <a:lnTo>
                      <a:pt x="322" y="86"/>
                    </a:lnTo>
                    <a:lnTo>
                      <a:pt x="321" y="99"/>
                    </a:lnTo>
                    <a:lnTo>
                      <a:pt x="317" y="112"/>
                    </a:lnTo>
                    <a:lnTo>
                      <a:pt x="313" y="126"/>
                    </a:lnTo>
                    <a:lnTo>
                      <a:pt x="308" y="139"/>
                    </a:lnTo>
                    <a:lnTo>
                      <a:pt x="322" y="136"/>
                    </a:lnTo>
                    <a:lnTo>
                      <a:pt x="337" y="134"/>
                    </a:lnTo>
                    <a:lnTo>
                      <a:pt x="353" y="134"/>
                    </a:lnTo>
                    <a:lnTo>
                      <a:pt x="368" y="137"/>
                    </a:lnTo>
                    <a:lnTo>
                      <a:pt x="376" y="139"/>
                    </a:lnTo>
                    <a:lnTo>
                      <a:pt x="383" y="141"/>
                    </a:lnTo>
                    <a:lnTo>
                      <a:pt x="391" y="144"/>
                    </a:lnTo>
                    <a:lnTo>
                      <a:pt x="399" y="147"/>
                    </a:lnTo>
                    <a:lnTo>
                      <a:pt x="406" y="152"/>
                    </a:lnTo>
                    <a:lnTo>
                      <a:pt x="413" y="157"/>
                    </a:lnTo>
                    <a:lnTo>
                      <a:pt x="419" y="163"/>
                    </a:lnTo>
                    <a:lnTo>
                      <a:pt x="426" y="168"/>
                    </a:lnTo>
                    <a:lnTo>
                      <a:pt x="428" y="171"/>
                    </a:lnTo>
                    <a:lnTo>
                      <a:pt x="430" y="173"/>
                    </a:lnTo>
                    <a:lnTo>
                      <a:pt x="432" y="177"/>
                    </a:lnTo>
                    <a:lnTo>
                      <a:pt x="435" y="182"/>
                    </a:lnTo>
                    <a:lnTo>
                      <a:pt x="441" y="193"/>
                    </a:lnTo>
                    <a:lnTo>
                      <a:pt x="445" y="204"/>
                    </a:lnTo>
                    <a:lnTo>
                      <a:pt x="447" y="215"/>
                    </a:lnTo>
                    <a:lnTo>
                      <a:pt x="448" y="225"/>
                    </a:lnTo>
                    <a:lnTo>
                      <a:pt x="447" y="236"/>
                    </a:lnTo>
                    <a:lnTo>
                      <a:pt x="446" y="247"/>
                    </a:lnTo>
                    <a:lnTo>
                      <a:pt x="444" y="258"/>
                    </a:lnTo>
                    <a:lnTo>
                      <a:pt x="441" y="268"/>
                    </a:lnTo>
                    <a:lnTo>
                      <a:pt x="437" y="282"/>
                    </a:lnTo>
                    <a:lnTo>
                      <a:pt x="430" y="295"/>
                    </a:lnTo>
                    <a:lnTo>
                      <a:pt x="421" y="309"/>
                    </a:lnTo>
                    <a:lnTo>
                      <a:pt x="412" y="322"/>
                    </a:lnTo>
                    <a:lnTo>
                      <a:pt x="400" y="334"/>
                    </a:lnTo>
                    <a:lnTo>
                      <a:pt x="387" y="347"/>
                    </a:lnTo>
                    <a:lnTo>
                      <a:pt x="372" y="360"/>
                    </a:lnTo>
                    <a:lnTo>
                      <a:pt x="354" y="374"/>
                    </a:lnTo>
                    <a:lnTo>
                      <a:pt x="239" y="456"/>
                    </a:lnTo>
                    <a:lnTo>
                      <a:pt x="0" y="126"/>
                    </a:lnTo>
                    <a:lnTo>
                      <a:pt x="107" y="4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8" name="Freeform 51"/>
              <p:cNvSpPr>
                <a:spLocks/>
              </p:cNvSpPr>
              <p:nvPr userDrawn="1"/>
            </p:nvSpPr>
            <p:spPr bwMode="auto">
              <a:xfrm>
                <a:off x="4479" y="2609"/>
                <a:ext cx="83" cy="86"/>
              </a:xfrm>
              <a:custGeom>
                <a:avLst/>
                <a:gdLst>
                  <a:gd name="T0" fmla="*/ 174 w 414"/>
                  <a:gd name="T1" fmla="*/ 0 h 432"/>
                  <a:gd name="T2" fmla="*/ 148 w 414"/>
                  <a:gd name="T3" fmla="*/ 95 h 432"/>
                  <a:gd name="T4" fmla="*/ 121 w 414"/>
                  <a:gd name="T5" fmla="*/ 118 h 432"/>
                  <a:gd name="T6" fmla="*/ 101 w 414"/>
                  <a:gd name="T7" fmla="*/ 141 h 432"/>
                  <a:gd name="T8" fmla="*/ 85 w 414"/>
                  <a:gd name="T9" fmla="*/ 167 h 432"/>
                  <a:gd name="T10" fmla="*/ 77 w 414"/>
                  <a:gd name="T11" fmla="*/ 193 h 432"/>
                  <a:gd name="T12" fmla="*/ 74 w 414"/>
                  <a:gd name="T13" fmla="*/ 222 h 432"/>
                  <a:gd name="T14" fmla="*/ 77 w 414"/>
                  <a:gd name="T15" fmla="*/ 249 h 432"/>
                  <a:gd name="T16" fmla="*/ 86 w 414"/>
                  <a:gd name="T17" fmla="*/ 277 h 432"/>
                  <a:gd name="T18" fmla="*/ 102 w 414"/>
                  <a:gd name="T19" fmla="*/ 305 h 432"/>
                  <a:gd name="T20" fmla="*/ 123 w 414"/>
                  <a:gd name="T21" fmla="*/ 328 h 432"/>
                  <a:gd name="T22" fmla="*/ 147 w 414"/>
                  <a:gd name="T23" fmla="*/ 346 h 432"/>
                  <a:gd name="T24" fmla="*/ 173 w 414"/>
                  <a:gd name="T25" fmla="*/ 357 h 432"/>
                  <a:gd name="T26" fmla="*/ 199 w 414"/>
                  <a:gd name="T27" fmla="*/ 362 h 432"/>
                  <a:gd name="T28" fmla="*/ 227 w 414"/>
                  <a:gd name="T29" fmla="*/ 362 h 432"/>
                  <a:gd name="T30" fmla="*/ 256 w 414"/>
                  <a:gd name="T31" fmla="*/ 356 h 432"/>
                  <a:gd name="T32" fmla="*/ 286 w 414"/>
                  <a:gd name="T33" fmla="*/ 344 h 432"/>
                  <a:gd name="T34" fmla="*/ 315 w 414"/>
                  <a:gd name="T35" fmla="*/ 325 h 432"/>
                  <a:gd name="T36" fmla="*/ 265 w 414"/>
                  <a:gd name="T37" fmla="*/ 243 h 432"/>
                  <a:gd name="T38" fmla="*/ 153 w 414"/>
                  <a:gd name="T39" fmla="*/ 244 h 432"/>
                  <a:gd name="T40" fmla="*/ 318 w 414"/>
                  <a:gd name="T41" fmla="*/ 198 h 432"/>
                  <a:gd name="T42" fmla="*/ 414 w 414"/>
                  <a:gd name="T43" fmla="*/ 330 h 432"/>
                  <a:gd name="T44" fmla="*/ 330 w 414"/>
                  <a:gd name="T45" fmla="*/ 389 h 432"/>
                  <a:gd name="T46" fmla="*/ 287 w 414"/>
                  <a:gd name="T47" fmla="*/ 412 h 432"/>
                  <a:gd name="T48" fmla="*/ 242 w 414"/>
                  <a:gd name="T49" fmla="*/ 426 h 432"/>
                  <a:gd name="T50" fmla="*/ 199 w 414"/>
                  <a:gd name="T51" fmla="*/ 432 h 432"/>
                  <a:gd name="T52" fmla="*/ 169 w 414"/>
                  <a:gd name="T53" fmla="*/ 429 h 432"/>
                  <a:gd name="T54" fmla="*/ 148 w 414"/>
                  <a:gd name="T55" fmla="*/ 426 h 432"/>
                  <a:gd name="T56" fmla="*/ 129 w 414"/>
                  <a:gd name="T57" fmla="*/ 420 h 432"/>
                  <a:gd name="T58" fmla="*/ 110 w 414"/>
                  <a:gd name="T59" fmla="*/ 412 h 432"/>
                  <a:gd name="T60" fmla="*/ 93 w 414"/>
                  <a:gd name="T61" fmla="*/ 402 h 432"/>
                  <a:gd name="T62" fmla="*/ 76 w 414"/>
                  <a:gd name="T63" fmla="*/ 390 h 432"/>
                  <a:gd name="T64" fmla="*/ 52 w 414"/>
                  <a:gd name="T65" fmla="*/ 369 h 432"/>
                  <a:gd name="T66" fmla="*/ 26 w 414"/>
                  <a:gd name="T67" fmla="*/ 333 h 432"/>
                  <a:gd name="T68" fmla="*/ 13 w 414"/>
                  <a:gd name="T69" fmla="*/ 304 h 432"/>
                  <a:gd name="T70" fmla="*/ 6 w 414"/>
                  <a:gd name="T71" fmla="*/ 284 h 432"/>
                  <a:gd name="T72" fmla="*/ 2 w 414"/>
                  <a:gd name="T73" fmla="*/ 264 h 432"/>
                  <a:gd name="T74" fmla="*/ 0 w 414"/>
                  <a:gd name="T75" fmla="*/ 244 h 432"/>
                  <a:gd name="T76" fmla="*/ 1 w 414"/>
                  <a:gd name="T77" fmla="*/ 224 h 432"/>
                  <a:gd name="T78" fmla="*/ 3 w 414"/>
                  <a:gd name="T79" fmla="*/ 203 h 432"/>
                  <a:gd name="T80" fmla="*/ 11 w 414"/>
                  <a:gd name="T81" fmla="*/ 173 h 432"/>
                  <a:gd name="T82" fmla="*/ 29 w 414"/>
                  <a:gd name="T83" fmla="*/ 134 h 432"/>
                  <a:gd name="T84" fmla="*/ 56 w 414"/>
                  <a:gd name="T85" fmla="*/ 96 h 432"/>
                  <a:gd name="T86" fmla="*/ 92 w 414"/>
                  <a:gd name="T87" fmla="*/ 6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4" h="432">
                    <a:moveTo>
                      <a:pt x="112" y="44"/>
                    </a:moveTo>
                    <a:lnTo>
                      <a:pt x="174" y="0"/>
                    </a:lnTo>
                    <a:lnTo>
                      <a:pt x="211" y="49"/>
                    </a:lnTo>
                    <a:lnTo>
                      <a:pt x="148" y="95"/>
                    </a:lnTo>
                    <a:lnTo>
                      <a:pt x="134" y="106"/>
                    </a:lnTo>
                    <a:lnTo>
                      <a:pt x="121" y="118"/>
                    </a:lnTo>
                    <a:lnTo>
                      <a:pt x="110" y="130"/>
                    </a:lnTo>
                    <a:lnTo>
                      <a:pt x="101" y="141"/>
                    </a:lnTo>
                    <a:lnTo>
                      <a:pt x="92" y="154"/>
                    </a:lnTo>
                    <a:lnTo>
                      <a:pt x="85" y="167"/>
                    </a:lnTo>
                    <a:lnTo>
                      <a:pt x="80" y="180"/>
                    </a:lnTo>
                    <a:lnTo>
                      <a:pt x="77" y="193"/>
                    </a:lnTo>
                    <a:lnTo>
                      <a:pt x="75" y="207"/>
                    </a:lnTo>
                    <a:lnTo>
                      <a:pt x="74" y="222"/>
                    </a:lnTo>
                    <a:lnTo>
                      <a:pt x="75" y="235"/>
                    </a:lnTo>
                    <a:lnTo>
                      <a:pt x="77" y="249"/>
                    </a:lnTo>
                    <a:lnTo>
                      <a:pt x="81" y="263"/>
                    </a:lnTo>
                    <a:lnTo>
                      <a:pt x="86" y="277"/>
                    </a:lnTo>
                    <a:lnTo>
                      <a:pt x="93" y="291"/>
                    </a:lnTo>
                    <a:lnTo>
                      <a:pt x="102" y="305"/>
                    </a:lnTo>
                    <a:lnTo>
                      <a:pt x="112" y="317"/>
                    </a:lnTo>
                    <a:lnTo>
                      <a:pt x="123" y="328"/>
                    </a:lnTo>
                    <a:lnTo>
                      <a:pt x="135" y="337"/>
                    </a:lnTo>
                    <a:lnTo>
                      <a:pt x="147" y="346"/>
                    </a:lnTo>
                    <a:lnTo>
                      <a:pt x="160" y="353"/>
                    </a:lnTo>
                    <a:lnTo>
                      <a:pt x="173" y="357"/>
                    </a:lnTo>
                    <a:lnTo>
                      <a:pt x="186" y="360"/>
                    </a:lnTo>
                    <a:lnTo>
                      <a:pt x="199" y="362"/>
                    </a:lnTo>
                    <a:lnTo>
                      <a:pt x="213" y="363"/>
                    </a:lnTo>
                    <a:lnTo>
                      <a:pt x="227" y="362"/>
                    </a:lnTo>
                    <a:lnTo>
                      <a:pt x="242" y="360"/>
                    </a:lnTo>
                    <a:lnTo>
                      <a:pt x="256" y="356"/>
                    </a:lnTo>
                    <a:lnTo>
                      <a:pt x="271" y="350"/>
                    </a:lnTo>
                    <a:lnTo>
                      <a:pt x="286" y="344"/>
                    </a:lnTo>
                    <a:lnTo>
                      <a:pt x="301" y="335"/>
                    </a:lnTo>
                    <a:lnTo>
                      <a:pt x="315" y="325"/>
                    </a:lnTo>
                    <a:lnTo>
                      <a:pt x="321" y="320"/>
                    </a:lnTo>
                    <a:lnTo>
                      <a:pt x="265" y="243"/>
                    </a:lnTo>
                    <a:lnTo>
                      <a:pt x="190" y="297"/>
                    </a:lnTo>
                    <a:lnTo>
                      <a:pt x="153" y="244"/>
                    </a:lnTo>
                    <a:lnTo>
                      <a:pt x="284" y="149"/>
                    </a:lnTo>
                    <a:lnTo>
                      <a:pt x="318" y="198"/>
                    </a:lnTo>
                    <a:lnTo>
                      <a:pt x="376" y="277"/>
                    </a:lnTo>
                    <a:lnTo>
                      <a:pt x="414" y="330"/>
                    </a:lnTo>
                    <a:lnTo>
                      <a:pt x="353" y="374"/>
                    </a:lnTo>
                    <a:lnTo>
                      <a:pt x="330" y="389"/>
                    </a:lnTo>
                    <a:lnTo>
                      <a:pt x="308" y="402"/>
                    </a:lnTo>
                    <a:lnTo>
                      <a:pt x="287" y="412"/>
                    </a:lnTo>
                    <a:lnTo>
                      <a:pt x="264" y="421"/>
                    </a:lnTo>
                    <a:lnTo>
                      <a:pt x="242" y="426"/>
                    </a:lnTo>
                    <a:lnTo>
                      <a:pt x="221" y="430"/>
                    </a:lnTo>
                    <a:lnTo>
                      <a:pt x="199" y="432"/>
                    </a:lnTo>
                    <a:lnTo>
                      <a:pt x="179" y="430"/>
                    </a:lnTo>
                    <a:lnTo>
                      <a:pt x="169" y="429"/>
                    </a:lnTo>
                    <a:lnTo>
                      <a:pt x="158" y="428"/>
                    </a:lnTo>
                    <a:lnTo>
                      <a:pt x="148" y="426"/>
                    </a:lnTo>
                    <a:lnTo>
                      <a:pt x="138" y="423"/>
                    </a:lnTo>
                    <a:lnTo>
                      <a:pt x="129" y="420"/>
                    </a:lnTo>
                    <a:lnTo>
                      <a:pt x="120" y="416"/>
                    </a:lnTo>
                    <a:lnTo>
                      <a:pt x="110" y="412"/>
                    </a:lnTo>
                    <a:lnTo>
                      <a:pt x="102" y="408"/>
                    </a:lnTo>
                    <a:lnTo>
                      <a:pt x="93" y="402"/>
                    </a:lnTo>
                    <a:lnTo>
                      <a:pt x="84" y="397"/>
                    </a:lnTo>
                    <a:lnTo>
                      <a:pt x="76" y="390"/>
                    </a:lnTo>
                    <a:lnTo>
                      <a:pt x="67" y="384"/>
                    </a:lnTo>
                    <a:lnTo>
                      <a:pt x="52" y="369"/>
                    </a:lnTo>
                    <a:lnTo>
                      <a:pt x="38" y="353"/>
                    </a:lnTo>
                    <a:lnTo>
                      <a:pt x="26" y="333"/>
                    </a:lnTo>
                    <a:lnTo>
                      <a:pt x="16" y="314"/>
                    </a:lnTo>
                    <a:lnTo>
                      <a:pt x="13" y="304"/>
                    </a:lnTo>
                    <a:lnTo>
                      <a:pt x="9" y="294"/>
                    </a:lnTo>
                    <a:lnTo>
                      <a:pt x="6" y="284"/>
                    </a:lnTo>
                    <a:lnTo>
                      <a:pt x="4" y="275"/>
                    </a:lnTo>
                    <a:lnTo>
                      <a:pt x="2" y="264"/>
                    </a:lnTo>
                    <a:lnTo>
                      <a:pt x="1" y="254"/>
                    </a:lnTo>
                    <a:lnTo>
                      <a:pt x="0" y="244"/>
                    </a:lnTo>
                    <a:lnTo>
                      <a:pt x="0" y="233"/>
                    </a:lnTo>
                    <a:lnTo>
                      <a:pt x="1" y="224"/>
                    </a:lnTo>
                    <a:lnTo>
                      <a:pt x="2" y="213"/>
                    </a:lnTo>
                    <a:lnTo>
                      <a:pt x="3" y="203"/>
                    </a:lnTo>
                    <a:lnTo>
                      <a:pt x="5" y="193"/>
                    </a:lnTo>
                    <a:lnTo>
                      <a:pt x="11" y="173"/>
                    </a:lnTo>
                    <a:lnTo>
                      <a:pt x="19" y="153"/>
                    </a:lnTo>
                    <a:lnTo>
                      <a:pt x="29" y="134"/>
                    </a:lnTo>
                    <a:lnTo>
                      <a:pt x="41" y="114"/>
                    </a:lnTo>
                    <a:lnTo>
                      <a:pt x="56" y="96"/>
                    </a:lnTo>
                    <a:lnTo>
                      <a:pt x="72" y="78"/>
                    </a:lnTo>
                    <a:lnTo>
                      <a:pt x="92" y="60"/>
                    </a:lnTo>
                    <a:lnTo>
                      <a:pt x="112" y="44"/>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9" name="Freeform 52"/>
              <p:cNvSpPr>
                <a:spLocks noEditPoints="1"/>
              </p:cNvSpPr>
              <p:nvPr userDrawn="1"/>
            </p:nvSpPr>
            <p:spPr bwMode="auto">
              <a:xfrm>
                <a:off x="4701" y="2473"/>
                <a:ext cx="90" cy="92"/>
              </a:xfrm>
              <a:custGeom>
                <a:avLst/>
                <a:gdLst>
                  <a:gd name="T0" fmla="*/ 114 w 449"/>
                  <a:gd name="T1" fmla="*/ 148 h 456"/>
                  <a:gd name="T2" fmla="*/ 89 w 449"/>
                  <a:gd name="T3" fmla="*/ 175 h 456"/>
                  <a:gd name="T4" fmla="*/ 79 w 449"/>
                  <a:gd name="T5" fmla="*/ 195 h 456"/>
                  <a:gd name="T6" fmla="*/ 77 w 449"/>
                  <a:gd name="T7" fmla="*/ 213 h 456"/>
                  <a:gd name="T8" fmla="*/ 85 w 449"/>
                  <a:gd name="T9" fmla="*/ 233 h 456"/>
                  <a:gd name="T10" fmla="*/ 97 w 449"/>
                  <a:gd name="T11" fmla="*/ 248 h 456"/>
                  <a:gd name="T12" fmla="*/ 113 w 449"/>
                  <a:gd name="T13" fmla="*/ 258 h 456"/>
                  <a:gd name="T14" fmla="*/ 131 w 449"/>
                  <a:gd name="T15" fmla="*/ 260 h 456"/>
                  <a:gd name="T16" fmla="*/ 154 w 449"/>
                  <a:gd name="T17" fmla="*/ 254 h 456"/>
                  <a:gd name="T18" fmla="*/ 180 w 449"/>
                  <a:gd name="T19" fmla="*/ 243 h 456"/>
                  <a:gd name="T20" fmla="*/ 251 w 449"/>
                  <a:gd name="T21" fmla="*/ 193 h 456"/>
                  <a:gd name="T22" fmla="*/ 226 w 449"/>
                  <a:gd name="T23" fmla="*/ 291 h 456"/>
                  <a:gd name="T24" fmla="*/ 204 w 449"/>
                  <a:gd name="T25" fmla="*/ 315 h 456"/>
                  <a:gd name="T26" fmla="*/ 196 w 449"/>
                  <a:gd name="T27" fmla="*/ 332 h 456"/>
                  <a:gd name="T28" fmla="*/ 195 w 449"/>
                  <a:gd name="T29" fmla="*/ 349 h 456"/>
                  <a:gd name="T30" fmla="*/ 201 w 449"/>
                  <a:gd name="T31" fmla="*/ 364 h 456"/>
                  <a:gd name="T32" fmla="*/ 213 w 449"/>
                  <a:gd name="T33" fmla="*/ 378 h 456"/>
                  <a:gd name="T34" fmla="*/ 227 w 449"/>
                  <a:gd name="T35" fmla="*/ 386 h 456"/>
                  <a:gd name="T36" fmla="*/ 244 w 449"/>
                  <a:gd name="T37" fmla="*/ 388 h 456"/>
                  <a:gd name="T38" fmla="*/ 264 w 449"/>
                  <a:gd name="T39" fmla="*/ 383 h 456"/>
                  <a:gd name="T40" fmla="*/ 302 w 449"/>
                  <a:gd name="T41" fmla="*/ 361 h 456"/>
                  <a:gd name="T42" fmla="*/ 241 w 449"/>
                  <a:gd name="T43" fmla="*/ 279 h 456"/>
                  <a:gd name="T44" fmla="*/ 309 w 449"/>
                  <a:gd name="T45" fmla="*/ 431 h 456"/>
                  <a:gd name="T46" fmla="*/ 265 w 449"/>
                  <a:gd name="T47" fmla="*/ 450 h 456"/>
                  <a:gd name="T48" fmla="*/ 222 w 449"/>
                  <a:gd name="T49" fmla="*/ 456 h 456"/>
                  <a:gd name="T50" fmla="*/ 190 w 449"/>
                  <a:gd name="T51" fmla="*/ 453 h 456"/>
                  <a:gd name="T52" fmla="*/ 160 w 449"/>
                  <a:gd name="T53" fmla="*/ 436 h 456"/>
                  <a:gd name="T54" fmla="*/ 139 w 449"/>
                  <a:gd name="T55" fmla="*/ 414 h 456"/>
                  <a:gd name="T56" fmla="*/ 130 w 449"/>
                  <a:gd name="T57" fmla="*/ 396 h 456"/>
                  <a:gd name="T58" fmla="*/ 128 w 449"/>
                  <a:gd name="T59" fmla="*/ 357 h 456"/>
                  <a:gd name="T60" fmla="*/ 141 w 449"/>
                  <a:gd name="T61" fmla="*/ 318 h 456"/>
                  <a:gd name="T62" fmla="*/ 96 w 449"/>
                  <a:gd name="T63" fmla="*/ 322 h 456"/>
                  <a:gd name="T64" fmla="*/ 64 w 449"/>
                  <a:gd name="T65" fmla="*/ 315 h 456"/>
                  <a:gd name="T66" fmla="*/ 43 w 449"/>
                  <a:gd name="T67" fmla="*/ 304 h 456"/>
                  <a:gd name="T68" fmla="*/ 23 w 449"/>
                  <a:gd name="T69" fmla="*/ 288 h 456"/>
                  <a:gd name="T70" fmla="*/ 17 w 449"/>
                  <a:gd name="T71" fmla="*/ 279 h 456"/>
                  <a:gd name="T72" fmla="*/ 4 w 449"/>
                  <a:gd name="T73" fmla="*/ 253 h 456"/>
                  <a:gd name="T74" fmla="*/ 0 w 449"/>
                  <a:gd name="T75" fmla="*/ 220 h 456"/>
                  <a:gd name="T76" fmla="*/ 7 w 449"/>
                  <a:gd name="T77" fmla="*/ 188 h 456"/>
                  <a:gd name="T78" fmla="*/ 28 w 449"/>
                  <a:gd name="T79" fmla="*/ 148 h 456"/>
                  <a:gd name="T80" fmla="*/ 62 w 449"/>
                  <a:gd name="T81" fmla="*/ 109 h 456"/>
                  <a:gd name="T82" fmla="*/ 208 w 449"/>
                  <a:gd name="T8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9" h="456">
                    <a:moveTo>
                      <a:pt x="181" y="99"/>
                    </a:moveTo>
                    <a:lnTo>
                      <a:pt x="131" y="135"/>
                    </a:lnTo>
                    <a:lnTo>
                      <a:pt x="114" y="148"/>
                    </a:lnTo>
                    <a:lnTo>
                      <a:pt x="100" y="162"/>
                    </a:lnTo>
                    <a:lnTo>
                      <a:pt x="94" y="169"/>
                    </a:lnTo>
                    <a:lnTo>
                      <a:pt x="89" y="175"/>
                    </a:lnTo>
                    <a:lnTo>
                      <a:pt x="85" y="182"/>
                    </a:lnTo>
                    <a:lnTo>
                      <a:pt x="82" y="188"/>
                    </a:lnTo>
                    <a:lnTo>
                      <a:pt x="79" y="195"/>
                    </a:lnTo>
                    <a:lnTo>
                      <a:pt x="78" y="201"/>
                    </a:lnTo>
                    <a:lnTo>
                      <a:pt x="77" y="207"/>
                    </a:lnTo>
                    <a:lnTo>
                      <a:pt x="77" y="213"/>
                    </a:lnTo>
                    <a:lnTo>
                      <a:pt x="79" y="220"/>
                    </a:lnTo>
                    <a:lnTo>
                      <a:pt x="82" y="226"/>
                    </a:lnTo>
                    <a:lnTo>
                      <a:pt x="85" y="233"/>
                    </a:lnTo>
                    <a:lnTo>
                      <a:pt x="89" y="239"/>
                    </a:lnTo>
                    <a:lnTo>
                      <a:pt x="92" y="245"/>
                    </a:lnTo>
                    <a:lnTo>
                      <a:pt x="97" y="248"/>
                    </a:lnTo>
                    <a:lnTo>
                      <a:pt x="102" y="252"/>
                    </a:lnTo>
                    <a:lnTo>
                      <a:pt x="108" y="254"/>
                    </a:lnTo>
                    <a:lnTo>
                      <a:pt x="113" y="258"/>
                    </a:lnTo>
                    <a:lnTo>
                      <a:pt x="118" y="259"/>
                    </a:lnTo>
                    <a:lnTo>
                      <a:pt x="125" y="260"/>
                    </a:lnTo>
                    <a:lnTo>
                      <a:pt x="131" y="260"/>
                    </a:lnTo>
                    <a:lnTo>
                      <a:pt x="139" y="259"/>
                    </a:lnTo>
                    <a:lnTo>
                      <a:pt x="147" y="258"/>
                    </a:lnTo>
                    <a:lnTo>
                      <a:pt x="154" y="254"/>
                    </a:lnTo>
                    <a:lnTo>
                      <a:pt x="163" y="252"/>
                    </a:lnTo>
                    <a:lnTo>
                      <a:pt x="171" y="248"/>
                    </a:lnTo>
                    <a:lnTo>
                      <a:pt x="180" y="243"/>
                    </a:lnTo>
                    <a:lnTo>
                      <a:pt x="189" y="237"/>
                    </a:lnTo>
                    <a:lnTo>
                      <a:pt x="199" y="231"/>
                    </a:lnTo>
                    <a:lnTo>
                      <a:pt x="251" y="193"/>
                    </a:lnTo>
                    <a:lnTo>
                      <a:pt x="181" y="99"/>
                    </a:lnTo>
                    <a:close/>
                    <a:moveTo>
                      <a:pt x="241" y="279"/>
                    </a:moveTo>
                    <a:lnTo>
                      <a:pt x="226" y="291"/>
                    </a:lnTo>
                    <a:lnTo>
                      <a:pt x="213" y="303"/>
                    </a:lnTo>
                    <a:lnTo>
                      <a:pt x="208" y="310"/>
                    </a:lnTo>
                    <a:lnTo>
                      <a:pt x="204" y="315"/>
                    </a:lnTo>
                    <a:lnTo>
                      <a:pt x="201" y="322"/>
                    </a:lnTo>
                    <a:lnTo>
                      <a:pt x="199" y="327"/>
                    </a:lnTo>
                    <a:lnTo>
                      <a:pt x="196" y="332"/>
                    </a:lnTo>
                    <a:lnTo>
                      <a:pt x="195" y="338"/>
                    </a:lnTo>
                    <a:lnTo>
                      <a:pt x="195" y="343"/>
                    </a:lnTo>
                    <a:lnTo>
                      <a:pt x="195" y="349"/>
                    </a:lnTo>
                    <a:lnTo>
                      <a:pt x="196" y="354"/>
                    </a:lnTo>
                    <a:lnTo>
                      <a:pt x="199" y="358"/>
                    </a:lnTo>
                    <a:lnTo>
                      <a:pt x="201" y="364"/>
                    </a:lnTo>
                    <a:lnTo>
                      <a:pt x="204" y="368"/>
                    </a:lnTo>
                    <a:lnTo>
                      <a:pt x="207" y="373"/>
                    </a:lnTo>
                    <a:lnTo>
                      <a:pt x="213" y="378"/>
                    </a:lnTo>
                    <a:lnTo>
                      <a:pt x="217" y="381"/>
                    </a:lnTo>
                    <a:lnTo>
                      <a:pt x="221" y="384"/>
                    </a:lnTo>
                    <a:lnTo>
                      <a:pt x="227" y="386"/>
                    </a:lnTo>
                    <a:lnTo>
                      <a:pt x="232" y="388"/>
                    </a:lnTo>
                    <a:lnTo>
                      <a:pt x="239" y="388"/>
                    </a:lnTo>
                    <a:lnTo>
                      <a:pt x="244" y="388"/>
                    </a:lnTo>
                    <a:lnTo>
                      <a:pt x="251" y="386"/>
                    </a:lnTo>
                    <a:lnTo>
                      <a:pt x="257" y="385"/>
                    </a:lnTo>
                    <a:lnTo>
                      <a:pt x="264" y="383"/>
                    </a:lnTo>
                    <a:lnTo>
                      <a:pt x="271" y="380"/>
                    </a:lnTo>
                    <a:lnTo>
                      <a:pt x="286" y="371"/>
                    </a:lnTo>
                    <a:lnTo>
                      <a:pt x="302" y="361"/>
                    </a:lnTo>
                    <a:lnTo>
                      <a:pt x="348" y="327"/>
                    </a:lnTo>
                    <a:lnTo>
                      <a:pt x="287" y="245"/>
                    </a:lnTo>
                    <a:lnTo>
                      <a:pt x="241" y="279"/>
                    </a:lnTo>
                    <a:close/>
                    <a:moveTo>
                      <a:pt x="341" y="409"/>
                    </a:moveTo>
                    <a:lnTo>
                      <a:pt x="324" y="421"/>
                    </a:lnTo>
                    <a:lnTo>
                      <a:pt x="309" y="431"/>
                    </a:lnTo>
                    <a:lnTo>
                      <a:pt x="293" y="438"/>
                    </a:lnTo>
                    <a:lnTo>
                      <a:pt x="279" y="445"/>
                    </a:lnTo>
                    <a:lnTo>
                      <a:pt x="265" y="450"/>
                    </a:lnTo>
                    <a:lnTo>
                      <a:pt x="251" y="454"/>
                    </a:lnTo>
                    <a:lnTo>
                      <a:pt x="236" y="456"/>
                    </a:lnTo>
                    <a:lnTo>
                      <a:pt x="222" y="456"/>
                    </a:lnTo>
                    <a:lnTo>
                      <a:pt x="212" y="456"/>
                    </a:lnTo>
                    <a:lnTo>
                      <a:pt x="201" y="455"/>
                    </a:lnTo>
                    <a:lnTo>
                      <a:pt x="190" y="453"/>
                    </a:lnTo>
                    <a:lnTo>
                      <a:pt x="179" y="448"/>
                    </a:lnTo>
                    <a:lnTo>
                      <a:pt x="169" y="443"/>
                    </a:lnTo>
                    <a:lnTo>
                      <a:pt x="160" y="436"/>
                    </a:lnTo>
                    <a:lnTo>
                      <a:pt x="150" y="429"/>
                    </a:lnTo>
                    <a:lnTo>
                      <a:pt x="142" y="419"/>
                    </a:lnTo>
                    <a:lnTo>
                      <a:pt x="139" y="414"/>
                    </a:lnTo>
                    <a:lnTo>
                      <a:pt x="136" y="408"/>
                    </a:lnTo>
                    <a:lnTo>
                      <a:pt x="133" y="402"/>
                    </a:lnTo>
                    <a:lnTo>
                      <a:pt x="130" y="396"/>
                    </a:lnTo>
                    <a:lnTo>
                      <a:pt x="128" y="383"/>
                    </a:lnTo>
                    <a:lnTo>
                      <a:pt x="127" y="370"/>
                    </a:lnTo>
                    <a:lnTo>
                      <a:pt x="128" y="357"/>
                    </a:lnTo>
                    <a:lnTo>
                      <a:pt x="130" y="344"/>
                    </a:lnTo>
                    <a:lnTo>
                      <a:pt x="135" y="331"/>
                    </a:lnTo>
                    <a:lnTo>
                      <a:pt x="141" y="318"/>
                    </a:lnTo>
                    <a:lnTo>
                      <a:pt x="126" y="320"/>
                    </a:lnTo>
                    <a:lnTo>
                      <a:pt x="111" y="322"/>
                    </a:lnTo>
                    <a:lnTo>
                      <a:pt x="96" y="322"/>
                    </a:lnTo>
                    <a:lnTo>
                      <a:pt x="81" y="319"/>
                    </a:lnTo>
                    <a:lnTo>
                      <a:pt x="72" y="317"/>
                    </a:lnTo>
                    <a:lnTo>
                      <a:pt x="64" y="315"/>
                    </a:lnTo>
                    <a:lnTo>
                      <a:pt x="58" y="312"/>
                    </a:lnTo>
                    <a:lnTo>
                      <a:pt x="50" y="309"/>
                    </a:lnTo>
                    <a:lnTo>
                      <a:pt x="43" y="304"/>
                    </a:lnTo>
                    <a:lnTo>
                      <a:pt x="36" y="300"/>
                    </a:lnTo>
                    <a:lnTo>
                      <a:pt x="30" y="294"/>
                    </a:lnTo>
                    <a:lnTo>
                      <a:pt x="23" y="288"/>
                    </a:lnTo>
                    <a:lnTo>
                      <a:pt x="21" y="286"/>
                    </a:lnTo>
                    <a:lnTo>
                      <a:pt x="19" y="283"/>
                    </a:lnTo>
                    <a:lnTo>
                      <a:pt x="17" y="279"/>
                    </a:lnTo>
                    <a:lnTo>
                      <a:pt x="13" y="275"/>
                    </a:lnTo>
                    <a:lnTo>
                      <a:pt x="8" y="264"/>
                    </a:lnTo>
                    <a:lnTo>
                      <a:pt x="4" y="253"/>
                    </a:lnTo>
                    <a:lnTo>
                      <a:pt x="2" y="243"/>
                    </a:lnTo>
                    <a:lnTo>
                      <a:pt x="0" y="231"/>
                    </a:lnTo>
                    <a:lnTo>
                      <a:pt x="0" y="220"/>
                    </a:lnTo>
                    <a:lnTo>
                      <a:pt x="3" y="209"/>
                    </a:lnTo>
                    <a:lnTo>
                      <a:pt x="5" y="199"/>
                    </a:lnTo>
                    <a:lnTo>
                      <a:pt x="7" y="188"/>
                    </a:lnTo>
                    <a:lnTo>
                      <a:pt x="12" y="174"/>
                    </a:lnTo>
                    <a:lnTo>
                      <a:pt x="19" y="161"/>
                    </a:lnTo>
                    <a:lnTo>
                      <a:pt x="28" y="148"/>
                    </a:lnTo>
                    <a:lnTo>
                      <a:pt x="37" y="135"/>
                    </a:lnTo>
                    <a:lnTo>
                      <a:pt x="48" y="122"/>
                    </a:lnTo>
                    <a:lnTo>
                      <a:pt x="62" y="109"/>
                    </a:lnTo>
                    <a:lnTo>
                      <a:pt x="77" y="96"/>
                    </a:lnTo>
                    <a:lnTo>
                      <a:pt x="95" y="83"/>
                    </a:lnTo>
                    <a:lnTo>
                      <a:pt x="208" y="0"/>
                    </a:lnTo>
                    <a:lnTo>
                      <a:pt x="449" y="331"/>
                    </a:lnTo>
                    <a:lnTo>
                      <a:pt x="341" y="409"/>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0" name="Freeform 53"/>
              <p:cNvSpPr>
                <a:spLocks/>
              </p:cNvSpPr>
              <p:nvPr userDrawn="1"/>
            </p:nvSpPr>
            <p:spPr bwMode="auto">
              <a:xfrm>
                <a:off x="4635" y="2533"/>
                <a:ext cx="83" cy="86"/>
              </a:xfrm>
              <a:custGeom>
                <a:avLst/>
                <a:gdLst>
                  <a:gd name="T0" fmla="*/ 241 w 415"/>
                  <a:gd name="T1" fmla="*/ 431 h 431"/>
                  <a:gd name="T2" fmla="*/ 267 w 415"/>
                  <a:gd name="T3" fmla="*/ 335 h 431"/>
                  <a:gd name="T4" fmla="*/ 294 w 415"/>
                  <a:gd name="T5" fmla="*/ 313 h 431"/>
                  <a:gd name="T6" fmla="*/ 314 w 415"/>
                  <a:gd name="T7" fmla="*/ 289 h 431"/>
                  <a:gd name="T8" fmla="*/ 329 w 415"/>
                  <a:gd name="T9" fmla="*/ 264 h 431"/>
                  <a:gd name="T10" fmla="*/ 338 w 415"/>
                  <a:gd name="T11" fmla="*/ 237 h 431"/>
                  <a:gd name="T12" fmla="*/ 341 w 415"/>
                  <a:gd name="T13" fmla="*/ 210 h 431"/>
                  <a:gd name="T14" fmla="*/ 338 w 415"/>
                  <a:gd name="T15" fmla="*/ 181 h 431"/>
                  <a:gd name="T16" fmla="*/ 328 w 415"/>
                  <a:gd name="T17" fmla="*/ 153 h 431"/>
                  <a:gd name="T18" fmla="*/ 313 w 415"/>
                  <a:gd name="T19" fmla="*/ 126 h 431"/>
                  <a:gd name="T20" fmla="*/ 292 w 415"/>
                  <a:gd name="T21" fmla="*/ 102 h 431"/>
                  <a:gd name="T22" fmla="*/ 268 w 415"/>
                  <a:gd name="T23" fmla="*/ 85 h 431"/>
                  <a:gd name="T24" fmla="*/ 242 w 415"/>
                  <a:gd name="T25" fmla="*/ 73 h 431"/>
                  <a:gd name="T26" fmla="*/ 215 w 415"/>
                  <a:gd name="T27" fmla="*/ 68 h 431"/>
                  <a:gd name="T28" fmla="*/ 187 w 415"/>
                  <a:gd name="T29" fmla="*/ 69 h 431"/>
                  <a:gd name="T30" fmla="*/ 158 w 415"/>
                  <a:gd name="T31" fmla="*/ 74 h 431"/>
                  <a:gd name="T32" fmla="*/ 129 w 415"/>
                  <a:gd name="T33" fmla="*/ 87 h 431"/>
                  <a:gd name="T34" fmla="*/ 100 w 415"/>
                  <a:gd name="T35" fmla="*/ 106 h 431"/>
                  <a:gd name="T36" fmla="*/ 150 w 415"/>
                  <a:gd name="T37" fmla="*/ 188 h 431"/>
                  <a:gd name="T38" fmla="*/ 262 w 415"/>
                  <a:gd name="T39" fmla="*/ 186 h 431"/>
                  <a:gd name="T40" fmla="*/ 97 w 415"/>
                  <a:gd name="T41" fmla="*/ 232 h 431"/>
                  <a:gd name="T42" fmla="*/ 0 w 415"/>
                  <a:gd name="T43" fmla="*/ 100 h 431"/>
                  <a:gd name="T44" fmla="*/ 84 w 415"/>
                  <a:gd name="T45" fmla="*/ 41 h 431"/>
                  <a:gd name="T46" fmla="*/ 128 w 415"/>
                  <a:gd name="T47" fmla="*/ 18 h 431"/>
                  <a:gd name="T48" fmla="*/ 172 w 415"/>
                  <a:gd name="T49" fmla="*/ 4 h 431"/>
                  <a:gd name="T50" fmla="*/ 215 w 415"/>
                  <a:gd name="T51" fmla="*/ 0 h 431"/>
                  <a:gd name="T52" fmla="*/ 246 w 415"/>
                  <a:gd name="T53" fmla="*/ 1 h 431"/>
                  <a:gd name="T54" fmla="*/ 267 w 415"/>
                  <a:gd name="T55" fmla="*/ 5 h 431"/>
                  <a:gd name="T56" fmla="*/ 286 w 415"/>
                  <a:gd name="T57" fmla="*/ 10 h 431"/>
                  <a:gd name="T58" fmla="*/ 305 w 415"/>
                  <a:gd name="T59" fmla="*/ 18 h 431"/>
                  <a:gd name="T60" fmla="*/ 331 w 415"/>
                  <a:gd name="T61" fmla="*/ 34 h 431"/>
                  <a:gd name="T62" fmla="*/ 363 w 415"/>
                  <a:gd name="T63" fmla="*/ 61 h 431"/>
                  <a:gd name="T64" fmla="*/ 389 w 415"/>
                  <a:gd name="T65" fmla="*/ 97 h 431"/>
                  <a:gd name="T66" fmla="*/ 402 w 415"/>
                  <a:gd name="T67" fmla="*/ 126 h 431"/>
                  <a:gd name="T68" fmla="*/ 408 w 415"/>
                  <a:gd name="T69" fmla="*/ 147 h 431"/>
                  <a:gd name="T70" fmla="*/ 413 w 415"/>
                  <a:gd name="T71" fmla="*/ 166 h 431"/>
                  <a:gd name="T72" fmla="*/ 414 w 415"/>
                  <a:gd name="T73" fmla="*/ 187 h 431"/>
                  <a:gd name="T74" fmla="*/ 414 w 415"/>
                  <a:gd name="T75" fmla="*/ 207 h 431"/>
                  <a:gd name="T76" fmla="*/ 412 w 415"/>
                  <a:gd name="T77" fmla="*/ 227 h 431"/>
                  <a:gd name="T78" fmla="*/ 404 w 415"/>
                  <a:gd name="T79" fmla="*/ 257 h 431"/>
                  <a:gd name="T80" fmla="*/ 386 w 415"/>
                  <a:gd name="T81" fmla="*/ 297 h 431"/>
                  <a:gd name="T82" fmla="*/ 359 w 415"/>
                  <a:gd name="T83" fmla="*/ 335 h 431"/>
                  <a:gd name="T84" fmla="*/ 323 w 415"/>
                  <a:gd name="T85" fmla="*/ 3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5" h="431">
                    <a:moveTo>
                      <a:pt x="302" y="386"/>
                    </a:moveTo>
                    <a:lnTo>
                      <a:pt x="241" y="431"/>
                    </a:lnTo>
                    <a:lnTo>
                      <a:pt x="204" y="381"/>
                    </a:lnTo>
                    <a:lnTo>
                      <a:pt x="267" y="335"/>
                    </a:lnTo>
                    <a:lnTo>
                      <a:pt x="281" y="324"/>
                    </a:lnTo>
                    <a:lnTo>
                      <a:pt x="294" y="313"/>
                    </a:lnTo>
                    <a:lnTo>
                      <a:pt x="305" y="302"/>
                    </a:lnTo>
                    <a:lnTo>
                      <a:pt x="314" y="289"/>
                    </a:lnTo>
                    <a:lnTo>
                      <a:pt x="322" y="277"/>
                    </a:lnTo>
                    <a:lnTo>
                      <a:pt x="329" y="264"/>
                    </a:lnTo>
                    <a:lnTo>
                      <a:pt x="334" y="251"/>
                    </a:lnTo>
                    <a:lnTo>
                      <a:pt x="338" y="237"/>
                    </a:lnTo>
                    <a:lnTo>
                      <a:pt x="340" y="224"/>
                    </a:lnTo>
                    <a:lnTo>
                      <a:pt x="341" y="210"/>
                    </a:lnTo>
                    <a:lnTo>
                      <a:pt x="340" y="195"/>
                    </a:lnTo>
                    <a:lnTo>
                      <a:pt x="338" y="181"/>
                    </a:lnTo>
                    <a:lnTo>
                      <a:pt x="334" y="167"/>
                    </a:lnTo>
                    <a:lnTo>
                      <a:pt x="328" y="153"/>
                    </a:lnTo>
                    <a:lnTo>
                      <a:pt x="322" y="139"/>
                    </a:lnTo>
                    <a:lnTo>
                      <a:pt x="313" y="126"/>
                    </a:lnTo>
                    <a:lnTo>
                      <a:pt x="302" y="113"/>
                    </a:lnTo>
                    <a:lnTo>
                      <a:pt x="292" y="102"/>
                    </a:lnTo>
                    <a:lnTo>
                      <a:pt x="280" y="93"/>
                    </a:lnTo>
                    <a:lnTo>
                      <a:pt x="268" y="85"/>
                    </a:lnTo>
                    <a:lnTo>
                      <a:pt x="255" y="79"/>
                    </a:lnTo>
                    <a:lnTo>
                      <a:pt x="242" y="73"/>
                    </a:lnTo>
                    <a:lnTo>
                      <a:pt x="229" y="70"/>
                    </a:lnTo>
                    <a:lnTo>
                      <a:pt x="215" y="68"/>
                    </a:lnTo>
                    <a:lnTo>
                      <a:pt x="202" y="68"/>
                    </a:lnTo>
                    <a:lnTo>
                      <a:pt x="187" y="69"/>
                    </a:lnTo>
                    <a:lnTo>
                      <a:pt x="172" y="71"/>
                    </a:lnTo>
                    <a:lnTo>
                      <a:pt x="158" y="74"/>
                    </a:lnTo>
                    <a:lnTo>
                      <a:pt x="143" y="80"/>
                    </a:lnTo>
                    <a:lnTo>
                      <a:pt x="129" y="87"/>
                    </a:lnTo>
                    <a:lnTo>
                      <a:pt x="114" y="96"/>
                    </a:lnTo>
                    <a:lnTo>
                      <a:pt x="100" y="106"/>
                    </a:lnTo>
                    <a:lnTo>
                      <a:pt x="93" y="110"/>
                    </a:lnTo>
                    <a:lnTo>
                      <a:pt x="150" y="188"/>
                    </a:lnTo>
                    <a:lnTo>
                      <a:pt x="223" y="134"/>
                    </a:lnTo>
                    <a:lnTo>
                      <a:pt x="262" y="186"/>
                    </a:lnTo>
                    <a:lnTo>
                      <a:pt x="131" y="281"/>
                    </a:lnTo>
                    <a:lnTo>
                      <a:pt x="97" y="232"/>
                    </a:lnTo>
                    <a:lnTo>
                      <a:pt x="39" y="154"/>
                    </a:lnTo>
                    <a:lnTo>
                      <a:pt x="0" y="100"/>
                    </a:lnTo>
                    <a:lnTo>
                      <a:pt x="62" y="56"/>
                    </a:lnTo>
                    <a:lnTo>
                      <a:pt x="84" y="41"/>
                    </a:lnTo>
                    <a:lnTo>
                      <a:pt x="106" y="29"/>
                    </a:lnTo>
                    <a:lnTo>
                      <a:pt x="128" y="18"/>
                    </a:lnTo>
                    <a:lnTo>
                      <a:pt x="151" y="10"/>
                    </a:lnTo>
                    <a:lnTo>
                      <a:pt x="172" y="4"/>
                    </a:lnTo>
                    <a:lnTo>
                      <a:pt x="194" y="1"/>
                    </a:lnTo>
                    <a:lnTo>
                      <a:pt x="215" y="0"/>
                    </a:lnTo>
                    <a:lnTo>
                      <a:pt x="236" y="0"/>
                    </a:lnTo>
                    <a:lnTo>
                      <a:pt x="246" y="1"/>
                    </a:lnTo>
                    <a:lnTo>
                      <a:pt x="256" y="3"/>
                    </a:lnTo>
                    <a:lnTo>
                      <a:pt x="267" y="5"/>
                    </a:lnTo>
                    <a:lnTo>
                      <a:pt x="276" y="7"/>
                    </a:lnTo>
                    <a:lnTo>
                      <a:pt x="286" y="10"/>
                    </a:lnTo>
                    <a:lnTo>
                      <a:pt x="295" y="15"/>
                    </a:lnTo>
                    <a:lnTo>
                      <a:pt x="305" y="18"/>
                    </a:lnTo>
                    <a:lnTo>
                      <a:pt x="313" y="23"/>
                    </a:lnTo>
                    <a:lnTo>
                      <a:pt x="331" y="34"/>
                    </a:lnTo>
                    <a:lnTo>
                      <a:pt x="347" y="47"/>
                    </a:lnTo>
                    <a:lnTo>
                      <a:pt x="363" y="61"/>
                    </a:lnTo>
                    <a:lnTo>
                      <a:pt x="377" y="79"/>
                    </a:lnTo>
                    <a:lnTo>
                      <a:pt x="389" y="97"/>
                    </a:lnTo>
                    <a:lnTo>
                      <a:pt x="399" y="116"/>
                    </a:lnTo>
                    <a:lnTo>
                      <a:pt x="402" y="126"/>
                    </a:lnTo>
                    <a:lnTo>
                      <a:pt x="405" y="136"/>
                    </a:lnTo>
                    <a:lnTo>
                      <a:pt x="408" y="147"/>
                    </a:lnTo>
                    <a:lnTo>
                      <a:pt x="411" y="157"/>
                    </a:lnTo>
                    <a:lnTo>
                      <a:pt x="413" y="166"/>
                    </a:lnTo>
                    <a:lnTo>
                      <a:pt x="414" y="177"/>
                    </a:lnTo>
                    <a:lnTo>
                      <a:pt x="414" y="187"/>
                    </a:lnTo>
                    <a:lnTo>
                      <a:pt x="415" y="197"/>
                    </a:lnTo>
                    <a:lnTo>
                      <a:pt x="414" y="207"/>
                    </a:lnTo>
                    <a:lnTo>
                      <a:pt x="413" y="217"/>
                    </a:lnTo>
                    <a:lnTo>
                      <a:pt x="412" y="227"/>
                    </a:lnTo>
                    <a:lnTo>
                      <a:pt x="410" y="238"/>
                    </a:lnTo>
                    <a:lnTo>
                      <a:pt x="404" y="257"/>
                    </a:lnTo>
                    <a:lnTo>
                      <a:pt x="395" y="278"/>
                    </a:lnTo>
                    <a:lnTo>
                      <a:pt x="386" y="297"/>
                    </a:lnTo>
                    <a:lnTo>
                      <a:pt x="374" y="316"/>
                    </a:lnTo>
                    <a:lnTo>
                      <a:pt x="359" y="335"/>
                    </a:lnTo>
                    <a:lnTo>
                      <a:pt x="342" y="352"/>
                    </a:lnTo>
                    <a:lnTo>
                      <a:pt x="323" y="370"/>
                    </a:lnTo>
                    <a:lnTo>
                      <a:pt x="302" y="386"/>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1" name="Freeform 54"/>
              <p:cNvSpPr>
                <a:spLocks noEditPoints="1"/>
              </p:cNvSpPr>
              <p:nvPr userDrawn="1"/>
            </p:nvSpPr>
            <p:spPr bwMode="auto">
              <a:xfrm>
                <a:off x="4628" y="2695"/>
                <a:ext cx="91" cy="89"/>
              </a:xfrm>
              <a:custGeom>
                <a:avLst/>
                <a:gdLst>
                  <a:gd name="T0" fmla="*/ 307 w 455"/>
                  <a:gd name="T1" fmla="*/ 113 h 448"/>
                  <a:gd name="T2" fmla="*/ 281 w 455"/>
                  <a:gd name="T3" fmla="*/ 88 h 448"/>
                  <a:gd name="T4" fmla="*/ 262 w 455"/>
                  <a:gd name="T5" fmla="*/ 78 h 448"/>
                  <a:gd name="T6" fmla="*/ 242 w 455"/>
                  <a:gd name="T7" fmla="*/ 77 h 448"/>
                  <a:gd name="T8" fmla="*/ 223 w 455"/>
                  <a:gd name="T9" fmla="*/ 84 h 448"/>
                  <a:gd name="T10" fmla="*/ 208 w 455"/>
                  <a:gd name="T11" fmla="*/ 97 h 448"/>
                  <a:gd name="T12" fmla="*/ 199 w 455"/>
                  <a:gd name="T13" fmla="*/ 112 h 448"/>
                  <a:gd name="T14" fmla="*/ 197 w 455"/>
                  <a:gd name="T15" fmla="*/ 131 h 448"/>
                  <a:gd name="T16" fmla="*/ 201 w 455"/>
                  <a:gd name="T17" fmla="*/ 154 h 448"/>
                  <a:gd name="T18" fmla="*/ 213 w 455"/>
                  <a:gd name="T19" fmla="*/ 179 h 448"/>
                  <a:gd name="T20" fmla="*/ 263 w 455"/>
                  <a:gd name="T21" fmla="*/ 249 h 448"/>
                  <a:gd name="T22" fmla="*/ 164 w 455"/>
                  <a:gd name="T23" fmla="*/ 224 h 448"/>
                  <a:gd name="T24" fmla="*/ 140 w 455"/>
                  <a:gd name="T25" fmla="*/ 204 h 448"/>
                  <a:gd name="T26" fmla="*/ 123 w 455"/>
                  <a:gd name="T27" fmla="*/ 196 h 448"/>
                  <a:gd name="T28" fmla="*/ 107 w 455"/>
                  <a:gd name="T29" fmla="*/ 195 h 448"/>
                  <a:gd name="T30" fmla="*/ 92 w 455"/>
                  <a:gd name="T31" fmla="*/ 200 h 448"/>
                  <a:gd name="T32" fmla="*/ 78 w 455"/>
                  <a:gd name="T33" fmla="*/ 211 h 448"/>
                  <a:gd name="T34" fmla="*/ 69 w 455"/>
                  <a:gd name="T35" fmla="*/ 227 h 448"/>
                  <a:gd name="T36" fmla="*/ 68 w 455"/>
                  <a:gd name="T37" fmla="*/ 244 h 448"/>
                  <a:gd name="T38" fmla="*/ 73 w 455"/>
                  <a:gd name="T39" fmla="*/ 263 h 448"/>
                  <a:gd name="T40" fmla="*/ 95 w 455"/>
                  <a:gd name="T41" fmla="*/ 301 h 448"/>
                  <a:gd name="T42" fmla="*/ 177 w 455"/>
                  <a:gd name="T43" fmla="*/ 240 h 448"/>
                  <a:gd name="T44" fmla="*/ 25 w 455"/>
                  <a:gd name="T45" fmla="*/ 308 h 448"/>
                  <a:gd name="T46" fmla="*/ 5 w 455"/>
                  <a:gd name="T47" fmla="*/ 263 h 448"/>
                  <a:gd name="T48" fmla="*/ 0 w 455"/>
                  <a:gd name="T49" fmla="*/ 222 h 448"/>
                  <a:gd name="T50" fmla="*/ 4 w 455"/>
                  <a:gd name="T51" fmla="*/ 189 h 448"/>
                  <a:gd name="T52" fmla="*/ 19 w 455"/>
                  <a:gd name="T53" fmla="*/ 158 h 448"/>
                  <a:gd name="T54" fmla="*/ 42 w 455"/>
                  <a:gd name="T55" fmla="*/ 138 h 448"/>
                  <a:gd name="T56" fmla="*/ 60 w 455"/>
                  <a:gd name="T57" fmla="*/ 130 h 448"/>
                  <a:gd name="T58" fmla="*/ 98 w 455"/>
                  <a:gd name="T59" fmla="*/ 127 h 448"/>
                  <a:gd name="T60" fmla="*/ 137 w 455"/>
                  <a:gd name="T61" fmla="*/ 140 h 448"/>
                  <a:gd name="T62" fmla="*/ 134 w 455"/>
                  <a:gd name="T63" fmla="*/ 96 h 448"/>
                  <a:gd name="T64" fmla="*/ 140 w 455"/>
                  <a:gd name="T65" fmla="*/ 64 h 448"/>
                  <a:gd name="T66" fmla="*/ 151 w 455"/>
                  <a:gd name="T67" fmla="*/ 43 h 448"/>
                  <a:gd name="T68" fmla="*/ 168 w 455"/>
                  <a:gd name="T69" fmla="*/ 23 h 448"/>
                  <a:gd name="T70" fmla="*/ 176 w 455"/>
                  <a:gd name="T71" fmla="*/ 16 h 448"/>
                  <a:gd name="T72" fmla="*/ 202 w 455"/>
                  <a:gd name="T73" fmla="*/ 4 h 448"/>
                  <a:gd name="T74" fmla="*/ 236 w 455"/>
                  <a:gd name="T75" fmla="*/ 0 h 448"/>
                  <a:gd name="T76" fmla="*/ 267 w 455"/>
                  <a:gd name="T77" fmla="*/ 7 h 448"/>
                  <a:gd name="T78" fmla="*/ 307 w 455"/>
                  <a:gd name="T79" fmla="*/ 26 h 448"/>
                  <a:gd name="T80" fmla="*/ 346 w 455"/>
                  <a:gd name="T81" fmla="*/ 61 h 448"/>
                  <a:gd name="T82" fmla="*/ 455 w 455"/>
                  <a:gd name="T83" fmla="*/ 20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5" h="448">
                    <a:moveTo>
                      <a:pt x="357" y="181"/>
                    </a:moveTo>
                    <a:lnTo>
                      <a:pt x="321" y="130"/>
                    </a:lnTo>
                    <a:lnTo>
                      <a:pt x="307" y="113"/>
                    </a:lnTo>
                    <a:lnTo>
                      <a:pt x="294" y="99"/>
                    </a:lnTo>
                    <a:lnTo>
                      <a:pt x="288" y="93"/>
                    </a:lnTo>
                    <a:lnTo>
                      <a:pt x="281" y="88"/>
                    </a:lnTo>
                    <a:lnTo>
                      <a:pt x="275" y="84"/>
                    </a:lnTo>
                    <a:lnTo>
                      <a:pt x="268" y="80"/>
                    </a:lnTo>
                    <a:lnTo>
                      <a:pt x="262" y="78"/>
                    </a:lnTo>
                    <a:lnTo>
                      <a:pt x="255" y="77"/>
                    </a:lnTo>
                    <a:lnTo>
                      <a:pt x="249" y="76"/>
                    </a:lnTo>
                    <a:lnTo>
                      <a:pt x="242" y="77"/>
                    </a:lnTo>
                    <a:lnTo>
                      <a:pt x="236" y="78"/>
                    </a:lnTo>
                    <a:lnTo>
                      <a:pt x="229" y="80"/>
                    </a:lnTo>
                    <a:lnTo>
                      <a:pt x="223" y="84"/>
                    </a:lnTo>
                    <a:lnTo>
                      <a:pt x="216" y="88"/>
                    </a:lnTo>
                    <a:lnTo>
                      <a:pt x="212" y="92"/>
                    </a:lnTo>
                    <a:lnTo>
                      <a:pt x="208" y="97"/>
                    </a:lnTo>
                    <a:lnTo>
                      <a:pt x="203" y="101"/>
                    </a:lnTo>
                    <a:lnTo>
                      <a:pt x="201" y="106"/>
                    </a:lnTo>
                    <a:lnTo>
                      <a:pt x="199" y="112"/>
                    </a:lnTo>
                    <a:lnTo>
                      <a:pt x="197" y="118"/>
                    </a:lnTo>
                    <a:lnTo>
                      <a:pt x="197" y="125"/>
                    </a:lnTo>
                    <a:lnTo>
                      <a:pt x="197" y="131"/>
                    </a:lnTo>
                    <a:lnTo>
                      <a:pt x="197" y="138"/>
                    </a:lnTo>
                    <a:lnTo>
                      <a:pt x="199" y="145"/>
                    </a:lnTo>
                    <a:lnTo>
                      <a:pt x="201" y="154"/>
                    </a:lnTo>
                    <a:lnTo>
                      <a:pt x="204" y="162"/>
                    </a:lnTo>
                    <a:lnTo>
                      <a:pt x="208" y="170"/>
                    </a:lnTo>
                    <a:lnTo>
                      <a:pt x="213" y="179"/>
                    </a:lnTo>
                    <a:lnTo>
                      <a:pt x="218" y="189"/>
                    </a:lnTo>
                    <a:lnTo>
                      <a:pt x="225" y="198"/>
                    </a:lnTo>
                    <a:lnTo>
                      <a:pt x="263" y="249"/>
                    </a:lnTo>
                    <a:lnTo>
                      <a:pt x="357" y="181"/>
                    </a:lnTo>
                    <a:close/>
                    <a:moveTo>
                      <a:pt x="177" y="240"/>
                    </a:moveTo>
                    <a:lnTo>
                      <a:pt x="164" y="224"/>
                    </a:lnTo>
                    <a:lnTo>
                      <a:pt x="152" y="213"/>
                    </a:lnTo>
                    <a:lnTo>
                      <a:pt x="146" y="207"/>
                    </a:lnTo>
                    <a:lnTo>
                      <a:pt x="140" y="204"/>
                    </a:lnTo>
                    <a:lnTo>
                      <a:pt x="135" y="201"/>
                    </a:lnTo>
                    <a:lnTo>
                      <a:pt x="129" y="197"/>
                    </a:lnTo>
                    <a:lnTo>
                      <a:pt x="123" y="196"/>
                    </a:lnTo>
                    <a:lnTo>
                      <a:pt x="118" y="195"/>
                    </a:lnTo>
                    <a:lnTo>
                      <a:pt x="112" y="194"/>
                    </a:lnTo>
                    <a:lnTo>
                      <a:pt x="107" y="195"/>
                    </a:lnTo>
                    <a:lnTo>
                      <a:pt x="101" y="196"/>
                    </a:lnTo>
                    <a:lnTo>
                      <a:pt x="97" y="197"/>
                    </a:lnTo>
                    <a:lnTo>
                      <a:pt x="92" y="200"/>
                    </a:lnTo>
                    <a:lnTo>
                      <a:pt x="87" y="203"/>
                    </a:lnTo>
                    <a:lnTo>
                      <a:pt x="82" y="207"/>
                    </a:lnTo>
                    <a:lnTo>
                      <a:pt x="78" y="211"/>
                    </a:lnTo>
                    <a:lnTo>
                      <a:pt x="74" y="216"/>
                    </a:lnTo>
                    <a:lnTo>
                      <a:pt x="71" y="221"/>
                    </a:lnTo>
                    <a:lnTo>
                      <a:pt x="69" y="227"/>
                    </a:lnTo>
                    <a:lnTo>
                      <a:pt x="68" y="232"/>
                    </a:lnTo>
                    <a:lnTo>
                      <a:pt x="68" y="237"/>
                    </a:lnTo>
                    <a:lnTo>
                      <a:pt x="68" y="244"/>
                    </a:lnTo>
                    <a:lnTo>
                      <a:pt x="69" y="249"/>
                    </a:lnTo>
                    <a:lnTo>
                      <a:pt x="70" y="256"/>
                    </a:lnTo>
                    <a:lnTo>
                      <a:pt x="73" y="263"/>
                    </a:lnTo>
                    <a:lnTo>
                      <a:pt x="76" y="270"/>
                    </a:lnTo>
                    <a:lnTo>
                      <a:pt x="84" y="285"/>
                    </a:lnTo>
                    <a:lnTo>
                      <a:pt x="95" y="301"/>
                    </a:lnTo>
                    <a:lnTo>
                      <a:pt x="129" y="347"/>
                    </a:lnTo>
                    <a:lnTo>
                      <a:pt x="211" y="287"/>
                    </a:lnTo>
                    <a:lnTo>
                      <a:pt x="177" y="240"/>
                    </a:lnTo>
                    <a:close/>
                    <a:moveTo>
                      <a:pt x="46" y="340"/>
                    </a:moveTo>
                    <a:lnTo>
                      <a:pt x="35" y="324"/>
                    </a:lnTo>
                    <a:lnTo>
                      <a:pt x="25" y="308"/>
                    </a:lnTo>
                    <a:lnTo>
                      <a:pt x="17" y="293"/>
                    </a:lnTo>
                    <a:lnTo>
                      <a:pt x="11" y="277"/>
                    </a:lnTo>
                    <a:lnTo>
                      <a:pt x="5" y="263"/>
                    </a:lnTo>
                    <a:lnTo>
                      <a:pt x="2" y="249"/>
                    </a:lnTo>
                    <a:lnTo>
                      <a:pt x="0" y="235"/>
                    </a:lnTo>
                    <a:lnTo>
                      <a:pt x="0" y="222"/>
                    </a:lnTo>
                    <a:lnTo>
                      <a:pt x="0" y="211"/>
                    </a:lnTo>
                    <a:lnTo>
                      <a:pt x="1" y="200"/>
                    </a:lnTo>
                    <a:lnTo>
                      <a:pt x="4" y="189"/>
                    </a:lnTo>
                    <a:lnTo>
                      <a:pt x="7" y="178"/>
                    </a:lnTo>
                    <a:lnTo>
                      <a:pt x="13" y="168"/>
                    </a:lnTo>
                    <a:lnTo>
                      <a:pt x="19" y="158"/>
                    </a:lnTo>
                    <a:lnTo>
                      <a:pt x="27" y="150"/>
                    </a:lnTo>
                    <a:lnTo>
                      <a:pt x="37" y="141"/>
                    </a:lnTo>
                    <a:lnTo>
                      <a:pt x="42" y="138"/>
                    </a:lnTo>
                    <a:lnTo>
                      <a:pt x="48" y="135"/>
                    </a:lnTo>
                    <a:lnTo>
                      <a:pt x="54" y="132"/>
                    </a:lnTo>
                    <a:lnTo>
                      <a:pt x="60" y="130"/>
                    </a:lnTo>
                    <a:lnTo>
                      <a:pt x="72" y="127"/>
                    </a:lnTo>
                    <a:lnTo>
                      <a:pt x="85" y="126"/>
                    </a:lnTo>
                    <a:lnTo>
                      <a:pt x="98" y="127"/>
                    </a:lnTo>
                    <a:lnTo>
                      <a:pt x="111" y="130"/>
                    </a:lnTo>
                    <a:lnTo>
                      <a:pt x="124" y="135"/>
                    </a:lnTo>
                    <a:lnTo>
                      <a:pt x="137" y="140"/>
                    </a:lnTo>
                    <a:lnTo>
                      <a:pt x="135" y="126"/>
                    </a:lnTo>
                    <a:lnTo>
                      <a:pt x="134" y="111"/>
                    </a:lnTo>
                    <a:lnTo>
                      <a:pt x="134" y="96"/>
                    </a:lnTo>
                    <a:lnTo>
                      <a:pt x="136" y="79"/>
                    </a:lnTo>
                    <a:lnTo>
                      <a:pt x="138" y="72"/>
                    </a:lnTo>
                    <a:lnTo>
                      <a:pt x="140" y="64"/>
                    </a:lnTo>
                    <a:lnTo>
                      <a:pt x="144" y="57"/>
                    </a:lnTo>
                    <a:lnTo>
                      <a:pt x="147" y="49"/>
                    </a:lnTo>
                    <a:lnTo>
                      <a:pt x="151" y="43"/>
                    </a:lnTo>
                    <a:lnTo>
                      <a:pt x="156" y="35"/>
                    </a:lnTo>
                    <a:lnTo>
                      <a:pt x="161" y="28"/>
                    </a:lnTo>
                    <a:lnTo>
                      <a:pt x="168" y="23"/>
                    </a:lnTo>
                    <a:lnTo>
                      <a:pt x="170" y="20"/>
                    </a:lnTo>
                    <a:lnTo>
                      <a:pt x="173" y="18"/>
                    </a:lnTo>
                    <a:lnTo>
                      <a:pt x="176" y="16"/>
                    </a:lnTo>
                    <a:lnTo>
                      <a:pt x="181" y="12"/>
                    </a:lnTo>
                    <a:lnTo>
                      <a:pt x="191" y="7"/>
                    </a:lnTo>
                    <a:lnTo>
                      <a:pt x="202" y="4"/>
                    </a:lnTo>
                    <a:lnTo>
                      <a:pt x="214" y="1"/>
                    </a:lnTo>
                    <a:lnTo>
                      <a:pt x="225" y="0"/>
                    </a:lnTo>
                    <a:lnTo>
                      <a:pt x="236" y="0"/>
                    </a:lnTo>
                    <a:lnTo>
                      <a:pt x="247" y="1"/>
                    </a:lnTo>
                    <a:lnTo>
                      <a:pt x="257" y="4"/>
                    </a:lnTo>
                    <a:lnTo>
                      <a:pt x="267" y="7"/>
                    </a:lnTo>
                    <a:lnTo>
                      <a:pt x="281" y="12"/>
                    </a:lnTo>
                    <a:lnTo>
                      <a:pt x="294" y="19"/>
                    </a:lnTo>
                    <a:lnTo>
                      <a:pt x="307" y="26"/>
                    </a:lnTo>
                    <a:lnTo>
                      <a:pt x="320" y="36"/>
                    </a:lnTo>
                    <a:lnTo>
                      <a:pt x="333" y="48"/>
                    </a:lnTo>
                    <a:lnTo>
                      <a:pt x="346" y="61"/>
                    </a:lnTo>
                    <a:lnTo>
                      <a:pt x="359" y="77"/>
                    </a:lnTo>
                    <a:lnTo>
                      <a:pt x="372" y="95"/>
                    </a:lnTo>
                    <a:lnTo>
                      <a:pt x="455" y="208"/>
                    </a:lnTo>
                    <a:lnTo>
                      <a:pt x="124" y="448"/>
                    </a:lnTo>
                    <a:lnTo>
                      <a:pt x="46" y="340"/>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2" name="Freeform 55"/>
              <p:cNvSpPr>
                <a:spLocks/>
              </p:cNvSpPr>
              <p:nvPr userDrawn="1"/>
            </p:nvSpPr>
            <p:spPr bwMode="auto">
              <a:xfrm>
                <a:off x="4574" y="2629"/>
                <a:ext cx="86" cy="83"/>
              </a:xfrm>
              <a:custGeom>
                <a:avLst/>
                <a:gdLst>
                  <a:gd name="T0" fmla="*/ 0 w 433"/>
                  <a:gd name="T1" fmla="*/ 241 h 415"/>
                  <a:gd name="T2" fmla="*/ 96 w 433"/>
                  <a:gd name="T3" fmla="*/ 268 h 415"/>
                  <a:gd name="T4" fmla="*/ 119 w 433"/>
                  <a:gd name="T5" fmla="*/ 294 h 415"/>
                  <a:gd name="T6" fmla="*/ 143 w 433"/>
                  <a:gd name="T7" fmla="*/ 314 h 415"/>
                  <a:gd name="T8" fmla="*/ 168 w 433"/>
                  <a:gd name="T9" fmla="*/ 329 h 415"/>
                  <a:gd name="T10" fmla="*/ 195 w 433"/>
                  <a:gd name="T11" fmla="*/ 338 h 415"/>
                  <a:gd name="T12" fmla="*/ 222 w 433"/>
                  <a:gd name="T13" fmla="*/ 341 h 415"/>
                  <a:gd name="T14" fmla="*/ 250 w 433"/>
                  <a:gd name="T15" fmla="*/ 338 h 415"/>
                  <a:gd name="T16" fmla="*/ 278 w 433"/>
                  <a:gd name="T17" fmla="*/ 329 h 415"/>
                  <a:gd name="T18" fmla="*/ 306 w 433"/>
                  <a:gd name="T19" fmla="*/ 313 h 415"/>
                  <a:gd name="T20" fmla="*/ 329 w 433"/>
                  <a:gd name="T21" fmla="*/ 291 h 415"/>
                  <a:gd name="T22" fmla="*/ 346 w 433"/>
                  <a:gd name="T23" fmla="*/ 268 h 415"/>
                  <a:gd name="T24" fmla="*/ 358 w 433"/>
                  <a:gd name="T25" fmla="*/ 243 h 415"/>
                  <a:gd name="T26" fmla="*/ 364 w 433"/>
                  <a:gd name="T27" fmla="*/ 216 h 415"/>
                  <a:gd name="T28" fmla="*/ 364 w 433"/>
                  <a:gd name="T29" fmla="*/ 187 h 415"/>
                  <a:gd name="T30" fmla="*/ 357 w 433"/>
                  <a:gd name="T31" fmla="*/ 158 h 415"/>
                  <a:gd name="T32" fmla="*/ 344 w 433"/>
                  <a:gd name="T33" fmla="*/ 129 h 415"/>
                  <a:gd name="T34" fmla="*/ 326 w 433"/>
                  <a:gd name="T35" fmla="*/ 100 h 415"/>
                  <a:gd name="T36" fmla="*/ 244 w 433"/>
                  <a:gd name="T37" fmla="*/ 150 h 415"/>
                  <a:gd name="T38" fmla="*/ 246 w 433"/>
                  <a:gd name="T39" fmla="*/ 262 h 415"/>
                  <a:gd name="T40" fmla="*/ 199 w 433"/>
                  <a:gd name="T41" fmla="*/ 97 h 415"/>
                  <a:gd name="T42" fmla="*/ 331 w 433"/>
                  <a:gd name="T43" fmla="*/ 0 h 415"/>
                  <a:gd name="T44" fmla="*/ 391 w 433"/>
                  <a:gd name="T45" fmla="*/ 85 h 415"/>
                  <a:gd name="T46" fmla="*/ 414 w 433"/>
                  <a:gd name="T47" fmla="*/ 129 h 415"/>
                  <a:gd name="T48" fmla="*/ 428 w 433"/>
                  <a:gd name="T49" fmla="*/ 172 h 415"/>
                  <a:gd name="T50" fmla="*/ 433 w 433"/>
                  <a:gd name="T51" fmla="*/ 216 h 415"/>
                  <a:gd name="T52" fmla="*/ 431 w 433"/>
                  <a:gd name="T53" fmla="*/ 247 h 415"/>
                  <a:gd name="T54" fmla="*/ 428 w 433"/>
                  <a:gd name="T55" fmla="*/ 266 h 415"/>
                  <a:gd name="T56" fmla="*/ 421 w 433"/>
                  <a:gd name="T57" fmla="*/ 286 h 415"/>
                  <a:gd name="T58" fmla="*/ 414 w 433"/>
                  <a:gd name="T59" fmla="*/ 304 h 415"/>
                  <a:gd name="T60" fmla="*/ 397 w 433"/>
                  <a:gd name="T61" fmla="*/ 331 h 415"/>
                  <a:gd name="T62" fmla="*/ 370 w 433"/>
                  <a:gd name="T63" fmla="*/ 363 h 415"/>
                  <a:gd name="T64" fmla="*/ 335 w 433"/>
                  <a:gd name="T65" fmla="*/ 389 h 415"/>
                  <a:gd name="T66" fmla="*/ 305 w 433"/>
                  <a:gd name="T67" fmla="*/ 403 h 415"/>
                  <a:gd name="T68" fmla="*/ 286 w 433"/>
                  <a:gd name="T69" fmla="*/ 408 h 415"/>
                  <a:gd name="T70" fmla="*/ 265 w 433"/>
                  <a:gd name="T71" fmla="*/ 413 h 415"/>
                  <a:gd name="T72" fmla="*/ 245 w 433"/>
                  <a:gd name="T73" fmla="*/ 415 h 415"/>
                  <a:gd name="T74" fmla="*/ 224 w 433"/>
                  <a:gd name="T75" fmla="*/ 415 h 415"/>
                  <a:gd name="T76" fmla="*/ 205 w 433"/>
                  <a:gd name="T77" fmla="*/ 412 h 415"/>
                  <a:gd name="T78" fmla="*/ 174 w 433"/>
                  <a:gd name="T79" fmla="*/ 404 h 415"/>
                  <a:gd name="T80" fmla="*/ 134 w 433"/>
                  <a:gd name="T81" fmla="*/ 386 h 415"/>
                  <a:gd name="T82" fmla="*/ 97 w 433"/>
                  <a:gd name="T83" fmla="*/ 360 h 415"/>
                  <a:gd name="T84" fmla="*/ 62 w 433"/>
                  <a:gd name="T85" fmla="*/ 32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3" h="415">
                    <a:moveTo>
                      <a:pt x="45" y="302"/>
                    </a:moveTo>
                    <a:lnTo>
                      <a:pt x="0" y="241"/>
                    </a:lnTo>
                    <a:lnTo>
                      <a:pt x="51" y="205"/>
                    </a:lnTo>
                    <a:lnTo>
                      <a:pt x="96" y="268"/>
                    </a:lnTo>
                    <a:lnTo>
                      <a:pt x="107" y="281"/>
                    </a:lnTo>
                    <a:lnTo>
                      <a:pt x="119" y="294"/>
                    </a:lnTo>
                    <a:lnTo>
                      <a:pt x="130" y="304"/>
                    </a:lnTo>
                    <a:lnTo>
                      <a:pt x="143" y="314"/>
                    </a:lnTo>
                    <a:lnTo>
                      <a:pt x="155" y="323"/>
                    </a:lnTo>
                    <a:lnTo>
                      <a:pt x="168" y="329"/>
                    </a:lnTo>
                    <a:lnTo>
                      <a:pt x="181" y="335"/>
                    </a:lnTo>
                    <a:lnTo>
                      <a:pt x="195" y="338"/>
                    </a:lnTo>
                    <a:lnTo>
                      <a:pt x="208" y="340"/>
                    </a:lnTo>
                    <a:lnTo>
                      <a:pt x="222" y="341"/>
                    </a:lnTo>
                    <a:lnTo>
                      <a:pt x="236" y="340"/>
                    </a:lnTo>
                    <a:lnTo>
                      <a:pt x="250" y="338"/>
                    </a:lnTo>
                    <a:lnTo>
                      <a:pt x="264" y="335"/>
                    </a:lnTo>
                    <a:lnTo>
                      <a:pt x="278" y="329"/>
                    </a:lnTo>
                    <a:lnTo>
                      <a:pt x="292" y="322"/>
                    </a:lnTo>
                    <a:lnTo>
                      <a:pt x="306" y="313"/>
                    </a:lnTo>
                    <a:lnTo>
                      <a:pt x="318" y="303"/>
                    </a:lnTo>
                    <a:lnTo>
                      <a:pt x="329" y="291"/>
                    </a:lnTo>
                    <a:lnTo>
                      <a:pt x="339" y="279"/>
                    </a:lnTo>
                    <a:lnTo>
                      <a:pt x="346" y="268"/>
                    </a:lnTo>
                    <a:lnTo>
                      <a:pt x="353" y="256"/>
                    </a:lnTo>
                    <a:lnTo>
                      <a:pt x="358" y="243"/>
                    </a:lnTo>
                    <a:lnTo>
                      <a:pt x="362" y="229"/>
                    </a:lnTo>
                    <a:lnTo>
                      <a:pt x="364" y="216"/>
                    </a:lnTo>
                    <a:lnTo>
                      <a:pt x="365" y="202"/>
                    </a:lnTo>
                    <a:lnTo>
                      <a:pt x="364" y="187"/>
                    </a:lnTo>
                    <a:lnTo>
                      <a:pt x="361" y="173"/>
                    </a:lnTo>
                    <a:lnTo>
                      <a:pt x="357" y="158"/>
                    </a:lnTo>
                    <a:lnTo>
                      <a:pt x="352" y="144"/>
                    </a:lnTo>
                    <a:lnTo>
                      <a:pt x="344" y="129"/>
                    </a:lnTo>
                    <a:lnTo>
                      <a:pt x="337" y="115"/>
                    </a:lnTo>
                    <a:lnTo>
                      <a:pt x="326" y="100"/>
                    </a:lnTo>
                    <a:lnTo>
                      <a:pt x="322" y="93"/>
                    </a:lnTo>
                    <a:lnTo>
                      <a:pt x="244" y="150"/>
                    </a:lnTo>
                    <a:lnTo>
                      <a:pt x="298" y="224"/>
                    </a:lnTo>
                    <a:lnTo>
                      <a:pt x="246" y="262"/>
                    </a:lnTo>
                    <a:lnTo>
                      <a:pt x="151" y="132"/>
                    </a:lnTo>
                    <a:lnTo>
                      <a:pt x="199" y="97"/>
                    </a:lnTo>
                    <a:lnTo>
                      <a:pt x="277" y="39"/>
                    </a:lnTo>
                    <a:lnTo>
                      <a:pt x="331" y="0"/>
                    </a:lnTo>
                    <a:lnTo>
                      <a:pt x="376" y="62"/>
                    </a:lnTo>
                    <a:lnTo>
                      <a:pt x="391" y="85"/>
                    </a:lnTo>
                    <a:lnTo>
                      <a:pt x="403" y="106"/>
                    </a:lnTo>
                    <a:lnTo>
                      <a:pt x="414" y="129"/>
                    </a:lnTo>
                    <a:lnTo>
                      <a:pt x="421" y="151"/>
                    </a:lnTo>
                    <a:lnTo>
                      <a:pt x="428" y="172"/>
                    </a:lnTo>
                    <a:lnTo>
                      <a:pt x="431" y="194"/>
                    </a:lnTo>
                    <a:lnTo>
                      <a:pt x="433" y="216"/>
                    </a:lnTo>
                    <a:lnTo>
                      <a:pt x="432" y="236"/>
                    </a:lnTo>
                    <a:lnTo>
                      <a:pt x="431" y="247"/>
                    </a:lnTo>
                    <a:lnTo>
                      <a:pt x="429" y="257"/>
                    </a:lnTo>
                    <a:lnTo>
                      <a:pt x="428" y="266"/>
                    </a:lnTo>
                    <a:lnTo>
                      <a:pt x="424" y="276"/>
                    </a:lnTo>
                    <a:lnTo>
                      <a:pt x="421" y="286"/>
                    </a:lnTo>
                    <a:lnTo>
                      <a:pt x="418" y="296"/>
                    </a:lnTo>
                    <a:lnTo>
                      <a:pt x="414" y="304"/>
                    </a:lnTo>
                    <a:lnTo>
                      <a:pt x="408" y="314"/>
                    </a:lnTo>
                    <a:lnTo>
                      <a:pt x="397" y="331"/>
                    </a:lnTo>
                    <a:lnTo>
                      <a:pt x="384" y="348"/>
                    </a:lnTo>
                    <a:lnTo>
                      <a:pt x="370" y="363"/>
                    </a:lnTo>
                    <a:lnTo>
                      <a:pt x="353" y="377"/>
                    </a:lnTo>
                    <a:lnTo>
                      <a:pt x="335" y="389"/>
                    </a:lnTo>
                    <a:lnTo>
                      <a:pt x="315" y="399"/>
                    </a:lnTo>
                    <a:lnTo>
                      <a:pt x="305" y="403"/>
                    </a:lnTo>
                    <a:lnTo>
                      <a:pt x="296" y="406"/>
                    </a:lnTo>
                    <a:lnTo>
                      <a:pt x="286" y="408"/>
                    </a:lnTo>
                    <a:lnTo>
                      <a:pt x="275" y="412"/>
                    </a:lnTo>
                    <a:lnTo>
                      <a:pt x="265" y="413"/>
                    </a:lnTo>
                    <a:lnTo>
                      <a:pt x="256" y="414"/>
                    </a:lnTo>
                    <a:lnTo>
                      <a:pt x="245" y="415"/>
                    </a:lnTo>
                    <a:lnTo>
                      <a:pt x="235" y="415"/>
                    </a:lnTo>
                    <a:lnTo>
                      <a:pt x="224" y="415"/>
                    </a:lnTo>
                    <a:lnTo>
                      <a:pt x="214" y="414"/>
                    </a:lnTo>
                    <a:lnTo>
                      <a:pt x="205" y="412"/>
                    </a:lnTo>
                    <a:lnTo>
                      <a:pt x="194" y="409"/>
                    </a:lnTo>
                    <a:lnTo>
                      <a:pt x="174" y="404"/>
                    </a:lnTo>
                    <a:lnTo>
                      <a:pt x="154" y="396"/>
                    </a:lnTo>
                    <a:lnTo>
                      <a:pt x="134" y="386"/>
                    </a:lnTo>
                    <a:lnTo>
                      <a:pt x="116" y="374"/>
                    </a:lnTo>
                    <a:lnTo>
                      <a:pt x="97" y="360"/>
                    </a:lnTo>
                    <a:lnTo>
                      <a:pt x="79" y="342"/>
                    </a:lnTo>
                    <a:lnTo>
                      <a:pt x="62" y="324"/>
                    </a:lnTo>
                    <a:lnTo>
                      <a:pt x="45" y="30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3" name="Freeform 56"/>
              <p:cNvSpPr>
                <a:spLocks noEditPoints="1"/>
              </p:cNvSpPr>
              <p:nvPr userDrawn="1"/>
            </p:nvSpPr>
            <p:spPr bwMode="auto">
              <a:xfrm>
                <a:off x="4480" y="2442"/>
                <a:ext cx="92" cy="90"/>
              </a:xfrm>
              <a:custGeom>
                <a:avLst/>
                <a:gdLst>
                  <a:gd name="T0" fmla="*/ 148 w 456"/>
                  <a:gd name="T1" fmla="*/ 335 h 448"/>
                  <a:gd name="T2" fmla="*/ 175 w 456"/>
                  <a:gd name="T3" fmla="*/ 359 h 448"/>
                  <a:gd name="T4" fmla="*/ 194 w 456"/>
                  <a:gd name="T5" fmla="*/ 369 h 448"/>
                  <a:gd name="T6" fmla="*/ 214 w 456"/>
                  <a:gd name="T7" fmla="*/ 371 h 448"/>
                  <a:gd name="T8" fmla="*/ 232 w 456"/>
                  <a:gd name="T9" fmla="*/ 364 h 448"/>
                  <a:gd name="T10" fmla="*/ 248 w 456"/>
                  <a:gd name="T11" fmla="*/ 352 h 448"/>
                  <a:gd name="T12" fmla="*/ 257 w 456"/>
                  <a:gd name="T13" fmla="*/ 336 h 448"/>
                  <a:gd name="T14" fmla="*/ 259 w 456"/>
                  <a:gd name="T15" fmla="*/ 317 h 448"/>
                  <a:gd name="T16" fmla="*/ 255 w 456"/>
                  <a:gd name="T17" fmla="*/ 295 h 448"/>
                  <a:gd name="T18" fmla="*/ 243 w 456"/>
                  <a:gd name="T19" fmla="*/ 269 h 448"/>
                  <a:gd name="T20" fmla="*/ 193 w 456"/>
                  <a:gd name="T21" fmla="*/ 198 h 448"/>
                  <a:gd name="T22" fmla="*/ 291 w 456"/>
                  <a:gd name="T23" fmla="*/ 223 h 448"/>
                  <a:gd name="T24" fmla="*/ 315 w 456"/>
                  <a:gd name="T25" fmla="*/ 245 h 448"/>
                  <a:gd name="T26" fmla="*/ 332 w 456"/>
                  <a:gd name="T27" fmla="*/ 252 h 448"/>
                  <a:gd name="T28" fmla="*/ 348 w 456"/>
                  <a:gd name="T29" fmla="*/ 253 h 448"/>
                  <a:gd name="T30" fmla="*/ 363 w 456"/>
                  <a:gd name="T31" fmla="*/ 248 h 448"/>
                  <a:gd name="T32" fmla="*/ 377 w 456"/>
                  <a:gd name="T33" fmla="*/ 236 h 448"/>
                  <a:gd name="T34" fmla="*/ 386 w 456"/>
                  <a:gd name="T35" fmla="*/ 222 h 448"/>
                  <a:gd name="T36" fmla="*/ 388 w 456"/>
                  <a:gd name="T37" fmla="*/ 205 h 448"/>
                  <a:gd name="T38" fmla="*/ 383 w 456"/>
                  <a:gd name="T39" fmla="*/ 185 h 448"/>
                  <a:gd name="T40" fmla="*/ 361 w 456"/>
                  <a:gd name="T41" fmla="*/ 146 h 448"/>
                  <a:gd name="T42" fmla="*/ 279 w 456"/>
                  <a:gd name="T43" fmla="*/ 208 h 448"/>
                  <a:gd name="T44" fmla="*/ 430 w 456"/>
                  <a:gd name="T45" fmla="*/ 140 h 448"/>
                  <a:gd name="T46" fmla="*/ 450 w 456"/>
                  <a:gd name="T47" fmla="*/ 184 h 448"/>
                  <a:gd name="T48" fmla="*/ 456 w 456"/>
                  <a:gd name="T49" fmla="*/ 226 h 448"/>
                  <a:gd name="T50" fmla="*/ 452 w 456"/>
                  <a:gd name="T51" fmla="*/ 259 h 448"/>
                  <a:gd name="T52" fmla="*/ 437 w 456"/>
                  <a:gd name="T53" fmla="*/ 289 h 448"/>
                  <a:gd name="T54" fmla="*/ 413 w 456"/>
                  <a:gd name="T55" fmla="*/ 310 h 448"/>
                  <a:gd name="T56" fmla="*/ 396 w 456"/>
                  <a:gd name="T57" fmla="*/ 318 h 448"/>
                  <a:gd name="T58" fmla="*/ 358 w 456"/>
                  <a:gd name="T59" fmla="*/ 321 h 448"/>
                  <a:gd name="T60" fmla="*/ 318 w 456"/>
                  <a:gd name="T61" fmla="*/ 308 h 448"/>
                  <a:gd name="T62" fmla="*/ 321 w 456"/>
                  <a:gd name="T63" fmla="*/ 353 h 448"/>
                  <a:gd name="T64" fmla="*/ 314 w 456"/>
                  <a:gd name="T65" fmla="*/ 384 h 448"/>
                  <a:gd name="T66" fmla="*/ 305 w 456"/>
                  <a:gd name="T67" fmla="*/ 406 h 448"/>
                  <a:gd name="T68" fmla="*/ 287 w 456"/>
                  <a:gd name="T69" fmla="*/ 426 h 448"/>
                  <a:gd name="T70" fmla="*/ 280 w 456"/>
                  <a:gd name="T71" fmla="*/ 432 h 448"/>
                  <a:gd name="T72" fmla="*/ 253 w 456"/>
                  <a:gd name="T73" fmla="*/ 445 h 448"/>
                  <a:gd name="T74" fmla="*/ 220 w 456"/>
                  <a:gd name="T75" fmla="*/ 448 h 448"/>
                  <a:gd name="T76" fmla="*/ 188 w 456"/>
                  <a:gd name="T77" fmla="*/ 441 h 448"/>
                  <a:gd name="T78" fmla="*/ 148 w 456"/>
                  <a:gd name="T79" fmla="*/ 421 h 448"/>
                  <a:gd name="T80" fmla="*/ 109 w 456"/>
                  <a:gd name="T81" fmla="*/ 387 h 448"/>
                  <a:gd name="T82" fmla="*/ 0 w 456"/>
                  <a:gd name="T83" fmla="*/ 24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98" y="267"/>
                    </a:moveTo>
                    <a:lnTo>
                      <a:pt x="135" y="317"/>
                    </a:lnTo>
                    <a:lnTo>
                      <a:pt x="148" y="335"/>
                    </a:lnTo>
                    <a:lnTo>
                      <a:pt x="162" y="349"/>
                    </a:lnTo>
                    <a:lnTo>
                      <a:pt x="168" y="355"/>
                    </a:lnTo>
                    <a:lnTo>
                      <a:pt x="175" y="359"/>
                    </a:lnTo>
                    <a:lnTo>
                      <a:pt x="181" y="364"/>
                    </a:lnTo>
                    <a:lnTo>
                      <a:pt x="188" y="367"/>
                    </a:lnTo>
                    <a:lnTo>
                      <a:pt x="194" y="369"/>
                    </a:lnTo>
                    <a:lnTo>
                      <a:pt x="201" y="370"/>
                    </a:lnTo>
                    <a:lnTo>
                      <a:pt x="207" y="371"/>
                    </a:lnTo>
                    <a:lnTo>
                      <a:pt x="214" y="371"/>
                    </a:lnTo>
                    <a:lnTo>
                      <a:pt x="219" y="369"/>
                    </a:lnTo>
                    <a:lnTo>
                      <a:pt x="226" y="367"/>
                    </a:lnTo>
                    <a:lnTo>
                      <a:pt x="232" y="364"/>
                    </a:lnTo>
                    <a:lnTo>
                      <a:pt x="239" y="359"/>
                    </a:lnTo>
                    <a:lnTo>
                      <a:pt x="244" y="356"/>
                    </a:lnTo>
                    <a:lnTo>
                      <a:pt x="248" y="352"/>
                    </a:lnTo>
                    <a:lnTo>
                      <a:pt x="252" y="346"/>
                    </a:lnTo>
                    <a:lnTo>
                      <a:pt x="255" y="341"/>
                    </a:lnTo>
                    <a:lnTo>
                      <a:pt x="257" y="336"/>
                    </a:lnTo>
                    <a:lnTo>
                      <a:pt x="258" y="330"/>
                    </a:lnTo>
                    <a:lnTo>
                      <a:pt x="259" y="324"/>
                    </a:lnTo>
                    <a:lnTo>
                      <a:pt x="259" y="317"/>
                    </a:lnTo>
                    <a:lnTo>
                      <a:pt x="258" y="310"/>
                    </a:lnTo>
                    <a:lnTo>
                      <a:pt x="257" y="302"/>
                    </a:lnTo>
                    <a:lnTo>
                      <a:pt x="255" y="295"/>
                    </a:lnTo>
                    <a:lnTo>
                      <a:pt x="252" y="286"/>
                    </a:lnTo>
                    <a:lnTo>
                      <a:pt x="247" y="277"/>
                    </a:lnTo>
                    <a:lnTo>
                      <a:pt x="243" y="269"/>
                    </a:lnTo>
                    <a:lnTo>
                      <a:pt x="236" y="260"/>
                    </a:lnTo>
                    <a:lnTo>
                      <a:pt x="230" y="250"/>
                    </a:lnTo>
                    <a:lnTo>
                      <a:pt x="193" y="198"/>
                    </a:lnTo>
                    <a:lnTo>
                      <a:pt x="98" y="267"/>
                    </a:lnTo>
                    <a:close/>
                    <a:moveTo>
                      <a:pt x="279" y="208"/>
                    </a:moveTo>
                    <a:lnTo>
                      <a:pt x="291" y="223"/>
                    </a:lnTo>
                    <a:lnTo>
                      <a:pt x="304" y="235"/>
                    </a:lnTo>
                    <a:lnTo>
                      <a:pt x="309" y="240"/>
                    </a:lnTo>
                    <a:lnTo>
                      <a:pt x="315" y="245"/>
                    </a:lnTo>
                    <a:lnTo>
                      <a:pt x="321" y="248"/>
                    </a:lnTo>
                    <a:lnTo>
                      <a:pt x="326" y="250"/>
                    </a:lnTo>
                    <a:lnTo>
                      <a:pt x="332" y="252"/>
                    </a:lnTo>
                    <a:lnTo>
                      <a:pt x="338" y="253"/>
                    </a:lnTo>
                    <a:lnTo>
                      <a:pt x="344" y="253"/>
                    </a:lnTo>
                    <a:lnTo>
                      <a:pt x="348" y="253"/>
                    </a:lnTo>
                    <a:lnTo>
                      <a:pt x="353" y="252"/>
                    </a:lnTo>
                    <a:lnTo>
                      <a:pt x="359" y="250"/>
                    </a:lnTo>
                    <a:lnTo>
                      <a:pt x="363" y="248"/>
                    </a:lnTo>
                    <a:lnTo>
                      <a:pt x="367" y="245"/>
                    </a:lnTo>
                    <a:lnTo>
                      <a:pt x="373" y="241"/>
                    </a:lnTo>
                    <a:lnTo>
                      <a:pt x="377" y="236"/>
                    </a:lnTo>
                    <a:lnTo>
                      <a:pt x="382" y="232"/>
                    </a:lnTo>
                    <a:lnTo>
                      <a:pt x="384" y="227"/>
                    </a:lnTo>
                    <a:lnTo>
                      <a:pt x="386" y="222"/>
                    </a:lnTo>
                    <a:lnTo>
                      <a:pt x="387" y="217"/>
                    </a:lnTo>
                    <a:lnTo>
                      <a:pt x="388" y="210"/>
                    </a:lnTo>
                    <a:lnTo>
                      <a:pt x="388" y="205"/>
                    </a:lnTo>
                    <a:lnTo>
                      <a:pt x="387" y="198"/>
                    </a:lnTo>
                    <a:lnTo>
                      <a:pt x="385" y="192"/>
                    </a:lnTo>
                    <a:lnTo>
                      <a:pt x="383" y="185"/>
                    </a:lnTo>
                    <a:lnTo>
                      <a:pt x="379" y="178"/>
                    </a:lnTo>
                    <a:lnTo>
                      <a:pt x="372" y="162"/>
                    </a:lnTo>
                    <a:lnTo>
                      <a:pt x="361" y="146"/>
                    </a:lnTo>
                    <a:lnTo>
                      <a:pt x="327" y="101"/>
                    </a:lnTo>
                    <a:lnTo>
                      <a:pt x="244" y="161"/>
                    </a:lnTo>
                    <a:lnTo>
                      <a:pt x="279" y="208"/>
                    </a:lnTo>
                    <a:close/>
                    <a:moveTo>
                      <a:pt x="409" y="107"/>
                    </a:moveTo>
                    <a:lnTo>
                      <a:pt x="420" y="125"/>
                    </a:lnTo>
                    <a:lnTo>
                      <a:pt x="430" y="140"/>
                    </a:lnTo>
                    <a:lnTo>
                      <a:pt x="439" y="156"/>
                    </a:lnTo>
                    <a:lnTo>
                      <a:pt x="445" y="170"/>
                    </a:lnTo>
                    <a:lnTo>
                      <a:pt x="450" y="184"/>
                    </a:lnTo>
                    <a:lnTo>
                      <a:pt x="453" y="198"/>
                    </a:lnTo>
                    <a:lnTo>
                      <a:pt x="455" y="212"/>
                    </a:lnTo>
                    <a:lnTo>
                      <a:pt x="456" y="226"/>
                    </a:lnTo>
                    <a:lnTo>
                      <a:pt x="455" y="237"/>
                    </a:lnTo>
                    <a:lnTo>
                      <a:pt x="454" y="248"/>
                    </a:lnTo>
                    <a:lnTo>
                      <a:pt x="452" y="259"/>
                    </a:lnTo>
                    <a:lnTo>
                      <a:pt x="448" y="270"/>
                    </a:lnTo>
                    <a:lnTo>
                      <a:pt x="443" y="279"/>
                    </a:lnTo>
                    <a:lnTo>
                      <a:pt x="437" y="289"/>
                    </a:lnTo>
                    <a:lnTo>
                      <a:pt x="428" y="299"/>
                    </a:lnTo>
                    <a:lnTo>
                      <a:pt x="418" y="306"/>
                    </a:lnTo>
                    <a:lnTo>
                      <a:pt x="413" y="310"/>
                    </a:lnTo>
                    <a:lnTo>
                      <a:pt x="407" y="313"/>
                    </a:lnTo>
                    <a:lnTo>
                      <a:pt x="401" y="316"/>
                    </a:lnTo>
                    <a:lnTo>
                      <a:pt x="396" y="318"/>
                    </a:lnTo>
                    <a:lnTo>
                      <a:pt x="383" y="321"/>
                    </a:lnTo>
                    <a:lnTo>
                      <a:pt x="371" y="322"/>
                    </a:lnTo>
                    <a:lnTo>
                      <a:pt x="358" y="321"/>
                    </a:lnTo>
                    <a:lnTo>
                      <a:pt x="344" y="317"/>
                    </a:lnTo>
                    <a:lnTo>
                      <a:pt x="331" y="313"/>
                    </a:lnTo>
                    <a:lnTo>
                      <a:pt x="318" y="308"/>
                    </a:lnTo>
                    <a:lnTo>
                      <a:pt x="321" y="322"/>
                    </a:lnTo>
                    <a:lnTo>
                      <a:pt x="322" y="338"/>
                    </a:lnTo>
                    <a:lnTo>
                      <a:pt x="321" y="353"/>
                    </a:lnTo>
                    <a:lnTo>
                      <a:pt x="319" y="368"/>
                    </a:lnTo>
                    <a:lnTo>
                      <a:pt x="318" y="376"/>
                    </a:lnTo>
                    <a:lnTo>
                      <a:pt x="314" y="384"/>
                    </a:lnTo>
                    <a:lnTo>
                      <a:pt x="312" y="391"/>
                    </a:lnTo>
                    <a:lnTo>
                      <a:pt x="308" y="398"/>
                    </a:lnTo>
                    <a:lnTo>
                      <a:pt x="305" y="406"/>
                    </a:lnTo>
                    <a:lnTo>
                      <a:pt x="299" y="413"/>
                    </a:lnTo>
                    <a:lnTo>
                      <a:pt x="294" y="419"/>
                    </a:lnTo>
                    <a:lnTo>
                      <a:pt x="287" y="426"/>
                    </a:lnTo>
                    <a:lnTo>
                      <a:pt x="285" y="428"/>
                    </a:lnTo>
                    <a:lnTo>
                      <a:pt x="283" y="430"/>
                    </a:lnTo>
                    <a:lnTo>
                      <a:pt x="280" y="432"/>
                    </a:lnTo>
                    <a:lnTo>
                      <a:pt x="274" y="435"/>
                    </a:lnTo>
                    <a:lnTo>
                      <a:pt x="264" y="441"/>
                    </a:lnTo>
                    <a:lnTo>
                      <a:pt x="253" y="445"/>
                    </a:lnTo>
                    <a:lnTo>
                      <a:pt x="242" y="447"/>
                    </a:lnTo>
                    <a:lnTo>
                      <a:pt x="231" y="448"/>
                    </a:lnTo>
                    <a:lnTo>
                      <a:pt x="220" y="448"/>
                    </a:lnTo>
                    <a:lnTo>
                      <a:pt x="209" y="446"/>
                    </a:lnTo>
                    <a:lnTo>
                      <a:pt x="199" y="444"/>
                    </a:lnTo>
                    <a:lnTo>
                      <a:pt x="188" y="441"/>
                    </a:lnTo>
                    <a:lnTo>
                      <a:pt x="175" y="436"/>
                    </a:lnTo>
                    <a:lnTo>
                      <a:pt x="161" y="430"/>
                    </a:lnTo>
                    <a:lnTo>
                      <a:pt x="148" y="421"/>
                    </a:lnTo>
                    <a:lnTo>
                      <a:pt x="135" y="411"/>
                    </a:lnTo>
                    <a:lnTo>
                      <a:pt x="122" y="400"/>
                    </a:lnTo>
                    <a:lnTo>
                      <a:pt x="109" y="387"/>
                    </a:lnTo>
                    <a:lnTo>
                      <a:pt x="96" y="371"/>
                    </a:lnTo>
                    <a:lnTo>
                      <a:pt x="83" y="354"/>
                    </a:lnTo>
                    <a:lnTo>
                      <a:pt x="0" y="240"/>
                    </a:lnTo>
                    <a:lnTo>
                      <a:pt x="331" y="0"/>
                    </a:lnTo>
                    <a:lnTo>
                      <a:pt x="409" y="10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4" name="Freeform 57"/>
              <p:cNvSpPr>
                <a:spLocks/>
              </p:cNvSpPr>
              <p:nvPr userDrawn="1"/>
            </p:nvSpPr>
            <p:spPr bwMode="auto">
              <a:xfrm>
                <a:off x="4539" y="2515"/>
                <a:ext cx="87" cy="82"/>
              </a:xfrm>
              <a:custGeom>
                <a:avLst/>
                <a:gdLst>
                  <a:gd name="T0" fmla="*/ 432 w 432"/>
                  <a:gd name="T1" fmla="*/ 174 h 414"/>
                  <a:gd name="T2" fmla="*/ 337 w 432"/>
                  <a:gd name="T3" fmla="*/ 148 h 414"/>
                  <a:gd name="T4" fmla="*/ 314 w 432"/>
                  <a:gd name="T5" fmla="*/ 121 h 414"/>
                  <a:gd name="T6" fmla="*/ 290 w 432"/>
                  <a:gd name="T7" fmla="*/ 100 h 414"/>
                  <a:gd name="T8" fmla="*/ 264 w 432"/>
                  <a:gd name="T9" fmla="*/ 85 h 414"/>
                  <a:gd name="T10" fmla="*/ 238 w 432"/>
                  <a:gd name="T11" fmla="*/ 77 h 414"/>
                  <a:gd name="T12" fmla="*/ 210 w 432"/>
                  <a:gd name="T13" fmla="*/ 73 h 414"/>
                  <a:gd name="T14" fmla="*/ 183 w 432"/>
                  <a:gd name="T15" fmla="*/ 77 h 414"/>
                  <a:gd name="T16" fmla="*/ 155 w 432"/>
                  <a:gd name="T17" fmla="*/ 86 h 414"/>
                  <a:gd name="T18" fmla="*/ 127 w 432"/>
                  <a:gd name="T19" fmla="*/ 101 h 414"/>
                  <a:gd name="T20" fmla="*/ 103 w 432"/>
                  <a:gd name="T21" fmla="*/ 123 h 414"/>
                  <a:gd name="T22" fmla="*/ 85 w 432"/>
                  <a:gd name="T23" fmla="*/ 147 h 414"/>
                  <a:gd name="T24" fmla="*/ 75 w 432"/>
                  <a:gd name="T25" fmla="*/ 173 h 414"/>
                  <a:gd name="T26" fmla="*/ 68 w 432"/>
                  <a:gd name="T27" fmla="*/ 200 h 414"/>
                  <a:gd name="T28" fmla="*/ 69 w 432"/>
                  <a:gd name="T29" fmla="*/ 228 h 414"/>
                  <a:gd name="T30" fmla="*/ 76 w 432"/>
                  <a:gd name="T31" fmla="*/ 256 h 414"/>
                  <a:gd name="T32" fmla="*/ 88 w 432"/>
                  <a:gd name="T33" fmla="*/ 285 h 414"/>
                  <a:gd name="T34" fmla="*/ 106 w 432"/>
                  <a:gd name="T35" fmla="*/ 315 h 414"/>
                  <a:gd name="T36" fmla="*/ 188 w 432"/>
                  <a:gd name="T37" fmla="*/ 265 h 414"/>
                  <a:gd name="T38" fmla="*/ 187 w 432"/>
                  <a:gd name="T39" fmla="*/ 152 h 414"/>
                  <a:gd name="T40" fmla="*/ 234 w 432"/>
                  <a:gd name="T41" fmla="*/ 318 h 414"/>
                  <a:gd name="T42" fmla="*/ 102 w 432"/>
                  <a:gd name="T43" fmla="*/ 414 h 414"/>
                  <a:gd name="T44" fmla="*/ 42 w 432"/>
                  <a:gd name="T45" fmla="*/ 331 h 414"/>
                  <a:gd name="T46" fmla="*/ 18 w 432"/>
                  <a:gd name="T47" fmla="*/ 287 h 414"/>
                  <a:gd name="T48" fmla="*/ 5 w 432"/>
                  <a:gd name="T49" fmla="*/ 242 h 414"/>
                  <a:gd name="T50" fmla="*/ 0 w 432"/>
                  <a:gd name="T51" fmla="*/ 200 h 414"/>
                  <a:gd name="T52" fmla="*/ 1 w 432"/>
                  <a:gd name="T53" fmla="*/ 169 h 414"/>
                  <a:gd name="T54" fmla="*/ 5 w 432"/>
                  <a:gd name="T55" fmla="*/ 148 h 414"/>
                  <a:gd name="T56" fmla="*/ 11 w 432"/>
                  <a:gd name="T57" fmla="*/ 129 h 414"/>
                  <a:gd name="T58" fmla="*/ 19 w 432"/>
                  <a:gd name="T59" fmla="*/ 110 h 414"/>
                  <a:gd name="T60" fmla="*/ 29 w 432"/>
                  <a:gd name="T61" fmla="*/ 93 h 414"/>
                  <a:gd name="T62" fmla="*/ 41 w 432"/>
                  <a:gd name="T63" fmla="*/ 75 h 414"/>
                  <a:gd name="T64" fmla="*/ 63 w 432"/>
                  <a:gd name="T65" fmla="*/ 52 h 414"/>
                  <a:gd name="T66" fmla="*/ 98 w 432"/>
                  <a:gd name="T67" fmla="*/ 26 h 414"/>
                  <a:gd name="T68" fmla="*/ 128 w 432"/>
                  <a:gd name="T69" fmla="*/ 13 h 414"/>
                  <a:gd name="T70" fmla="*/ 147 w 432"/>
                  <a:gd name="T71" fmla="*/ 6 h 414"/>
                  <a:gd name="T72" fmla="*/ 167 w 432"/>
                  <a:gd name="T73" fmla="*/ 2 h 414"/>
                  <a:gd name="T74" fmla="*/ 187 w 432"/>
                  <a:gd name="T75" fmla="*/ 1 h 414"/>
                  <a:gd name="T76" fmla="*/ 208 w 432"/>
                  <a:gd name="T77" fmla="*/ 1 h 414"/>
                  <a:gd name="T78" fmla="*/ 228 w 432"/>
                  <a:gd name="T79" fmla="*/ 3 h 414"/>
                  <a:gd name="T80" fmla="*/ 259 w 432"/>
                  <a:gd name="T81" fmla="*/ 11 h 414"/>
                  <a:gd name="T82" fmla="*/ 298 w 432"/>
                  <a:gd name="T83" fmla="*/ 29 h 414"/>
                  <a:gd name="T84" fmla="*/ 335 w 432"/>
                  <a:gd name="T85" fmla="*/ 56 h 414"/>
                  <a:gd name="T86" fmla="*/ 370 w 432"/>
                  <a:gd name="T87" fmla="*/ 9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14">
                    <a:moveTo>
                      <a:pt x="387" y="112"/>
                    </a:moveTo>
                    <a:lnTo>
                      <a:pt x="432" y="174"/>
                    </a:lnTo>
                    <a:lnTo>
                      <a:pt x="382" y="211"/>
                    </a:lnTo>
                    <a:lnTo>
                      <a:pt x="337" y="148"/>
                    </a:lnTo>
                    <a:lnTo>
                      <a:pt x="325" y="134"/>
                    </a:lnTo>
                    <a:lnTo>
                      <a:pt x="314" y="121"/>
                    </a:lnTo>
                    <a:lnTo>
                      <a:pt x="302" y="110"/>
                    </a:lnTo>
                    <a:lnTo>
                      <a:pt x="290" y="100"/>
                    </a:lnTo>
                    <a:lnTo>
                      <a:pt x="277" y="93"/>
                    </a:lnTo>
                    <a:lnTo>
                      <a:pt x="264" y="85"/>
                    </a:lnTo>
                    <a:lnTo>
                      <a:pt x="251" y="81"/>
                    </a:lnTo>
                    <a:lnTo>
                      <a:pt x="238" y="77"/>
                    </a:lnTo>
                    <a:lnTo>
                      <a:pt x="224" y="74"/>
                    </a:lnTo>
                    <a:lnTo>
                      <a:pt x="210" y="73"/>
                    </a:lnTo>
                    <a:lnTo>
                      <a:pt x="196" y="74"/>
                    </a:lnTo>
                    <a:lnTo>
                      <a:pt x="183" y="77"/>
                    </a:lnTo>
                    <a:lnTo>
                      <a:pt x="169" y="81"/>
                    </a:lnTo>
                    <a:lnTo>
                      <a:pt x="155" y="86"/>
                    </a:lnTo>
                    <a:lnTo>
                      <a:pt x="141" y="93"/>
                    </a:lnTo>
                    <a:lnTo>
                      <a:pt x="127" y="101"/>
                    </a:lnTo>
                    <a:lnTo>
                      <a:pt x="114" y="112"/>
                    </a:lnTo>
                    <a:lnTo>
                      <a:pt x="103" y="123"/>
                    </a:lnTo>
                    <a:lnTo>
                      <a:pt x="94" y="135"/>
                    </a:lnTo>
                    <a:lnTo>
                      <a:pt x="85" y="147"/>
                    </a:lnTo>
                    <a:lnTo>
                      <a:pt x="79" y="160"/>
                    </a:lnTo>
                    <a:lnTo>
                      <a:pt x="75" y="173"/>
                    </a:lnTo>
                    <a:lnTo>
                      <a:pt x="70" y="186"/>
                    </a:lnTo>
                    <a:lnTo>
                      <a:pt x="68" y="200"/>
                    </a:lnTo>
                    <a:lnTo>
                      <a:pt x="68" y="213"/>
                    </a:lnTo>
                    <a:lnTo>
                      <a:pt x="69" y="228"/>
                    </a:lnTo>
                    <a:lnTo>
                      <a:pt x="71" y="242"/>
                    </a:lnTo>
                    <a:lnTo>
                      <a:pt x="76" y="256"/>
                    </a:lnTo>
                    <a:lnTo>
                      <a:pt x="81" y="271"/>
                    </a:lnTo>
                    <a:lnTo>
                      <a:pt x="88" y="285"/>
                    </a:lnTo>
                    <a:lnTo>
                      <a:pt x="96" y="301"/>
                    </a:lnTo>
                    <a:lnTo>
                      <a:pt x="106" y="315"/>
                    </a:lnTo>
                    <a:lnTo>
                      <a:pt x="110" y="321"/>
                    </a:lnTo>
                    <a:lnTo>
                      <a:pt x="188" y="265"/>
                    </a:lnTo>
                    <a:lnTo>
                      <a:pt x="134" y="190"/>
                    </a:lnTo>
                    <a:lnTo>
                      <a:pt x="187" y="152"/>
                    </a:lnTo>
                    <a:lnTo>
                      <a:pt x="281" y="283"/>
                    </a:lnTo>
                    <a:lnTo>
                      <a:pt x="234" y="318"/>
                    </a:lnTo>
                    <a:lnTo>
                      <a:pt x="155" y="375"/>
                    </a:lnTo>
                    <a:lnTo>
                      <a:pt x="102" y="414"/>
                    </a:lnTo>
                    <a:lnTo>
                      <a:pt x="56" y="353"/>
                    </a:lnTo>
                    <a:lnTo>
                      <a:pt x="42" y="331"/>
                    </a:lnTo>
                    <a:lnTo>
                      <a:pt x="29" y="308"/>
                    </a:lnTo>
                    <a:lnTo>
                      <a:pt x="18" y="287"/>
                    </a:lnTo>
                    <a:lnTo>
                      <a:pt x="11" y="264"/>
                    </a:lnTo>
                    <a:lnTo>
                      <a:pt x="5" y="242"/>
                    </a:lnTo>
                    <a:lnTo>
                      <a:pt x="1" y="221"/>
                    </a:lnTo>
                    <a:lnTo>
                      <a:pt x="0" y="200"/>
                    </a:lnTo>
                    <a:lnTo>
                      <a:pt x="0" y="178"/>
                    </a:lnTo>
                    <a:lnTo>
                      <a:pt x="1" y="169"/>
                    </a:lnTo>
                    <a:lnTo>
                      <a:pt x="3" y="159"/>
                    </a:lnTo>
                    <a:lnTo>
                      <a:pt x="5" y="148"/>
                    </a:lnTo>
                    <a:lnTo>
                      <a:pt x="7" y="138"/>
                    </a:lnTo>
                    <a:lnTo>
                      <a:pt x="11" y="129"/>
                    </a:lnTo>
                    <a:lnTo>
                      <a:pt x="15" y="120"/>
                    </a:lnTo>
                    <a:lnTo>
                      <a:pt x="19" y="110"/>
                    </a:lnTo>
                    <a:lnTo>
                      <a:pt x="24" y="101"/>
                    </a:lnTo>
                    <a:lnTo>
                      <a:pt x="29" y="93"/>
                    </a:lnTo>
                    <a:lnTo>
                      <a:pt x="35" y="84"/>
                    </a:lnTo>
                    <a:lnTo>
                      <a:pt x="41" y="75"/>
                    </a:lnTo>
                    <a:lnTo>
                      <a:pt x="48" y="68"/>
                    </a:lnTo>
                    <a:lnTo>
                      <a:pt x="63" y="52"/>
                    </a:lnTo>
                    <a:lnTo>
                      <a:pt x="79" y="38"/>
                    </a:lnTo>
                    <a:lnTo>
                      <a:pt x="98" y="26"/>
                    </a:lnTo>
                    <a:lnTo>
                      <a:pt x="117" y="16"/>
                    </a:lnTo>
                    <a:lnTo>
                      <a:pt x="128" y="13"/>
                    </a:lnTo>
                    <a:lnTo>
                      <a:pt x="137" y="9"/>
                    </a:lnTo>
                    <a:lnTo>
                      <a:pt x="147" y="6"/>
                    </a:lnTo>
                    <a:lnTo>
                      <a:pt x="157" y="4"/>
                    </a:lnTo>
                    <a:lnTo>
                      <a:pt x="167" y="2"/>
                    </a:lnTo>
                    <a:lnTo>
                      <a:pt x="177" y="1"/>
                    </a:lnTo>
                    <a:lnTo>
                      <a:pt x="187" y="1"/>
                    </a:lnTo>
                    <a:lnTo>
                      <a:pt x="198" y="0"/>
                    </a:lnTo>
                    <a:lnTo>
                      <a:pt x="208" y="1"/>
                    </a:lnTo>
                    <a:lnTo>
                      <a:pt x="217" y="2"/>
                    </a:lnTo>
                    <a:lnTo>
                      <a:pt x="228" y="3"/>
                    </a:lnTo>
                    <a:lnTo>
                      <a:pt x="238" y="5"/>
                    </a:lnTo>
                    <a:lnTo>
                      <a:pt x="259" y="11"/>
                    </a:lnTo>
                    <a:lnTo>
                      <a:pt x="278" y="19"/>
                    </a:lnTo>
                    <a:lnTo>
                      <a:pt x="298" y="29"/>
                    </a:lnTo>
                    <a:lnTo>
                      <a:pt x="317" y="41"/>
                    </a:lnTo>
                    <a:lnTo>
                      <a:pt x="335" y="56"/>
                    </a:lnTo>
                    <a:lnTo>
                      <a:pt x="353" y="72"/>
                    </a:lnTo>
                    <a:lnTo>
                      <a:pt x="370" y="92"/>
                    </a:lnTo>
                    <a:lnTo>
                      <a:pt x="387" y="11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5" name="Freeform 58"/>
              <p:cNvSpPr>
                <a:spLocks noEditPoints="1"/>
              </p:cNvSpPr>
              <p:nvPr userDrawn="1"/>
            </p:nvSpPr>
            <p:spPr bwMode="auto">
              <a:xfrm>
                <a:off x="4729" y="2834"/>
                <a:ext cx="89" cy="91"/>
              </a:xfrm>
              <a:custGeom>
                <a:avLst/>
                <a:gdLst>
                  <a:gd name="T0" fmla="*/ 114 w 448"/>
                  <a:gd name="T1" fmla="*/ 149 h 456"/>
                  <a:gd name="T2" fmla="*/ 89 w 448"/>
                  <a:gd name="T3" fmla="*/ 176 h 456"/>
                  <a:gd name="T4" fmla="*/ 79 w 448"/>
                  <a:gd name="T5" fmla="*/ 195 h 456"/>
                  <a:gd name="T6" fmla="*/ 77 w 448"/>
                  <a:gd name="T7" fmla="*/ 213 h 456"/>
                  <a:gd name="T8" fmla="*/ 85 w 448"/>
                  <a:gd name="T9" fmla="*/ 233 h 456"/>
                  <a:gd name="T10" fmla="*/ 96 w 448"/>
                  <a:gd name="T11" fmla="*/ 248 h 456"/>
                  <a:gd name="T12" fmla="*/ 113 w 448"/>
                  <a:gd name="T13" fmla="*/ 258 h 456"/>
                  <a:gd name="T14" fmla="*/ 131 w 448"/>
                  <a:gd name="T15" fmla="*/ 260 h 456"/>
                  <a:gd name="T16" fmla="*/ 154 w 448"/>
                  <a:gd name="T17" fmla="*/ 255 h 456"/>
                  <a:gd name="T18" fmla="*/ 180 w 448"/>
                  <a:gd name="T19" fmla="*/ 243 h 456"/>
                  <a:gd name="T20" fmla="*/ 250 w 448"/>
                  <a:gd name="T21" fmla="*/ 193 h 456"/>
                  <a:gd name="T22" fmla="*/ 225 w 448"/>
                  <a:gd name="T23" fmla="*/ 291 h 456"/>
                  <a:gd name="T24" fmla="*/ 204 w 448"/>
                  <a:gd name="T25" fmla="*/ 315 h 456"/>
                  <a:gd name="T26" fmla="*/ 196 w 448"/>
                  <a:gd name="T27" fmla="*/ 333 h 456"/>
                  <a:gd name="T28" fmla="*/ 195 w 448"/>
                  <a:gd name="T29" fmla="*/ 349 h 456"/>
                  <a:gd name="T30" fmla="*/ 200 w 448"/>
                  <a:gd name="T31" fmla="*/ 364 h 456"/>
                  <a:gd name="T32" fmla="*/ 212 w 448"/>
                  <a:gd name="T33" fmla="*/ 378 h 456"/>
                  <a:gd name="T34" fmla="*/ 226 w 448"/>
                  <a:gd name="T35" fmla="*/ 387 h 456"/>
                  <a:gd name="T36" fmla="*/ 244 w 448"/>
                  <a:gd name="T37" fmla="*/ 388 h 456"/>
                  <a:gd name="T38" fmla="*/ 263 w 448"/>
                  <a:gd name="T39" fmla="*/ 383 h 456"/>
                  <a:gd name="T40" fmla="*/ 302 w 448"/>
                  <a:gd name="T41" fmla="*/ 361 h 456"/>
                  <a:gd name="T42" fmla="*/ 240 w 448"/>
                  <a:gd name="T43" fmla="*/ 279 h 456"/>
                  <a:gd name="T44" fmla="*/ 309 w 448"/>
                  <a:gd name="T45" fmla="*/ 431 h 456"/>
                  <a:gd name="T46" fmla="*/ 264 w 448"/>
                  <a:gd name="T47" fmla="*/ 451 h 456"/>
                  <a:gd name="T48" fmla="*/ 222 w 448"/>
                  <a:gd name="T49" fmla="*/ 456 h 456"/>
                  <a:gd name="T50" fmla="*/ 190 w 448"/>
                  <a:gd name="T51" fmla="*/ 453 h 456"/>
                  <a:gd name="T52" fmla="*/ 159 w 448"/>
                  <a:gd name="T53" fmla="*/ 436 h 456"/>
                  <a:gd name="T54" fmla="*/ 139 w 448"/>
                  <a:gd name="T55" fmla="*/ 414 h 456"/>
                  <a:gd name="T56" fmla="*/ 130 w 448"/>
                  <a:gd name="T57" fmla="*/ 396 h 456"/>
                  <a:gd name="T58" fmla="*/ 128 w 448"/>
                  <a:gd name="T59" fmla="*/ 357 h 456"/>
                  <a:gd name="T60" fmla="*/ 141 w 448"/>
                  <a:gd name="T61" fmla="*/ 318 h 456"/>
                  <a:gd name="T62" fmla="*/ 95 w 448"/>
                  <a:gd name="T63" fmla="*/ 322 h 456"/>
                  <a:gd name="T64" fmla="*/ 64 w 448"/>
                  <a:gd name="T65" fmla="*/ 315 h 456"/>
                  <a:gd name="T66" fmla="*/ 42 w 448"/>
                  <a:gd name="T67" fmla="*/ 304 h 456"/>
                  <a:gd name="T68" fmla="*/ 23 w 448"/>
                  <a:gd name="T69" fmla="*/ 288 h 456"/>
                  <a:gd name="T70" fmla="*/ 16 w 448"/>
                  <a:gd name="T71" fmla="*/ 279 h 456"/>
                  <a:gd name="T72" fmla="*/ 3 w 448"/>
                  <a:gd name="T73" fmla="*/ 254 h 456"/>
                  <a:gd name="T74" fmla="*/ 0 w 448"/>
                  <a:gd name="T75" fmla="*/ 220 h 456"/>
                  <a:gd name="T76" fmla="*/ 8 w 448"/>
                  <a:gd name="T77" fmla="*/ 189 h 456"/>
                  <a:gd name="T78" fmla="*/ 27 w 448"/>
                  <a:gd name="T79" fmla="*/ 149 h 456"/>
                  <a:gd name="T80" fmla="*/ 62 w 448"/>
                  <a:gd name="T81" fmla="*/ 110 h 456"/>
                  <a:gd name="T82" fmla="*/ 208 w 448"/>
                  <a:gd name="T8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181" y="99"/>
                    </a:moveTo>
                    <a:lnTo>
                      <a:pt x="131" y="136"/>
                    </a:lnTo>
                    <a:lnTo>
                      <a:pt x="114" y="149"/>
                    </a:lnTo>
                    <a:lnTo>
                      <a:pt x="100" y="163"/>
                    </a:lnTo>
                    <a:lnTo>
                      <a:pt x="93" y="169"/>
                    </a:lnTo>
                    <a:lnTo>
                      <a:pt x="89" y="176"/>
                    </a:lnTo>
                    <a:lnTo>
                      <a:pt x="85" y="182"/>
                    </a:lnTo>
                    <a:lnTo>
                      <a:pt x="81" y="189"/>
                    </a:lnTo>
                    <a:lnTo>
                      <a:pt x="79" y="195"/>
                    </a:lnTo>
                    <a:lnTo>
                      <a:pt x="78" y="202"/>
                    </a:lnTo>
                    <a:lnTo>
                      <a:pt x="77" y="207"/>
                    </a:lnTo>
                    <a:lnTo>
                      <a:pt x="77" y="213"/>
                    </a:lnTo>
                    <a:lnTo>
                      <a:pt x="79" y="220"/>
                    </a:lnTo>
                    <a:lnTo>
                      <a:pt x="81" y="226"/>
                    </a:lnTo>
                    <a:lnTo>
                      <a:pt x="85" y="233"/>
                    </a:lnTo>
                    <a:lnTo>
                      <a:pt x="89" y="239"/>
                    </a:lnTo>
                    <a:lnTo>
                      <a:pt x="92" y="245"/>
                    </a:lnTo>
                    <a:lnTo>
                      <a:pt x="96" y="248"/>
                    </a:lnTo>
                    <a:lnTo>
                      <a:pt x="102" y="252"/>
                    </a:lnTo>
                    <a:lnTo>
                      <a:pt x="107" y="255"/>
                    </a:lnTo>
                    <a:lnTo>
                      <a:pt x="113" y="258"/>
                    </a:lnTo>
                    <a:lnTo>
                      <a:pt x="118" y="259"/>
                    </a:lnTo>
                    <a:lnTo>
                      <a:pt x="125" y="260"/>
                    </a:lnTo>
                    <a:lnTo>
                      <a:pt x="131" y="260"/>
                    </a:lnTo>
                    <a:lnTo>
                      <a:pt x="139" y="259"/>
                    </a:lnTo>
                    <a:lnTo>
                      <a:pt x="146" y="258"/>
                    </a:lnTo>
                    <a:lnTo>
                      <a:pt x="154" y="255"/>
                    </a:lnTo>
                    <a:lnTo>
                      <a:pt x="162" y="252"/>
                    </a:lnTo>
                    <a:lnTo>
                      <a:pt x="171" y="248"/>
                    </a:lnTo>
                    <a:lnTo>
                      <a:pt x="180" y="243"/>
                    </a:lnTo>
                    <a:lnTo>
                      <a:pt x="188" y="237"/>
                    </a:lnTo>
                    <a:lnTo>
                      <a:pt x="198" y="231"/>
                    </a:lnTo>
                    <a:lnTo>
                      <a:pt x="250" y="193"/>
                    </a:lnTo>
                    <a:lnTo>
                      <a:pt x="181" y="99"/>
                    </a:lnTo>
                    <a:close/>
                    <a:moveTo>
                      <a:pt x="240" y="279"/>
                    </a:moveTo>
                    <a:lnTo>
                      <a:pt x="225" y="291"/>
                    </a:lnTo>
                    <a:lnTo>
                      <a:pt x="213" y="303"/>
                    </a:lnTo>
                    <a:lnTo>
                      <a:pt x="208" y="310"/>
                    </a:lnTo>
                    <a:lnTo>
                      <a:pt x="204" y="315"/>
                    </a:lnTo>
                    <a:lnTo>
                      <a:pt x="200" y="322"/>
                    </a:lnTo>
                    <a:lnTo>
                      <a:pt x="198" y="327"/>
                    </a:lnTo>
                    <a:lnTo>
                      <a:pt x="196" y="333"/>
                    </a:lnTo>
                    <a:lnTo>
                      <a:pt x="195" y="338"/>
                    </a:lnTo>
                    <a:lnTo>
                      <a:pt x="195" y="343"/>
                    </a:lnTo>
                    <a:lnTo>
                      <a:pt x="195" y="349"/>
                    </a:lnTo>
                    <a:lnTo>
                      <a:pt x="196" y="354"/>
                    </a:lnTo>
                    <a:lnTo>
                      <a:pt x="198" y="359"/>
                    </a:lnTo>
                    <a:lnTo>
                      <a:pt x="200" y="364"/>
                    </a:lnTo>
                    <a:lnTo>
                      <a:pt x="204" y="368"/>
                    </a:lnTo>
                    <a:lnTo>
                      <a:pt x="208" y="374"/>
                    </a:lnTo>
                    <a:lnTo>
                      <a:pt x="212" y="378"/>
                    </a:lnTo>
                    <a:lnTo>
                      <a:pt x="217" y="381"/>
                    </a:lnTo>
                    <a:lnTo>
                      <a:pt x="221" y="384"/>
                    </a:lnTo>
                    <a:lnTo>
                      <a:pt x="226" y="387"/>
                    </a:lnTo>
                    <a:lnTo>
                      <a:pt x="232" y="388"/>
                    </a:lnTo>
                    <a:lnTo>
                      <a:pt x="238" y="388"/>
                    </a:lnTo>
                    <a:lnTo>
                      <a:pt x="244" y="388"/>
                    </a:lnTo>
                    <a:lnTo>
                      <a:pt x="250" y="387"/>
                    </a:lnTo>
                    <a:lnTo>
                      <a:pt x="257" y="386"/>
                    </a:lnTo>
                    <a:lnTo>
                      <a:pt x="263" y="383"/>
                    </a:lnTo>
                    <a:lnTo>
                      <a:pt x="271" y="380"/>
                    </a:lnTo>
                    <a:lnTo>
                      <a:pt x="286" y="372"/>
                    </a:lnTo>
                    <a:lnTo>
                      <a:pt x="302" y="361"/>
                    </a:lnTo>
                    <a:lnTo>
                      <a:pt x="348" y="327"/>
                    </a:lnTo>
                    <a:lnTo>
                      <a:pt x="287" y="245"/>
                    </a:lnTo>
                    <a:lnTo>
                      <a:pt x="240" y="279"/>
                    </a:lnTo>
                    <a:close/>
                    <a:moveTo>
                      <a:pt x="341" y="409"/>
                    </a:moveTo>
                    <a:lnTo>
                      <a:pt x="324" y="421"/>
                    </a:lnTo>
                    <a:lnTo>
                      <a:pt x="309" y="431"/>
                    </a:lnTo>
                    <a:lnTo>
                      <a:pt x="293" y="439"/>
                    </a:lnTo>
                    <a:lnTo>
                      <a:pt x="278" y="445"/>
                    </a:lnTo>
                    <a:lnTo>
                      <a:pt x="264" y="451"/>
                    </a:lnTo>
                    <a:lnTo>
                      <a:pt x="250" y="454"/>
                    </a:lnTo>
                    <a:lnTo>
                      <a:pt x="236" y="456"/>
                    </a:lnTo>
                    <a:lnTo>
                      <a:pt x="222" y="456"/>
                    </a:lnTo>
                    <a:lnTo>
                      <a:pt x="211" y="456"/>
                    </a:lnTo>
                    <a:lnTo>
                      <a:pt x="200" y="455"/>
                    </a:lnTo>
                    <a:lnTo>
                      <a:pt x="190" y="453"/>
                    </a:lnTo>
                    <a:lnTo>
                      <a:pt x="179" y="448"/>
                    </a:lnTo>
                    <a:lnTo>
                      <a:pt x="169" y="443"/>
                    </a:lnTo>
                    <a:lnTo>
                      <a:pt x="159" y="436"/>
                    </a:lnTo>
                    <a:lnTo>
                      <a:pt x="149" y="429"/>
                    </a:lnTo>
                    <a:lnTo>
                      <a:pt x="142" y="419"/>
                    </a:lnTo>
                    <a:lnTo>
                      <a:pt x="139" y="414"/>
                    </a:lnTo>
                    <a:lnTo>
                      <a:pt x="135" y="408"/>
                    </a:lnTo>
                    <a:lnTo>
                      <a:pt x="132" y="402"/>
                    </a:lnTo>
                    <a:lnTo>
                      <a:pt x="130" y="396"/>
                    </a:lnTo>
                    <a:lnTo>
                      <a:pt x="128" y="383"/>
                    </a:lnTo>
                    <a:lnTo>
                      <a:pt x="127" y="370"/>
                    </a:lnTo>
                    <a:lnTo>
                      <a:pt x="128" y="357"/>
                    </a:lnTo>
                    <a:lnTo>
                      <a:pt x="131" y="344"/>
                    </a:lnTo>
                    <a:lnTo>
                      <a:pt x="135" y="331"/>
                    </a:lnTo>
                    <a:lnTo>
                      <a:pt x="141" y="318"/>
                    </a:lnTo>
                    <a:lnTo>
                      <a:pt x="127" y="321"/>
                    </a:lnTo>
                    <a:lnTo>
                      <a:pt x="112" y="322"/>
                    </a:lnTo>
                    <a:lnTo>
                      <a:pt x="95" y="322"/>
                    </a:lnTo>
                    <a:lnTo>
                      <a:pt x="80" y="320"/>
                    </a:lnTo>
                    <a:lnTo>
                      <a:pt x="73" y="317"/>
                    </a:lnTo>
                    <a:lnTo>
                      <a:pt x="64" y="315"/>
                    </a:lnTo>
                    <a:lnTo>
                      <a:pt x="57" y="312"/>
                    </a:lnTo>
                    <a:lnTo>
                      <a:pt x="50" y="309"/>
                    </a:lnTo>
                    <a:lnTo>
                      <a:pt x="42" y="304"/>
                    </a:lnTo>
                    <a:lnTo>
                      <a:pt x="36" y="300"/>
                    </a:lnTo>
                    <a:lnTo>
                      <a:pt x="29" y="295"/>
                    </a:lnTo>
                    <a:lnTo>
                      <a:pt x="23" y="288"/>
                    </a:lnTo>
                    <a:lnTo>
                      <a:pt x="21" y="286"/>
                    </a:lnTo>
                    <a:lnTo>
                      <a:pt x="19" y="283"/>
                    </a:lnTo>
                    <a:lnTo>
                      <a:pt x="16" y="279"/>
                    </a:lnTo>
                    <a:lnTo>
                      <a:pt x="13" y="275"/>
                    </a:lnTo>
                    <a:lnTo>
                      <a:pt x="8" y="264"/>
                    </a:lnTo>
                    <a:lnTo>
                      <a:pt x="3" y="254"/>
                    </a:lnTo>
                    <a:lnTo>
                      <a:pt x="1" y="243"/>
                    </a:lnTo>
                    <a:lnTo>
                      <a:pt x="0" y="231"/>
                    </a:lnTo>
                    <a:lnTo>
                      <a:pt x="0" y="220"/>
                    </a:lnTo>
                    <a:lnTo>
                      <a:pt x="2" y="209"/>
                    </a:lnTo>
                    <a:lnTo>
                      <a:pt x="4" y="199"/>
                    </a:lnTo>
                    <a:lnTo>
                      <a:pt x="8" y="189"/>
                    </a:lnTo>
                    <a:lnTo>
                      <a:pt x="12" y="175"/>
                    </a:lnTo>
                    <a:lnTo>
                      <a:pt x="19" y="162"/>
                    </a:lnTo>
                    <a:lnTo>
                      <a:pt x="27" y="149"/>
                    </a:lnTo>
                    <a:lnTo>
                      <a:pt x="37" y="136"/>
                    </a:lnTo>
                    <a:lnTo>
                      <a:pt x="49" y="123"/>
                    </a:lnTo>
                    <a:lnTo>
                      <a:pt x="62" y="110"/>
                    </a:lnTo>
                    <a:lnTo>
                      <a:pt x="77" y="97"/>
                    </a:lnTo>
                    <a:lnTo>
                      <a:pt x="94" y="84"/>
                    </a:lnTo>
                    <a:lnTo>
                      <a:pt x="208" y="0"/>
                    </a:lnTo>
                    <a:lnTo>
                      <a:pt x="448" y="331"/>
                    </a:lnTo>
                    <a:lnTo>
                      <a:pt x="341" y="409"/>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6" name="Freeform 59"/>
              <p:cNvSpPr>
                <a:spLocks/>
              </p:cNvSpPr>
              <p:nvPr userDrawn="1"/>
            </p:nvSpPr>
            <p:spPr bwMode="auto">
              <a:xfrm>
                <a:off x="4663" y="2893"/>
                <a:ext cx="83" cy="86"/>
              </a:xfrm>
              <a:custGeom>
                <a:avLst/>
                <a:gdLst>
                  <a:gd name="T0" fmla="*/ 240 w 415"/>
                  <a:gd name="T1" fmla="*/ 432 h 432"/>
                  <a:gd name="T2" fmla="*/ 266 w 415"/>
                  <a:gd name="T3" fmla="*/ 335 h 432"/>
                  <a:gd name="T4" fmla="*/ 293 w 415"/>
                  <a:gd name="T5" fmla="*/ 314 h 432"/>
                  <a:gd name="T6" fmla="*/ 314 w 415"/>
                  <a:gd name="T7" fmla="*/ 289 h 432"/>
                  <a:gd name="T8" fmla="*/ 329 w 415"/>
                  <a:gd name="T9" fmla="*/ 264 h 432"/>
                  <a:gd name="T10" fmla="*/ 338 w 415"/>
                  <a:gd name="T11" fmla="*/ 237 h 432"/>
                  <a:gd name="T12" fmla="*/ 341 w 415"/>
                  <a:gd name="T13" fmla="*/ 210 h 432"/>
                  <a:gd name="T14" fmla="*/ 338 w 415"/>
                  <a:gd name="T15" fmla="*/ 182 h 432"/>
                  <a:gd name="T16" fmla="*/ 328 w 415"/>
                  <a:gd name="T17" fmla="*/ 153 h 432"/>
                  <a:gd name="T18" fmla="*/ 313 w 415"/>
                  <a:gd name="T19" fmla="*/ 126 h 432"/>
                  <a:gd name="T20" fmla="*/ 291 w 415"/>
                  <a:gd name="T21" fmla="*/ 103 h 432"/>
                  <a:gd name="T22" fmla="*/ 267 w 415"/>
                  <a:gd name="T23" fmla="*/ 85 h 432"/>
                  <a:gd name="T24" fmla="*/ 241 w 415"/>
                  <a:gd name="T25" fmla="*/ 73 h 432"/>
                  <a:gd name="T26" fmla="*/ 214 w 415"/>
                  <a:gd name="T27" fmla="*/ 68 h 432"/>
                  <a:gd name="T28" fmla="*/ 186 w 415"/>
                  <a:gd name="T29" fmla="*/ 69 h 432"/>
                  <a:gd name="T30" fmla="*/ 158 w 415"/>
                  <a:gd name="T31" fmla="*/ 74 h 432"/>
                  <a:gd name="T32" fmla="*/ 129 w 415"/>
                  <a:gd name="T33" fmla="*/ 87 h 432"/>
                  <a:gd name="T34" fmla="*/ 100 w 415"/>
                  <a:gd name="T35" fmla="*/ 106 h 432"/>
                  <a:gd name="T36" fmla="*/ 149 w 415"/>
                  <a:gd name="T37" fmla="*/ 188 h 432"/>
                  <a:gd name="T38" fmla="*/ 262 w 415"/>
                  <a:gd name="T39" fmla="*/ 186 h 432"/>
                  <a:gd name="T40" fmla="*/ 96 w 415"/>
                  <a:gd name="T41" fmla="*/ 232 h 432"/>
                  <a:gd name="T42" fmla="*/ 0 w 415"/>
                  <a:gd name="T43" fmla="*/ 100 h 432"/>
                  <a:gd name="T44" fmla="*/ 83 w 415"/>
                  <a:gd name="T45" fmla="*/ 41 h 432"/>
                  <a:gd name="T46" fmla="*/ 128 w 415"/>
                  <a:gd name="T47" fmla="*/ 18 h 432"/>
                  <a:gd name="T48" fmla="*/ 172 w 415"/>
                  <a:gd name="T49" fmla="*/ 4 h 432"/>
                  <a:gd name="T50" fmla="*/ 214 w 415"/>
                  <a:gd name="T51" fmla="*/ 0 h 432"/>
                  <a:gd name="T52" fmla="*/ 246 w 415"/>
                  <a:gd name="T53" fmla="*/ 1 h 432"/>
                  <a:gd name="T54" fmla="*/ 266 w 415"/>
                  <a:gd name="T55" fmla="*/ 5 h 432"/>
                  <a:gd name="T56" fmla="*/ 286 w 415"/>
                  <a:gd name="T57" fmla="*/ 11 h 432"/>
                  <a:gd name="T58" fmla="*/ 304 w 415"/>
                  <a:gd name="T59" fmla="*/ 18 h 432"/>
                  <a:gd name="T60" fmla="*/ 330 w 415"/>
                  <a:gd name="T61" fmla="*/ 34 h 432"/>
                  <a:gd name="T62" fmla="*/ 363 w 415"/>
                  <a:gd name="T63" fmla="*/ 61 h 432"/>
                  <a:gd name="T64" fmla="*/ 389 w 415"/>
                  <a:gd name="T65" fmla="*/ 97 h 432"/>
                  <a:gd name="T66" fmla="*/ 402 w 415"/>
                  <a:gd name="T67" fmla="*/ 126 h 432"/>
                  <a:gd name="T68" fmla="*/ 408 w 415"/>
                  <a:gd name="T69" fmla="*/ 147 h 432"/>
                  <a:gd name="T70" fmla="*/ 412 w 415"/>
                  <a:gd name="T71" fmla="*/ 166 h 432"/>
                  <a:gd name="T72" fmla="*/ 415 w 415"/>
                  <a:gd name="T73" fmla="*/ 187 h 432"/>
                  <a:gd name="T74" fmla="*/ 414 w 415"/>
                  <a:gd name="T75" fmla="*/ 208 h 432"/>
                  <a:gd name="T76" fmla="*/ 411 w 415"/>
                  <a:gd name="T77" fmla="*/ 228 h 432"/>
                  <a:gd name="T78" fmla="*/ 404 w 415"/>
                  <a:gd name="T79" fmla="*/ 257 h 432"/>
                  <a:gd name="T80" fmla="*/ 385 w 415"/>
                  <a:gd name="T81" fmla="*/ 297 h 432"/>
                  <a:gd name="T82" fmla="*/ 358 w 415"/>
                  <a:gd name="T83" fmla="*/ 335 h 432"/>
                  <a:gd name="T84" fmla="*/ 323 w 415"/>
                  <a:gd name="T85" fmla="*/ 37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5" h="432">
                    <a:moveTo>
                      <a:pt x="302" y="386"/>
                    </a:moveTo>
                    <a:lnTo>
                      <a:pt x="240" y="432"/>
                    </a:lnTo>
                    <a:lnTo>
                      <a:pt x="204" y="381"/>
                    </a:lnTo>
                    <a:lnTo>
                      <a:pt x="266" y="335"/>
                    </a:lnTo>
                    <a:lnTo>
                      <a:pt x="280" y="324"/>
                    </a:lnTo>
                    <a:lnTo>
                      <a:pt x="293" y="314"/>
                    </a:lnTo>
                    <a:lnTo>
                      <a:pt x="304" y="302"/>
                    </a:lnTo>
                    <a:lnTo>
                      <a:pt x="314" y="289"/>
                    </a:lnTo>
                    <a:lnTo>
                      <a:pt x="322" y="277"/>
                    </a:lnTo>
                    <a:lnTo>
                      <a:pt x="329" y="264"/>
                    </a:lnTo>
                    <a:lnTo>
                      <a:pt x="333" y="251"/>
                    </a:lnTo>
                    <a:lnTo>
                      <a:pt x="338" y="237"/>
                    </a:lnTo>
                    <a:lnTo>
                      <a:pt x="340" y="224"/>
                    </a:lnTo>
                    <a:lnTo>
                      <a:pt x="341" y="210"/>
                    </a:lnTo>
                    <a:lnTo>
                      <a:pt x="340" y="196"/>
                    </a:lnTo>
                    <a:lnTo>
                      <a:pt x="338" y="182"/>
                    </a:lnTo>
                    <a:lnTo>
                      <a:pt x="333" y="168"/>
                    </a:lnTo>
                    <a:lnTo>
                      <a:pt x="328" y="153"/>
                    </a:lnTo>
                    <a:lnTo>
                      <a:pt x="322" y="139"/>
                    </a:lnTo>
                    <a:lnTo>
                      <a:pt x="313" y="126"/>
                    </a:lnTo>
                    <a:lnTo>
                      <a:pt x="302" y="113"/>
                    </a:lnTo>
                    <a:lnTo>
                      <a:pt x="291" y="103"/>
                    </a:lnTo>
                    <a:lnTo>
                      <a:pt x="279" y="93"/>
                    </a:lnTo>
                    <a:lnTo>
                      <a:pt x="267" y="85"/>
                    </a:lnTo>
                    <a:lnTo>
                      <a:pt x="254" y="79"/>
                    </a:lnTo>
                    <a:lnTo>
                      <a:pt x="241" y="73"/>
                    </a:lnTo>
                    <a:lnTo>
                      <a:pt x="228" y="70"/>
                    </a:lnTo>
                    <a:lnTo>
                      <a:pt x="214" y="68"/>
                    </a:lnTo>
                    <a:lnTo>
                      <a:pt x="201" y="68"/>
                    </a:lnTo>
                    <a:lnTo>
                      <a:pt x="186" y="69"/>
                    </a:lnTo>
                    <a:lnTo>
                      <a:pt x="172" y="71"/>
                    </a:lnTo>
                    <a:lnTo>
                      <a:pt x="158" y="74"/>
                    </a:lnTo>
                    <a:lnTo>
                      <a:pt x="143" y="80"/>
                    </a:lnTo>
                    <a:lnTo>
                      <a:pt x="129" y="87"/>
                    </a:lnTo>
                    <a:lnTo>
                      <a:pt x="114" y="96"/>
                    </a:lnTo>
                    <a:lnTo>
                      <a:pt x="100" y="106"/>
                    </a:lnTo>
                    <a:lnTo>
                      <a:pt x="93" y="110"/>
                    </a:lnTo>
                    <a:lnTo>
                      <a:pt x="149" y="188"/>
                    </a:lnTo>
                    <a:lnTo>
                      <a:pt x="224" y="134"/>
                    </a:lnTo>
                    <a:lnTo>
                      <a:pt x="262" y="186"/>
                    </a:lnTo>
                    <a:lnTo>
                      <a:pt x="131" y="281"/>
                    </a:lnTo>
                    <a:lnTo>
                      <a:pt x="96" y="232"/>
                    </a:lnTo>
                    <a:lnTo>
                      <a:pt x="39" y="155"/>
                    </a:lnTo>
                    <a:lnTo>
                      <a:pt x="0" y="100"/>
                    </a:lnTo>
                    <a:lnTo>
                      <a:pt x="62" y="56"/>
                    </a:lnTo>
                    <a:lnTo>
                      <a:pt x="83" y="41"/>
                    </a:lnTo>
                    <a:lnTo>
                      <a:pt x="106" y="29"/>
                    </a:lnTo>
                    <a:lnTo>
                      <a:pt x="128" y="18"/>
                    </a:lnTo>
                    <a:lnTo>
                      <a:pt x="150" y="11"/>
                    </a:lnTo>
                    <a:lnTo>
                      <a:pt x="172" y="4"/>
                    </a:lnTo>
                    <a:lnTo>
                      <a:pt x="194" y="1"/>
                    </a:lnTo>
                    <a:lnTo>
                      <a:pt x="214" y="0"/>
                    </a:lnTo>
                    <a:lnTo>
                      <a:pt x="236" y="0"/>
                    </a:lnTo>
                    <a:lnTo>
                      <a:pt x="246" y="1"/>
                    </a:lnTo>
                    <a:lnTo>
                      <a:pt x="255" y="3"/>
                    </a:lnTo>
                    <a:lnTo>
                      <a:pt x="266" y="5"/>
                    </a:lnTo>
                    <a:lnTo>
                      <a:pt x="276" y="7"/>
                    </a:lnTo>
                    <a:lnTo>
                      <a:pt x="286" y="11"/>
                    </a:lnTo>
                    <a:lnTo>
                      <a:pt x="294" y="15"/>
                    </a:lnTo>
                    <a:lnTo>
                      <a:pt x="304" y="18"/>
                    </a:lnTo>
                    <a:lnTo>
                      <a:pt x="313" y="24"/>
                    </a:lnTo>
                    <a:lnTo>
                      <a:pt x="330" y="34"/>
                    </a:lnTo>
                    <a:lnTo>
                      <a:pt x="346" y="47"/>
                    </a:lnTo>
                    <a:lnTo>
                      <a:pt x="363" y="61"/>
                    </a:lnTo>
                    <a:lnTo>
                      <a:pt x="377" y="79"/>
                    </a:lnTo>
                    <a:lnTo>
                      <a:pt x="389" y="97"/>
                    </a:lnTo>
                    <a:lnTo>
                      <a:pt x="398" y="117"/>
                    </a:lnTo>
                    <a:lnTo>
                      <a:pt x="402" y="126"/>
                    </a:lnTo>
                    <a:lnTo>
                      <a:pt x="405" y="136"/>
                    </a:lnTo>
                    <a:lnTo>
                      <a:pt x="408" y="147"/>
                    </a:lnTo>
                    <a:lnTo>
                      <a:pt x="410" y="157"/>
                    </a:lnTo>
                    <a:lnTo>
                      <a:pt x="412" y="166"/>
                    </a:lnTo>
                    <a:lnTo>
                      <a:pt x="414" y="177"/>
                    </a:lnTo>
                    <a:lnTo>
                      <a:pt x="415" y="187"/>
                    </a:lnTo>
                    <a:lnTo>
                      <a:pt x="415" y="197"/>
                    </a:lnTo>
                    <a:lnTo>
                      <a:pt x="414" y="208"/>
                    </a:lnTo>
                    <a:lnTo>
                      <a:pt x="412" y="217"/>
                    </a:lnTo>
                    <a:lnTo>
                      <a:pt x="411" y="228"/>
                    </a:lnTo>
                    <a:lnTo>
                      <a:pt x="409" y="238"/>
                    </a:lnTo>
                    <a:lnTo>
                      <a:pt x="404" y="257"/>
                    </a:lnTo>
                    <a:lnTo>
                      <a:pt x="395" y="278"/>
                    </a:lnTo>
                    <a:lnTo>
                      <a:pt x="385" y="297"/>
                    </a:lnTo>
                    <a:lnTo>
                      <a:pt x="373" y="316"/>
                    </a:lnTo>
                    <a:lnTo>
                      <a:pt x="358" y="335"/>
                    </a:lnTo>
                    <a:lnTo>
                      <a:pt x="342" y="353"/>
                    </a:lnTo>
                    <a:lnTo>
                      <a:pt x="323" y="370"/>
                    </a:lnTo>
                    <a:lnTo>
                      <a:pt x="302" y="386"/>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7" name="Freeform 60"/>
              <p:cNvSpPr>
                <a:spLocks noEditPoints="1"/>
              </p:cNvSpPr>
              <p:nvPr userDrawn="1"/>
            </p:nvSpPr>
            <p:spPr bwMode="auto">
              <a:xfrm>
                <a:off x="4437" y="2299"/>
                <a:ext cx="90" cy="92"/>
              </a:xfrm>
              <a:custGeom>
                <a:avLst/>
                <a:gdLst>
                  <a:gd name="T0" fmla="*/ 334 w 447"/>
                  <a:gd name="T1" fmla="*/ 308 h 456"/>
                  <a:gd name="T2" fmla="*/ 359 w 447"/>
                  <a:gd name="T3" fmla="*/ 281 h 456"/>
                  <a:gd name="T4" fmla="*/ 369 w 447"/>
                  <a:gd name="T5" fmla="*/ 262 h 456"/>
                  <a:gd name="T6" fmla="*/ 370 w 447"/>
                  <a:gd name="T7" fmla="*/ 242 h 456"/>
                  <a:gd name="T8" fmla="*/ 364 w 447"/>
                  <a:gd name="T9" fmla="*/ 224 h 456"/>
                  <a:gd name="T10" fmla="*/ 351 w 447"/>
                  <a:gd name="T11" fmla="*/ 208 h 456"/>
                  <a:gd name="T12" fmla="*/ 336 w 447"/>
                  <a:gd name="T13" fmla="*/ 199 h 456"/>
                  <a:gd name="T14" fmla="*/ 316 w 447"/>
                  <a:gd name="T15" fmla="*/ 197 h 456"/>
                  <a:gd name="T16" fmla="*/ 294 w 447"/>
                  <a:gd name="T17" fmla="*/ 201 h 456"/>
                  <a:gd name="T18" fmla="*/ 268 w 447"/>
                  <a:gd name="T19" fmla="*/ 213 h 456"/>
                  <a:gd name="T20" fmla="*/ 198 w 447"/>
                  <a:gd name="T21" fmla="*/ 263 h 456"/>
                  <a:gd name="T22" fmla="*/ 223 w 447"/>
                  <a:gd name="T23" fmla="*/ 165 h 456"/>
                  <a:gd name="T24" fmla="*/ 244 w 447"/>
                  <a:gd name="T25" fmla="*/ 141 h 456"/>
                  <a:gd name="T26" fmla="*/ 252 w 447"/>
                  <a:gd name="T27" fmla="*/ 124 h 456"/>
                  <a:gd name="T28" fmla="*/ 253 w 447"/>
                  <a:gd name="T29" fmla="*/ 108 h 456"/>
                  <a:gd name="T30" fmla="*/ 248 w 447"/>
                  <a:gd name="T31" fmla="*/ 93 h 456"/>
                  <a:gd name="T32" fmla="*/ 236 w 447"/>
                  <a:gd name="T33" fmla="*/ 79 h 456"/>
                  <a:gd name="T34" fmla="*/ 221 w 447"/>
                  <a:gd name="T35" fmla="*/ 70 h 456"/>
                  <a:gd name="T36" fmla="*/ 205 w 447"/>
                  <a:gd name="T37" fmla="*/ 68 h 456"/>
                  <a:gd name="T38" fmla="*/ 185 w 447"/>
                  <a:gd name="T39" fmla="*/ 73 h 456"/>
                  <a:gd name="T40" fmla="*/ 146 w 447"/>
                  <a:gd name="T41" fmla="*/ 95 h 456"/>
                  <a:gd name="T42" fmla="*/ 208 w 447"/>
                  <a:gd name="T43" fmla="*/ 177 h 456"/>
                  <a:gd name="T44" fmla="*/ 140 w 447"/>
                  <a:gd name="T45" fmla="*/ 26 h 456"/>
                  <a:gd name="T46" fmla="*/ 184 w 447"/>
                  <a:gd name="T47" fmla="*/ 6 h 456"/>
                  <a:gd name="T48" fmla="*/ 225 w 447"/>
                  <a:gd name="T49" fmla="*/ 0 h 456"/>
                  <a:gd name="T50" fmla="*/ 259 w 447"/>
                  <a:gd name="T51" fmla="*/ 4 h 456"/>
                  <a:gd name="T52" fmla="*/ 289 w 447"/>
                  <a:gd name="T53" fmla="*/ 19 h 456"/>
                  <a:gd name="T54" fmla="*/ 310 w 447"/>
                  <a:gd name="T55" fmla="*/ 43 h 456"/>
                  <a:gd name="T56" fmla="*/ 317 w 447"/>
                  <a:gd name="T57" fmla="*/ 60 h 456"/>
                  <a:gd name="T58" fmla="*/ 320 w 447"/>
                  <a:gd name="T59" fmla="*/ 98 h 456"/>
                  <a:gd name="T60" fmla="*/ 307 w 447"/>
                  <a:gd name="T61" fmla="*/ 138 h 456"/>
                  <a:gd name="T62" fmla="*/ 353 w 447"/>
                  <a:gd name="T63" fmla="*/ 135 h 456"/>
                  <a:gd name="T64" fmla="*/ 383 w 447"/>
                  <a:gd name="T65" fmla="*/ 142 h 456"/>
                  <a:gd name="T66" fmla="*/ 406 w 447"/>
                  <a:gd name="T67" fmla="*/ 151 h 456"/>
                  <a:gd name="T68" fmla="*/ 425 w 447"/>
                  <a:gd name="T69" fmla="*/ 169 h 456"/>
                  <a:gd name="T70" fmla="*/ 432 w 447"/>
                  <a:gd name="T71" fmla="*/ 176 h 456"/>
                  <a:gd name="T72" fmla="*/ 444 w 447"/>
                  <a:gd name="T73" fmla="*/ 203 h 456"/>
                  <a:gd name="T74" fmla="*/ 447 w 447"/>
                  <a:gd name="T75" fmla="*/ 236 h 456"/>
                  <a:gd name="T76" fmla="*/ 441 w 447"/>
                  <a:gd name="T77" fmla="*/ 268 h 456"/>
                  <a:gd name="T78" fmla="*/ 421 w 447"/>
                  <a:gd name="T79" fmla="*/ 308 h 456"/>
                  <a:gd name="T80" fmla="*/ 386 w 447"/>
                  <a:gd name="T81" fmla="*/ 347 h 456"/>
                  <a:gd name="T82" fmla="*/ 239 w 447"/>
                  <a:gd name="T83"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7" h="456">
                    <a:moveTo>
                      <a:pt x="266" y="358"/>
                    </a:moveTo>
                    <a:lnTo>
                      <a:pt x="317" y="321"/>
                    </a:lnTo>
                    <a:lnTo>
                      <a:pt x="334" y="308"/>
                    </a:lnTo>
                    <a:lnTo>
                      <a:pt x="349" y="294"/>
                    </a:lnTo>
                    <a:lnTo>
                      <a:pt x="354" y="288"/>
                    </a:lnTo>
                    <a:lnTo>
                      <a:pt x="359" y="281"/>
                    </a:lnTo>
                    <a:lnTo>
                      <a:pt x="364" y="275"/>
                    </a:lnTo>
                    <a:lnTo>
                      <a:pt x="367" y="268"/>
                    </a:lnTo>
                    <a:lnTo>
                      <a:pt x="369" y="262"/>
                    </a:lnTo>
                    <a:lnTo>
                      <a:pt x="370" y="255"/>
                    </a:lnTo>
                    <a:lnTo>
                      <a:pt x="371" y="249"/>
                    </a:lnTo>
                    <a:lnTo>
                      <a:pt x="370" y="242"/>
                    </a:lnTo>
                    <a:lnTo>
                      <a:pt x="369" y="236"/>
                    </a:lnTo>
                    <a:lnTo>
                      <a:pt x="367" y="230"/>
                    </a:lnTo>
                    <a:lnTo>
                      <a:pt x="364" y="224"/>
                    </a:lnTo>
                    <a:lnTo>
                      <a:pt x="359" y="217"/>
                    </a:lnTo>
                    <a:lnTo>
                      <a:pt x="356" y="212"/>
                    </a:lnTo>
                    <a:lnTo>
                      <a:pt x="351" y="208"/>
                    </a:lnTo>
                    <a:lnTo>
                      <a:pt x="346" y="204"/>
                    </a:lnTo>
                    <a:lnTo>
                      <a:pt x="341" y="201"/>
                    </a:lnTo>
                    <a:lnTo>
                      <a:pt x="336" y="199"/>
                    </a:lnTo>
                    <a:lnTo>
                      <a:pt x="329" y="198"/>
                    </a:lnTo>
                    <a:lnTo>
                      <a:pt x="324" y="197"/>
                    </a:lnTo>
                    <a:lnTo>
                      <a:pt x="316" y="197"/>
                    </a:lnTo>
                    <a:lnTo>
                      <a:pt x="310" y="198"/>
                    </a:lnTo>
                    <a:lnTo>
                      <a:pt x="302" y="199"/>
                    </a:lnTo>
                    <a:lnTo>
                      <a:pt x="294" y="201"/>
                    </a:lnTo>
                    <a:lnTo>
                      <a:pt x="286" y="204"/>
                    </a:lnTo>
                    <a:lnTo>
                      <a:pt x="277" y="209"/>
                    </a:lnTo>
                    <a:lnTo>
                      <a:pt x="268" y="213"/>
                    </a:lnTo>
                    <a:lnTo>
                      <a:pt x="259" y="220"/>
                    </a:lnTo>
                    <a:lnTo>
                      <a:pt x="250" y="226"/>
                    </a:lnTo>
                    <a:lnTo>
                      <a:pt x="198" y="263"/>
                    </a:lnTo>
                    <a:lnTo>
                      <a:pt x="266" y="358"/>
                    </a:lnTo>
                    <a:close/>
                    <a:moveTo>
                      <a:pt x="208" y="177"/>
                    </a:moveTo>
                    <a:lnTo>
                      <a:pt x="223" y="165"/>
                    </a:lnTo>
                    <a:lnTo>
                      <a:pt x="235" y="152"/>
                    </a:lnTo>
                    <a:lnTo>
                      <a:pt x="240" y="147"/>
                    </a:lnTo>
                    <a:lnTo>
                      <a:pt x="244" y="141"/>
                    </a:lnTo>
                    <a:lnTo>
                      <a:pt x="248" y="135"/>
                    </a:lnTo>
                    <a:lnTo>
                      <a:pt x="250" y="130"/>
                    </a:lnTo>
                    <a:lnTo>
                      <a:pt x="252" y="124"/>
                    </a:lnTo>
                    <a:lnTo>
                      <a:pt x="252" y="118"/>
                    </a:lnTo>
                    <a:lnTo>
                      <a:pt x="253" y="112"/>
                    </a:lnTo>
                    <a:lnTo>
                      <a:pt x="253" y="108"/>
                    </a:lnTo>
                    <a:lnTo>
                      <a:pt x="252" y="103"/>
                    </a:lnTo>
                    <a:lnTo>
                      <a:pt x="250" y="97"/>
                    </a:lnTo>
                    <a:lnTo>
                      <a:pt x="248" y="93"/>
                    </a:lnTo>
                    <a:lnTo>
                      <a:pt x="245" y="89"/>
                    </a:lnTo>
                    <a:lnTo>
                      <a:pt x="240" y="83"/>
                    </a:lnTo>
                    <a:lnTo>
                      <a:pt x="236" y="79"/>
                    </a:lnTo>
                    <a:lnTo>
                      <a:pt x="232" y="75"/>
                    </a:lnTo>
                    <a:lnTo>
                      <a:pt x="226" y="72"/>
                    </a:lnTo>
                    <a:lnTo>
                      <a:pt x="221" y="70"/>
                    </a:lnTo>
                    <a:lnTo>
                      <a:pt x="215" y="69"/>
                    </a:lnTo>
                    <a:lnTo>
                      <a:pt x="210" y="68"/>
                    </a:lnTo>
                    <a:lnTo>
                      <a:pt x="205" y="68"/>
                    </a:lnTo>
                    <a:lnTo>
                      <a:pt x="198" y="69"/>
                    </a:lnTo>
                    <a:lnTo>
                      <a:pt x="192" y="71"/>
                    </a:lnTo>
                    <a:lnTo>
                      <a:pt x="185" y="73"/>
                    </a:lnTo>
                    <a:lnTo>
                      <a:pt x="178" y="77"/>
                    </a:lnTo>
                    <a:lnTo>
                      <a:pt x="162" y="84"/>
                    </a:lnTo>
                    <a:lnTo>
                      <a:pt x="146" y="95"/>
                    </a:lnTo>
                    <a:lnTo>
                      <a:pt x="101" y="129"/>
                    </a:lnTo>
                    <a:lnTo>
                      <a:pt x="160" y="212"/>
                    </a:lnTo>
                    <a:lnTo>
                      <a:pt x="208" y="177"/>
                    </a:lnTo>
                    <a:close/>
                    <a:moveTo>
                      <a:pt x="107" y="47"/>
                    </a:moveTo>
                    <a:lnTo>
                      <a:pt x="123" y="36"/>
                    </a:lnTo>
                    <a:lnTo>
                      <a:pt x="140" y="26"/>
                    </a:lnTo>
                    <a:lnTo>
                      <a:pt x="155" y="17"/>
                    </a:lnTo>
                    <a:lnTo>
                      <a:pt x="170" y="11"/>
                    </a:lnTo>
                    <a:lnTo>
                      <a:pt x="184" y="6"/>
                    </a:lnTo>
                    <a:lnTo>
                      <a:pt x="198" y="3"/>
                    </a:lnTo>
                    <a:lnTo>
                      <a:pt x="212" y="1"/>
                    </a:lnTo>
                    <a:lnTo>
                      <a:pt x="225" y="0"/>
                    </a:lnTo>
                    <a:lnTo>
                      <a:pt x="237" y="1"/>
                    </a:lnTo>
                    <a:lnTo>
                      <a:pt x="248" y="2"/>
                    </a:lnTo>
                    <a:lnTo>
                      <a:pt x="259" y="4"/>
                    </a:lnTo>
                    <a:lnTo>
                      <a:pt x="270" y="8"/>
                    </a:lnTo>
                    <a:lnTo>
                      <a:pt x="279" y="13"/>
                    </a:lnTo>
                    <a:lnTo>
                      <a:pt x="289" y="19"/>
                    </a:lnTo>
                    <a:lnTo>
                      <a:pt x="298" y="28"/>
                    </a:lnTo>
                    <a:lnTo>
                      <a:pt x="306" y="38"/>
                    </a:lnTo>
                    <a:lnTo>
                      <a:pt x="310" y="43"/>
                    </a:lnTo>
                    <a:lnTo>
                      <a:pt x="313" y="49"/>
                    </a:lnTo>
                    <a:lnTo>
                      <a:pt x="316" y="55"/>
                    </a:lnTo>
                    <a:lnTo>
                      <a:pt x="317" y="60"/>
                    </a:lnTo>
                    <a:lnTo>
                      <a:pt x="320" y="73"/>
                    </a:lnTo>
                    <a:lnTo>
                      <a:pt x="321" y="85"/>
                    </a:lnTo>
                    <a:lnTo>
                      <a:pt x="320" y="98"/>
                    </a:lnTo>
                    <a:lnTo>
                      <a:pt x="317" y="112"/>
                    </a:lnTo>
                    <a:lnTo>
                      <a:pt x="313" y="125"/>
                    </a:lnTo>
                    <a:lnTo>
                      <a:pt x="307" y="138"/>
                    </a:lnTo>
                    <a:lnTo>
                      <a:pt x="321" y="135"/>
                    </a:lnTo>
                    <a:lnTo>
                      <a:pt x="337" y="134"/>
                    </a:lnTo>
                    <a:lnTo>
                      <a:pt x="353" y="135"/>
                    </a:lnTo>
                    <a:lnTo>
                      <a:pt x="368" y="137"/>
                    </a:lnTo>
                    <a:lnTo>
                      <a:pt x="376" y="138"/>
                    </a:lnTo>
                    <a:lnTo>
                      <a:pt x="383" y="142"/>
                    </a:lnTo>
                    <a:lnTo>
                      <a:pt x="391" y="144"/>
                    </a:lnTo>
                    <a:lnTo>
                      <a:pt x="398" y="148"/>
                    </a:lnTo>
                    <a:lnTo>
                      <a:pt x="406" y="151"/>
                    </a:lnTo>
                    <a:lnTo>
                      <a:pt x="412" y="157"/>
                    </a:lnTo>
                    <a:lnTo>
                      <a:pt x="419" y="162"/>
                    </a:lnTo>
                    <a:lnTo>
                      <a:pt x="425" y="169"/>
                    </a:lnTo>
                    <a:lnTo>
                      <a:pt x="428" y="171"/>
                    </a:lnTo>
                    <a:lnTo>
                      <a:pt x="430" y="173"/>
                    </a:lnTo>
                    <a:lnTo>
                      <a:pt x="432" y="176"/>
                    </a:lnTo>
                    <a:lnTo>
                      <a:pt x="435" y="182"/>
                    </a:lnTo>
                    <a:lnTo>
                      <a:pt x="441" y="193"/>
                    </a:lnTo>
                    <a:lnTo>
                      <a:pt x="444" y="203"/>
                    </a:lnTo>
                    <a:lnTo>
                      <a:pt x="447" y="214"/>
                    </a:lnTo>
                    <a:lnTo>
                      <a:pt x="447" y="225"/>
                    </a:lnTo>
                    <a:lnTo>
                      <a:pt x="447" y="236"/>
                    </a:lnTo>
                    <a:lnTo>
                      <a:pt x="446" y="247"/>
                    </a:lnTo>
                    <a:lnTo>
                      <a:pt x="444" y="257"/>
                    </a:lnTo>
                    <a:lnTo>
                      <a:pt x="441" y="268"/>
                    </a:lnTo>
                    <a:lnTo>
                      <a:pt x="436" y="281"/>
                    </a:lnTo>
                    <a:lnTo>
                      <a:pt x="430" y="295"/>
                    </a:lnTo>
                    <a:lnTo>
                      <a:pt x="421" y="308"/>
                    </a:lnTo>
                    <a:lnTo>
                      <a:pt x="411" y="321"/>
                    </a:lnTo>
                    <a:lnTo>
                      <a:pt x="399" y="334"/>
                    </a:lnTo>
                    <a:lnTo>
                      <a:pt x="386" y="347"/>
                    </a:lnTo>
                    <a:lnTo>
                      <a:pt x="371" y="360"/>
                    </a:lnTo>
                    <a:lnTo>
                      <a:pt x="354" y="373"/>
                    </a:lnTo>
                    <a:lnTo>
                      <a:pt x="239" y="456"/>
                    </a:lnTo>
                    <a:lnTo>
                      <a:pt x="0" y="125"/>
                    </a:lnTo>
                    <a:lnTo>
                      <a:pt x="107" y="4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8" name="Freeform 61"/>
              <p:cNvSpPr>
                <a:spLocks/>
              </p:cNvSpPr>
              <p:nvPr userDrawn="1"/>
            </p:nvSpPr>
            <p:spPr bwMode="auto">
              <a:xfrm>
                <a:off x="4510" y="2245"/>
                <a:ext cx="83" cy="87"/>
              </a:xfrm>
              <a:custGeom>
                <a:avLst/>
                <a:gdLst>
                  <a:gd name="T0" fmla="*/ 174 w 414"/>
                  <a:gd name="T1" fmla="*/ 0 h 432"/>
                  <a:gd name="T2" fmla="*/ 148 w 414"/>
                  <a:gd name="T3" fmla="*/ 95 h 432"/>
                  <a:gd name="T4" fmla="*/ 121 w 414"/>
                  <a:gd name="T5" fmla="*/ 118 h 432"/>
                  <a:gd name="T6" fmla="*/ 100 w 414"/>
                  <a:gd name="T7" fmla="*/ 142 h 432"/>
                  <a:gd name="T8" fmla="*/ 85 w 414"/>
                  <a:gd name="T9" fmla="*/ 168 h 432"/>
                  <a:gd name="T10" fmla="*/ 76 w 414"/>
                  <a:gd name="T11" fmla="*/ 194 h 432"/>
                  <a:gd name="T12" fmla="*/ 73 w 414"/>
                  <a:gd name="T13" fmla="*/ 222 h 432"/>
                  <a:gd name="T14" fmla="*/ 76 w 414"/>
                  <a:gd name="T15" fmla="*/ 249 h 432"/>
                  <a:gd name="T16" fmla="*/ 85 w 414"/>
                  <a:gd name="T17" fmla="*/ 277 h 432"/>
                  <a:gd name="T18" fmla="*/ 101 w 414"/>
                  <a:gd name="T19" fmla="*/ 305 h 432"/>
                  <a:gd name="T20" fmla="*/ 123 w 414"/>
                  <a:gd name="T21" fmla="*/ 329 h 432"/>
                  <a:gd name="T22" fmla="*/ 147 w 414"/>
                  <a:gd name="T23" fmla="*/ 347 h 432"/>
                  <a:gd name="T24" fmla="*/ 172 w 414"/>
                  <a:gd name="T25" fmla="*/ 357 h 432"/>
                  <a:gd name="T26" fmla="*/ 199 w 414"/>
                  <a:gd name="T27" fmla="*/ 363 h 432"/>
                  <a:gd name="T28" fmla="*/ 227 w 414"/>
                  <a:gd name="T29" fmla="*/ 363 h 432"/>
                  <a:gd name="T30" fmla="*/ 256 w 414"/>
                  <a:gd name="T31" fmla="*/ 356 h 432"/>
                  <a:gd name="T32" fmla="*/ 285 w 414"/>
                  <a:gd name="T33" fmla="*/ 344 h 432"/>
                  <a:gd name="T34" fmla="*/ 315 w 414"/>
                  <a:gd name="T35" fmla="*/ 326 h 432"/>
                  <a:gd name="T36" fmla="*/ 265 w 414"/>
                  <a:gd name="T37" fmla="*/ 244 h 432"/>
                  <a:gd name="T38" fmla="*/ 152 w 414"/>
                  <a:gd name="T39" fmla="*/ 245 h 432"/>
                  <a:gd name="T40" fmla="*/ 318 w 414"/>
                  <a:gd name="T41" fmla="*/ 198 h 432"/>
                  <a:gd name="T42" fmla="*/ 414 w 414"/>
                  <a:gd name="T43" fmla="*/ 330 h 432"/>
                  <a:gd name="T44" fmla="*/ 330 w 414"/>
                  <a:gd name="T45" fmla="*/ 390 h 432"/>
                  <a:gd name="T46" fmla="*/ 285 w 414"/>
                  <a:gd name="T47" fmla="*/ 413 h 432"/>
                  <a:gd name="T48" fmla="*/ 242 w 414"/>
                  <a:gd name="T49" fmla="*/ 427 h 432"/>
                  <a:gd name="T50" fmla="*/ 199 w 414"/>
                  <a:gd name="T51" fmla="*/ 432 h 432"/>
                  <a:gd name="T52" fmla="*/ 168 w 414"/>
                  <a:gd name="T53" fmla="*/ 430 h 432"/>
                  <a:gd name="T54" fmla="*/ 148 w 414"/>
                  <a:gd name="T55" fmla="*/ 427 h 432"/>
                  <a:gd name="T56" fmla="*/ 128 w 414"/>
                  <a:gd name="T57" fmla="*/ 421 h 432"/>
                  <a:gd name="T58" fmla="*/ 110 w 414"/>
                  <a:gd name="T59" fmla="*/ 413 h 432"/>
                  <a:gd name="T60" fmla="*/ 93 w 414"/>
                  <a:gd name="T61" fmla="*/ 403 h 432"/>
                  <a:gd name="T62" fmla="*/ 75 w 414"/>
                  <a:gd name="T63" fmla="*/ 391 h 432"/>
                  <a:gd name="T64" fmla="*/ 52 w 414"/>
                  <a:gd name="T65" fmla="*/ 369 h 432"/>
                  <a:gd name="T66" fmla="*/ 26 w 414"/>
                  <a:gd name="T67" fmla="*/ 334 h 432"/>
                  <a:gd name="T68" fmla="*/ 13 w 414"/>
                  <a:gd name="T69" fmla="*/ 304 h 432"/>
                  <a:gd name="T70" fmla="*/ 6 w 414"/>
                  <a:gd name="T71" fmla="*/ 285 h 432"/>
                  <a:gd name="T72" fmla="*/ 2 w 414"/>
                  <a:gd name="T73" fmla="*/ 264 h 432"/>
                  <a:gd name="T74" fmla="*/ 0 w 414"/>
                  <a:gd name="T75" fmla="*/ 245 h 432"/>
                  <a:gd name="T76" fmla="*/ 1 w 414"/>
                  <a:gd name="T77" fmla="*/ 224 h 432"/>
                  <a:gd name="T78" fmla="*/ 3 w 414"/>
                  <a:gd name="T79" fmla="*/ 204 h 432"/>
                  <a:gd name="T80" fmla="*/ 10 w 414"/>
                  <a:gd name="T81" fmla="*/ 173 h 432"/>
                  <a:gd name="T82" fmla="*/ 29 w 414"/>
                  <a:gd name="T83" fmla="*/ 134 h 432"/>
                  <a:gd name="T84" fmla="*/ 56 w 414"/>
                  <a:gd name="T85" fmla="*/ 97 h 432"/>
                  <a:gd name="T86" fmla="*/ 91 w 414"/>
                  <a:gd name="T87" fmla="*/ 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4" h="432">
                    <a:moveTo>
                      <a:pt x="112" y="45"/>
                    </a:moveTo>
                    <a:lnTo>
                      <a:pt x="174" y="0"/>
                    </a:lnTo>
                    <a:lnTo>
                      <a:pt x="211" y="50"/>
                    </a:lnTo>
                    <a:lnTo>
                      <a:pt x="148" y="95"/>
                    </a:lnTo>
                    <a:lnTo>
                      <a:pt x="134" y="106"/>
                    </a:lnTo>
                    <a:lnTo>
                      <a:pt x="121" y="118"/>
                    </a:lnTo>
                    <a:lnTo>
                      <a:pt x="110" y="130"/>
                    </a:lnTo>
                    <a:lnTo>
                      <a:pt x="100" y="142"/>
                    </a:lnTo>
                    <a:lnTo>
                      <a:pt x="92" y="155"/>
                    </a:lnTo>
                    <a:lnTo>
                      <a:pt x="85" y="168"/>
                    </a:lnTo>
                    <a:lnTo>
                      <a:pt x="80" y="181"/>
                    </a:lnTo>
                    <a:lnTo>
                      <a:pt x="76" y="194"/>
                    </a:lnTo>
                    <a:lnTo>
                      <a:pt x="74" y="208"/>
                    </a:lnTo>
                    <a:lnTo>
                      <a:pt x="73" y="222"/>
                    </a:lnTo>
                    <a:lnTo>
                      <a:pt x="74" y="236"/>
                    </a:lnTo>
                    <a:lnTo>
                      <a:pt x="76" y="249"/>
                    </a:lnTo>
                    <a:lnTo>
                      <a:pt x="80" y="263"/>
                    </a:lnTo>
                    <a:lnTo>
                      <a:pt x="85" y="277"/>
                    </a:lnTo>
                    <a:lnTo>
                      <a:pt x="93" y="291"/>
                    </a:lnTo>
                    <a:lnTo>
                      <a:pt x="101" y="305"/>
                    </a:lnTo>
                    <a:lnTo>
                      <a:pt x="112" y="318"/>
                    </a:lnTo>
                    <a:lnTo>
                      <a:pt x="123" y="329"/>
                    </a:lnTo>
                    <a:lnTo>
                      <a:pt x="135" y="338"/>
                    </a:lnTo>
                    <a:lnTo>
                      <a:pt x="147" y="347"/>
                    </a:lnTo>
                    <a:lnTo>
                      <a:pt x="159" y="353"/>
                    </a:lnTo>
                    <a:lnTo>
                      <a:pt x="172" y="357"/>
                    </a:lnTo>
                    <a:lnTo>
                      <a:pt x="186" y="362"/>
                    </a:lnTo>
                    <a:lnTo>
                      <a:pt x="199" y="363"/>
                    </a:lnTo>
                    <a:lnTo>
                      <a:pt x="213" y="364"/>
                    </a:lnTo>
                    <a:lnTo>
                      <a:pt x="227" y="363"/>
                    </a:lnTo>
                    <a:lnTo>
                      <a:pt x="242" y="361"/>
                    </a:lnTo>
                    <a:lnTo>
                      <a:pt x="256" y="356"/>
                    </a:lnTo>
                    <a:lnTo>
                      <a:pt x="270" y="351"/>
                    </a:lnTo>
                    <a:lnTo>
                      <a:pt x="285" y="344"/>
                    </a:lnTo>
                    <a:lnTo>
                      <a:pt x="301" y="336"/>
                    </a:lnTo>
                    <a:lnTo>
                      <a:pt x="315" y="326"/>
                    </a:lnTo>
                    <a:lnTo>
                      <a:pt x="321" y="322"/>
                    </a:lnTo>
                    <a:lnTo>
                      <a:pt x="265" y="244"/>
                    </a:lnTo>
                    <a:lnTo>
                      <a:pt x="190" y="298"/>
                    </a:lnTo>
                    <a:lnTo>
                      <a:pt x="152" y="245"/>
                    </a:lnTo>
                    <a:lnTo>
                      <a:pt x="283" y="151"/>
                    </a:lnTo>
                    <a:lnTo>
                      <a:pt x="318" y="198"/>
                    </a:lnTo>
                    <a:lnTo>
                      <a:pt x="375" y="277"/>
                    </a:lnTo>
                    <a:lnTo>
                      <a:pt x="414" y="330"/>
                    </a:lnTo>
                    <a:lnTo>
                      <a:pt x="353" y="376"/>
                    </a:lnTo>
                    <a:lnTo>
                      <a:pt x="330" y="390"/>
                    </a:lnTo>
                    <a:lnTo>
                      <a:pt x="308" y="403"/>
                    </a:lnTo>
                    <a:lnTo>
                      <a:pt x="285" y="413"/>
                    </a:lnTo>
                    <a:lnTo>
                      <a:pt x="264" y="421"/>
                    </a:lnTo>
                    <a:lnTo>
                      <a:pt x="242" y="427"/>
                    </a:lnTo>
                    <a:lnTo>
                      <a:pt x="220" y="431"/>
                    </a:lnTo>
                    <a:lnTo>
                      <a:pt x="199" y="432"/>
                    </a:lnTo>
                    <a:lnTo>
                      <a:pt x="178" y="432"/>
                    </a:lnTo>
                    <a:lnTo>
                      <a:pt x="168" y="430"/>
                    </a:lnTo>
                    <a:lnTo>
                      <a:pt x="158" y="429"/>
                    </a:lnTo>
                    <a:lnTo>
                      <a:pt x="148" y="427"/>
                    </a:lnTo>
                    <a:lnTo>
                      <a:pt x="138" y="425"/>
                    </a:lnTo>
                    <a:lnTo>
                      <a:pt x="128" y="421"/>
                    </a:lnTo>
                    <a:lnTo>
                      <a:pt x="120" y="417"/>
                    </a:lnTo>
                    <a:lnTo>
                      <a:pt x="110" y="413"/>
                    </a:lnTo>
                    <a:lnTo>
                      <a:pt x="101" y="408"/>
                    </a:lnTo>
                    <a:lnTo>
                      <a:pt x="93" y="403"/>
                    </a:lnTo>
                    <a:lnTo>
                      <a:pt x="84" y="397"/>
                    </a:lnTo>
                    <a:lnTo>
                      <a:pt x="75" y="391"/>
                    </a:lnTo>
                    <a:lnTo>
                      <a:pt x="67" y="384"/>
                    </a:lnTo>
                    <a:lnTo>
                      <a:pt x="52" y="369"/>
                    </a:lnTo>
                    <a:lnTo>
                      <a:pt x="38" y="353"/>
                    </a:lnTo>
                    <a:lnTo>
                      <a:pt x="26" y="334"/>
                    </a:lnTo>
                    <a:lnTo>
                      <a:pt x="16" y="314"/>
                    </a:lnTo>
                    <a:lnTo>
                      <a:pt x="13" y="304"/>
                    </a:lnTo>
                    <a:lnTo>
                      <a:pt x="8" y="295"/>
                    </a:lnTo>
                    <a:lnTo>
                      <a:pt x="6" y="285"/>
                    </a:lnTo>
                    <a:lnTo>
                      <a:pt x="4" y="275"/>
                    </a:lnTo>
                    <a:lnTo>
                      <a:pt x="2" y="264"/>
                    </a:lnTo>
                    <a:lnTo>
                      <a:pt x="1" y="255"/>
                    </a:lnTo>
                    <a:lnTo>
                      <a:pt x="0" y="245"/>
                    </a:lnTo>
                    <a:lnTo>
                      <a:pt x="0" y="234"/>
                    </a:lnTo>
                    <a:lnTo>
                      <a:pt x="1" y="224"/>
                    </a:lnTo>
                    <a:lnTo>
                      <a:pt x="1" y="215"/>
                    </a:lnTo>
                    <a:lnTo>
                      <a:pt x="3" y="204"/>
                    </a:lnTo>
                    <a:lnTo>
                      <a:pt x="5" y="194"/>
                    </a:lnTo>
                    <a:lnTo>
                      <a:pt x="10" y="173"/>
                    </a:lnTo>
                    <a:lnTo>
                      <a:pt x="18" y="154"/>
                    </a:lnTo>
                    <a:lnTo>
                      <a:pt x="29" y="134"/>
                    </a:lnTo>
                    <a:lnTo>
                      <a:pt x="41" y="115"/>
                    </a:lnTo>
                    <a:lnTo>
                      <a:pt x="56" y="97"/>
                    </a:lnTo>
                    <a:lnTo>
                      <a:pt x="72" y="79"/>
                    </a:lnTo>
                    <a:lnTo>
                      <a:pt x="91" y="62"/>
                    </a:lnTo>
                    <a:lnTo>
                      <a:pt x="112" y="45"/>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9" name="Freeform 62"/>
              <p:cNvSpPr>
                <a:spLocks noEditPoints="1"/>
              </p:cNvSpPr>
              <p:nvPr userDrawn="1"/>
            </p:nvSpPr>
            <p:spPr bwMode="auto">
              <a:xfrm>
                <a:off x="4732" y="2110"/>
                <a:ext cx="89" cy="91"/>
              </a:xfrm>
              <a:custGeom>
                <a:avLst/>
                <a:gdLst>
                  <a:gd name="T0" fmla="*/ 114 w 448"/>
                  <a:gd name="T1" fmla="*/ 147 h 455"/>
                  <a:gd name="T2" fmla="*/ 89 w 448"/>
                  <a:gd name="T3" fmla="*/ 174 h 455"/>
                  <a:gd name="T4" fmla="*/ 79 w 448"/>
                  <a:gd name="T5" fmla="*/ 193 h 455"/>
                  <a:gd name="T6" fmla="*/ 77 w 448"/>
                  <a:gd name="T7" fmla="*/ 213 h 455"/>
                  <a:gd name="T8" fmla="*/ 84 w 448"/>
                  <a:gd name="T9" fmla="*/ 231 h 455"/>
                  <a:gd name="T10" fmla="*/ 97 w 448"/>
                  <a:gd name="T11" fmla="*/ 248 h 455"/>
                  <a:gd name="T12" fmla="*/ 113 w 448"/>
                  <a:gd name="T13" fmla="*/ 256 h 455"/>
                  <a:gd name="T14" fmla="*/ 131 w 448"/>
                  <a:gd name="T15" fmla="*/ 258 h 455"/>
                  <a:gd name="T16" fmla="*/ 154 w 448"/>
                  <a:gd name="T17" fmla="*/ 254 h 455"/>
                  <a:gd name="T18" fmla="*/ 180 w 448"/>
                  <a:gd name="T19" fmla="*/ 242 h 455"/>
                  <a:gd name="T20" fmla="*/ 250 w 448"/>
                  <a:gd name="T21" fmla="*/ 192 h 455"/>
                  <a:gd name="T22" fmla="*/ 224 w 448"/>
                  <a:gd name="T23" fmla="*/ 290 h 455"/>
                  <a:gd name="T24" fmla="*/ 204 w 448"/>
                  <a:gd name="T25" fmla="*/ 314 h 455"/>
                  <a:gd name="T26" fmla="*/ 196 w 448"/>
                  <a:gd name="T27" fmla="*/ 331 h 455"/>
                  <a:gd name="T28" fmla="*/ 195 w 448"/>
                  <a:gd name="T29" fmla="*/ 347 h 455"/>
                  <a:gd name="T30" fmla="*/ 200 w 448"/>
                  <a:gd name="T31" fmla="*/ 362 h 455"/>
                  <a:gd name="T32" fmla="*/ 211 w 448"/>
                  <a:gd name="T33" fmla="*/ 376 h 455"/>
                  <a:gd name="T34" fmla="*/ 226 w 448"/>
                  <a:gd name="T35" fmla="*/ 385 h 455"/>
                  <a:gd name="T36" fmla="*/ 244 w 448"/>
                  <a:gd name="T37" fmla="*/ 386 h 455"/>
                  <a:gd name="T38" fmla="*/ 263 w 448"/>
                  <a:gd name="T39" fmla="*/ 382 h 455"/>
                  <a:gd name="T40" fmla="*/ 301 w 448"/>
                  <a:gd name="T41" fmla="*/ 359 h 455"/>
                  <a:gd name="T42" fmla="*/ 240 w 448"/>
                  <a:gd name="T43" fmla="*/ 278 h 455"/>
                  <a:gd name="T44" fmla="*/ 308 w 448"/>
                  <a:gd name="T45" fmla="*/ 429 h 455"/>
                  <a:gd name="T46" fmla="*/ 263 w 448"/>
                  <a:gd name="T47" fmla="*/ 449 h 455"/>
                  <a:gd name="T48" fmla="*/ 222 w 448"/>
                  <a:gd name="T49" fmla="*/ 455 h 455"/>
                  <a:gd name="T50" fmla="*/ 190 w 448"/>
                  <a:gd name="T51" fmla="*/ 451 h 455"/>
                  <a:gd name="T52" fmla="*/ 159 w 448"/>
                  <a:gd name="T53" fmla="*/ 436 h 455"/>
                  <a:gd name="T54" fmla="*/ 138 w 448"/>
                  <a:gd name="T55" fmla="*/ 412 h 455"/>
                  <a:gd name="T56" fmla="*/ 130 w 448"/>
                  <a:gd name="T57" fmla="*/ 395 h 455"/>
                  <a:gd name="T58" fmla="*/ 128 w 448"/>
                  <a:gd name="T59" fmla="*/ 356 h 455"/>
                  <a:gd name="T60" fmla="*/ 141 w 448"/>
                  <a:gd name="T61" fmla="*/ 317 h 455"/>
                  <a:gd name="T62" fmla="*/ 95 w 448"/>
                  <a:gd name="T63" fmla="*/ 320 h 455"/>
                  <a:gd name="T64" fmla="*/ 64 w 448"/>
                  <a:gd name="T65" fmla="*/ 314 h 455"/>
                  <a:gd name="T66" fmla="*/ 42 w 448"/>
                  <a:gd name="T67" fmla="*/ 304 h 455"/>
                  <a:gd name="T68" fmla="*/ 23 w 448"/>
                  <a:gd name="T69" fmla="*/ 287 h 455"/>
                  <a:gd name="T70" fmla="*/ 16 w 448"/>
                  <a:gd name="T71" fmla="*/ 279 h 455"/>
                  <a:gd name="T72" fmla="*/ 3 w 448"/>
                  <a:gd name="T73" fmla="*/ 252 h 455"/>
                  <a:gd name="T74" fmla="*/ 0 w 448"/>
                  <a:gd name="T75" fmla="*/ 218 h 455"/>
                  <a:gd name="T76" fmla="*/ 7 w 448"/>
                  <a:gd name="T77" fmla="*/ 187 h 455"/>
                  <a:gd name="T78" fmla="*/ 27 w 448"/>
                  <a:gd name="T79" fmla="*/ 147 h 455"/>
                  <a:gd name="T80" fmla="*/ 62 w 448"/>
                  <a:gd name="T81" fmla="*/ 108 h 455"/>
                  <a:gd name="T82" fmla="*/ 208 w 448"/>
                  <a:gd name="T83"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5">
                    <a:moveTo>
                      <a:pt x="181" y="97"/>
                    </a:moveTo>
                    <a:lnTo>
                      <a:pt x="131" y="134"/>
                    </a:lnTo>
                    <a:lnTo>
                      <a:pt x="114" y="147"/>
                    </a:lnTo>
                    <a:lnTo>
                      <a:pt x="100" y="161"/>
                    </a:lnTo>
                    <a:lnTo>
                      <a:pt x="93" y="168"/>
                    </a:lnTo>
                    <a:lnTo>
                      <a:pt x="89" y="174"/>
                    </a:lnTo>
                    <a:lnTo>
                      <a:pt x="85" y="181"/>
                    </a:lnTo>
                    <a:lnTo>
                      <a:pt x="81" y="187"/>
                    </a:lnTo>
                    <a:lnTo>
                      <a:pt x="79" y="193"/>
                    </a:lnTo>
                    <a:lnTo>
                      <a:pt x="77" y="200"/>
                    </a:lnTo>
                    <a:lnTo>
                      <a:pt x="77" y="206"/>
                    </a:lnTo>
                    <a:lnTo>
                      <a:pt x="77" y="213"/>
                    </a:lnTo>
                    <a:lnTo>
                      <a:pt x="78" y="218"/>
                    </a:lnTo>
                    <a:lnTo>
                      <a:pt x="80" y="225"/>
                    </a:lnTo>
                    <a:lnTo>
                      <a:pt x="84" y="231"/>
                    </a:lnTo>
                    <a:lnTo>
                      <a:pt x="88" y="238"/>
                    </a:lnTo>
                    <a:lnTo>
                      <a:pt x="92" y="243"/>
                    </a:lnTo>
                    <a:lnTo>
                      <a:pt x="97" y="248"/>
                    </a:lnTo>
                    <a:lnTo>
                      <a:pt x="102" y="251"/>
                    </a:lnTo>
                    <a:lnTo>
                      <a:pt x="106" y="254"/>
                    </a:lnTo>
                    <a:lnTo>
                      <a:pt x="113" y="256"/>
                    </a:lnTo>
                    <a:lnTo>
                      <a:pt x="118" y="257"/>
                    </a:lnTo>
                    <a:lnTo>
                      <a:pt x="125" y="258"/>
                    </a:lnTo>
                    <a:lnTo>
                      <a:pt x="131" y="258"/>
                    </a:lnTo>
                    <a:lnTo>
                      <a:pt x="139" y="257"/>
                    </a:lnTo>
                    <a:lnTo>
                      <a:pt x="146" y="256"/>
                    </a:lnTo>
                    <a:lnTo>
                      <a:pt x="154" y="254"/>
                    </a:lnTo>
                    <a:lnTo>
                      <a:pt x="163" y="251"/>
                    </a:lnTo>
                    <a:lnTo>
                      <a:pt x="171" y="247"/>
                    </a:lnTo>
                    <a:lnTo>
                      <a:pt x="180" y="242"/>
                    </a:lnTo>
                    <a:lnTo>
                      <a:pt x="189" y="236"/>
                    </a:lnTo>
                    <a:lnTo>
                      <a:pt x="198" y="229"/>
                    </a:lnTo>
                    <a:lnTo>
                      <a:pt x="250" y="192"/>
                    </a:lnTo>
                    <a:lnTo>
                      <a:pt x="181" y="97"/>
                    </a:lnTo>
                    <a:close/>
                    <a:moveTo>
                      <a:pt x="240" y="278"/>
                    </a:moveTo>
                    <a:lnTo>
                      <a:pt x="224" y="290"/>
                    </a:lnTo>
                    <a:lnTo>
                      <a:pt x="212" y="302"/>
                    </a:lnTo>
                    <a:lnTo>
                      <a:pt x="208" y="308"/>
                    </a:lnTo>
                    <a:lnTo>
                      <a:pt x="204" y="314"/>
                    </a:lnTo>
                    <a:lnTo>
                      <a:pt x="200" y="320"/>
                    </a:lnTo>
                    <a:lnTo>
                      <a:pt x="198" y="326"/>
                    </a:lnTo>
                    <a:lnTo>
                      <a:pt x="196" y="331"/>
                    </a:lnTo>
                    <a:lnTo>
                      <a:pt x="195" y="336"/>
                    </a:lnTo>
                    <a:lnTo>
                      <a:pt x="195" y="342"/>
                    </a:lnTo>
                    <a:lnTo>
                      <a:pt x="195" y="347"/>
                    </a:lnTo>
                    <a:lnTo>
                      <a:pt x="196" y="353"/>
                    </a:lnTo>
                    <a:lnTo>
                      <a:pt x="198" y="358"/>
                    </a:lnTo>
                    <a:lnTo>
                      <a:pt x="200" y="362"/>
                    </a:lnTo>
                    <a:lnTo>
                      <a:pt x="203" y="367"/>
                    </a:lnTo>
                    <a:lnTo>
                      <a:pt x="207" y="372"/>
                    </a:lnTo>
                    <a:lnTo>
                      <a:pt x="211" y="376"/>
                    </a:lnTo>
                    <a:lnTo>
                      <a:pt x="217" y="380"/>
                    </a:lnTo>
                    <a:lnTo>
                      <a:pt x="221" y="383"/>
                    </a:lnTo>
                    <a:lnTo>
                      <a:pt x="226" y="385"/>
                    </a:lnTo>
                    <a:lnTo>
                      <a:pt x="232" y="386"/>
                    </a:lnTo>
                    <a:lnTo>
                      <a:pt x="237" y="387"/>
                    </a:lnTo>
                    <a:lnTo>
                      <a:pt x="244" y="386"/>
                    </a:lnTo>
                    <a:lnTo>
                      <a:pt x="250" y="386"/>
                    </a:lnTo>
                    <a:lnTo>
                      <a:pt x="257" y="384"/>
                    </a:lnTo>
                    <a:lnTo>
                      <a:pt x="263" y="382"/>
                    </a:lnTo>
                    <a:lnTo>
                      <a:pt x="271" y="379"/>
                    </a:lnTo>
                    <a:lnTo>
                      <a:pt x="285" y="370"/>
                    </a:lnTo>
                    <a:lnTo>
                      <a:pt x="301" y="359"/>
                    </a:lnTo>
                    <a:lnTo>
                      <a:pt x="348" y="327"/>
                    </a:lnTo>
                    <a:lnTo>
                      <a:pt x="287" y="243"/>
                    </a:lnTo>
                    <a:lnTo>
                      <a:pt x="240" y="278"/>
                    </a:lnTo>
                    <a:close/>
                    <a:moveTo>
                      <a:pt x="341" y="408"/>
                    </a:moveTo>
                    <a:lnTo>
                      <a:pt x="324" y="420"/>
                    </a:lnTo>
                    <a:lnTo>
                      <a:pt x="308" y="429"/>
                    </a:lnTo>
                    <a:lnTo>
                      <a:pt x="292" y="437"/>
                    </a:lnTo>
                    <a:lnTo>
                      <a:pt x="278" y="445"/>
                    </a:lnTo>
                    <a:lnTo>
                      <a:pt x="263" y="449"/>
                    </a:lnTo>
                    <a:lnTo>
                      <a:pt x="249" y="452"/>
                    </a:lnTo>
                    <a:lnTo>
                      <a:pt x="236" y="454"/>
                    </a:lnTo>
                    <a:lnTo>
                      <a:pt x="222" y="455"/>
                    </a:lnTo>
                    <a:lnTo>
                      <a:pt x="211" y="454"/>
                    </a:lnTo>
                    <a:lnTo>
                      <a:pt x="200" y="453"/>
                    </a:lnTo>
                    <a:lnTo>
                      <a:pt x="190" y="451"/>
                    </a:lnTo>
                    <a:lnTo>
                      <a:pt x="179" y="447"/>
                    </a:lnTo>
                    <a:lnTo>
                      <a:pt x="168" y="442"/>
                    </a:lnTo>
                    <a:lnTo>
                      <a:pt x="159" y="436"/>
                    </a:lnTo>
                    <a:lnTo>
                      <a:pt x="150" y="427"/>
                    </a:lnTo>
                    <a:lnTo>
                      <a:pt x="142" y="418"/>
                    </a:lnTo>
                    <a:lnTo>
                      <a:pt x="138" y="412"/>
                    </a:lnTo>
                    <a:lnTo>
                      <a:pt x="134" y="407"/>
                    </a:lnTo>
                    <a:lnTo>
                      <a:pt x="132" y="400"/>
                    </a:lnTo>
                    <a:lnTo>
                      <a:pt x="130" y="395"/>
                    </a:lnTo>
                    <a:lnTo>
                      <a:pt x="128" y="382"/>
                    </a:lnTo>
                    <a:lnTo>
                      <a:pt x="127" y="369"/>
                    </a:lnTo>
                    <a:lnTo>
                      <a:pt x="128" y="356"/>
                    </a:lnTo>
                    <a:lnTo>
                      <a:pt x="130" y="343"/>
                    </a:lnTo>
                    <a:lnTo>
                      <a:pt x="134" y="330"/>
                    </a:lnTo>
                    <a:lnTo>
                      <a:pt x="141" y="317"/>
                    </a:lnTo>
                    <a:lnTo>
                      <a:pt x="126" y="319"/>
                    </a:lnTo>
                    <a:lnTo>
                      <a:pt x="111" y="321"/>
                    </a:lnTo>
                    <a:lnTo>
                      <a:pt x="95" y="320"/>
                    </a:lnTo>
                    <a:lnTo>
                      <a:pt x="79" y="318"/>
                    </a:lnTo>
                    <a:lnTo>
                      <a:pt x="72" y="317"/>
                    </a:lnTo>
                    <a:lnTo>
                      <a:pt x="64" y="314"/>
                    </a:lnTo>
                    <a:lnTo>
                      <a:pt x="56" y="311"/>
                    </a:lnTo>
                    <a:lnTo>
                      <a:pt x="50" y="307"/>
                    </a:lnTo>
                    <a:lnTo>
                      <a:pt x="42" y="304"/>
                    </a:lnTo>
                    <a:lnTo>
                      <a:pt x="36" y="298"/>
                    </a:lnTo>
                    <a:lnTo>
                      <a:pt x="29" y="293"/>
                    </a:lnTo>
                    <a:lnTo>
                      <a:pt x="23" y="287"/>
                    </a:lnTo>
                    <a:lnTo>
                      <a:pt x="21" y="284"/>
                    </a:lnTo>
                    <a:lnTo>
                      <a:pt x="19" y="281"/>
                    </a:lnTo>
                    <a:lnTo>
                      <a:pt x="16" y="279"/>
                    </a:lnTo>
                    <a:lnTo>
                      <a:pt x="12" y="274"/>
                    </a:lnTo>
                    <a:lnTo>
                      <a:pt x="8" y="263"/>
                    </a:lnTo>
                    <a:lnTo>
                      <a:pt x="3" y="252"/>
                    </a:lnTo>
                    <a:lnTo>
                      <a:pt x="1" y="241"/>
                    </a:lnTo>
                    <a:lnTo>
                      <a:pt x="0" y="230"/>
                    </a:lnTo>
                    <a:lnTo>
                      <a:pt x="0" y="218"/>
                    </a:lnTo>
                    <a:lnTo>
                      <a:pt x="1" y="209"/>
                    </a:lnTo>
                    <a:lnTo>
                      <a:pt x="3" y="198"/>
                    </a:lnTo>
                    <a:lnTo>
                      <a:pt x="7" y="187"/>
                    </a:lnTo>
                    <a:lnTo>
                      <a:pt x="12" y="174"/>
                    </a:lnTo>
                    <a:lnTo>
                      <a:pt x="19" y="160"/>
                    </a:lnTo>
                    <a:lnTo>
                      <a:pt x="27" y="147"/>
                    </a:lnTo>
                    <a:lnTo>
                      <a:pt x="37" y="134"/>
                    </a:lnTo>
                    <a:lnTo>
                      <a:pt x="48" y="121"/>
                    </a:lnTo>
                    <a:lnTo>
                      <a:pt x="62" y="108"/>
                    </a:lnTo>
                    <a:lnTo>
                      <a:pt x="77" y="95"/>
                    </a:lnTo>
                    <a:lnTo>
                      <a:pt x="94" y="82"/>
                    </a:lnTo>
                    <a:lnTo>
                      <a:pt x="208" y="0"/>
                    </a:lnTo>
                    <a:lnTo>
                      <a:pt x="448" y="330"/>
                    </a:lnTo>
                    <a:lnTo>
                      <a:pt x="341" y="40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0" name="Freeform 63"/>
              <p:cNvSpPr>
                <a:spLocks/>
              </p:cNvSpPr>
              <p:nvPr userDrawn="1"/>
            </p:nvSpPr>
            <p:spPr bwMode="auto">
              <a:xfrm>
                <a:off x="4666" y="2169"/>
                <a:ext cx="83" cy="86"/>
              </a:xfrm>
              <a:custGeom>
                <a:avLst/>
                <a:gdLst>
                  <a:gd name="T0" fmla="*/ 240 w 414"/>
                  <a:gd name="T1" fmla="*/ 432 h 432"/>
                  <a:gd name="T2" fmla="*/ 266 w 414"/>
                  <a:gd name="T3" fmla="*/ 336 h 432"/>
                  <a:gd name="T4" fmla="*/ 292 w 414"/>
                  <a:gd name="T5" fmla="*/ 314 h 432"/>
                  <a:gd name="T6" fmla="*/ 314 w 414"/>
                  <a:gd name="T7" fmla="*/ 290 h 432"/>
                  <a:gd name="T8" fmla="*/ 328 w 414"/>
                  <a:gd name="T9" fmla="*/ 264 h 432"/>
                  <a:gd name="T10" fmla="*/ 338 w 414"/>
                  <a:gd name="T11" fmla="*/ 237 h 432"/>
                  <a:gd name="T12" fmla="*/ 341 w 414"/>
                  <a:gd name="T13" fmla="*/ 210 h 432"/>
                  <a:gd name="T14" fmla="*/ 338 w 414"/>
                  <a:gd name="T15" fmla="*/ 182 h 432"/>
                  <a:gd name="T16" fmla="*/ 328 w 414"/>
                  <a:gd name="T17" fmla="*/ 155 h 432"/>
                  <a:gd name="T18" fmla="*/ 313 w 414"/>
                  <a:gd name="T19" fmla="*/ 127 h 432"/>
                  <a:gd name="T20" fmla="*/ 291 w 414"/>
                  <a:gd name="T21" fmla="*/ 103 h 432"/>
                  <a:gd name="T22" fmla="*/ 267 w 414"/>
                  <a:gd name="T23" fmla="*/ 86 h 432"/>
                  <a:gd name="T24" fmla="*/ 241 w 414"/>
                  <a:gd name="T25" fmla="*/ 75 h 432"/>
                  <a:gd name="T26" fmla="*/ 214 w 414"/>
                  <a:gd name="T27" fmla="*/ 68 h 432"/>
                  <a:gd name="T28" fmla="*/ 186 w 414"/>
                  <a:gd name="T29" fmla="*/ 69 h 432"/>
                  <a:gd name="T30" fmla="*/ 158 w 414"/>
                  <a:gd name="T31" fmla="*/ 76 h 432"/>
                  <a:gd name="T32" fmla="*/ 129 w 414"/>
                  <a:gd name="T33" fmla="*/ 88 h 432"/>
                  <a:gd name="T34" fmla="*/ 100 w 414"/>
                  <a:gd name="T35" fmla="*/ 106 h 432"/>
                  <a:gd name="T36" fmla="*/ 149 w 414"/>
                  <a:gd name="T37" fmla="*/ 188 h 432"/>
                  <a:gd name="T38" fmla="*/ 262 w 414"/>
                  <a:gd name="T39" fmla="*/ 187 h 432"/>
                  <a:gd name="T40" fmla="*/ 96 w 414"/>
                  <a:gd name="T41" fmla="*/ 234 h 432"/>
                  <a:gd name="T42" fmla="*/ 0 w 414"/>
                  <a:gd name="T43" fmla="*/ 102 h 432"/>
                  <a:gd name="T44" fmla="*/ 83 w 414"/>
                  <a:gd name="T45" fmla="*/ 41 h 432"/>
                  <a:gd name="T46" fmla="*/ 128 w 414"/>
                  <a:gd name="T47" fmla="*/ 19 h 432"/>
                  <a:gd name="T48" fmla="*/ 172 w 414"/>
                  <a:gd name="T49" fmla="*/ 6 h 432"/>
                  <a:gd name="T50" fmla="*/ 214 w 414"/>
                  <a:gd name="T51" fmla="*/ 0 h 432"/>
                  <a:gd name="T52" fmla="*/ 246 w 414"/>
                  <a:gd name="T53" fmla="*/ 1 h 432"/>
                  <a:gd name="T54" fmla="*/ 265 w 414"/>
                  <a:gd name="T55" fmla="*/ 6 h 432"/>
                  <a:gd name="T56" fmla="*/ 285 w 414"/>
                  <a:gd name="T57" fmla="*/ 11 h 432"/>
                  <a:gd name="T58" fmla="*/ 304 w 414"/>
                  <a:gd name="T59" fmla="*/ 20 h 432"/>
                  <a:gd name="T60" fmla="*/ 330 w 414"/>
                  <a:gd name="T61" fmla="*/ 35 h 432"/>
                  <a:gd name="T62" fmla="*/ 362 w 414"/>
                  <a:gd name="T63" fmla="*/ 63 h 432"/>
                  <a:gd name="T64" fmla="*/ 389 w 414"/>
                  <a:gd name="T65" fmla="*/ 99 h 432"/>
                  <a:gd name="T66" fmla="*/ 402 w 414"/>
                  <a:gd name="T67" fmla="*/ 127 h 432"/>
                  <a:gd name="T68" fmla="*/ 408 w 414"/>
                  <a:gd name="T69" fmla="*/ 147 h 432"/>
                  <a:gd name="T70" fmla="*/ 413 w 414"/>
                  <a:gd name="T71" fmla="*/ 167 h 432"/>
                  <a:gd name="T72" fmla="*/ 414 w 414"/>
                  <a:gd name="T73" fmla="*/ 187 h 432"/>
                  <a:gd name="T74" fmla="*/ 414 w 414"/>
                  <a:gd name="T75" fmla="*/ 208 h 432"/>
                  <a:gd name="T76" fmla="*/ 411 w 414"/>
                  <a:gd name="T77" fmla="*/ 229 h 432"/>
                  <a:gd name="T78" fmla="*/ 403 w 414"/>
                  <a:gd name="T79" fmla="*/ 259 h 432"/>
                  <a:gd name="T80" fmla="*/ 385 w 414"/>
                  <a:gd name="T81" fmla="*/ 298 h 432"/>
                  <a:gd name="T82" fmla="*/ 358 w 414"/>
                  <a:gd name="T83" fmla="*/ 336 h 432"/>
                  <a:gd name="T84" fmla="*/ 323 w 414"/>
                  <a:gd name="T85" fmla="*/ 37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432">
                    <a:moveTo>
                      <a:pt x="302" y="388"/>
                    </a:moveTo>
                    <a:lnTo>
                      <a:pt x="240" y="432"/>
                    </a:lnTo>
                    <a:lnTo>
                      <a:pt x="204" y="382"/>
                    </a:lnTo>
                    <a:lnTo>
                      <a:pt x="266" y="336"/>
                    </a:lnTo>
                    <a:lnTo>
                      <a:pt x="280" y="325"/>
                    </a:lnTo>
                    <a:lnTo>
                      <a:pt x="292" y="314"/>
                    </a:lnTo>
                    <a:lnTo>
                      <a:pt x="304" y="302"/>
                    </a:lnTo>
                    <a:lnTo>
                      <a:pt x="314" y="290"/>
                    </a:lnTo>
                    <a:lnTo>
                      <a:pt x="322" y="277"/>
                    </a:lnTo>
                    <a:lnTo>
                      <a:pt x="328" y="264"/>
                    </a:lnTo>
                    <a:lnTo>
                      <a:pt x="334" y="251"/>
                    </a:lnTo>
                    <a:lnTo>
                      <a:pt x="338" y="237"/>
                    </a:lnTo>
                    <a:lnTo>
                      <a:pt x="340" y="224"/>
                    </a:lnTo>
                    <a:lnTo>
                      <a:pt x="341" y="210"/>
                    </a:lnTo>
                    <a:lnTo>
                      <a:pt x="340" y="196"/>
                    </a:lnTo>
                    <a:lnTo>
                      <a:pt x="338" y="182"/>
                    </a:lnTo>
                    <a:lnTo>
                      <a:pt x="334" y="168"/>
                    </a:lnTo>
                    <a:lnTo>
                      <a:pt x="328" y="155"/>
                    </a:lnTo>
                    <a:lnTo>
                      <a:pt x="322" y="141"/>
                    </a:lnTo>
                    <a:lnTo>
                      <a:pt x="313" y="127"/>
                    </a:lnTo>
                    <a:lnTo>
                      <a:pt x="302" y="114"/>
                    </a:lnTo>
                    <a:lnTo>
                      <a:pt x="291" y="103"/>
                    </a:lnTo>
                    <a:lnTo>
                      <a:pt x="279" y="93"/>
                    </a:lnTo>
                    <a:lnTo>
                      <a:pt x="267" y="86"/>
                    </a:lnTo>
                    <a:lnTo>
                      <a:pt x="254" y="79"/>
                    </a:lnTo>
                    <a:lnTo>
                      <a:pt x="241" y="75"/>
                    </a:lnTo>
                    <a:lnTo>
                      <a:pt x="229" y="71"/>
                    </a:lnTo>
                    <a:lnTo>
                      <a:pt x="214" y="68"/>
                    </a:lnTo>
                    <a:lnTo>
                      <a:pt x="200" y="68"/>
                    </a:lnTo>
                    <a:lnTo>
                      <a:pt x="186" y="69"/>
                    </a:lnTo>
                    <a:lnTo>
                      <a:pt x="172" y="72"/>
                    </a:lnTo>
                    <a:lnTo>
                      <a:pt x="158" y="76"/>
                    </a:lnTo>
                    <a:lnTo>
                      <a:pt x="143" y="81"/>
                    </a:lnTo>
                    <a:lnTo>
                      <a:pt x="129" y="88"/>
                    </a:lnTo>
                    <a:lnTo>
                      <a:pt x="114" y="96"/>
                    </a:lnTo>
                    <a:lnTo>
                      <a:pt x="100" y="106"/>
                    </a:lnTo>
                    <a:lnTo>
                      <a:pt x="93" y="111"/>
                    </a:lnTo>
                    <a:lnTo>
                      <a:pt x="149" y="188"/>
                    </a:lnTo>
                    <a:lnTo>
                      <a:pt x="223" y="134"/>
                    </a:lnTo>
                    <a:lnTo>
                      <a:pt x="262" y="187"/>
                    </a:lnTo>
                    <a:lnTo>
                      <a:pt x="131" y="282"/>
                    </a:lnTo>
                    <a:lnTo>
                      <a:pt x="96" y="234"/>
                    </a:lnTo>
                    <a:lnTo>
                      <a:pt x="39" y="155"/>
                    </a:lnTo>
                    <a:lnTo>
                      <a:pt x="0" y="102"/>
                    </a:lnTo>
                    <a:lnTo>
                      <a:pt x="62" y="56"/>
                    </a:lnTo>
                    <a:lnTo>
                      <a:pt x="83" y="41"/>
                    </a:lnTo>
                    <a:lnTo>
                      <a:pt x="106" y="29"/>
                    </a:lnTo>
                    <a:lnTo>
                      <a:pt x="128" y="19"/>
                    </a:lnTo>
                    <a:lnTo>
                      <a:pt x="149" y="11"/>
                    </a:lnTo>
                    <a:lnTo>
                      <a:pt x="172" y="6"/>
                    </a:lnTo>
                    <a:lnTo>
                      <a:pt x="194" y="1"/>
                    </a:lnTo>
                    <a:lnTo>
                      <a:pt x="214" y="0"/>
                    </a:lnTo>
                    <a:lnTo>
                      <a:pt x="235" y="0"/>
                    </a:lnTo>
                    <a:lnTo>
                      <a:pt x="246" y="1"/>
                    </a:lnTo>
                    <a:lnTo>
                      <a:pt x="256" y="3"/>
                    </a:lnTo>
                    <a:lnTo>
                      <a:pt x="265" y="6"/>
                    </a:lnTo>
                    <a:lnTo>
                      <a:pt x="275" y="8"/>
                    </a:lnTo>
                    <a:lnTo>
                      <a:pt x="285" y="11"/>
                    </a:lnTo>
                    <a:lnTo>
                      <a:pt x="295" y="15"/>
                    </a:lnTo>
                    <a:lnTo>
                      <a:pt x="304" y="20"/>
                    </a:lnTo>
                    <a:lnTo>
                      <a:pt x="313" y="24"/>
                    </a:lnTo>
                    <a:lnTo>
                      <a:pt x="330" y="35"/>
                    </a:lnTo>
                    <a:lnTo>
                      <a:pt x="346" y="48"/>
                    </a:lnTo>
                    <a:lnTo>
                      <a:pt x="362" y="63"/>
                    </a:lnTo>
                    <a:lnTo>
                      <a:pt x="377" y="79"/>
                    </a:lnTo>
                    <a:lnTo>
                      <a:pt x="389" y="99"/>
                    </a:lnTo>
                    <a:lnTo>
                      <a:pt x="397" y="117"/>
                    </a:lnTo>
                    <a:lnTo>
                      <a:pt x="402" y="127"/>
                    </a:lnTo>
                    <a:lnTo>
                      <a:pt x="405" y="138"/>
                    </a:lnTo>
                    <a:lnTo>
                      <a:pt x="408" y="147"/>
                    </a:lnTo>
                    <a:lnTo>
                      <a:pt x="410" y="157"/>
                    </a:lnTo>
                    <a:lnTo>
                      <a:pt x="413" y="167"/>
                    </a:lnTo>
                    <a:lnTo>
                      <a:pt x="414" y="178"/>
                    </a:lnTo>
                    <a:lnTo>
                      <a:pt x="414" y="187"/>
                    </a:lnTo>
                    <a:lnTo>
                      <a:pt x="414" y="198"/>
                    </a:lnTo>
                    <a:lnTo>
                      <a:pt x="414" y="208"/>
                    </a:lnTo>
                    <a:lnTo>
                      <a:pt x="413" y="218"/>
                    </a:lnTo>
                    <a:lnTo>
                      <a:pt x="411" y="229"/>
                    </a:lnTo>
                    <a:lnTo>
                      <a:pt x="409" y="238"/>
                    </a:lnTo>
                    <a:lnTo>
                      <a:pt x="403" y="259"/>
                    </a:lnTo>
                    <a:lnTo>
                      <a:pt x="395" y="278"/>
                    </a:lnTo>
                    <a:lnTo>
                      <a:pt x="385" y="298"/>
                    </a:lnTo>
                    <a:lnTo>
                      <a:pt x="372" y="317"/>
                    </a:lnTo>
                    <a:lnTo>
                      <a:pt x="358" y="336"/>
                    </a:lnTo>
                    <a:lnTo>
                      <a:pt x="342" y="353"/>
                    </a:lnTo>
                    <a:lnTo>
                      <a:pt x="323" y="370"/>
                    </a:lnTo>
                    <a:lnTo>
                      <a:pt x="302" y="38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1" name="Freeform 64"/>
              <p:cNvSpPr>
                <a:spLocks noEditPoints="1"/>
              </p:cNvSpPr>
              <p:nvPr userDrawn="1"/>
            </p:nvSpPr>
            <p:spPr bwMode="auto">
              <a:xfrm>
                <a:off x="4659" y="2331"/>
                <a:ext cx="91" cy="90"/>
              </a:xfrm>
              <a:custGeom>
                <a:avLst/>
                <a:gdLst>
                  <a:gd name="T0" fmla="*/ 308 w 456"/>
                  <a:gd name="T1" fmla="*/ 113 h 448"/>
                  <a:gd name="T2" fmla="*/ 281 w 456"/>
                  <a:gd name="T3" fmla="*/ 88 h 448"/>
                  <a:gd name="T4" fmla="*/ 262 w 456"/>
                  <a:gd name="T5" fmla="*/ 78 h 448"/>
                  <a:gd name="T6" fmla="*/ 243 w 456"/>
                  <a:gd name="T7" fmla="*/ 77 h 448"/>
                  <a:gd name="T8" fmla="*/ 223 w 456"/>
                  <a:gd name="T9" fmla="*/ 83 h 448"/>
                  <a:gd name="T10" fmla="*/ 208 w 456"/>
                  <a:gd name="T11" fmla="*/ 96 h 448"/>
                  <a:gd name="T12" fmla="*/ 200 w 456"/>
                  <a:gd name="T13" fmla="*/ 111 h 448"/>
                  <a:gd name="T14" fmla="*/ 196 w 456"/>
                  <a:gd name="T15" fmla="*/ 131 h 448"/>
                  <a:gd name="T16" fmla="*/ 202 w 456"/>
                  <a:gd name="T17" fmla="*/ 154 h 448"/>
                  <a:gd name="T18" fmla="*/ 214 w 456"/>
                  <a:gd name="T19" fmla="*/ 179 h 448"/>
                  <a:gd name="T20" fmla="*/ 264 w 456"/>
                  <a:gd name="T21" fmla="*/ 249 h 448"/>
                  <a:gd name="T22" fmla="*/ 165 w 456"/>
                  <a:gd name="T23" fmla="*/ 224 h 448"/>
                  <a:gd name="T24" fmla="*/ 141 w 456"/>
                  <a:gd name="T25" fmla="*/ 203 h 448"/>
                  <a:gd name="T26" fmla="*/ 124 w 456"/>
                  <a:gd name="T27" fmla="*/ 196 h 448"/>
                  <a:gd name="T28" fmla="*/ 108 w 456"/>
                  <a:gd name="T29" fmla="*/ 195 h 448"/>
                  <a:gd name="T30" fmla="*/ 92 w 456"/>
                  <a:gd name="T31" fmla="*/ 199 h 448"/>
                  <a:gd name="T32" fmla="*/ 78 w 456"/>
                  <a:gd name="T33" fmla="*/ 211 h 448"/>
                  <a:gd name="T34" fmla="*/ 70 w 456"/>
                  <a:gd name="T35" fmla="*/ 226 h 448"/>
                  <a:gd name="T36" fmla="*/ 69 w 456"/>
                  <a:gd name="T37" fmla="*/ 243 h 448"/>
                  <a:gd name="T38" fmla="*/ 73 w 456"/>
                  <a:gd name="T39" fmla="*/ 263 h 448"/>
                  <a:gd name="T40" fmla="*/ 96 w 456"/>
                  <a:gd name="T41" fmla="*/ 301 h 448"/>
                  <a:gd name="T42" fmla="*/ 177 w 456"/>
                  <a:gd name="T43" fmla="*/ 239 h 448"/>
                  <a:gd name="T44" fmla="*/ 25 w 456"/>
                  <a:gd name="T45" fmla="*/ 307 h 448"/>
                  <a:gd name="T46" fmla="*/ 6 w 456"/>
                  <a:gd name="T47" fmla="*/ 263 h 448"/>
                  <a:gd name="T48" fmla="*/ 0 w 456"/>
                  <a:gd name="T49" fmla="*/ 222 h 448"/>
                  <a:gd name="T50" fmla="*/ 5 w 456"/>
                  <a:gd name="T51" fmla="*/ 188 h 448"/>
                  <a:gd name="T52" fmla="*/ 20 w 456"/>
                  <a:gd name="T53" fmla="*/ 158 h 448"/>
                  <a:gd name="T54" fmla="*/ 43 w 456"/>
                  <a:gd name="T55" fmla="*/ 137 h 448"/>
                  <a:gd name="T56" fmla="*/ 61 w 456"/>
                  <a:gd name="T57" fmla="*/ 130 h 448"/>
                  <a:gd name="T58" fmla="*/ 99 w 456"/>
                  <a:gd name="T59" fmla="*/ 128 h 448"/>
                  <a:gd name="T60" fmla="*/ 138 w 456"/>
                  <a:gd name="T61" fmla="*/ 140 h 448"/>
                  <a:gd name="T62" fmla="*/ 135 w 456"/>
                  <a:gd name="T63" fmla="*/ 95 h 448"/>
                  <a:gd name="T64" fmla="*/ 141 w 456"/>
                  <a:gd name="T65" fmla="*/ 64 h 448"/>
                  <a:gd name="T66" fmla="*/ 152 w 456"/>
                  <a:gd name="T67" fmla="*/ 42 h 448"/>
                  <a:gd name="T68" fmla="*/ 168 w 456"/>
                  <a:gd name="T69" fmla="*/ 23 h 448"/>
                  <a:gd name="T70" fmla="*/ 177 w 456"/>
                  <a:gd name="T71" fmla="*/ 15 h 448"/>
                  <a:gd name="T72" fmla="*/ 203 w 456"/>
                  <a:gd name="T73" fmla="*/ 3 h 448"/>
                  <a:gd name="T74" fmla="*/ 236 w 456"/>
                  <a:gd name="T75" fmla="*/ 0 h 448"/>
                  <a:gd name="T76" fmla="*/ 268 w 456"/>
                  <a:gd name="T77" fmla="*/ 6 h 448"/>
                  <a:gd name="T78" fmla="*/ 308 w 456"/>
                  <a:gd name="T79" fmla="*/ 26 h 448"/>
                  <a:gd name="T80" fmla="*/ 347 w 456"/>
                  <a:gd name="T81" fmla="*/ 61 h 448"/>
                  <a:gd name="T82" fmla="*/ 456 w 456"/>
                  <a:gd name="T83" fmla="*/ 20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358" y="181"/>
                    </a:moveTo>
                    <a:lnTo>
                      <a:pt x="321" y="130"/>
                    </a:lnTo>
                    <a:lnTo>
                      <a:pt x="308" y="113"/>
                    </a:lnTo>
                    <a:lnTo>
                      <a:pt x="295" y="98"/>
                    </a:lnTo>
                    <a:lnTo>
                      <a:pt x="288" y="93"/>
                    </a:lnTo>
                    <a:lnTo>
                      <a:pt x="281" y="88"/>
                    </a:lnTo>
                    <a:lnTo>
                      <a:pt x="274" y="84"/>
                    </a:lnTo>
                    <a:lnTo>
                      <a:pt x="268" y="81"/>
                    </a:lnTo>
                    <a:lnTo>
                      <a:pt x="262" y="78"/>
                    </a:lnTo>
                    <a:lnTo>
                      <a:pt x="256" y="77"/>
                    </a:lnTo>
                    <a:lnTo>
                      <a:pt x="249" y="77"/>
                    </a:lnTo>
                    <a:lnTo>
                      <a:pt x="243" y="77"/>
                    </a:lnTo>
                    <a:lnTo>
                      <a:pt x="236" y="78"/>
                    </a:lnTo>
                    <a:lnTo>
                      <a:pt x="230" y="80"/>
                    </a:lnTo>
                    <a:lnTo>
                      <a:pt x="223" y="83"/>
                    </a:lnTo>
                    <a:lnTo>
                      <a:pt x="217" y="88"/>
                    </a:lnTo>
                    <a:lnTo>
                      <a:pt x="213" y="92"/>
                    </a:lnTo>
                    <a:lnTo>
                      <a:pt x="208" y="96"/>
                    </a:lnTo>
                    <a:lnTo>
                      <a:pt x="204" y="101"/>
                    </a:lnTo>
                    <a:lnTo>
                      <a:pt x="202" y="106"/>
                    </a:lnTo>
                    <a:lnTo>
                      <a:pt x="200" y="111"/>
                    </a:lnTo>
                    <a:lnTo>
                      <a:pt x="197" y="118"/>
                    </a:lnTo>
                    <a:lnTo>
                      <a:pt x="196" y="124"/>
                    </a:lnTo>
                    <a:lnTo>
                      <a:pt x="196" y="131"/>
                    </a:lnTo>
                    <a:lnTo>
                      <a:pt x="197" y="138"/>
                    </a:lnTo>
                    <a:lnTo>
                      <a:pt x="200" y="146"/>
                    </a:lnTo>
                    <a:lnTo>
                      <a:pt x="202" y="154"/>
                    </a:lnTo>
                    <a:lnTo>
                      <a:pt x="205" y="161"/>
                    </a:lnTo>
                    <a:lnTo>
                      <a:pt x="208" y="170"/>
                    </a:lnTo>
                    <a:lnTo>
                      <a:pt x="214" y="179"/>
                    </a:lnTo>
                    <a:lnTo>
                      <a:pt x="219" y="188"/>
                    </a:lnTo>
                    <a:lnTo>
                      <a:pt x="226" y="198"/>
                    </a:lnTo>
                    <a:lnTo>
                      <a:pt x="264" y="249"/>
                    </a:lnTo>
                    <a:lnTo>
                      <a:pt x="358" y="181"/>
                    </a:lnTo>
                    <a:close/>
                    <a:moveTo>
                      <a:pt x="177" y="239"/>
                    </a:moveTo>
                    <a:lnTo>
                      <a:pt x="165" y="224"/>
                    </a:lnTo>
                    <a:lnTo>
                      <a:pt x="153" y="212"/>
                    </a:lnTo>
                    <a:lnTo>
                      <a:pt x="147" y="208"/>
                    </a:lnTo>
                    <a:lnTo>
                      <a:pt x="141" y="203"/>
                    </a:lnTo>
                    <a:lnTo>
                      <a:pt x="135" y="200"/>
                    </a:lnTo>
                    <a:lnTo>
                      <a:pt x="129" y="197"/>
                    </a:lnTo>
                    <a:lnTo>
                      <a:pt x="124" y="196"/>
                    </a:lnTo>
                    <a:lnTo>
                      <a:pt x="118" y="195"/>
                    </a:lnTo>
                    <a:lnTo>
                      <a:pt x="113" y="195"/>
                    </a:lnTo>
                    <a:lnTo>
                      <a:pt x="108" y="195"/>
                    </a:lnTo>
                    <a:lnTo>
                      <a:pt x="102" y="196"/>
                    </a:lnTo>
                    <a:lnTo>
                      <a:pt x="98" y="197"/>
                    </a:lnTo>
                    <a:lnTo>
                      <a:pt x="92" y="199"/>
                    </a:lnTo>
                    <a:lnTo>
                      <a:pt x="88" y="202"/>
                    </a:lnTo>
                    <a:lnTo>
                      <a:pt x="83" y="207"/>
                    </a:lnTo>
                    <a:lnTo>
                      <a:pt x="78" y="211"/>
                    </a:lnTo>
                    <a:lnTo>
                      <a:pt x="75" y="216"/>
                    </a:lnTo>
                    <a:lnTo>
                      <a:pt x="72" y="221"/>
                    </a:lnTo>
                    <a:lnTo>
                      <a:pt x="70" y="226"/>
                    </a:lnTo>
                    <a:lnTo>
                      <a:pt x="69" y="232"/>
                    </a:lnTo>
                    <a:lnTo>
                      <a:pt x="69" y="237"/>
                    </a:lnTo>
                    <a:lnTo>
                      <a:pt x="69" y="243"/>
                    </a:lnTo>
                    <a:lnTo>
                      <a:pt x="70" y="249"/>
                    </a:lnTo>
                    <a:lnTo>
                      <a:pt x="71" y="256"/>
                    </a:lnTo>
                    <a:lnTo>
                      <a:pt x="73" y="263"/>
                    </a:lnTo>
                    <a:lnTo>
                      <a:pt x="76" y="269"/>
                    </a:lnTo>
                    <a:lnTo>
                      <a:pt x="85" y="285"/>
                    </a:lnTo>
                    <a:lnTo>
                      <a:pt x="96" y="301"/>
                    </a:lnTo>
                    <a:lnTo>
                      <a:pt x="129" y="347"/>
                    </a:lnTo>
                    <a:lnTo>
                      <a:pt x="212" y="287"/>
                    </a:lnTo>
                    <a:lnTo>
                      <a:pt x="177" y="239"/>
                    </a:lnTo>
                    <a:close/>
                    <a:moveTo>
                      <a:pt x="47" y="341"/>
                    </a:moveTo>
                    <a:lnTo>
                      <a:pt x="36" y="324"/>
                    </a:lnTo>
                    <a:lnTo>
                      <a:pt x="25" y="307"/>
                    </a:lnTo>
                    <a:lnTo>
                      <a:pt x="18" y="292"/>
                    </a:lnTo>
                    <a:lnTo>
                      <a:pt x="11" y="277"/>
                    </a:lnTo>
                    <a:lnTo>
                      <a:pt x="6" y="263"/>
                    </a:lnTo>
                    <a:lnTo>
                      <a:pt x="3" y="249"/>
                    </a:lnTo>
                    <a:lnTo>
                      <a:pt x="0" y="236"/>
                    </a:lnTo>
                    <a:lnTo>
                      <a:pt x="0" y="222"/>
                    </a:lnTo>
                    <a:lnTo>
                      <a:pt x="0" y="211"/>
                    </a:lnTo>
                    <a:lnTo>
                      <a:pt x="2" y="200"/>
                    </a:lnTo>
                    <a:lnTo>
                      <a:pt x="5" y="188"/>
                    </a:lnTo>
                    <a:lnTo>
                      <a:pt x="8" y="179"/>
                    </a:lnTo>
                    <a:lnTo>
                      <a:pt x="13" y="168"/>
                    </a:lnTo>
                    <a:lnTo>
                      <a:pt x="20" y="158"/>
                    </a:lnTo>
                    <a:lnTo>
                      <a:pt x="28" y="149"/>
                    </a:lnTo>
                    <a:lnTo>
                      <a:pt x="37" y="142"/>
                    </a:lnTo>
                    <a:lnTo>
                      <a:pt x="43" y="137"/>
                    </a:lnTo>
                    <a:lnTo>
                      <a:pt x="49" y="134"/>
                    </a:lnTo>
                    <a:lnTo>
                      <a:pt x="55" y="132"/>
                    </a:lnTo>
                    <a:lnTo>
                      <a:pt x="61" y="130"/>
                    </a:lnTo>
                    <a:lnTo>
                      <a:pt x="73" y="127"/>
                    </a:lnTo>
                    <a:lnTo>
                      <a:pt x="86" y="127"/>
                    </a:lnTo>
                    <a:lnTo>
                      <a:pt x="99" y="128"/>
                    </a:lnTo>
                    <a:lnTo>
                      <a:pt x="112" y="130"/>
                    </a:lnTo>
                    <a:lnTo>
                      <a:pt x="125" y="134"/>
                    </a:lnTo>
                    <a:lnTo>
                      <a:pt x="138" y="140"/>
                    </a:lnTo>
                    <a:lnTo>
                      <a:pt x="136" y="126"/>
                    </a:lnTo>
                    <a:lnTo>
                      <a:pt x="135" y="110"/>
                    </a:lnTo>
                    <a:lnTo>
                      <a:pt x="135" y="95"/>
                    </a:lnTo>
                    <a:lnTo>
                      <a:pt x="137" y="79"/>
                    </a:lnTo>
                    <a:lnTo>
                      <a:pt x="139" y="71"/>
                    </a:lnTo>
                    <a:lnTo>
                      <a:pt x="141" y="64"/>
                    </a:lnTo>
                    <a:lnTo>
                      <a:pt x="144" y="56"/>
                    </a:lnTo>
                    <a:lnTo>
                      <a:pt x="148" y="49"/>
                    </a:lnTo>
                    <a:lnTo>
                      <a:pt x="152" y="42"/>
                    </a:lnTo>
                    <a:lnTo>
                      <a:pt x="156" y="36"/>
                    </a:lnTo>
                    <a:lnTo>
                      <a:pt x="162" y="28"/>
                    </a:lnTo>
                    <a:lnTo>
                      <a:pt x="168" y="23"/>
                    </a:lnTo>
                    <a:lnTo>
                      <a:pt x="170" y="21"/>
                    </a:lnTo>
                    <a:lnTo>
                      <a:pt x="174" y="17"/>
                    </a:lnTo>
                    <a:lnTo>
                      <a:pt x="177" y="15"/>
                    </a:lnTo>
                    <a:lnTo>
                      <a:pt x="181" y="12"/>
                    </a:lnTo>
                    <a:lnTo>
                      <a:pt x="192" y="6"/>
                    </a:lnTo>
                    <a:lnTo>
                      <a:pt x="203" y="3"/>
                    </a:lnTo>
                    <a:lnTo>
                      <a:pt x="214" y="1"/>
                    </a:lnTo>
                    <a:lnTo>
                      <a:pt x="226" y="0"/>
                    </a:lnTo>
                    <a:lnTo>
                      <a:pt x="236" y="0"/>
                    </a:lnTo>
                    <a:lnTo>
                      <a:pt x="247" y="1"/>
                    </a:lnTo>
                    <a:lnTo>
                      <a:pt x="258" y="3"/>
                    </a:lnTo>
                    <a:lnTo>
                      <a:pt x="268" y="6"/>
                    </a:lnTo>
                    <a:lnTo>
                      <a:pt x="282" y="12"/>
                    </a:lnTo>
                    <a:lnTo>
                      <a:pt x="295" y="18"/>
                    </a:lnTo>
                    <a:lnTo>
                      <a:pt x="308" y="26"/>
                    </a:lnTo>
                    <a:lnTo>
                      <a:pt x="321" y="36"/>
                    </a:lnTo>
                    <a:lnTo>
                      <a:pt x="334" y="48"/>
                    </a:lnTo>
                    <a:lnTo>
                      <a:pt x="347" y="61"/>
                    </a:lnTo>
                    <a:lnTo>
                      <a:pt x="360" y="77"/>
                    </a:lnTo>
                    <a:lnTo>
                      <a:pt x="373" y="94"/>
                    </a:lnTo>
                    <a:lnTo>
                      <a:pt x="456" y="208"/>
                    </a:lnTo>
                    <a:lnTo>
                      <a:pt x="125" y="448"/>
                    </a:lnTo>
                    <a:lnTo>
                      <a:pt x="47" y="341"/>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2" name="Freeform 65"/>
              <p:cNvSpPr>
                <a:spLocks/>
              </p:cNvSpPr>
              <p:nvPr userDrawn="1"/>
            </p:nvSpPr>
            <p:spPr bwMode="auto">
              <a:xfrm>
                <a:off x="4605" y="2265"/>
                <a:ext cx="86" cy="83"/>
              </a:xfrm>
              <a:custGeom>
                <a:avLst/>
                <a:gdLst>
                  <a:gd name="T0" fmla="*/ 0 w 433"/>
                  <a:gd name="T1" fmla="*/ 239 h 413"/>
                  <a:gd name="T2" fmla="*/ 96 w 433"/>
                  <a:gd name="T3" fmla="*/ 266 h 413"/>
                  <a:gd name="T4" fmla="*/ 118 w 433"/>
                  <a:gd name="T5" fmla="*/ 292 h 413"/>
                  <a:gd name="T6" fmla="*/ 143 w 433"/>
                  <a:gd name="T7" fmla="*/ 313 h 413"/>
                  <a:gd name="T8" fmla="*/ 168 w 433"/>
                  <a:gd name="T9" fmla="*/ 328 h 413"/>
                  <a:gd name="T10" fmla="*/ 195 w 433"/>
                  <a:gd name="T11" fmla="*/ 338 h 413"/>
                  <a:gd name="T12" fmla="*/ 222 w 433"/>
                  <a:gd name="T13" fmla="*/ 340 h 413"/>
                  <a:gd name="T14" fmla="*/ 250 w 433"/>
                  <a:gd name="T15" fmla="*/ 337 h 413"/>
                  <a:gd name="T16" fmla="*/ 278 w 433"/>
                  <a:gd name="T17" fmla="*/ 328 h 413"/>
                  <a:gd name="T18" fmla="*/ 305 w 433"/>
                  <a:gd name="T19" fmla="*/ 312 h 413"/>
                  <a:gd name="T20" fmla="*/ 329 w 433"/>
                  <a:gd name="T21" fmla="*/ 290 h 413"/>
                  <a:gd name="T22" fmla="*/ 346 w 433"/>
                  <a:gd name="T23" fmla="*/ 266 h 413"/>
                  <a:gd name="T24" fmla="*/ 358 w 433"/>
                  <a:gd name="T25" fmla="*/ 241 h 413"/>
                  <a:gd name="T26" fmla="*/ 363 w 433"/>
                  <a:gd name="T27" fmla="*/ 214 h 413"/>
                  <a:gd name="T28" fmla="*/ 363 w 433"/>
                  <a:gd name="T29" fmla="*/ 186 h 413"/>
                  <a:gd name="T30" fmla="*/ 357 w 433"/>
                  <a:gd name="T31" fmla="*/ 157 h 413"/>
                  <a:gd name="T32" fmla="*/ 344 w 433"/>
                  <a:gd name="T33" fmla="*/ 128 h 413"/>
                  <a:gd name="T34" fmla="*/ 326 w 433"/>
                  <a:gd name="T35" fmla="*/ 98 h 413"/>
                  <a:gd name="T36" fmla="*/ 243 w 433"/>
                  <a:gd name="T37" fmla="*/ 149 h 413"/>
                  <a:gd name="T38" fmla="*/ 245 w 433"/>
                  <a:gd name="T39" fmla="*/ 261 h 413"/>
                  <a:gd name="T40" fmla="*/ 199 w 433"/>
                  <a:gd name="T41" fmla="*/ 95 h 413"/>
                  <a:gd name="T42" fmla="*/ 331 w 433"/>
                  <a:gd name="T43" fmla="*/ 0 h 413"/>
                  <a:gd name="T44" fmla="*/ 391 w 433"/>
                  <a:gd name="T45" fmla="*/ 83 h 413"/>
                  <a:gd name="T46" fmla="*/ 413 w 433"/>
                  <a:gd name="T47" fmla="*/ 128 h 413"/>
                  <a:gd name="T48" fmla="*/ 427 w 433"/>
                  <a:gd name="T49" fmla="*/ 171 h 413"/>
                  <a:gd name="T50" fmla="*/ 433 w 433"/>
                  <a:gd name="T51" fmla="*/ 214 h 413"/>
                  <a:gd name="T52" fmla="*/ 431 w 433"/>
                  <a:gd name="T53" fmla="*/ 246 h 413"/>
                  <a:gd name="T54" fmla="*/ 426 w 433"/>
                  <a:gd name="T55" fmla="*/ 265 h 413"/>
                  <a:gd name="T56" fmla="*/ 421 w 433"/>
                  <a:gd name="T57" fmla="*/ 285 h 413"/>
                  <a:gd name="T58" fmla="*/ 413 w 433"/>
                  <a:gd name="T59" fmla="*/ 303 h 413"/>
                  <a:gd name="T60" fmla="*/ 397 w 433"/>
                  <a:gd name="T61" fmla="*/ 330 h 413"/>
                  <a:gd name="T62" fmla="*/ 370 w 433"/>
                  <a:gd name="T63" fmla="*/ 361 h 413"/>
                  <a:gd name="T64" fmla="*/ 334 w 433"/>
                  <a:gd name="T65" fmla="*/ 387 h 413"/>
                  <a:gd name="T66" fmla="*/ 305 w 433"/>
                  <a:gd name="T67" fmla="*/ 401 h 413"/>
                  <a:gd name="T68" fmla="*/ 284 w 433"/>
                  <a:gd name="T69" fmla="*/ 408 h 413"/>
                  <a:gd name="T70" fmla="*/ 265 w 433"/>
                  <a:gd name="T71" fmla="*/ 411 h 413"/>
                  <a:gd name="T72" fmla="*/ 244 w 433"/>
                  <a:gd name="T73" fmla="*/ 413 h 413"/>
                  <a:gd name="T74" fmla="*/ 224 w 433"/>
                  <a:gd name="T75" fmla="*/ 413 h 413"/>
                  <a:gd name="T76" fmla="*/ 204 w 433"/>
                  <a:gd name="T77" fmla="*/ 410 h 413"/>
                  <a:gd name="T78" fmla="*/ 174 w 433"/>
                  <a:gd name="T79" fmla="*/ 403 h 413"/>
                  <a:gd name="T80" fmla="*/ 134 w 433"/>
                  <a:gd name="T81" fmla="*/ 385 h 413"/>
                  <a:gd name="T82" fmla="*/ 97 w 433"/>
                  <a:gd name="T83" fmla="*/ 358 h 413"/>
                  <a:gd name="T84" fmla="*/ 61 w 433"/>
                  <a:gd name="T85" fmla="*/ 32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3" h="413">
                    <a:moveTo>
                      <a:pt x="45" y="301"/>
                    </a:moveTo>
                    <a:lnTo>
                      <a:pt x="0" y="239"/>
                    </a:lnTo>
                    <a:lnTo>
                      <a:pt x="51" y="203"/>
                    </a:lnTo>
                    <a:lnTo>
                      <a:pt x="96" y="266"/>
                    </a:lnTo>
                    <a:lnTo>
                      <a:pt x="107" y="280"/>
                    </a:lnTo>
                    <a:lnTo>
                      <a:pt x="118" y="292"/>
                    </a:lnTo>
                    <a:lnTo>
                      <a:pt x="130" y="303"/>
                    </a:lnTo>
                    <a:lnTo>
                      <a:pt x="143" y="313"/>
                    </a:lnTo>
                    <a:lnTo>
                      <a:pt x="155" y="321"/>
                    </a:lnTo>
                    <a:lnTo>
                      <a:pt x="168" y="328"/>
                    </a:lnTo>
                    <a:lnTo>
                      <a:pt x="181" y="333"/>
                    </a:lnTo>
                    <a:lnTo>
                      <a:pt x="195" y="338"/>
                    </a:lnTo>
                    <a:lnTo>
                      <a:pt x="208" y="340"/>
                    </a:lnTo>
                    <a:lnTo>
                      <a:pt x="222" y="340"/>
                    </a:lnTo>
                    <a:lnTo>
                      <a:pt x="236" y="340"/>
                    </a:lnTo>
                    <a:lnTo>
                      <a:pt x="250" y="337"/>
                    </a:lnTo>
                    <a:lnTo>
                      <a:pt x="264" y="333"/>
                    </a:lnTo>
                    <a:lnTo>
                      <a:pt x="278" y="328"/>
                    </a:lnTo>
                    <a:lnTo>
                      <a:pt x="292" y="320"/>
                    </a:lnTo>
                    <a:lnTo>
                      <a:pt x="305" y="312"/>
                    </a:lnTo>
                    <a:lnTo>
                      <a:pt x="318" y="302"/>
                    </a:lnTo>
                    <a:lnTo>
                      <a:pt x="329" y="290"/>
                    </a:lnTo>
                    <a:lnTo>
                      <a:pt x="339" y="279"/>
                    </a:lnTo>
                    <a:lnTo>
                      <a:pt x="346" y="266"/>
                    </a:lnTo>
                    <a:lnTo>
                      <a:pt x="353" y="254"/>
                    </a:lnTo>
                    <a:lnTo>
                      <a:pt x="358" y="241"/>
                    </a:lnTo>
                    <a:lnTo>
                      <a:pt x="361" y="228"/>
                    </a:lnTo>
                    <a:lnTo>
                      <a:pt x="363" y="214"/>
                    </a:lnTo>
                    <a:lnTo>
                      <a:pt x="363" y="200"/>
                    </a:lnTo>
                    <a:lnTo>
                      <a:pt x="363" y="186"/>
                    </a:lnTo>
                    <a:lnTo>
                      <a:pt x="360" y="172"/>
                    </a:lnTo>
                    <a:lnTo>
                      <a:pt x="357" y="157"/>
                    </a:lnTo>
                    <a:lnTo>
                      <a:pt x="352" y="143"/>
                    </a:lnTo>
                    <a:lnTo>
                      <a:pt x="344" y="128"/>
                    </a:lnTo>
                    <a:lnTo>
                      <a:pt x="336" y="114"/>
                    </a:lnTo>
                    <a:lnTo>
                      <a:pt x="326" y="98"/>
                    </a:lnTo>
                    <a:lnTo>
                      <a:pt x="321" y="93"/>
                    </a:lnTo>
                    <a:lnTo>
                      <a:pt x="243" y="149"/>
                    </a:lnTo>
                    <a:lnTo>
                      <a:pt x="297" y="223"/>
                    </a:lnTo>
                    <a:lnTo>
                      <a:pt x="245" y="261"/>
                    </a:lnTo>
                    <a:lnTo>
                      <a:pt x="150" y="131"/>
                    </a:lnTo>
                    <a:lnTo>
                      <a:pt x="199" y="95"/>
                    </a:lnTo>
                    <a:lnTo>
                      <a:pt x="277" y="39"/>
                    </a:lnTo>
                    <a:lnTo>
                      <a:pt x="331" y="0"/>
                    </a:lnTo>
                    <a:lnTo>
                      <a:pt x="375" y="62"/>
                    </a:lnTo>
                    <a:lnTo>
                      <a:pt x="391" y="83"/>
                    </a:lnTo>
                    <a:lnTo>
                      <a:pt x="402" y="105"/>
                    </a:lnTo>
                    <a:lnTo>
                      <a:pt x="413" y="128"/>
                    </a:lnTo>
                    <a:lnTo>
                      <a:pt x="421" y="149"/>
                    </a:lnTo>
                    <a:lnTo>
                      <a:pt x="427" y="171"/>
                    </a:lnTo>
                    <a:lnTo>
                      <a:pt x="431" y="193"/>
                    </a:lnTo>
                    <a:lnTo>
                      <a:pt x="433" y="214"/>
                    </a:lnTo>
                    <a:lnTo>
                      <a:pt x="432" y="235"/>
                    </a:lnTo>
                    <a:lnTo>
                      <a:pt x="431" y="246"/>
                    </a:lnTo>
                    <a:lnTo>
                      <a:pt x="428" y="255"/>
                    </a:lnTo>
                    <a:lnTo>
                      <a:pt x="426" y="265"/>
                    </a:lnTo>
                    <a:lnTo>
                      <a:pt x="424" y="275"/>
                    </a:lnTo>
                    <a:lnTo>
                      <a:pt x="421" y="285"/>
                    </a:lnTo>
                    <a:lnTo>
                      <a:pt x="418" y="294"/>
                    </a:lnTo>
                    <a:lnTo>
                      <a:pt x="413" y="303"/>
                    </a:lnTo>
                    <a:lnTo>
                      <a:pt x="408" y="313"/>
                    </a:lnTo>
                    <a:lnTo>
                      <a:pt x="397" y="330"/>
                    </a:lnTo>
                    <a:lnTo>
                      <a:pt x="384" y="346"/>
                    </a:lnTo>
                    <a:lnTo>
                      <a:pt x="370" y="361"/>
                    </a:lnTo>
                    <a:lnTo>
                      <a:pt x="353" y="377"/>
                    </a:lnTo>
                    <a:lnTo>
                      <a:pt x="334" y="387"/>
                    </a:lnTo>
                    <a:lnTo>
                      <a:pt x="315" y="397"/>
                    </a:lnTo>
                    <a:lnTo>
                      <a:pt x="305" y="401"/>
                    </a:lnTo>
                    <a:lnTo>
                      <a:pt x="295" y="405"/>
                    </a:lnTo>
                    <a:lnTo>
                      <a:pt x="284" y="408"/>
                    </a:lnTo>
                    <a:lnTo>
                      <a:pt x="275" y="410"/>
                    </a:lnTo>
                    <a:lnTo>
                      <a:pt x="265" y="411"/>
                    </a:lnTo>
                    <a:lnTo>
                      <a:pt x="255" y="412"/>
                    </a:lnTo>
                    <a:lnTo>
                      <a:pt x="244" y="413"/>
                    </a:lnTo>
                    <a:lnTo>
                      <a:pt x="235" y="413"/>
                    </a:lnTo>
                    <a:lnTo>
                      <a:pt x="224" y="413"/>
                    </a:lnTo>
                    <a:lnTo>
                      <a:pt x="214" y="412"/>
                    </a:lnTo>
                    <a:lnTo>
                      <a:pt x="204" y="410"/>
                    </a:lnTo>
                    <a:lnTo>
                      <a:pt x="194" y="409"/>
                    </a:lnTo>
                    <a:lnTo>
                      <a:pt x="174" y="403"/>
                    </a:lnTo>
                    <a:lnTo>
                      <a:pt x="153" y="395"/>
                    </a:lnTo>
                    <a:lnTo>
                      <a:pt x="134" y="385"/>
                    </a:lnTo>
                    <a:lnTo>
                      <a:pt x="116" y="372"/>
                    </a:lnTo>
                    <a:lnTo>
                      <a:pt x="97" y="358"/>
                    </a:lnTo>
                    <a:lnTo>
                      <a:pt x="79" y="341"/>
                    </a:lnTo>
                    <a:lnTo>
                      <a:pt x="61" y="322"/>
                    </a:lnTo>
                    <a:lnTo>
                      <a:pt x="45" y="301"/>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3" name="Freeform 66"/>
              <p:cNvSpPr>
                <a:spLocks/>
              </p:cNvSpPr>
              <p:nvPr userDrawn="1"/>
            </p:nvSpPr>
            <p:spPr bwMode="auto">
              <a:xfrm>
                <a:off x="4570" y="2151"/>
                <a:ext cx="87" cy="83"/>
              </a:xfrm>
              <a:custGeom>
                <a:avLst/>
                <a:gdLst>
                  <a:gd name="T0" fmla="*/ 432 w 432"/>
                  <a:gd name="T1" fmla="*/ 174 h 414"/>
                  <a:gd name="T2" fmla="*/ 335 w 432"/>
                  <a:gd name="T3" fmla="*/ 148 h 414"/>
                  <a:gd name="T4" fmla="*/ 314 w 432"/>
                  <a:gd name="T5" fmla="*/ 122 h 414"/>
                  <a:gd name="T6" fmla="*/ 290 w 432"/>
                  <a:gd name="T7" fmla="*/ 100 h 414"/>
                  <a:gd name="T8" fmla="*/ 264 w 432"/>
                  <a:gd name="T9" fmla="*/ 86 h 414"/>
                  <a:gd name="T10" fmla="*/ 237 w 432"/>
                  <a:gd name="T11" fmla="*/ 76 h 414"/>
                  <a:gd name="T12" fmla="*/ 210 w 432"/>
                  <a:gd name="T13" fmla="*/ 73 h 414"/>
                  <a:gd name="T14" fmla="*/ 181 w 432"/>
                  <a:gd name="T15" fmla="*/ 76 h 414"/>
                  <a:gd name="T16" fmla="*/ 153 w 432"/>
                  <a:gd name="T17" fmla="*/ 86 h 414"/>
                  <a:gd name="T18" fmla="*/ 126 w 432"/>
                  <a:gd name="T19" fmla="*/ 101 h 414"/>
                  <a:gd name="T20" fmla="*/ 102 w 432"/>
                  <a:gd name="T21" fmla="*/ 123 h 414"/>
                  <a:gd name="T22" fmla="*/ 85 w 432"/>
                  <a:gd name="T23" fmla="*/ 147 h 414"/>
                  <a:gd name="T24" fmla="*/ 73 w 432"/>
                  <a:gd name="T25" fmla="*/ 173 h 414"/>
                  <a:gd name="T26" fmla="*/ 68 w 432"/>
                  <a:gd name="T27" fmla="*/ 200 h 414"/>
                  <a:gd name="T28" fmla="*/ 69 w 432"/>
                  <a:gd name="T29" fmla="*/ 228 h 414"/>
                  <a:gd name="T30" fmla="*/ 75 w 432"/>
                  <a:gd name="T31" fmla="*/ 256 h 414"/>
                  <a:gd name="T32" fmla="*/ 87 w 432"/>
                  <a:gd name="T33" fmla="*/ 285 h 414"/>
                  <a:gd name="T34" fmla="*/ 106 w 432"/>
                  <a:gd name="T35" fmla="*/ 314 h 414"/>
                  <a:gd name="T36" fmla="*/ 188 w 432"/>
                  <a:gd name="T37" fmla="*/ 265 h 414"/>
                  <a:gd name="T38" fmla="*/ 187 w 432"/>
                  <a:gd name="T39" fmla="*/ 152 h 414"/>
                  <a:gd name="T40" fmla="*/ 233 w 432"/>
                  <a:gd name="T41" fmla="*/ 318 h 414"/>
                  <a:gd name="T42" fmla="*/ 100 w 432"/>
                  <a:gd name="T43" fmla="*/ 414 h 414"/>
                  <a:gd name="T44" fmla="*/ 41 w 432"/>
                  <a:gd name="T45" fmla="*/ 331 h 414"/>
                  <a:gd name="T46" fmla="*/ 18 w 432"/>
                  <a:gd name="T47" fmla="*/ 286 h 414"/>
                  <a:gd name="T48" fmla="*/ 4 w 432"/>
                  <a:gd name="T49" fmla="*/ 242 h 414"/>
                  <a:gd name="T50" fmla="*/ 0 w 432"/>
                  <a:gd name="T51" fmla="*/ 200 h 414"/>
                  <a:gd name="T52" fmla="*/ 1 w 432"/>
                  <a:gd name="T53" fmla="*/ 168 h 414"/>
                  <a:gd name="T54" fmla="*/ 5 w 432"/>
                  <a:gd name="T55" fmla="*/ 149 h 414"/>
                  <a:gd name="T56" fmla="*/ 10 w 432"/>
                  <a:gd name="T57" fmla="*/ 129 h 414"/>
                  <a:gd name="T58" fmla="*/ 18 w 432"/>
                  <a:gd name="T59" fmla="*/ 110 h 414"/>
                  <a:gd name="T60" fmla="*/ 29 w 432"/>
                  <a:gd name="T61" fmla="*/ 92 h 414"/>
                  <a:gd name="T62" fmla="*/ 41 w 432"/>
                  <a:gd name="T63" fmla="*/ 75 h 414"/>
                  <a:gd name="T64" fmla="*/ 61 w 432"/>
                  <a:gd name="T65" fmla="*/ 51 h 414"/>
                  <a:gd name="T66" fmla="*/ 97 w 432"/>
                  <a:gd name="T67" fmla="*/ 25 h 414"/>
                  <a:gd name="T68" fmla="*/ 126 w 432"/>
                  <a:gd name="T69" fmla="*/ 12 h 414"/>
                  <a:gd name="T70" fmla="*/ 147 w 432"/>
                  <a:gd name="T71" fmla="*/ 6 h 414"/>
                  <a:gd name="T72" fmla="*/ 166 w 432"/>
                  <a:gd name="T73" fmla="*/ 1 h 414"/>
                  <a:gd name="T74" fmla="*/ 187 w 432"/>
                  <a:gd name="T75" fmla="*/ 0 h 414"/>
                  <a:gd name="T76" fmla="*/ 207 w 432"/>
                  <a:gd name="T77" fmla="*/ 0 h 414"/>
                  <a:gd name="T78" fmla="*/ 228 w 432"/>
                  <a:gd name="T79" fmla="*/ 3 h 414"/>
                  <a:gd name="T80" fmla="*/ 257 w 432"/>
                  <a:gd name="T81" fmla="*/ 11 h 414"/>
                  <a:gd name="T82" fmla="*/ 297 w 432"/>
                  <a:gd name="T83" fmla="*/ 29 h 414"/>
                  <a:gd name="T84" fmla="*/ 335 w 432"/>
                  <a:gd name="T85" fmla="*/ 56 h 414"/>
                  <a:gd name="T86" fmla="*/ 370 w 432"/>
                  <a:gd name="T87" fmla="*/ 9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14">
                    <a:moveTo>
                      <a:pt x="386" y="112"/>
                    </a:moveTo>
                    <a:lnTo>
                      <a:pt x="432" y="174"/>
                    </a:lnTo>
                    <a:lnTo>
                      <a:pt x="381" y="210"/>
                    </a:lnTo>
                    <a:lnTo>
                      <a:pt x="335" y="148"/>
                    </a:lnTo>
                    <a:lnTo>
                      <a:pt x="324" y="134"/>
                    </a:lnTo>
                    <a:lnTo>
                      <a:pt x="314" y="122"/>
                    </a:lnTo>
                    <a:lnTo>
                      <a:pt x="302" y="110"/>
                    </a:lnTo>
                    <a:lnTo>
                      <a:pt x="290" y="100"/>
                    </a:lnTo>
                    <a:lnTo>
                      <a:pt x="277" y="92"/>
                    </a:lnTo>
                    <a:lnTo>
                      <a:pt x="264" y="86"/>
                    </a:lnTo>
                    <a:lnTo>
                      <a:pt x="251" y="81"/>
                    </a:lnTo>
                    <a:lnTo>
                      <a:pt x="237" y="76"/>
                    </a:lnTo>
                    <a:lnTo>
                      <a:pt x="224" y="74"/>
                    </a:lnTo>
                    <a:lnTo>
                      <a:pt x="210" y="73"/>
                    </a:lnTo>
                    <a:lnTo>
                      <a:pt x="196" y="74"/>
                    </a:lnTo>
                    <a:lnTo>
                      <a:pt x="181" y="76"/>
                    </a:lnTo>
                    <a:lnTo>
                      <a:pt x="167" y="81"/>
                    </a:lnTo>
                    <a:lnTo>
                      <a:pt x="153" y="86"/>
                    </a:lnTo>
                    <a:lnTo>
                      <a:pt x="140" y="92"/>
                    </a:lnTo>
                    <a:lnTo>
                      <a:pt x="126" y="101"/>
                    </a:lnTo>
                    <a:lnTo>
                      <a:pt x="113" y="112"/>
                    </a:lnTo>
                    <a:lnTo>
                      <a:pt x="102" y="123"/>
                    </a:lnTo>
                    <a:lnTo>
                      <a:pt x="93" y="135"/>
                    </a:lnTo>
                    <a:lnTo>
                      <a:pt x="85" y="147"/>
                    </a:lnTo>
                    <a:lnTo>
                      <a:pt x="79" y="160"/>
                    </a:lnTo>
                    <a:lnTo>
                      <a:pt x="73" y="173"/>
                    </a:lnTo>
                    <a:lnTo>
                      <a:pt x="70" y="185"/>
                    </a:lnTo>
                    <a:lnTo>
                      <a:pt x="68" y="200"/>
                    </a:lnTo>
                    <a:lnTo>
                      <a:pt x="68" y="214"/>
                    </a:lnTo>
                    <a:lnTo>
                      <a:pt x="69" y="228"/>
                    </a:lnTo>
                    <a:lnTo>
                      <a:pt x="71" y="242"/>
                    </a:lnTo>
                    <a:lnTo>
                      <a:pt x="75" y="256"/>
                    </a:lnTo>
                    <a:lnTo>
                      <a:pt x="81" y="271"/>
                    </a:lnTo>
                    <a:lnTo>
                      <a:pt x="87" y="285"/>
                    </a:lnTo>
                    <a:lnTo>
                      <a:pt x="96" y="300"/>
                    </a:lnTo>
                    <a:lnTo>
                      <a:pt x="106" y="314"/>
                    </a:lnTo>
                    <a:lnTo>
                      <a:pt x="110" y="321"/>
                    </a:lnTo>
                    <a:lnTo>
                      <a:pt x="188" y="265"/>
                    </a:lnTo>
                    <a:lnTo>
                      <a:pt x="134" y="191"/>
                    </a:lnTo>
                    <a:lnTo>
                      <a:pt x="187" y="152"/>
                    </a:lnTo>
                    <a:lnTo>
                      <a:pt x="281" y="283"/>
                    </a:lnTo>
                    <a:lnTo>
                      <a:pt x="233" y="318"/>
                    </a:lnTo>
                    <a:lnTo>
                      <a:pt x="154" y="375"/>
                    </a:lnTo>
                    <a:lnTo>
                      <a:pt x="100" y="414"/>
                    </a:lnTo>
                    <a:lnTo>
                      <a:pt x="56" y="352"/>
                    </a:lnTo>
                    <a:lnTo>
                      <a:pt x="41" y="331"/>
                    </a:lnTo>
                    <a:lnTo>
                      <a:pt x="29" y="308"/>
                    </a:lnTo>
                    <a:lnTo>
                      <a:pt x="18" y="286"/>
                    </a:lnTo>
                    <a:lnTo>
                      <a:pt x="10" y="265"/>
                    </a:lnTo>
                    <a:lnTo>
                      <a:pt x="4" y="242"/>
                    </a:lnTo>
                    <a:lnTo>
                      <a:pt x="1" y="220"/>
                    </a:lnTo>
                    <a:lnTo>
                      <a:pt x="0" y="200"/>
                    </a:lnTo>
                    <a:lnTo>
                      <a:pt x="0" y="178"/>
                    </a:lnTo>
                    <a:lnTo>
                      <a:pt x="1" y="168"/>
                    </a:lnTo>
                    <a:lnTo>
                      <a:pt x="3" y="158"/>
                    </a:lnTo>
                    <a:lnTo>
                      <a:pt x="5" y="149"/>
                    </a:lnTo>
                    <a:lnTo>
                      <a:pt x="7" y="139"/>
                    </a:lnTo>
                    <a:lnTo>
                      <a:pt x="10" y="129"/>
                    </a:lnTo>
                    <a:lnTo>
                      <a:pt x="15" y="119"/>
                    </a:lnTo>
                    <a:lnTo>
                      <a:pt x="18" y="110"/>
                    </a:lnTo>
                    <a:lnTo>
                      <a:pt x="23" y="101"/>
                    </a:lnTo>
                    <a:lnTo>
                      <a:pt x="29" y="92"/>
                    </a:lnTo>
                    <a:lnTo>
                      <a:pt x="34" y="84"/>
                    </a:lnTo>
                    <a:lnTo>
                      <a:pt x="41" y="75"/>
                    </a:lnTo>
                    <a:lnTo>
                      <a:pt x="47" y="68"/>
                    </a:lnTo>
                    <a:lnTo>
                      <a:pt x="61" y="51"/>
                    </a:lnTo>
                    <a:lnTo>
                      <a:pt x="79" y="37"/>
                    </a:lnTo>
                    <a:lnTo>
                      <a:pt x="97" y="25"/>
                    </a:lnTo>
                    <a:lnTo>
                      <a:pt x="117" y="17"/>
                    </a:lnTo>
                    <a:lnTo>
                      <a:pt x="126" y="12"/>
                    </a:lnTo>
                    <a:lnTo>
                      <a:pt x="136" y="9"/>
                    </a:lnTo>
                    <a:lnTo>
                      <a:pt x="147" y="6"/>
                    </a:lnTo>
                    <a:lnTo>
                      <a:pt x="157" y="4"/>
                    </a:lnTo>
                    <a:lnTo>
                      <a:pt x="166" y="1"/>
                    </a:lnTo>
                    <a:lnTo>
                      <a:pt x="177" y="0"/>
                    </a:lnTo>
                    <a:lnTo>
                      <a:pt x="187" y="0"/>
                    </a:lnTo>
                    <a:lnTo>
                      <a:pt x="197" y="0"/>
                    </a:lnTo>
                    <a:lnTo>
                      <a:pt x="207" y="0"/>
                    </a:lnTo>
                    <a:lnTo>
                      <a:pt x="217" y="1"/>
                    </a:lnTo>
                    <a:lnTo>
                      <a:pt x="228" y="3"/>
                    </a:lnTo>
                    <a:lnTo>
                      <a:pt x="238" y="5"/>
                    </a:lnTo>
                    <a:lnTo>
                      <a:pt x="257" y="11"/>
                    </a:lnTo>
                    <a:lnTo>
                      <a:pt x="278" y="19"/>
                    </a:lnTo>
                    <a:lnTo>
                      <a:pt x="297" y="29"/>
                    </a:lnTo>
                    <a:lnTo>
                      <a:pt x="317" y="42"/>
                    </a:lnTo>
                    <a:lnTo>
                      <a:pt x="335" y="56"/>
                    </a:lnTo>
                    <a:lnTo>
                      <a:pt x="353" y="72"/>
                    </a:lnTo>
                    <a:lnTo>
                      <a:pt x="370" y="91"/>
                    </a:lnTo>
                    <a:lnTo>
                      <a:pt x="386" y="11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4" name="Freeform 67"/>
              <p:cNvSpPr>
                <a:spLocks noEditPoints="1"/>
              </p:cNvSpPr>
              <p:nvPr userDrawn="1"/>
            </p:nvSpPr>
            <p:spPr bwMode="auto">
              <a:xfrm>
                <a:off x="4770" y="2663"/>
                <a:ext cx="90" cy="91"/>
              </a:xfrm>
              <a:custGeom>
                <a:avLst/>
                <a:gdLst>
                  <a:gd name="T0" fmla="*/ 334 w 447"/>
                  <a:gd name="T1" fmla="*/ 308 h 456"/>
                  <a:gd name="T2" fmla="*/ 359 w 447"/>
                  <a:gd name="T3" fmla="*/ 282 h 456"/>
                  <a:gd name="T4" fmla="*/ 369 w 447"/>
                  <a:gd name="T5" fmla="*/ 262 h 456"/>
                  <a:gd name="T6" fmla="*/ 370 w 447"/>
                  <a:gd name="T7" fmla="*/ 243 h 456"/>
                  <a:gd name="T8" fmla="*/ 364 w 447"/>
                  <a:gd name="T9" fmla="*/ 223 h 456"/>
                  <a:gd name="T10" fmla="*/ 351 w 447"/>
                  <a:gd name="T11" fmla="*/ 208 h 456"/>
                  <a:gd name="T12" fmla="*/ 335 w 447"/>
                  <a:gd name="T13" fmla="*/ 199 h 456"/>
                  <a:gd name="T14" fmla="*/ 316 w 447"/>
                  <a:gd name="T15" fmla="*/ 197 h 456"/>
                  <a:gd name="T16" fmla="*/ 294 w 447"/>
                  <a:gd name="T17" fmla="*/ 202 h 456"/>
                  <a:gd name="T18" fmla="*/ 268 w 447"/>
                  <a:gd name="T19" fmla="*/ 213 h 456"/>
                  <a:gd name="T20" fmla="*/ 198 w 447"/>
                  <a:gd name="T21" fmla="*/ 263 h 456"/>
                  <a:gd name="T22" fmla="*/ 223 w 447"/>
                  <a:gd name="T23" fmla="*/ 165 h 456"/>
                  <a:gd name="T24" fmla="*/ 243 w 447"/>
                  <a:gd name="T25" fmla="*/ 141 h 456"/>
                  <a:gd name="T26" fmla="*/ 252 w 447"/>
                  <a:gd name="T27" fmla="*/ 124 h 456"/>
                  <a:gd name="T28" fmla="*/ 253 w 447"/>
                  <a:gd name="T29" fmla="*/ 107 h 456"/>
                  <a:gd name="T30" fmla="*/ 248 w 447"/>
                  <a:gd name="T31" fmla="*/ 93 h 456"/>
                  <a:gd name="T32" fmla="*/ 236 w 447"/>
                  <a:gd name="T33" fmla="*/ 79 h 456"/>
                  <a:gd name="T34" fmla="*/ 221 w 447"/>
                  <a:gd name="T35" fmla="*/ 71 h 456"/>
                  <a:gd name="T36" fmla="*/ 204 w 447"/>
                  <a:gd name="T37" fmla="*/ 68 h 456"/>
                  <a:gd name="T38" fmla="*/ 185 w 447"/>
                  <a:gd name="T39" fmla="*/ 74 h 456"/>
                  <a:gd name="T40" fmla="*/ 146 w 447"/>
                  <a:gd name="T41" fmla="*/ 95 h 456"/>
                  <a:gd name="T42" fmla="*/ 208 w 447"/>
                  <a:gd name="T43" fmla="*/ 178 h 456"/>
                  <a:gd name="T44" fmla="*/ 140 w 447"/>
                  <a:gd name="T45" fmla="*/ 26 h 456"/>
                  <a:gd name="T46" fmla="*/ 184 w 447"/>
                  <a:gd name="T47" fmla="*/ 7 h 456"/>
                  <a:gd name="T48" fmla="*/ 225 w 447"/>
                  <a:gd name="T49" fmla="*/ 0 h 456"/>
                  <a:gd name="T50" fmla="*/ 259 w 447"/>
                  <a:gd name="T51" fmla="*/ 5 h 456"/>
                  <a:gd name="T52" fmla="*/ 289 w 447"/>
                  <a:gd name="T53" fmla="*/ 20 h 456"/>
                  <a:gd name="T54" fmla="*/ 309 w 447"/>
                  <a:gd name="T55" fmla="*/ 44 h 456"/>
                  <a:gd name="T56" fmla="*/ 317 w 447"/>
                  <a:gd name="T57" fmla="*/ 61 h 456"/>
                  <a:gd name="T58" fmla="*/ 320 w 447"/>
                  <a:gd name="T59" fmla="*/ 99 h 456"/>
                  <a:gd name="T60" fmla="*/ 307 w 447"/>
                  <a:gd name="T61" fmla="*/ 139 h 456"/>
                  <a:gd name="T62" fmla="*/ 353 w 447"/>
                  <a:gd name="T63" fmla="*/ 134 h 456"/>
                  <a:gd name="T64" fmla="*/ 383 w 447"/>
                  <a:gd name="T65" fmla="*/ 141 h 456"/>
                  <a:gd name="T66" fmla="*/ 406 w 447"/>
                  <a:gd name="T67" fmla="*/ 152 h 456"/>
                  <a:gd name="T68" fmla="*/ 425 w 447"/>
                  <a:gd name="T69" fmla="*/ 168 h 456"/>
                  <a:gd name="T70" fmla="*/ 432 w 447"/>
                  <a:gd name="T71" fmla="*/ 177 h 456"/>
                  <a:gd name="T72" fmla="*/ 444 w 447"/>
                  <a:gd name="T73" fmla="*/ 204 h 456"/>
                  <a:gd name="T74" fmla="*/ 447 w 447"/>
                  <a:gd name="T75" fmla="*/ 236 h 456"/>
                  <a:gd name="T76" fmla="*/ 440 w 447"/>
                  <a:gd name="T77" fmla="*/ 268 h 456"/>
                  <a:gd name="T78" fmla="*/ 421 w 447"/>
                  <a:gd name="T79" fmla="*/ 309 h 456"/>
                  <a:gd name="T80" fmla="*/ 386 w 447"/>
                  <a:gd name="T81" fmla="*/ 347 h 456"/>
                  <a:gd name="T82" fmla="*/ 239 w 447"/>
                  <a:gd name="T83"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7" h="456">
                    <a:moveTo>
                      <a:pt x="266" y="359"/>
                    </a:moveTo>
                    <a:lnTo>
                      <a:pt x="317" y="322"/>
                    </a:lnTo>
                    <a:lnTo>
                      <a:pt x="334" y="308"/>
                    </a:lnTo>
                    <a:lnTo>
                      <a:pt x="348" y="295"/>
                    </a:lnTo>
                    <a:lnTo>
                      <a:pt x="354" y="288"/>
                    </a:lnTo>
                    <a:lnTo>
                      <a:pt x="359" y="282"/>
                    </a:lnTo>
                    <a:lnTo>
                      <a:pt x="364" y="275"/>
                    </a:lnTo>
                    <a:lnTo>
                      <a:pt x="367" y="269"/>
                    </a:lnTo>
                    <a:lnTo>
                      <a:pt x="369" y="262"/>
                    </a:lnTo>
                    <a:lnTo>
                      <a:pt x="370" y="256"/>
                    </a:lnTo>
                    <a:lnTo>
                      <a:pt x="371" y="249"/>
                    </a:lnTo>
                    <a:lnTo>
                      <a:pt x="370" y="243"/>
                    </a:lnTo>
                    <a:lnTo>
                      <a:pt x="369" y="236"/>
                    </a:lnTo>
                    <a:lnTo>
                      <a:pt x="367" y="230"/>
                    </a:lnTo>
                    <a:lnTo>
                      <a:pt x="364" y="223"/>
                    </a:lnTo>
                    <a:lnTo>
                      <a:pt x="359" y="218"/>
                    </a:lnTo>
                    <a:lnTo>
                      <a:pt x="356" y="212"/>
                    </a:lnTo>
                    <a:lnTo>
                      <a:pt x="351" y="208"/>
                    </a:lnTo>
                    <a:lnTo>
                      <a:pt x="346" y="205"/>
                    </a:lnTo>
                    <a:lnTo>
                      <a:pt x="341" y="202"/>
                    </a:lnTo>
                    <a:lnTo>
                      <a:pt x="335" y="199"/>
                    </a:lnTo>
                    <a:lnTo>
                      <a:pt x="329" y="198"/>
                    </a:lnTo>
                    <a:lnTo>
                      <a:pt x="324" y="197"/>
                    </a:lnTo>
                    <a:lnTo>
                      <a:pt x="316" y="197"/>
                    </a:lnTo>
                    <a:lnTo>
                      <a:pt x="309" y="198"/>
                    </a:lnTo>
                    <a:lnTo>
                      <a:pt x="302" y="199"/>
                    </a:lnTo>
                    <a:lnTo>
                      <a:pt x="294" y="202"/>
                    </a:lnTo>
                    <a:lnTo>
                      <a:pt x="286" y="205"/>
                    </a:lnTo>
                    <a:lnTo>
                      <a:pt x="277" y="209"/>
                    </a:lnTo>
                    <a:lnTo>
                      <a:pt x="268" y="213"/>
                    </a:lnTo>
                    <a:lnTo>
                      <a:pt x="259" y="219"/>
                    </a:lnTo>
                    <a:lnTo>
                      <a:pt x="250" y="225"/>
                    </a:lnTo>
                    <a:lnTo>
                      <a:pt x="198" y="263"/>
                    </a:lnTo>
                    <a:lnTo>
                      <a:pt x="266" y="359"/>
                    </a:lnTo>
                    <a:close/>
                    <a:moveTo>
                      <a:pt x="208" y="178"/>
                    </a:moveTo>
                    <a:lnTo>
                      <a:pt x="223" y="165"/>
                    </a:lnTo>
                    <a:lnTo>
                      <a:pt x="235" y="153"/>
                    </a:lnTo>
                    <a:lnTo>
                      <a:pt x="240" y="147"/>
                    </a:lnTo>
                    <a:lnTo>
                      <a:pt x="243" y="141"/>
                    </a:lnTo>
                    <a:lnTo>
                      <a:pt x="248" y="136"/>
                    </a:lnTo>
                    <a:lnTo>
                      <a:pt x="250" y="130"/>
                    </a:lnTo>
                    <a:lnTo>
                      <a:pt x="252" y="124"/>
                    </a:lnTo>
                    <a:lnTo>
                      <a:pt x="253" y="118"/>
                    </a:lnTo>
                    <a:lnTo>
                      <a:pt x="253" y="113"/>
                    </a:lnTo>
                    <a:lnTo>
                      <a:pt x="253" y="107"/>
                    </a:lnTo>
                    <a:lnTo>
                      <a:pt x="252" y="103"/>
                    </a:lnTo>
                    <a:lnTo>
                      <a:pt x="250" y="98"/>
                    </a:lnTo>
                    <a:lnTo>
                      <a:pt x="248" y="93"/>
                    </a:lnTo>
                    <a:lnTo>
                      <a:pt x="245" y="88"/>
                    </a:lnTo>
                    <a:lnTo>
                      <a:pt x="240" y="84"/>
                    </a:lnTo>
                    <a:lnTo>
                      <a:pt x="236" y="79"/>
                    </a:lnTo>
                    <a:lnTo>
                      <a:pt x="232" y="75"/>
                    </a:lnTo>
                    <a:lnTo>
                      <a:pt x="226" y="73"/>
                    </a:lnTo>
                    <a:lnTo>
                      <a:pt x="221" y="71"/>
                    </a:lnTo>
                    <a:lnTo>
                      <a:pt x="215" y="70"/>
                    </a:lnTo>
                    <a:lnTo>
                      <a:pt x="210" y="68"/>
                    </a:lnTo>
                    <a:lnTo>
                      <a:pt x="204" y="68"/>
                    </a:lnTo>
                    <a:lnTo>
                      <a:pt x="198" y="70"/>
                    </a:lnTo>
                    <a:lnTo>
                      <a:pt x="191" y="72"/>
                    </a:lnTo>
                    <a:lnTo>
                      <a:pt x="185" y="74"/>
                    </a:lnTo>
                    <a:lnTo>
                      <a:pt x="177" y="77"/>
                    </a:lnTo>
                    <a:lnTo>
                      <a:pt x="162" y="85"/>
                    </a:lnTo>
                    <a:lnTo>
                      <a:pt x="146" y="95"/>
                    </a:lnTo>
                    <a:lnTo>
                      <a:pt x="101" y="129"/>
                    </a:lnTo>
                    <a:lnTo>
                      <a:pt x="160" y="212"/>
                    </a:lnTo>
                    <a:lnTo>
                      <a:pt x="208" y="178"/>
                    </a:lnTo>
                    <a:close/>
                    <a:moveTo>
                      <a:pt x="107" y="48"/>
                    </a:moveTo>
                    <a:lnTo>
                      <a:pt x="123" y="36"/>
                    </a:lnTo>
                    <a:lnTo>
                      <a:pt x="140" y="26"/>
                    </a:lnTo>
                    <a:lnTo>
                      <a:pt x="155" y="18"/>
                    </a:lnTo>
                    <a:lnTo>
                      <a:pt x="170" y="11"/>
                    </a:lnTo>
                    <a:lnTo>
                      <a:pt x="184" y="7"/>
                    </a:lnTo>
                    <a:lnTo>
                      <a:pt x="198" y="2"/>
                    </a:lnTo>
                    <a:lnTo>
                      <a:pt x="212" y="1"/>
                    </a:lnTo>
                    <a:lnTo>
                      <a:pt x="225" y="0"/>
                    </a:lnTo>
                    <a:lnTo>
                      <a:pt x="237" y="0"/>
                    </a:lnTo>
                    <a:lnTo>
                      <a:pt x="248" y="2"/>
                    </a:lnTo>
                    <a:lnTo>
                      <a:pt x="259" y="5"/>
                    </a:lnTo>
                    <a:lnTo>
                      <a:pt x="269" y="8"/>
                    </a:lnTo>
                    <a:lnTo>
                      <a:pt x="279" y="13"/>
                    </a:lnTo>
                    <a:lnTo>
                      <a:pt x="289" y="20"/>
                    </a:lnTo>
                    <a:lnTo>
                      <a:pt x="298" y="28"/>
                    </a:lnTo>
                    <a:lnTo>
                      <a:pt x="306" y="38"/>
                    </a:lnTo>
                    <a:lnTo>
                      <a:pt x="309" y="44"/>
                    </a:lnTo>
                    <a:lnTo>
                      <a:pt x="313" y="49"/>
                    </a:lnTo>
                    <a:lnTo>
                      <a:pt x="316" y="54"/>
                    </a:lnTo>
                    <a:lnTo>
                      <a:pt x="317" y="61"/>
                    </a:lnTo>
                    <a:lnTo>
                      <a:pt x="320" y="73"/>
                    </a:lnTo>
                    <a:lnTo>
                      <a:pt x="321" y="86"/>
                    </a:lnTo>
                    <a:lnTo>
                      <a:pt x="320" y="99"/>
                    </a:lnTo>
                    <a:lnTo>
                      <a:pt x="317" y="112"/>
                    </a:lnTo>
                    <a:lnTo>
                      <a:pt x="313" y="126"/>
                    </a:lnTo>
                    <a:lnTo>
                      <a:pt x="307" y="139"/>
                    </a:lnTo>
                    <a:lnTo>
                      <a:pt x="321" y="136"/>
                    </a:lnTo>
                    <a:lnTo>
                      <a:pt x="337" y="134"/>
                    </a:lnTo>
                    <a:lnTo>
                      <a:pt x="353" y="134"/>
                    </a:lnTo>
                    <a:lnTo>
                      <a:pt x="368" y="137"/>
                    </a:lnTo>
                    <a:lnTo>
                      <a:pt x="375" y="139"/>
                    </a:lnTo>
                    <a:lnTo>
                      <a:pt x="383" y="141"/>
                    </a:lnTo>
                    <a:lnTo>
                      <a:pt x="391" y="144"/>
                    </a:lnTo>
                    <a:lnTo>
                      <a:pt x="398" y="147"/>
                    </a:lnTo>
                    <a:lnTo>
                      <a:pt x="406" y="152"/>
                    </a:lnTo>
                    <a:lnTo>
                      <a:pt x="412" y="157"/>
                    </a:lnTo>
                    <a:lnTo>
                      <a:pt x="419" y="163"/>
                    </a:lnTo>
                    <a:lnTo>
                      <a:pt x="425" y="168"/>
                    </a:lnTo>
                    <a:lnTo>
                      <a:pt x="427" y="171"/>
                    </a:lnTo>
                    <a:lnTo>
                      <a:pt x="430" y="173"/>
                    </a:lnTo>
                    <a:lnTo>
                      <a:pt x="432" y="177"/>
                    </a:lnTo>
                    <a:lnTo>
                      <a:pt x="435" y="182"/>
                    </a:lnTo>
                    <a:lnTo>
                      <a:pt x="440" y="193"/>
                    </a:lnTo>
                    <a:lnTo>
                      <a:pt x="444" y="204"/>
                    </a:lnTo>
                    <a:lnTo>
                      <a:pt x="447" y="215"/>
                    </a:lnTo>
                    <a:lnTo>
                      <a:pt x="447" y="225"/>
                    </a:lnTo>
                    <a:lnTo>
                      <a:pt x="447" y="236"/>
                    </a:lnTo>
                    <a:lnTo>
                      <a:pt x="446" y="247"/>
                    </a:lnTo>
                    <a:lnTo>
                      <a:pt x="444" y="258"/>
                    </a:lnTo>
                    <a:lnTo>
                      <a:pt x="440" y="268"/>
                    </a:lnTo>
                    <a:lnTo>
                      <a:pt x="436" y="282"/>
                    </a:lnTo>
                    <a:lnTo>
                      <a:pt x="430" y="295"/>
                    </a:lnTo>
                    <a:lnTo>
                      <a:pt x="421" y="309"/>
                    </a:lnTo>
                    <a:lnTo>
                      <a:pt x="411" y="322"/>
                    </a:lnTo>
                    <a:lnTo>
                      <a:pt x="399" y="334"/>
                    </a:lnTo>
                    <a:lnTo>
                      <a:pt x="386" y="347"/>
                    </a:lnTo>
                    <a:lnTo>
                      <a:pt x="371" y="360"/>
                    </a:lnTo>
                    <a:lnTo>
                      <a:pt x="354" y="374"/>
                    </a:lnTo>
                    <a:lnTo>
                      <a:pt x="239" y="456"/>
                    </a:lnTo>
                    <a:lnTo>
                      <a:pt x="0" y="126"/>
                    </a:lnTo>
                    <a:lnTo>
                      <a:pt x="107" y="4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5" name="Freeform 68"/>
              <p:cNvSpPr>
                <a:spLocks/>
              </p:cNvSpPr>
              <p:nvPr userDrawn="1"/>
            </p:nvSpPr>
            <p:spPr bwMode="auto">
              <a:xfrm>
                <a:off x="4843" y="2609"/>
                <a:ext cx="83" cy="86"/>
              </a:xfrm>
              <a:custGeom>
                <a:avLst/>
                <a:gdLst>
                  <a:gd name="T0" fmla="*/ 175 w 415"/>
                  <a:gd name="T1" fmla="*/ 0 h 432"/>
                  <a:gd name="T2" fmla="*/ 149 w 415"/>
                  <a:gd name="T3" fmla="*/ 95 h 432"/>
                  <a:gd name="T4" fmla="*/ 122 w 415"/>
                  <a:gd name="T5" fmla="*/ 118 h 432"/>
                  <a:gd name="T6" fmla="*/ 101 w 415"/>
                  <a:gd name="T7" fmla="*/ 141 h 432"/>
                  <a:gd name="T8" fmla="*/ 86 w 415"/>
                  <a:gd name="T9" fmla="*/ 167 h 432"/>
                  <a:gd name="T10" fmla="*/ 77 w 415"/>
                  <a:gd name="T11" fmla="*/ 193 h 432"/>
                  <a:gd name="T12" fmla="*/ 74 w 415"/>
                  <a:gd name="T13" fmla="*/ 222 h 432"/>
                  <a:gd name="T14" fmla="*/ 77 w 415"/>
                  <a:gd name="T15" fmla="*/ 249 h 432"/>
                  <a:gd name="T16" fmla="*/ 86 w 415"/>
                  <a:gd name="T17" fmla="*/ 277 h 432"/>
                  <a:gd name="T18" fmla="*/ 102 w 415"/>
                  <a:gd name="T19" fmla="*/ 305 h 432"/>
                  <a:gd name="T20" fmla="*/ 124 w 415"/>
                  <a:gd name="T21" fmla="*/ 328 h 432"/>
                  <a:gd name="T22" fmla="*/ 148 w 415"/>
                  <a:gd name="T23" fmla="*/ 346 h 432"/>
                  <a:gd name="T24" fmla="*/ 173 w 415"/>
                  <a:gd name="T25" fmla="*/ 357 h 432"/>
                  <a:gd name="T26" fmla="*/ 200 w 415"/>
                  <a:gd name="T27" fmla="*/ 362 h 432"/>
                  <a:gd name="T28" fmla="*/ 228 w 415"/>
                  <a:gd name="T29" fmla="*/ 362 h 432"/>
                  <a:gd name="T30" fmla="*/ 257 w 415"/>
                  <a:gd name="T31" fmla="*/ 356 h 432"/>
                  <a:gd name="T32" fmla="*/ 286 w 415"/>
                  <a:gd name="T33" fmla="*/ 344 h 432"/>
                  <a:gd name="T34" fmla="*/ 316 w 415"/>
                  <a:gd name="T35" fmla="*/ 325 h 432"/>
                  <a:gd name="T36" fmla="*/ 266 w 415"/>
                  <a:gd name="T37" fmla="*/ 243 h 432"/>
                  <a:gd name="T38" fmla="*/ 153 w 415"/>
                  <a:gd name="T39" fmla="*/ 244 h 432"/>
                  <a:gd name="T40" fmla="*/ 319 w 415"/>
                  <a:gd name="T41" fmla="*/ 198 h 432"/>
                  <a:gd name="T42" fmla="*/ 415 w 415"/>
                  <a:gd name="T43" fmla="*/ 330 h 432"/>
                  <a:gd name="T44" fmla="*/ 331 w 415"/>
                  <a:gd name="T45" fmla="*/ 389 h 432"/>
                  <a:gd name="T46" fmla="*/ 286 w 415"/>
                  <a:gd name="T47" fmla="*/ 412 h 432"/>
                  <a:gd name="T48" fmla="*/ 243 w 415"/>
                  <a:gd name="T49" fmla="*/ 426 h 432"/>
                  <a:gd name="T50" fmla="*/ 200 w 415"/>
                  <a:gd name="T51" fmla="*/ 432 h 432"/>
                  <a:gd name="T52" fmla="*/ 169 w 415"/>
                  <a:gd name="T53" fmla="*/ 429 h 432"/>
                  <a:gd name="T54" fmla="*/ 149 w 415"/>
                  <a:gd name="T55" fmla="*/ 426 h 432"/>
                  <a:gd name="T56" fmla="*/ 129 w 415"/>
                  <a:gd name="T57" fmla="*/ 420 h 432"/>
                  <a:gd name="T58" fmla="*/ 111 w 415"/>
                  <a:gd name="T59" fmla="*/ 412 h 432"/>
                  <a:gd name="T60" fmla="*/ 93 w 415"/>
                  <a:gd name="T61" fmla="*/ 402 h 432"/>
                  <a:gd name="T62" fmla="*/ 76 w 415"/>
                  <a:gd name="T63" fmla="*/ 390 h 432"/>
                  <a:gd name="T64" fmla="*/ 52 w 415"/>
                  <a:gd name="T65" fmla="*/ 369 h 432"/>
                  <a:gd name="T66" fmla="*/ 26 w 415"/>
                  <a:gd name="T67" fmla="*/ 333 h 432"/>
                  <a:gd name="T68" fmla="*/ 13 w 415"/>
                  <a:gd name="T69" fmla="*/ 304 h 432"/>
                  <a:gd name="T70" fmla="*/ 7 w 415"/>
                  <a:gd name="T71" fmla="*/ 284 h 432"/>
                  <a:gd name="T72" fmla="*/ 3 w 415"/>
                  <a:gd name="T73" fmla="*/ 264 h 432"/>
                  <a:gd name="T74" fmla="*/ 0 w 415"/>
                  <a:gd name="T75" fmla="*/ 244 h 432"/>
                  <a:gd name="T76" fmla="*/ 2 w 415"/>
                  <a:gd name="T77" fmla="*/ 224 h 432"/>
                  <a:gd name="T78" fmla="*/ 4 w 415"/>
                  <a:gd name="T79" fmla="*/ 203 h 432"/>
                  <a:gd name="T80" fmla="*/ 11 w 415"/>
                  <a:gd name="T81" fmla="*/ 173 h 432"/>
                  <a:gd name="T82" fmla="*/ 30 w 415"/>
                  <a:gd name="T83" fmla="*/ 134 h 432"/>
                  <a:gd name="T84" fmla="*/ 57 w 415"/>
                  <a:gd name="T85" fmla="*/ 96 h 432"/>
                  <a:gd name="T86" fmla="*/ 91 w 415"/>
                  <a:gd name="T87" fmla="*/ 6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5" h="432">
                    <a:moveTo>
                      <a:pt x="113" y="44"/>
                    </a:moveTo>
                    <a:lnTo>
                      <a:pt x="175" y="0"/>
                    </a:lnTo>
                    <a:lnTo>
                      <a:pt x="212" y="49"/>
                    </a:lnTo>
                    <a:lnTo>
                      <a:pt x="149" y="95"/>
                    </a:lnTo>
                    <a:lnTo>
                      <a:pt x="135" y="106"/>
                    </a:lnTo>
                    <a:lnTo>
                      <a:pt x="122" y="118"/>
                    </a:lnTo>
                    <a:lnTo>
                      <a:pt x="111" y="130"/>
                    </a:lnTo>
                    <a:lnTo>
                      <a:pt x="101" y="141"/>
                    </a:lnTo>
                    <a:lnTo>
                      <a:pt x="93" y="154"/>
                    </a:lnTo>
                    <a:lnTo>
                      <a:pt x="86" y="167"/>
                    </a:lnTo>
                    <a:lnTo>
                      <a:pt x="81" y="180"/>
                    </a:lnTo>
                    <a:lnTo>
                      <a:pt x="77" y="193"/>
                    </a:lnTo>
                    <a:lnTo>
                      <a:pt x="75" y="207"/>
                    </a:lnTo>
                    <a:lnTo>
                      <a:pt x="74" y="222"/>
                    </a:lnTo>
                    <a:lnTo>
                      <a:pt x="75" y="235"/>
                    </a:lnTo>
                    <a:lnTo>
                      <a:pt x="77" y="249"/>
                    </a:lnTo>
                    <a:lnTo>
                      <a:pt x="81" y="263"/>
                    </a:lnTo>
                    <a:lnTo>
                      <a:pt x="86" y="277"/>
                    </a:lnTo>
                    <a:lnTo>
                      <a:pt x="94" y="291"/>
                    </a:lnTo>
                    <a:lnTo>
                      <a:pt x="102" y="305"/>
                    </a:lnTo>
                    <a:lnTo>
                      <a:pt x="113" y="317"/>
                    </a:lnTo>
                    <a:lnTo>
                      <a:pt x="124" y="328"/>
                    </a:lnTo>
                    <a:lnTo>
                      <a:pt x="136" y="337"/>
                    </a:lnTo>
                    <a:lnTo>
                      <a:pt x="148" y="346"/>
                    </a:lnTo>
                    <a:lnTo>
                      <a:pt x="160" y="353"/>
                    </a:lnTo>
                    <a:lnTo>
                      <a:pt x="173" y="357"/>
                    </a:lnTo>
                    <a:lnTo>
                      <a:pt x="187" y="360"/>
                    </a:lnTo>
                    <a:lnTo>
                      <a:pt x="200" y="362"/>
                    </a:lnTo>
                    <a:lnTo>
                      <a:pt x="214" y="363"/>
                    </a:lnTo>
                    <a:lnTo>
                      <a:pt x="228" y="362"/>
                    </a:lnTo>
                    <a:lnTo>
                      <a:pt x="243" y="360"/>
                    </a:lnTo>
                    <a:lnTo>
                      <a:pt x="257" y="356"/>
                    </a:lnTo>
                    <a:lnTo>
                      <a:pt x="271" y="350"/>
                    </a:lnTo>
                    <a:lnTo>
                      <a:pt x="286" y="344"/>
                    </a:lnTo>
                    <a:lnTo>
                      <a:pt x="301" y="335"/>
                    </a:lnTo>
                    <a:lnTo>
                      <a:pt x="316" y="325"/>
                    </a:lnTo>
                    <a:lnTo>
                      <a:pt x="322" y="320"/>
                    </a:lnTo>
                    <a:lnTo>
                      <a:pt x="266" y="243"/>
                    </a:lnTo>
                    <a:lnTo>
                      <a:pt x="191" y="297"/>
                    </a:lnTo>
                    <a:lnTo>
                      <a:pt x="153" y="244"/>
                    </a:lnTo>
                    <a:lnTo>
                      <a:pt x="284" y="149"/>
                    </a:lnTo>
                    <a:lnTo>
                      <a:pt x="319" y="198"/>
                    </a:lnTo>
                    <a:lnTo>
                      <a:pt x="376" y="277"/>
                    </a:lnTo>
                    <a:lnTo>
                      <a:pt x="415" y="330"/>
                    </a:lnTo>
                    <a:lnTo>
                      <a:pt x="353" y="374"/>
                    </a:lnTo>
                    <a:lnTo>
                      <a:pt x="331" y="389"/>
                    </a:lnTo>
                    <a:lnTo>
                      <a:pt x="309" y="402"/>
                    </a:lnTo>
                    <a:lnTo>
                      <a:pt x="286" y="412"/>
                    </a:lnTo>
                    <a:lnTo>
                      <a:pt x="265" y="421"/>
                    </a:lnTo>
                    <a:lnTo>
                      <a:pt x="243" y="426"/>
                    </a:lnTo>
                    <a:lnTo>
                      <a:pt x="221" y="430"/>
                    </a:lnTo>
                    <a:lnTo>
                      <a:pt x="200" y="432"/>
                    </a:lnTo>
                    <a:lnTo>
                      <a:pt x="179" y="430"/>
                    </a:lnTo>
                    <a:lnTo>
                      <a:pt x="169" y="429"/>
                    </a:lnTo>
                    <a:lnTo>
                      <a:pt x="159" y="428"/>
                    </a:lnTo>
                    <a:lnTo>
                      <a:pt x="149" y="426"/>
                    </a:lnTo>
                    <a:lnTo>
                      <a:pt x="139" y="423"/>
                    </a:lnTo>
                    <a:lnTo>
                      <a:pt x="129" y="420"/>
                    </a:lnTo>
                    <a:lnTo>
                      <a:pt x="121" y="416"/>
                    </a:lnTo>
                    <a:lnTo>
                      <a:pt x="111" y="412"/>
                    </a:lnTo>
                    <a:lnTo>
                      <a:pt x="102" y="408"/>
                    </a:lnTo>
                    <a:lnTo>
                      <a:pt x="93" y="402"/>
                    </a:lnTo>
                    <a:lnTo>
                      <a:pt x="85" y="397"/>
                    </a:lnTo>
                    <a:lnTo>
                      <a:pt x="76" y="390"/>
                    </a:lnTo>
                    <a:lnTo>
                      <a:pt x="68" y="384"/>
                    </a:lnTo>
                    <a:lnTo>
                      <a:pt x="52" y="369"/>
                    </a:lnTo>
                    <a:lnTo>
                      <a:pt x="38" y="353"/>
                    </a:lnTo>
                    <a:lnTo>
                      <a:pt x="26" y="333"/>
                    </a:lnTo>
                    <a:lnTo>
                      <a:pt x="17" y="314"/>
                    </a:lnTo>
                    <a:lnTo>
                      <a:pt x="13" y="304"/>
                    </a:lnTo>
                    <a:lnTo>
                      <a:pt x="9" y="294"/>
                    </a:lnTo>
                    <a:lnTo>
                      <a:pt x="7" y="284"/>
                    </a:lnTo>
                    <a:lnTo>
                      <a:pt x="5" y="275"/>
                    </a:lnTo>
                    <a:lnTo>
                      <a:pt x="3" y="264"/>
                    </a:lnTo>
                    <a:lnTo>
                      <a:pt x="2" y="254"/>
                    </a:lnTo>
                    <a:lnTo>
                      <a:pt x="0" y="244"/>
                    </a:lnTo>
                    <a:lnTo>
                      <a:pt x="0" y="233"/>
                    </a:lnTo>
                    <a:lnTo>
                      <a:pt x="2" y="224"/>
                    </a:lnTo>
                    <a:lnTo>
                      <a:pt x="2" y="213"/>
                    </a:lnTo>
                    <a:lnTo>
                      <a:pt x="4" y="203"/>
                    </a:lnTo>
                    <a:lnTo>
                      <a:pt x="6" y="193"/>
                    </a:lnTo>
                    <a:lnTo>
                      <a:pt x="11" y="173"/>
                    </a:lnTo>
                    <a:lnTo>
                      <a:pt x="19" y="153"/>
                    </a:lnTo>
                    <a:lnTo>
                      <a:pt x="30" y="134"/>
                    </a:lnTo>
                    <a:lnTo>
                      <a:pt x="42" y="114"/>
                    </a:lnTo>
                    <a:lnTo>
                      <a:pt x="57" y="96"/>
                    </a:lnTo>
                    <a:lnTo>
                      <a:pt x="73" y="78"/>
                    </a:lnTo>
                    <a:lnTo>
                      <a:pt x="91" y="60"/>
                    </a:lnTo>
                    <a:lnTo>
                      <a:pt x="113" y="44"/>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6" name="Freeform 69"/>
              <p:cNvSpPr>
                <a:spLocks noEditPoints="1"/>
              </p:cNvSpPr>
              <p:nvPr userDrawn="1"/>
            </p:nvSpPr>
            <p:spPr bwMode="auto">
              <a:xfrm>
                <a:off x="5065" y="2473"/>
                <a:ext cx="89" cy="92"/>
              </a:xfrm>
              <a:custGeom>
                <a:avLst/>
                <a:gdLst>
                  <a:gd name="T0" fmla="*/ 114 w 448"/>
                  <a:gd name="T1" fmla="*/ 148 h 456"/>
                  <a:gd name="T2" fmla="*/ 89 w 448"/>
                  <a:gd name="T3" fmla="*/ 175 h 456"/>
                  <a:gd name="T4" fmla="*/ 79 w 448"/>
                  <a:gd name="T5" fmla="*/ 195 h 456"/>
                  <a:gd name="T6" fmla="*/ 77 w 448"/>
                  <a:gd name="T7" fmla="*/ 213 h 456"/>
                  <a:gd name="T8" fmla="*/ 84 w 448"/>
                  <a:gd name="T9" fmla="*/ 233 h 456"/>
                  <a:gd name="T10" fmla="*/ 96 w 448"/>
                  <a:gd name="T11" fmla="*/ 248 h 456"/>
                  <a:gd name="T12" fmla="*/ 113 w 448"/>
                  <a:gd name="T13" fmla="*/ 258 h 456"/>
                  <a:gd name="T14" fmla="*/ 131 w 448"/>
                  <a:gd name="T15" fmla="*/ 260 h 456"/>
                  <a:gd name="T16" fmla="*/ 154 w 448"/>
                  <a:gd name="T17" fmla="*/ 254 h 456"/>
                  <a:gd name="T18" fmla="*/ 180 w 448"/>
                  <a:gd name="T19" fmla="*/ 243 h 456"/>
                  <a:gd name="T20" fmla="*/ 250 w 448"/>
                  <a:gd name="T21" fmla="*/ 193 h 456"/>
                  <a:gd name="T22" fmla="*/ 225 w 448"/>
                  <a:gd name="T23" fmla="*/ 291 h 456"/>
                  <a:gd name="T24" fmla="*/ 204 w 448"/>
                  <a:gd name="T25" fmla="*/ 315 h 456"/>
                  <a:gd name="T26" fmla="*/ 196 w 448"/>
                  <a:gd name="T27" fmla="*/ 332 h 456"/>
                  <a:gd name="T28" fmla="*/ 195 w 448"/>
                  <a:gd name="T29" fmla="*/ 349 h 456"/>
                  <a:gd name="T30" fmla="*/ 200 w 448"/>
                  <a:gd name="T31" fmla="*/ 364 h 456"/>
                  <a:gd name="T32" fmla="*/ 212 w 448"/>
                  <a:gd name="T33" fmla="*/ 378 h 456"/>
                  <a:gd name="T34" fmla="*/ 226 w 448"/>
                  <a:gd name="T35" fmla="*/ 386 h 456"/>
                  <a:gd name="T36" fmla="*/ 244 w 448"/>
                  <a:gd name="T37" fmla="*/ 388 h 456"/>
                  <a:gd name="T38" fmla="*/ 263 w 448"/>
                  <a:gd name="T39" fmla="*/ 383 h 456"/>
                  <a:gd name="T40" fmla="*/ 301 w 448"/>
                  <a:gd name="T41" fmla="*/ 361 h 456"/>
                  <a:gd name="T42" fmla="*/ 240 w 448"/>
                  <a:gd name="T43" fmla="*/ 279 h 456"/>
                  <a:gd name="T44" fmla="*/ 309 w 448"/>
                  <a:gd name="T45" fmla="*/ 431 h 456"/>
                  <a:gd name="T46" fmla="*/ 263 w 448"/>
                  <a:gd name="T47" fmla="*/ 450 h 456"/>
                  <a:gd name="T48" fmla="*/ 222 w 448"/>
                  <a:gd name="T49" fmla="*/ 456 h 456"/>
                  <a:gd name="T50" fmla="*/ 189 w 448"/>
                  <a:gd name="T51" fmla="*/ 453 h 456"/>
                  <a:gd name="T52" fmla="*/ 159 w 448"/>
                  <a:gd name="T53" fmla="*/ 436 h 456"/>
                  <a:gd name="T54" fmla="*/ 138 w 448"/>
                  <a:gd name="T55" fmla="*/ 414 h 456"/>
                  <a:gd name="T56" fmla="*/ 130 w 448"/>
                  <a:gd name="T57" fmla="*/ 396 h 456"/>
                  <a:gd name="T58" fmla="*/ 128 w 448"/>
                  <a:gd name="T59" fmla="*/ 357 h 456"/>
                  <a:gd name="T60" fmla="*/ 141 w 448"/>
                  <a:gd name="T61" fmla="*/ 318 h 456"/>
                  <a:gd name="T62" fmla="*/ 95 w 448"/>
                  <a:gd name="T63" fmla="*/ 322 h 456"/>
                  <a:gd name="T64" fmla="*/ 64 w 448"/>
                  <a:gd name="T65" fmla="*/ 315 h 456"/>
                  <a:gd name="T66" fmla="*/ 42 w 448"/>
                  <a:gd name="T67" fmla="*/ 304 h 456"/>
                  <a:gd name="T68" fmla="*/ 23 w 448"/>
                  <a:gd name="T69" fmla="*/ 288 h 456"/>
                  <a:gd name="T70" fmla="*/ 16 w 448"/>
                  <a:gd name="T71" fmla="*/ 279 h 456"/>
                  <a:gd name="T72" fmla="*/ 3 w 448"/>
                  <a:gd name="T73" fmla="*/ 253 h 456"/>
                  <a:gd name="T74" fmla="*/ 0 w 448"/>
                  <a:gd name="T75" fmla="*/ 220 h 456"/>
                  <a:gd name="T76" fmla="*/ 7 w 448"/>
                  <a:gd name="T77" fmla="*/ 188 h 456"/>
                  <a:gd name="T78" fmla="*/ 27 w 448"/>
                  <a:gd name="T79" fmla="*/ 148 h 456"/>
                  <a:gd name="T80" fmla="*/ 62 w 448"/>
                  <a:gd name="T81" fmla="*/ 109 h 456"/>
                  <a:gd name="T82" fmla="*/ 208 w 448"/>
                  <a:gd name="T8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181" y="99"/>
                    </a:moveTo>
                    <a:lnTo>
                      <a:pt x="131" y="135"/>
                    </a:lnTo>
                    <a:lnTo>
                      <a:pt x="114" y="148"/>
                    </a:lnTo>
                    <a:lnTo>
                      <a:pt x="100" y="162"/>
                    </a:lnTo>
                    <a:lnTo>
                      <a:pt x="93" y="169"/>
                    </a:lnTo>
                    <a:lnTo>
                      <a:pt x="89" y="175"/>
                    </a:lnTo>
                    <a:lnTo>
                      <a:pt x="84" y="182"/>
                    </a:lnTo>
                    <a:lnTo>
                      <a:pt x="81" y="188"/>
                    </a:lnTo>
                    <a:lnTo>
                      <a:pt x="79" y="195"/>
                    </a:lnTo>
                    <a:lnTo>
                      <a:pt x="77" y="201"/>
                    </a:lnTo>
                    <a:lnTo>
                      <a:pt x="77" y="207"/>
                    </a:lnTo>
                    <a:lnTo>
                      <a:pt x="77" y="213"/>
                    </a:lnTo>
                    <a:lnTo>
                      <a:pt x="79" y="220"/>
                    </a:lnTo>
                    <a:lnTo>
                      <a:pt x="81" y="226"/>
                    </a:lnTo>
                    <a:lnTo>
                      <a:pt x="84" y="233"/>
                    </a:lnTo>
                    <a:lnTo>
                      <a:pt x="88" y="239"/>
                    </a:lnTo>
                    <a:lnTo>
                      <a:pt x="92" y="245"/>
                    </a:lnTo>
                    <a:lnTo>
                      <a:pt x="96" y="248"/>
                    </a:lnTo>
                    <a:lnTo>
                      <a:pt x="102" y="252"/>
                    </a:lnTo>
                    <a:lnTo>
                      <a:pt x="106" y="254"/>
                    </a:lnTo>
                    <a:lnTo>
                      <a:pt x="113" y="258"/>
                    </a:lnTo>
                    <a:lnTo>
                      <a:pt x="118" y="259"/>
                    </a:lnTo>
                    <a:lnTo>
                      <a:pt x="125" y="260"/>
                    </a:lnTo>
                    <a:lnTo>
                      <a:pt x="131" y="260"/>
                    </a:lnTo>
                    <a:lnTo>
                      <a:pt x="139" y="259"/>
                    </a:lnTo>
                    <a:lnTo>
                      <a:pt x="146" y="258"/>
                    </a:lnTo>
                    <a:lnTo>
                      <a:pt x="154" y="254"/>
                    </a:lnTo>
                    <a:lnTo>
                      <a:pt x="162" y="252"/>
                    </a:lnTo>
                    <a:lnTo>
                      <a:pt x="171" y="248"/>
                    </a:lnTo>
                    <a:lnTo>
                      <a:pt x="180" y="243"/>
                    </a:lnTo>
                    <a:lnTo>
                      <a:pt x="188" y="237"/>
                    </a:lnTo>
                    <a:lnTo>
                      <a:pt x="198" y="231"/>
                    </a:lnTo>
                    <a:lnTo>
                      <a:pt x="250" y="193"/>
                    </a:lnTo>
                    <a:lnTo>
                      <a:pt x="181" y="99"/>
                    </a:lnTo>
                    <a:close/>
                    <a:moveTo>
                      <a:pt x="240" y="279"/>
                    </a:moveTo>
                    <a:lnTo>
                      <a:pt x="225" y="291"/>
                    </a:lnTo>
                    <a:lnTo>
                      <a:pt x="212" y="303"/>
                    </a:lnTo>
                    <a:lnTo>
                      <a:pt x="208" y="310"/>
                    </a:lnTo>
                    <a:lnTo>
                      <a:pt x="204" y="315"/>
                    </a:lnTo>
                    <a:lnTo>
                      <a:pt x="200" y="322"/>
                    </a:lnTo>
                    <a:lnTo>
                      <a:pt x="198" y="327"/>
                    </a:lnTo>
                    <a:lnTo>
                      <a:pt x="196" y="332"/>
                    </a:lnTo>
                    <a:lnTo>
                      <a:pt x="195" y="338"/>
                    </a:lnTo>
                    <a:lnTo>
                      <a:pt x="195" y="343"/>
                    </a:lnTo>
                    <a:lnTo>
                      <a:pt x="195" y="349"/>
                    </a:lnTo>
                    <a:lnTo>
                      <a:pt x="196" y="354"/>
                    </a:lnTo>
                    <a:lnTo>
                      <a:pt x="198" y="358"/>
                    </a:lnTo>
                    <a:lnTo>
                      <a:pt x="200" y="364"/>
                    </a:lnTo>
                    <a:lnTo>
                      <a:pt x="204" y="368"/>
                    </a:lnTo>
                    <a:lnTo>
                      <a:pt x="207" y="373"/>
                    </a:lnTo>
                    <a:lnTo>
                      <a:pt x="212" y="378"/>
                    </a:lnTo>
                    <a:lnTo>
                      <a:pt x="217" y="381"/>
                    </a:lnTo>
                    <a:lnTo>
                      <a:pt x="221" y="384"/>
                    </a:lnTo>
                    <a:lnTo>
                      <a:pt x="226" y="386"/>
                    </a:lnTo>
                    <a:lnTo>
                      <a:pt x="232" y="388"/>
                    </a:lnTo>
                    <a:lnTo>
                      <a:pt x="238" y="388"/>
                    </a:lnTo>
                    <a:lnTo>
                      <a:pt x="244" y="388"/>
                    </a:lnTo>
                    <a:lnTo>
                      <a:pt x="250" y="386"/>
                    </a:lnTo>
                    <a:lnTo>
                      <a:pt x="257" y="385"/>
                    </a:lnTo>
                    <a:lnTo>
                      <a:pt x="263" y="383"/>
                    </a:lnTo>
                    <a:lnTo>
                      <a:pt x="271" y="380"/>
                    </a:lnTo>
                    <a:lnTo>
                      <a:pt x="286" y="371"/>
                    </a:lnTo>
                    <a:lnTo>
                      <a:pt x="301" y="361"/>
                    </a:lnTo>
                    <a:lnTo>
                      <a:pt x="348" y="327"/>
                    </a:lnTo>
                    <a:lnTo>
                      <a:pt x="287" y="245"/>
                    </a:lnTo>
                    <a:lnTo>
                      <a:pt x="240" y="279"/>
                    </a:lnTo>
                    <a:close/>
                    <a:moveTo>
                      <a:pt x="341" y="409"/>
                    </a:moveTo>
                    <a:lnTo>
                      <a:pt x="324" y="421"/>
                    </a:lnTo>
                    <a:lnTo>
                      <a:pt x="309" y="431"/>
                    </a:lnTo>
                    <a:lnTo>
                      <a:pt x="292" y="438"/>
                    </a:lnTo>
                    <a:lnTo>
                      <a:pt x="278" y="445"/>
                    </a:lnTo>
                    <a:lnTo>
                      <a:pt x="263" y="450"/>
                    </a:lnTo>
                    <a:lnTo>
                      <a:pt x="250" y="454"/>
                    </a:lnTo>
                    <a:lnTo>
                      <a:pt x="236" y="456"/>
                    </a:lnTo>
                    <a:lnTo>
                      <a:pt x="222" y="456"/>
                    </a:lnTo>
                    <a:lnTo>
                      <a:pt x="211" y="456"/>
                    </a:lnTo>
                    <a:lnTo>
                      <a:pt x="200" y="455"/>
                    </a:lnTo>
                    <a:lnTo>
                      <a:pt x="189" y="453"/>
                    </a:lnTo>
                    <a:lnTo>
                      <a:pt x="179" y="448"/>
                    </a:lnTo>
                    <a:lnTo>
                      <a:pt x="169" y="443"/>
                    </a:lnTo>
                    <a:lnTo>
                      <a:pt x="159" y="436"/>
                    </a:lnTo>
                    <a:lnTo>
                      <a:pt x="149" y="429"/>
                    </a:lnTo>
                    <a:lnTo>
                      <a:pt x="142" y="419"/>
                    </a:lnTo>
                    <a:lnTo>
                      <a:pt x="138" y="414"/>
                    </a:lnTo>
                    <a:lnTo>
                      <a:pt x="135" y="408"/>
                    </a:lnTo>
                    <a:lnTo>
                      <a:pt x="132" y="402"/>
                    </a:lnTo>
                    <a:lnTo>
                      <a:pt x="130" y="396"/>
                    </a:lnTo>
                    <a:lnTo>
                      <a:pt x="128" y="383"/>
                    </a:lnTo>
                    <a:lnTo>
                      <a:pt x="127" y="370"/>
                    </a:lnTo>
                    <a:lnTo>
                      <a:pt x="128" y="357"/>
                    </a:lnTo>
                    <a:lnTo>
                      <a:pt x="130" y="344"/>
                    </a:lnTo>
                    <a:lnTo>
                      <a:pt x="134" y="331"/>
                    </a:lnTo>
                    <a:lnTo>
                      <a:pt x="141" y="318"/>
                    </a:lnTo>
                    <a:lnTo>
                      <a:pt x="126" y="320"/>
                    </a:lnTo>
                    <a:lnTo>
                      <a:pt x="110" y="322"/>
                    </a:lnTo>
                    <a:lnTo>
                      <a:pt x="95" y="322"/>
                    </a:lnTo>
                    <a:lnTo>
                      <a:pt x="80" y="319"/>
                    </a:lnTo>
                    <a:lnTo>
                      <a:pt x="72" y="317"/>
                    </a:lnTo>
                    <a:lnTo>
                      <a:pt x="64" y="315"/>
                    </a:lnTo>
                    <a:lnTo>
                      <a:pt x="56" y="312"/>
                    </a:lnTo>
                    <a:lnTo>
                      <a:pt x="50" y="309"/>
                    </a:lnTo>
                    <a:lnTo>
                      <a:pt x="42" y="304"/>
                    </a:lnTo>
                    <a:lnTo>
                      <a:pt x="36" y="300"/>
                    </a:lnTo>
                    <a:lnTo>
                      <a:pt x="29" y="294"/>
                    </a:lnTo>
                    <a:lnTo>
                      <a:pt x="23" y="288"/>
                    </a:lnTo>
                    <a:lnTo>
                      <a:pt x="21" y="286"/>
                    </a:lnTo>
                    <a:lnTo>
                      <a:pt x="18" y="283"/>
                    </a:lnTo>
                    <a:lnTo>
                      <a:pt x="16" y="279"/>
                    </a:lnTo>
                    <a:lnTo>
                      <a:pt x="12" y="275"/>
                    </a:lnTo>
                    <a:lnTo>
                      <a:pt x="8" y="264"/>
                    </a:lnTo>
                    <a:lnTo>
                      <a:pt x="3" y="253"/>
                    </a:lnTo>
                    <a:lnTo>
                      <a:pt x="1" y="243"/>
                    </a:lnTo>
                    <a:lnTo>
                      <a:pt x="0" y="231"/>
                    </a:lnTo>
                    <a:lnTo>
                      <a:pt x="0" y="220"/>
                    </a:lnTo>
                    <a:lnTo>
                      <a:pt x="1" y="209"/>
                    </a:lnTo>
                    <a:lnTo>
                      <a:pt x="4" y="199"/>
                    </a:lnTo>
                    <a:lnTo>
                      <a:pt x="7" y="188"/>
                    </a:lnTo>
                    <a:lnTo>
                      <a:pt x="12" y="174"/>
                    </a:lnTo>
                    <a:lnTo>
                      <a:pt x="18" y="161"/>
                    </a:lnTo>
                    <a:lnTo>
                      <a:pt x="27" y="148"/>
                    </a:lnTo>
                    <a:lnTo>
                      <a:pt x="37" y="135"/>
                    </a:lnTo>
                    <a:lnTo>
                      <a:pt x="48" y="122"/>
                    </a:lnTo>
                    <a:lnTo>
                      <a:pt x="62" y="109"/>
                    </a:lnTo>
                    <a:lnTo>
                      <a:pt x="77" y="96"/>
                    </a:lnTo>
                    <a:lnTo>
                      <a:pt x="94" y="83"/>
                    </a:lnTo>
                    <a:lnTo>
                      <a:pt x="208" y="0"/>
                    </a:lnTo>
                    <a:lnTo>
                      <a:pt x="448" y="331"/>
                    </a:lnTo>
                    <a:lnTo>
                      <a:pt x="341" y="409"/>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7" name="Freeform 70"/>
              <p:cNvSpPr>
                <a:spLocks/>
              </p:cNvSpPr>
              <p:nvPr userDrawn="1"/>
            </p:nvSpPr>
            <p:spPr bwMode="auto">
              <a:xfrm>
                <a:off x="4999" y="2533"/>
                <a:ext cx="83" cy="86"/>
              </a:xfrm>
              <a:custGeom>
                <a:avLst/>
                <a:gdLst>
                  <a:gd name="T0" fmla="*/ 240 w 415"/>
                  <a:gd name="T1" fmla="*/ 431 h 431"/>
                  <a:gd name="T2" fmla="*/ 266 w 415"/>
                  <a:gd name="T3" fmla="*/ 335 h 431"/>
                  <a:gd name="T4" fmla="*/ 292 w 415"/>
                  <a:gd name="T5" fmla="*/ 313 h 431"/>
                  <a:gd name="T6" fmla="*/ 314 w 415"/>
                  <a:gd name="T7" fmla="*/ 289 h 431"/>
                  <a:gd name="T8" fmla="*/ 328 w 415"/>
                  <a:gd name="T9" fmla="*/ 264 h 431"/>
                  <a:gd name="T10" fmla="*/ 338 w 415"/>
                  <a:gd name="T11" fmla="*/ 237 h 431"/>
                  <a:gd name="T12" fmla="*/ 341 w 415"/>
                  <a:gd name="T13" fmla="*/ 210 h 431"/>
                  <a:gd name="T14" fmla="*/ 338 w 415"/>
                  <a:gd name="T15" fmla="*/ 181 h 431"/>
                  <a:gd name="T16" fmla="*/ 328 w 415"/>
                  <a:gd name="T17" fmla="*/ 153 h 431"/>
                  <a:gd name="T18" fmla="*/ 313 w 415"/>
                  <a:gd name="T19" fmla="*/ 126 h 431"/>
                  <a:gd name="T20" fmla="*/ 291 w 415"/>
                  <a:gd name="T21" fmla="*/ 102 h 431"/>
                  <a:gd name="T22" fmla="*/ 267 w 415"/>
                  <a:gd name="T23" fmla="*/ 85 h 431"/>
                  <a:gd name="T24" fmla="*/ 241 w 415"/>
                  <a:gd name="T25" fmla="*/ 73 h 431"/>
                  <a:gd name="T26" fmla="*/ 214 w 415"/>
                  <a:gd name="T27" fmla="*/ 68 h 431"/>
                  <a:gd name="T28" fmla="*/ 186 w 415"/>
                  <a:gd name="T29" fmla="*/ 69 h 431"/>
                  <a:gd name="T30" fmla="*/ 158 w 415"/>
                  <a:gd name="T31" fmla="*/ 74 h 431"/>
                  <a:gd name="T32" fmla="*/ 129 w 415"/>
                  <a:gd name="T33" fmla="*/ 87 h 431"/>
                  <a:gd name="T34" fmla="*/ 100 w 415"/>
                  <a:gd name="T35" fmla="*/ 106 h 431"/>
                  <a:gd name="T36" fmla="*/ 149 w 415"/>
                  <a:gd name="T37" fmla="*/ 188 h 431"/>
                  <a:gd name="T38" fmla="*/ 262 w 415"/>
                  <a:gd name="T39" fmla="*/ 186 h 431"/>
                  <a:gd name="T40" fmla="*/ 96 w 415"/>
                  <a:gd name="T41" fmla="*/ 232 h 431"/>
                  <a:gd name="T42" fmla="*/ 0 w 415"/>
                  <a:gd name="T43" fmla="*/ 100 h 431"/>
                  <a:gd name="T44" fmla="*/ 83 w 415"/>
                  <a:gd name="T45" fmla="*/ 41 h 431"/>
                  <a:gd name="T46" fmla="*/ 128 w 415"/>
                  <a:gd name="T47" fmla="*/ 18 h 431"/>
                  <a:gd name="T48" fmla="*/ 172 w 415"/>
                  <a:gd name="T49" fmla="*/ 4 h 431"/>
                  <a:gd name="T50" fmla="*/ 214 w 415"/>
                  <a:gd name="T51" fmla="*/ 0 h 431"/>
                  <a:gd name="T52" fmla="*/ 246 w 415"/>
                  <a:gd name="T53" fmla="*/ 1 h 431"/>
                  <a:gd name="T54" fmla="*/ 266 w 415"/>
                  <a:gd name="T55" fmla="*/ 5 h 431"/>
                  <a:gd name="T56" fmla="*/ 285 w 415"/>
                  <a:gd name="T57" fmla="*/ 10 h 431"/>
                  <a:gd name="T58" fmla="*/ 304 w 415"/>
                  <a:gd name="T59" fmla="*/ 18 h 431"/>
                  <a:gd name="T60" fmla="*/ 330 w 415"/>
                  <a:gd name="T61" fmla="*/ 34 h 431"/>
                  <a:gd name="T62" fmla="*/ 363 w 415"/>
                  <a:gd name="T63" fmla="*/ 61 h 431"/>
                  <a:gd name="T64" fmla="*/ 389 w 415"/>
                  <a:gd name="T65" fmla="*/ 97 h 431"/>
                  <a:gd name="T66" fmla="*/ 402 w 415"/>
                  <a:gd name="T67" fmla="*/ 126 h 431"/>
                  <a:gd name="T68" fmla="*/ 408 w 415"/>
                  <a:gd name="T69" fmla="*/ 147 h 431"/>
                  <a:gd name="T70" fmla="*/ 412 w 415"/>
                  <a:gd name="T71" fmla="*/ 166 h 431"/>
                  <a:gd name="T72" fmla="*/ 413 w 415"/>
                  <a:gd name="T73" fmla="*/ 187 h 431"/>
                  <a:gd name="T74" fmla="*/ 413 w 415"/>
                  <a:gd name="T75" fmla="*/ 207 h 431"/>
                  <a:gd name="T76" fmla="*/ 411 w 415"/>
                  <a:gd name="T77" fmla="*/ 227 h 431"/>
                  <a:gd name="T78" fmla="*/ 404 w 415"/>
                  <a:gd name="T79" fmla="*/ 257 h 431"/>
                  <a:gd name="T80" fmla="*/ 385 w 415"/>
                  <a:gd name="T81" fmla="*/ 297 h 431"/>
                  <a:gd name="T82" fmla="*/ 358 w 415"/>
                  <a:gd name="T83" fmla="*/ 335 h 431"/>
                  <a:gd name="T84" fmla="*/ 323 w 415"/>
                  <a:gd name="T85" fmla="*/ 3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5" h="431">
                    <a:moveTo>
                      <a:pt x="302" y="386"/>
                    </a:moveTo>
                    <a:lnTo>
                      <a:pt x="240" y="431"/>
                    </a:lnTo>
                    <a:lnTo>
                      <a:pt x="203" y="381"/>
                    </a:lnTo>
                    <a:lnTo>
                      <a:pt x="266" y="335"/>
                    </a:lnTo>
                    <a:lnTo>
                      <a:pt x="280" y="324"/>
                    </a:lnTo>
                    <a:lnTo>
                      <a:pt x="292" y="313"/>
                    </a:lnTo>
                    <a:lnTo>
                      <a:pt x="304" y="302"/>
                    </a:lnTo>
                    <a:lnTo>
                      <a:pt x="314" y="289"/>
                    </a:lnTo>
                    <a:lnTo>
                      <a:pt x="321" y="277"/>
                    </a:lnTo>
                    <a:lnTo>
                      <a:pt x="328" y="264"/>
                    </a:lnTo>
                    <a:lnTo>
                      <a:pt x="333" y="251"/>
                    </a:lnTo>
                    <a:lnTo>
                      <a:pt x="338" y="237"/>
                    </a:lnTo>
                    <a:lnTo>
                      <a:pt x="340" y="224"/>
                    </a:lnTo>
                    <a:lnTo>
                      <a:pt x="341" y="210"/>
                    </a:lnTo>
                    <a:lnTo>
                      <a:pt x="340" y="195"/>
                    </a:lnTo>
                    <a:lnTo>
                      <a:pt x="338" y="181"/>
                    </a:lnTo>
                    <a:lnTo>
                      <a:pt x="333" y="167"/>
                    </a:lnTo>
                    <a:lnTo>
                      <a:pt x="328" y="153"/>
                    </a:lnTo>
                    <a:lnTo>
                      <a:pt x="321" y="139"/>
                    </a:lnTo>
                    <a:lnTo>
                      <a:pt x="313" y="126"/>
                    </a:lnTo>
                    <a:lnTo>
                      <a:pt x="302" y="113"/>
                    </a:lnTo>
                    <a:lnTo>
                      <a:pt x="291" y="102"/>
                    </a:lnTo>
                    <a:lnTo>
                      <a:pt x="279" y="93"/>
                    </a:lnTo>
                    <a:lnTo>
                      <a:pt x="267" y="85"/>
                    </a:lnTo>
                    <a:lnTo>
                      <a:pt x="254" y="79"/>
                    </a:lnTo>
                    <a:lnTo>
                      <a:pt x="241" y="73"/>
                    </a:lnTo>
                    <a:lnTo>
                      <a:pt x="228" y="70"/>
                    </a:lnTo>
                    <a:lnTo>
                      <a:pt x="214" y="68"/>
                    </a:lnTo>
                    <a:lnTo>
                      <a:pt x="200" y="68"/>
                    </a:lnTo>
                    <a:lnTo>
                      <a:pt x="186" y="69"/>
                    </a:lnTo>
                    <a:lnTo>
                      <a:pt x="172" y="71"/>
                    </a:lnTo>
                    <a:lnTo>
                      <a:pt x="158" y="74"/>
                    </a:lnTo>
                    <a:lnTo>
                      <a:pt x="143" y="80"/>
                    </a:lnTo>
                    <a:lnTo>
                      <a:pt x="129" y="87"/>
                    </a:lnTo>
                    <a:lnTo>
                      <a:pt x="114" y="96"/>
                    </a:lnTo>
                    <a:lnTo>
                      <a:pt x="100" y="106"/>
                    </a:lnTo>
                    <a:lnTo>
                      <a:pt x="93" y="110"/>
                    </a:lnTo>
                    <a:lnTo>
                      <a:pt x="149" y="188"/>
                    </a:lnTo>
                    <a:lnTo>
                      <a:pt x="223" y="134"/>
                    </a:lnTo>
                    <a:lnTo>
                      <a:pt x="262" y="186"/>
                    </a:lnTo>
                    <a:lnTo>
                      <a:pt x="131" y="281"/>
                    </a:lnTo>
                    <a:lnTo>
                      <a:pt x="96" y="232"/>
                    </a:lnTo>
                    <a:lnTo>
                      <a:pt x="39" y="154"/>
                    </a:lnTo>
                    <a:lnTo>
                      <a:pt x="0" y="100"/>
                    </a:lnTo>
                    <a:lnTo>
                      <a:pt x="62" y="56"/>
                    </a:lnTo>
                    <a:lnTo>
                      <a:pt x="83" y="41"/>
                    </a:lnTo>
                    <a:lnTo>
                      <a:pt x="106" y="29"/>
                    </a:lnTo>
                    <a:lnTo>
                      <a:pt x="128" y="18"/>
                    </a:lnTo>
                    <a:lnTo>
                      <a:pt x="150" y="10"/>
                    </a:lnTo>
                    <a:lnTo>
                      <a:pt x="172" y="4"/>
                    </a:lnTo>
                    <a:lnTo>
                      <a:pt x="194" y="1"/>
                    </a:lnTo>
                    <a:lnTo>
                      <a:pt x="214" y="0"/>
                    </a:lnTo>
                    <a:lnTo>
                      <a:pt x="236" y="0"/>
                    </a:lnTo>
                    <a:lnTo>
                      <a:pt x="246" y="1"/>
                    </a:lnTo>
                    <a:lnTo>
                      <a:pt x="255" y="3"/>
                    </a:lnTo>
                    <a:lnTo>
                      <a:pt x="266" y="5"/>
                    </a:lnTo>
                    <a:lnTo>
                      <a:pt x="276" y="7"/>
                    </a:lnTo>
                    <a:lnTo>
                      <a:pt x="285" y="10"/>
                    </a:lnTo>
                    <a:lnTo>
                      <a:pt x="294" y="15"/>
                    </a:lnTo>
                    <a:lnTo>
                      <a:pt x="304" y="18"/>
                    </a:lnTo>
                    <a:lnTo>
                      <a:pt x="313" y="23"/>
                    </a:lnTo>
                    <a:lnTo>
                      <a:pt x="330" y="34"/>
                    </a:lnTo>
                    <a:lnTo>
                      <a:pt x="346" y="47"/>
                    </a:lnTo>
                    <a:lnTo>
                      <a:pt x="363" y="61"/>
                    </a:lnTo>
                    <a:lnTo>
                      <a:pt x="377" y="79"/>
                    </a:lnTo>
                    <a:lnTo>
                      <a:pt x="389" y="97"/>
                    </a:lnTo>
                    <a:lnTo>
                      <a:pt x="397" y="116"/>
                    </a:lnTo>
                    <a:lnTo>
                      <a:pt x="402" y="126"/>
                    </a:lnTo>
                    <a:lnTo>
                      <a:pt x="405" y="136"/>
                    </a:lnTo>
                    <a:lnTo>
                      <a:pt x="408" y="147"/>
                    </a:lnTo>
                    <a:lnTo>
                      <a:pt x="410" y="157"/>
                    </a:lnTo>
                    <a:lnTo>
                      <a:pt x="412" y="166"/>
                    </a:lnTo>
                    <a:lnTo>
                      <a:pt x="413" y="177"/>
                    </a:lnTo>
                    <a:lnTo>
                      <a:pt x="413" y="187"/>
                    </a:lnTo>
                    <a:lnTo>
                      <a:pt x="415" y="197"/>
                    </a:lnTo>
                    <a:lnTo>
                      <a:pt x="413" y="207"/>
                    </a:lnTo>
                    <a:lnTo>
                      <a:pt x="412" y="217"/>
                    </a:lnTo>
                    <a:lnTo>
                      <a:pt x="411" y="227"/>
                    </a:lnTo>
                    <a:lnTo>
                      <a:pt x="409" y="238"/>
                    </a:lnTo>
                    <a:lnTo>
                      <a:pt x="404" y="257"/>
                    </a:lnTo>
                    <a:lnTo>
                      <a:pt x="395" y="278"/>
                    </a:lnTo>
                    <a:lnTo>
                      <a:pt x="385" y="297"/>
                    </a:lnTo>
                    <a:lnTo>
                      <a:pt x="372" y="316"/>
                    </a:lnTo>
                    <a:lnTo>
                      <a:pt x="358" y="335"/>
                    </a:lnTo>
                    <a:lnTo>
                      <a:pt x="342" y="352"/>
                    </a:lnTo>
                    <a:lnTo>
                      <a:pt x="323" y="370"/>
                    </a:lnTo>
                    <a:lnTo>
                      <a:pt x="302" y="386"/>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8" name="Freeform 71"/>
              <p:cNvSpPr>
                <a:spLocks noEditPoints="1"/>
              </p:cNvSpPr>
              <p:nvPr userDrawn="1"/>
            </p:nvSpPr>
            <p:spPr bwMode="auto">
              <a:xfrm>
                <a:off x="4992" y="2695"/>
                <a:ext cx="91" cy="89"/>
              </a:xfrm>
              <a:custGeom>
                <a:avLst/>
                <a:gdLst>
                  <a:gd name="T0" fmla="*/ 308 w 456"/>
                  <a:gd name="T1" fmla="*/ 113 h 448"/>
                  <a:gd name="T2" fmla="*/ 281 w 456"/>
                  <a:gd name="T3" fmla="*/ 88 h 448"/>
                  <a:gd name="T4" fmla="*/ 262 w 456"/>
                  <a:gd name="T5" fmla="*/ 78 h 448"/>
                  <a:gd name="T6" fmla="*/ 243 w 456"/>
                  <a:gd name="T7" fmla="*/ 77 h 448"/>
                  <a:gd name="T8" fmla="*/ 223 w 456"/>
                  <a:gd name="T9" fmla="*/ 84 h 448"/>
                  <a:gd name="T10" fmla="*/ 208 w 456"/>
                  <a:gd name="T11" fmla="*/ 97 h 448"/>
                  <a:gd name="T12" fmla="*/ 200 w 456"/>
                  <a:gd name="T13" fmla="*/ 112 h 448"/>
                  <a:gd name="T14" fmla="*/ 196 w 456"/>
                  <a:gd name="T15" fmla="*/ 131 h 448"/>
                  <a:gd name="T16" fmla="*/ 202 w 456"/>
                  <a:gd name="T17" fmla="*/ 154 h 448"/>
                  <a:gd name="T18" fmla="*/ 214 w 456"/>
                  <a:gd name="T19" fmla="*/ 179 h 448"/>
                  <a:gd name="T20" fmla="*/ 263 w 456"/>
                  <a:gd name="T21" fmla="*/ 249 h 448"/>
                  <a:gd name="T22" fmla="*/ 165 w 456"/>
                  <a:gd name="T23" fmla="*/ 224 h 448"/>
                  <a:gd name="T24" fmla="*/ 141 w 456"/>
                  <a:gd name="T25" fmla="*/ 204 h 448"/>
                  <a:gd name="T26" fmla="*/ 124 w 456"/>
                  <a:gd name="T27" fmla="*/ 196 h 448"/>
                  <a:gd name="T28" fmla="*/ 108 w 456"/>
                  <a:gd name="T29" fmla="*/ 195 h 448"/>
                  <a:gd name="T30" fmla="*/ 92 w 456"/>
                  <a:gd name="T31" fmla="*/ 200 h 448"/>
                  <a:gd name="T32" fmla="*/ 78 w 456"/>
                  <a:gd name="T33" fmla="*/ 211 h 448"/>
                  <a:gd name="T34" fmla="*/ 70 w 456"/>
                  <a:gd name="T35" fmla="*/ 227 h 448"/>
                  <a:gd name="T36" fmla="*/ 69 w 456"/>
                  <a:gd name="T37" fmla="*/ 244 h 448"/>
                  <a:gd name="T38" fmla="*/ 73 w 456"/>
                  <a:gd name="T39" fmla="*/ 263 h 448"/>
                  <a:gd name="T40" fmla="*/ 96 w 456"/>
                  <a:gd name="T41" fmla="*/ 301 h 448"/>
                  <a:gd name="T42" fmla="*/ 177 w 456"/>
                  <a:gd name="T43" fmla="*/ 240 h 448"/>
                  <a:gd name="T44" fmla="*/ 25 w 456"/>
                  <a:gd name="T45" fmla="*/ 308 h 448"/>
                  <a:gd name="T46" fmla="*/ 6 w 456"/>
                  <a:gd name="T47" fmla="*/ 263 h 448"/>
                  <a:gd name="T48" fmla="*/ 0 w 456"/>
                  <a:gd name="T49" fmla="*/ 222 h 448"/>
                  <a:gd name="T50" fmla="*/ 5 w 456"/>
                  <a:gd name="T51" fmla="*/ 189 h 448"/>
                  <a:gd name="T52" fmla="*/ 20 w 456"/>
                  <a:gd name="T53" fmla="*/ 158 h 448"/>
                  <a:gd name="T54" fmla="*/ 43 w 456"/>
                  <a:gd name="T55" fmla="*/ 138 h 448"/>
                  <a:gd name="T56" fmla="*/ 61 w 456"/>
                  <a:gd name="T57" fmla="*/ 130 h 448"/>
                  <a:gd name="T58" fmla="*/ 99 w 456"/>
                  <a:gd name="T59" fmla="*/ 127 h 448"/>
                  <a:gd name="T60" fmla="*/ 138 w 456"/>
                  <a:gd name="T61" fmla="*/ 140 h 448"/>
                  <a:gd name="T62" fmla="*/ 135 w 456"/>
                  <a:gd name="T63" fmla="*/ 96 h 448"/>
                  <a:gd name="T64" fmla="*/ 141 w 456"/>
                  <a:gd name="T65" fmla="*/ 64 h 448"/>
                  <a:gd name="T66" fmla="*/ 152 w 456"/>
                  <a:gd name="T67" fmla="*/ 43 h 448"/>
                  <a:gd name="T68" fmla="*/ 168 w 456"/>
                  <a:gd name="T69" fmla="*/ 23 h 448"/>
                  <a:gd name="T70" fmla="*/ 177 w 456"/>
                  <a:gd name="T71" fmla="*/ 16 h 448"/>
                  <a:gd name="T72" fmla="*/ 203 w 456"/>
                  <a:gd name="T73" fmla="*/ 4 h 448"/>
                  <a:gd name="T74" fmla="*/ 236 w 456"/>
                  <a:gd name="T75" fmla="*/ 0 h 448"/>
                  <a:gd name="T76" fmla="*/ 268 w 456"/>
                  <a:gd name="T77" fmla="*/ 7 h 448"/>
                  <a:gd name="T78" fmla="*/ 308 w 456"/>
                  <a:gd name="T79" fmla="*/ 26 h 448"/>
                  <a:gd name="T80" fmla="*/ 347 w 456"/>
                  <a:gd name="T81" fmla="*/ 61 h 448"/>
                  <a:gd name="T82" fmla="*/ 456 w 456"/>
                  <a:gd name="T83" fmla="*/ 20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358" y="181"/>
                    </a:moveTo>
                    <a:lnTo>
                      <a:pt x="321" y="130"/>
                    </a:lnTo>
                    <a:lnTo>
                      <a:pt x="308" y="113"/>
                    </a:lnTo>
                    <a:lnTo>
                      <a:pt x="295" y="99"/>
                    </a:lnTo>
                    <a:lnTo>
                      <a:pt x="288" y="93"/>
                    </a:lnTo>
                    <a:lnTo>
                      <a:pt x="281" y="88"/>
                    </a:lnTo>
                    <a:lnTo>
                      <a:pt x="274" y="84"/>
                    </a:lnTo>
                    <a:lnTo>
                      <a:pt x="268" y="80"/>
                    </a:lnTo>
                    <a:lnTo>
                      <a:pt x="262" y="78"/>
                    </a:lnTo>
                    <a:lnTo>
                      <a:pt x="256" y="77"/>
                    </a:lnTo>
                    <a:lnTo>
                      <a:pt x="249" y="76"/>
                    </a:lnTo>
                    <a:lnTo>
                      <a:pt x="243" y="77"/>
                    </a:lnTo>
                    <a:lnTo>
                      <a:pt x="236" y="78"/>
                    </a:lnTo>
                    <a:lnTo>
                      <a:pt x="230" y="80"/>
                    </a:lnTo>
                    <a:lnTo>
                      <a:pt x="223" y="84"/>
                    </a:lnTo>
                    <a:lnTo>
                      <a:pt x="217" y="88"/>
                    </a:lnTo>
                    <a:lnTo>
                      <a:pt x="213" y="92"/>
                    </a:lnTo>
                    <a:lnTo>
                      <a:pt x="208" y="97"/>
                    </a:lnTo>
                    <a:lnTo>
                      <a:pt x="204" y="101"/>
                    </a:lnTo>
                    <a:lnTo>
                      <a:pt x="202" y="106"/>
                    </a:lnTo>
                    <a:lnTo>
                      <a:pt x="200" y="112"/>
                    </a:lnTo>
                    <a:lnTo>
                      <a:pt x="197" y="118"/>
                    </a:lnTo>
                    <a:lnTo>
                      <a:pt x="196" y="125"/>
                    </a:lnTo>
                    <a:lnTo>
                      <a:pt x="196" y="131"/>
                    </a:lnTo>
                    <a:lnTo>
                      <a:pt x="197" y="138"/>
                    </a:lnTo>
                    <a:lnTo>
                      <a:pt x="200" y="145"/>
                    </a:lnTo>
                    <a:lnTo>
                      <a:pt x="202" y="154"/>
                    </a:lnTo>
                    <a:lnTo>
                      <a:pt x="205" y="162"/>
                    </a:lnTo>
                    <a:lnTo>
                      <a:pt x="208" y="170"/>
                    </a:lnTo>
                    <a:lnTo>
                      <a:pt x="214" y="179"/>
                    </a:lnTo>
                    <a:lnTo>
                      <a:pt x="219" y="189"/>
                    </a:lnTo>
                    <a:lnTo>
                      <a:pt x="226" y="198"/>
                    </a:lnTo>
                    <a:lnTo>
                      <a:pt x="263" y="249"/>
                    </a:lnTo>
                    <a:lnTo>
                      <a:pt x="358" y="181"/>
                    </a:lnTo>
                    <a:close/>
                    <a:moveTo>
                      <a:pt x="177" y="240"/>
                    </a:moveTo>
                    <a:lnTo>
                      <a:pt x="165" y="224"/>
                    </a:lnTo>
                    <a:lnTo>
                      <a:pt x="153" y="213"/>
                    </a:lnTo>
                    <a:lnTo>
                      <a:pt x="146" y="207"/>
                    </a:lnTo>
                    <a:lnTo>
                      <a:pt x="141" y="204"/>
                    </a:lnTo>
                    <a:lnTo>
                      <a:pt x="135" y="201"/>
                    </a:lnTo>
                    <a:lnTo>
                      <a:pt x="129" y="197"/>
                    </a:lnTo>
                    <a:lnTo>
                      <a:pt x="124" y="196"/>
                    </a:lnTo>
                    <a:lnTo>
                      <a:pt x="118" y="195"/>
                    </a:lnTo>
                    <a:lnTo>
                      <a:pt x="113" y="194"/>
                    </a:lnTo>
                    <a:lnTo>
                      <a:pt x="108" y="195"/>
                    </a:lnTo>
                    <a:lnTo>
                      <a:pt x="102" y="196"/>
                    </a:lnTo>
                    <a:lnTo>
                      <a:pt x="98" y="197"/>
                    </a:lnTo>
                    <a:lnTo>
                      <a:pt x="92" y="200"/>
                    </a:lnTo>
                    <a:lnTo>
                      <a:pt x="88" y="203"/>
                    </a:lnTo>
                    <a:lnTo>
                      <a:pt x="83" y="207"/>
                    </a:lnTo>
                    <a:lnTo>
                      <a:pt x="78" y="211"/>
                    </a:lnTo>
                    <a:lnTo>
                      <a:pt x="75" y="216"/>
                    </a:lnTo>
                    <a:lnTo>
                      <a:pt x="72" y="221"/>
                    </a:lnTo>
                    <a:lnTo>
                      <a:pt x="70" y="227"/>
                    </a:lnTo>
                    <a:lnTo>
                      <a:pt x="69" y="232"/>
                    </a:lnTo>
                    <a:lnTo>
                      <a:pt x="69" y="237"/>
                    </a:lnTo>
                    <a:lnTo>
                      <a:pt x="69" y="244"/>
                    </a:lnTo>
                    <a:lnTo>
                      <a:pt x="70" y="249"/>
                    </a:lnTo>
                    <a:lnTo>
                      <a:pt x="71" y="256"/>
                    </a:lnTo>
                    <a:lnTo>
                      <a:pt x="73" y="263"/>
                    </a:lnTo>
                    <a:lnTo>
                      <a:pt x="76" y="270"/>
                    </a:lnTo>
                    <a:lnTo>
                      <a:pt x="85" y="285"/>
                    </a:lnTo>
                    <a:lnTo>
                      <a:pt x="96" y="301"/>
                    </a:lnTo>
                    <a:lnTo>
                      <a:pt x="129" y="347"/>
                    </a:lnTo>
                    <a:lnTo>
                      <a:pt x="211" y="287"/>
                    </a:lnTo>
                    <a:lnTo>
                      <a:pt x="177" y="240"/>
                    </a:lnTo>
                    <a:close/>
                    <a:moveTo>
                      <a:pt x="47" y="340"/>
                    </a:moveTo>
                    <a:lnTo>
                      <a:pt x="36" y="324"/>
                    </a:lnTo>
                    <a:lnTo>
                      <a:pt x="25" y="308"/>
                    </a:lnTo>
                    <a:lnTo>
                      <a:pt x="18" y="293"/>
                    </a:lnTo>
                    <a:lnTo>
                      <a:pt x="11" y="277"/>
                    </a:lnTo>
                    <a:lnTo>
                      <a:pt x="6" y="263"/>
                    </a:lnTo>
                    <a:lnTo>
                      <a:pt x="3" y="249"/>
                    </a:lnTo>
                    <a:lnTo>
                      <a:pt x="0" y="235"/>
                    </a:lnTo>
                    <a:lnTo>
                      <a:pt x="0" y="222"/>
                    </a:lnTo>
                    <a:lnTo>
                      <a:pt x="0" y="211"/>
                    </a:lnTo>
                    <a:lnTo>
                      <a:pt x="1" y="200"/>
                    </a:lnTo>
                    <a:lnTo>
                      <a:pt x="5" y="189"/>
                    </a:lnTo>
                    <a:lnTo>
                      <a:pt x="8" y="178"/>
                    </a:lnTo>
                    <a:lnTo>
                      <a:pt x="13" y="168"/>
                    </a:lnTo>
                    <a:lnTo>
                      <a:pt x="20" y="158"/>
                    </a:lnTo>
                    <a:lnTo>
                      <a:pt x="27" y="150"/>
                    </a:lnTo>
                    <a:lnTo>
                      <a:pt x="37" y="141"/>
                    </a:lnTo>
                    <a:lnTo>
                      <a:pt x="43" y="138"/>
                    </a:lnTo>
                    <a:lnTo>
                      <a:pt x="49" y="135"/>
                    </a:lnTo>
                    <a:lnTo>
                      <a:pt x="54" y="132"/>
                    </a:lnTo>
                    <a:lnTo>
                      <a:pt x="61" y="130"/>
                    </a:lnTo>
                    <a:lnTo>
                      <a:pt x="73" y="127"/>
                    </a:lnTo>
                    <a:lnTo>
                      <a:pt x="86" y="126"/>
                    </a:lnTo>
                    <a:lnTo>
                      <a:pt x="99" y="127"/>
                    </a:lnTo>
                    <a:lnTo>
                      <a:pt x="112" y="130"/>
                    </a:lnTo>
                    <a:lnTo>
                      <a:pt x="125" y="135"/>
                    </a:lnTo>
                    <a:lnTo>
                      <a:pt x="138" y="140"/>
                    </a:lnTo>
                    <a:lnTo>
                      <a:pt x="136" y="126"/>
                    </a:lnTo>
                    <a:lnTo>
                      <a:pt x="135" y="111"/>
                    </a:lnTo>
                    <a:lnTo>
                      <a:pt x="135" y="96"/>
                    </a:lnTo>
                    <a:lnTo>
                      <a:pt x="137" y="79"/>
                    </a:lnTo>
                    <a:lnTo>
                      <a:pt x="139" y="72"/>
                    </a:lnTo>
                    <a:lnTo>
                      <a:pt x="141" y="64"/>
                    </a:lnTo>
                    <a:lnTo>
                      <a:pt x="144" y="57"/>
                    </a:lnTo>
                    <a:lnTo>
                      <a:pt x="148" y="49"/>
                    </a:lnTo>
                    <a:lnTo>
                      <a:pt x="152" y="43"/>
                    </a:lnTo>
                    <a:lnTo>
                      <a:pt x="156" y="35"/>
                    </a:lnTo>
                    <a:lnTo>
                      <a:pt x="162" y="28"/>
                    </a:lnTo>
                    <a:lnTo>
                      <a:pt x="168" y="23"/>
                    </a:lnTo>
                    <a:lnTo>
                      <a:pt x="170" y="20"/>
                    </a:lnTo>
                    <a:lnTo>
                      <a:pt x="174" y="18"/>
                    </a:lnTo>
                    <a:lnTo>
                      <a:pt x="177" y="16"/>
                    </a:lnTo>
                    <a:lnTo>
                      <a:pt x="181" y="12"/>
                    </a:lnTo>
                    <a:lnTo>
                      <a:pt x="192" y="7"/>
                    </a:lnTo>
                    <a:lnTo>
                      <a:pt x="203" y="4"/>
                    </a:lnTo>
                    <a:lnTo>
                      <a:pt x="214" y="1"/>
                    </a:lnTo>
                    <a:lnTo>
                      <a:pt x="226" y="0"/>
                    </a:lnTo>
                    <a:lnTo>
                      <a:pt x="236" y="0"/>
                    </a:lnTo>
                    <a:lnTo>
                      <a:pt x="247" y="1"/>
                    </a:lnTo>
                    <a:lnTo>
                      <a:pt x="258" y="4"/>
                    </a:lnTo>
                    <a:lnTo>
                      <a:pt x="268" y="7"/>
                    </a:lnTo>
                    <a:lnTo>
                      <a:pt x="282" y="12"/>
                    </a:lnTo>
                    <a:lnTo>
                      <a:pt x="295" y="19"/>
                    </a:lnTo>
                    <a:lnTo>
                      <a:pt x="308" y="26"/>
                    </a:lnTo>
                    <a:lnTo>
                      <a:pt x="321" y="36"/>
                    </a:lnTo>
                    <a:lnTo>
                      <a:pt x="334" y="48"/>
                    </a:lnTo>
                    <a:lnTo>
                      <a:pt x="347" y="61"/>
                    </a:lnTo>
                    <a:lnTo>
                      <a:pt x="360" y="77"/>
                    </a:lnTo>
                    <a:lnTo>
                      <a:pt x="373" y="95"/>
                    </a:lnTo>
                    <a:lnTo>
                      <a:pt x="456" y="208"/>
                    </a:lnTo>
                    <a:lnTo>
                      <a:pt x="125" y="448"/>
                    </a:lnTo>
                    <a:lnTo>
                      <a:pt x="47" y="340"/>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9" name="Freeform 72"/>
              <p:cNvSpPr>
                <a:spLocks/>
              </p:cNvSpPr>
              <p:nvPr userDrawn="1"/>
            </p:nvSpPr>
            <p:spPr bwMode="auto">
              <a:xfrm>
                <a:off x="4938" y="2629"/>
                <a:ext cx="86" cy="83"/>
              </a:xfrm>
              <a:custGeom>
                <a:avLst/>
                <a:gdLst>
                  <a:gd name="T0" fmla="*/ 0 w 433"/>
                  <a:gd name="T1" fmla="*/ 241 h 415"/>
                  <a:gd name="T2" fmla="*/ 96 w 433"/>
                  <a:gd name="T3" fmla="*/ 268 h 415"/>
                  <a:gd name="T4" fmla="*/ 118 w 433"/>
                  <a:gd name="T5" fmla="*/ 294 h 415"/>
                  <a:gd name="T6" fmla="*/ 143 w 433"/>
                  <a:gd name="T7" fmla="*/ 314 h 415"/>
                  <a:gd name="T8" fmla="*/ 167 w 433"/>
                  <a:gd name="T9" fmla="*/ 329 h 415"/>
                  <a:gd name="T10" fmla="*/ 194 w 433"/>
                  <a:gd name="T11" fmla="*/ 338 h 415"/>
                  <a:gd name="T12" fmla="*/ 222 w 433"/>
                  <a:gd name="T13" fmla="*/ 341 h 415"/>
                  <a:gd name="T14" fmla="*/ 250 w 433"/>
                  <a:gd name="T15" fmla="*/ 338 h 415"/>
                  <a:gd name="T16" fmla="*/ 278 w 433"/>
                  <a:gd name="T17" fmla="*/ 329 h 415"/>
                  <a:gd name="T18" fmla="*/ 305 w 433"/>
                  <a:gd name="T19" fmla="*/ 313 h 415"/>
                  <a:gd name="T20" fmla="*/ 329 w 433"/>
                  <a:gd name="T21" fmla="*/ 291 h 415"/>
                  <a:gd name="T22" fmla="*/ 346 w 433"/>
                  <a:gd name="T23" fmla="*/ 268 h 415"/>
                  <a:gd name="T24" fmla="*/ 358 w 433"/>
                  <a:gd name="T25" fmla="*/ 243 h 415"/>
                  <a:gd name="T26" fmla="*/ 363 w 433"/>
                  <a:gd name="T27" fmla="*/ 216 h 415"/>
                  <a:gd name="T28" fmla="*/ 363 w 433"/>
                  <a:gd name="T29" fmla="*/ 187 h 415"/>
                  <a:gd name="T30" fmla="*/ 357 w 433"/>
                  <a:gd name="T31" fmla="*/ 158 h 415"/>
                  <a:gd name="T32" fmla="*/ 344 w 433"/>
                  <a:gd name="T33" fmla="*/ 129 h 415"/>
                  <a:gd name="T34" fmla="*/ 325 w 433"/>
                  <a:gd name="T35" fmla="*/ 100 h 415"/>
                  <a:gd name="T36" fmla="*/ 243 w 433"/>
                  <a:gd name="T37" fmla="*/ 150 h 415"/>
                  <a:gd name="T38" fmla="*/ 245 w 433"/>
                  <a:gd name="T39" fmla="*/ 262 h 415"/>
                  <a:gd name="T40" fmla="*/ 199 w 433"/>
                  <a:gd name="T41" fmla="*/ 97 h 415"/>
                  <a:gd name="T42" fmla="*/ 331 w 433"/>
                  <a:gd name="T43" fmla="*/ 0 h 415"/>
                  <a:gd name="T44" fmla="*/ 390 w 433"/>
                  <a:gd name="T45" fmla="*/ 85 h 415"/>
                  <a:gd name="T46" fmla="*/ 413 w 433"/>
                  <a:gd name="T47" fmla="*/ 129 h 415"/>
                  <a:gd name="T48" fmla="*/ 427 w 433"/>
                  <a:gd name="T49" fmla="*/ 172 h 415"/>
                  <a:gd name="T50" fmla="*/ 433 w 433"/>
                  <a:gd name="T51" fmla="*/ 216 h 415"/>
                  <a:gd name="T52" fmla="*/ 430 w 433"/>
                  <a:gd name="T53" fmla="*/ 247 h 415"/>
                  <a:gd name="T54" fmla="*/ 426 w 433"/>
                  <a:gd name="T55" fmla="*/ 266 h 415"/>
                  <a:gd name="T56" fmla="*/ 421 w 433"/>
                  <a:gd name="T57" fmla="*/ 286 h 415"/>
                  <a:gd name="T58" fmla="*/ 413 w 433"/>
                  <a:gd name="T59" fmla="*/ 304 h 415"/>
                  <a:gd name="T60" fmla="*/ 397 w 433"/>
                  <a:gd name="T61" fmla="*/ 331 h 415"/>
                  <a:gd name="T62" fmla="*/ 370 w 433"/>
                  <a:gd name="T63" fmla="*/ 363 h 415"/>
                  <a:gd name="T64" fmla="*/ 334 w 433"/>
                  <a:gd name="T65" fmla="*/ 389 h 415"/>
                  <a:gd name="T66" fmla="*/ 305 w 433"/>
                  <a:gd name="T67" fmla="*/ 403 h 415"/>
                  <a:gd name="T68" fmla="*/ 284 w 433"/>
                  <a:gd name="T69" fmla="*/ 408 h 415"/>
                  <a:gd name="T70" fmla="*/ 265 w 433"/>
                  <a:gd name="T71" fmla="*/ 413 h 415"/>
                  <a:gd name="T72" fmla="*/ 244 w 433"/>
                  <a:gd name="T73" fmla="*/ 415 h 415"/>
                  <a:gd name="T74" fmla="*/ 224 w 433"/>
                  <a:gd name="T75" fmla="*/ 415 h 415"/>
                  <a:gd name="T76" fmla="*/ 204 w 433"/>
                  <a:gd name="T77" fmla="*/ 412 h 415"/>
                  <a:gd name="T78" fmla="*/ 174 w 433"/>
                  <a:gd name="T79" fmla="*/ 404 h 415"/>
                  <a:gd name="T80" fmla="*/ 134 w 433"/>
                  <a:gd name="T81" fmla="*/ 386 h 415"/>
                  <a:gd name="T82" fmla="*/ 97 w 433"/>
                  <a:gd name="T83" fmla="*/ 360 h 415"/>
                  <a:gd name="T84" fmla="*/ 61 w 433"/>
                  <a:gd name="T85" fmla="*/ 32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3" h="415">
                    <a:moveTo>
                      <a:pt x="45" y="302"/>
                    </a:moveTo>
                    <a:lnTo>
                      <a:pt x="0" y="241"/>
                    </a:lnTo>
                    <a:lnTo>
                      <a:pt x="51" y="205"/>
                    </a:lnTo>
                    <a:lnTo>
                      <a:pt x="96" y="268"/>
                    </a:lnTo>
                    <a:lnTo>
                      <a:pt x="107" y="281"/>
                    </a:lnTo>
                    <a:lnTo>
                      <a:pt x="118" y="294"/>
                    </a:lnTo>
                    <a:lnTo>
                      <a:pt x="130" y="304"/>
                    </a:lnTo>
                    <a:lnTo>
                      <a:pt x="143" y="314"/>
                    </a:lnTo>
                    <a:lnTo>
                      <a:pt x="154" y="323"/>
                    </a:lnTo>
                    <a:lnTo>
                      <a:pt x="167" y="329"/>
                    </a:lnTo>
                    <a:lnTo>
                      <a:pt x="180" y="335"/>
                    </a:lnTo>
                    <a:lnTo>
                      <a:pt x="194" y="338"/>
                    </a:lnTo>
                    <a:lnTo>
                      <a:pt x="207" y="340"/>
                    </a:lnTo>
                    <a:lnTo>
                      <a:pt x="222" y="341"/>
                    </a:lnTo>
                    <a:lnTo>
                      <a:pt x="236" y="340"/>
                    </a:lnTo>
                    <a:lnTo>
                      <a:pt x="250" y="338"/>
                    </a:lnTo>
                    <a:lnTo>
                      <a:pt x="264" y="335"/>
                    </a:lnTo>
                    <a:lnTo>
                      <a:pt x="278" y="329"/>
                    </a:lnTo>
                    <a:lnTo>
                      <a:pt x="292" y="322"/>
                    </a:lnTo>
                    <a:lnTo>
                      <a:pt x="305" y="313"/>
                    </a:lnTo>
                    <a:lnTo>
                      <a:pt x="318" y="303"/>
                    </a:lnTo>
                    <a:lnTo>
                      <a:pt x="329" y="291"/>
                    </a:lnTo>
                    <a:lnTo>
                      <a:pt x="338" y="279"/>
                    </a:lnTo>
                    <a:lnTo>
                      <a:pt x="346" y="268"/>
                    </a:lnTo>
                    <a:lnTo>
                      <a:pt x="353" y="256"/>
                    </a:lnTo>
                    <a:lnTo>
                      <a:pt x="358" y="243"/>
                    </a:lnTo>
                    <a:lnTo>
                      <a:pt x="361" y="229"/>
                    </a:lnTo>
                    <a:lnTo>
                      <a:pt x="363" y="216"/>
                    </a:lnTo>
                    <a:lnTo>
                      <a:pt x="363" y="202"/>
                    </a:lnTo>
                    <a:lnTo>
                      <a:pt x="363" y="187"/>
                    </a:lnTo>
                    <a:lnTo>
                      <a:pt x="360" y="173"/>
                    </a:lnTo>
                    <a:lnTo>
                      <a:pt x="357" y="158"/>
                    </a:lnTo>
                    <a:lnTo>
                      <a:pt x="351" y="144"/>
                    </a:lnTo>
                    <a:lnTo>
                      <a:pt x="344" y="129"/>
                    </a:lnTo>
                    <a:lnTo>
                      <a:pt x="336" y="115"/>
                    </a:lnTo>
                    <a:lnTo>
                      <a:pt x="325" y="100"/>
                    </a:lnTo>
                    <a:lnTo>
                      <a:pt x="321" y="93"/>
                    </a:lnTo>
                    <a:lnTo>
                      <a:pt x="243" y="150"/>
                    </a:lnTo>
                    <a:lnTo>
                      <a:pt x="297" y="224"/>
                    </a:lnTo>
                    <a:lnTo>
                      <a:pt x="245" y="262"/>
                    </a:lnTo>
                    <a:lnTo>
                      <a:pt x="150" y="132"/>
                    </a:lnTo>
                    <a:lnTo>
                      <a:pt x="199" y="97"/>
                    </a:lnTo>
                    <a:lnTo>
                      <a:pt x="277" y="39"/>
                    </a:lnTo>
                    <a:lnTo>
                      <a:pt x="331" y="0"/>
                    </a:lnTo>
                    <a:lnTo>
                      <a:pt x="375" y="62"/>
                    </a:lnTo>
                    <a:lnTo>
                      <a:pt x="390" y="85"/>
                    </a:lnTo>
                    <a:lnTo>
                      <a:pt x="402" y="106"/>
                    </a:lnTo>
                    <a:lnTo>
                      <a:pt x="413" y="129"/>
                    </a:lnTo>
                    <a:lnTo>
                      <a:pt x="421" y="151"/>
                    </a:lnTo>
                    <a:lnTo>
                      <a:pt x="427" y="172"/>
                    </a:lnTo>
                    <a:lnTo>
                      <a:pt x="430" y="194"/>
                    </a:lnTo>
                    <a:lnTo>
                      <a:pt x="433" y="216"/>
                    </a:lnTo>
                    <a:lnTo>
                      <a:pt x="432" y="236"/>
                    </a:lnTo>
                    <a:lnTo>
                      <a:pt x="430" y="247"/>
                    </a:lnTo>
                    <a:lnTo>
                      <a:pt x="428" y="257"/>
                    </a:lnTo>
                    <a:lnTo>
                      <a:pt x="426" y="266"/>
                    </a:lnTo>
                    <a:lnTo>
                      <a:pt x="424" y="276"/>
                    </a:lnTo>
                    <a:lnTo>
                      <a:pt x="421" y="286"/>
                    </a:lnTo>
                    <a:lnTo>
                      <a:pt x="417" y="296"/>
                    </a:lnTo>
                    <a:lnTo>
                      <a:pt x="413" y="304"/>
                    </a:lnTo>
                    <a:lnTo>
                      <a:pt x="408" y="314"/>
                    </a:lnTo>
                    <a:lnTo>
                      <a:pt x="397" y="331"/>
                    </a:lnTo>
                    <a:lnTo>
                      <a:pt x="384" y="348"/>
                    </a:lnTo>
                    <a:lnTo>
                      <a:pt x="370" y="363"/>
                    </a:lnTo>
                    <a:lnTo>
                      <a:pt x="353" y="377"/>
                    </a:lnTo>
                    <a:lnTo>
                      <a:pt x="334" y="389"/>
                    </a:lnTo>
                    <a:lnTo>
                      <a:pt x="315" y="399"/>
                    </a:lnTo>
                    <a:lnTo>
                      <a:pt x="305" y="403"/>
                    </a:lnTo>
                    <a:lnTo>
                      <a:pt x="295" y="406"/>
                    </a:lnTo>
                    <a:lnTo>
                      <a:pt x="284" y="408"/>
                    </a:lnTo>
                    <a:lnTo>
                      <a:pt x="275" y="412"/>
                    </a:lnTo>
                    <a:lnTo>
                      <a:pt x="265" y="413"/>
                    </a:lnTo>
                    <a:lnTo>
                      <a:pt x="255" y="414"/>
                    </a:lnTo>
                    <a:lnTo>
                      <a:pt x="244" y="415"/>
                    </a:lnTo>
                    <a:lnTo>
                      <a:pt x="235" y="415"/>
                    </a:lnTo>
                    <a:lnTo>
                      <a:pt x="224" y="415"/>
                    </a:lnTo>
                    <a:lnTo>
                      <a:pt x="214" y="414"/>
                    </a:lnTo>
                    <a:lnTo>
                      <a:pt x="204" y="412"/>
                    </a:lnTo>
                    <a:lnTo>
                      <a:pt x="193" y="409"/>
                    </a:lnTo>
                    <a:lnTo>
                      <a:pt x="174" y="404"/>
                    </a:lnTo>
                    <a:lnTo>
                      <a:pt x="153" y="396"/>
                    </a:lnTo>
                    <a:lnTo>
                      <a:pt x="134" y="386"/>
                    </a:lnTo>
                    <a:lnTo>
                      <a:pt x="115" y="374"/>
                    </a:lnTo>
                    <a:lnTo>
                      <a:pt x="97" y="360"/>
                    </a:lnTo>
                    <a:lnTo>
                      <a:pt x="79" y="342"/>
                    </a:lnTo>
                    <a:lnTo>
                      <a:pt x="61" y="324"/>
                    </a:lnTo>
                    <a:lnTo>
                      <a:pt x="45" y="30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0" name="Freeform 73"/>
              <p:cNvSpPr>
                <a:spLocks noEditPoints="1"/>
              </p:cNvSpPr>
              <p:nvPr userDrawn="1"/>
            </p:nvSpPr>
            <p:spPr bwMode="auto">
              <a:xfrm>
                <a:off x="4844" y="2442"/>
                <a:ext cx="91" cy="90"/>
              </a:xfrm>
              <a:custGeom>
                <a:avLst/>
                <a:gdLst>
                  <a:gd name="T0" fmla="*/ 147 w 456"/>
                  <a:gd name="T1" fmla="*/ 335 h 448"/>
                  <a:gd name="T2" fmla="*/ 174 w 456"/>
                  <a:gd name="T3" fmla="*/ 359 h 448"/>
                  <a:gd name="T4" fmla="*/ 194 w 456"/>
                  <a:gd name="T5" fmla="*/ 369 h 448"/>
                  <a:gd name="T6" fmla="*/ 213 w 456"/>
                  <a:gd name="T7" fmla="*/ 371 h 448"/>
                  <a:gd name="T8" fmla="*/ 232 w 456"/>
                  <a:gd name="T9" fmla="*/ 364 h 448"/>
                  <a:gd name="T10" fmla="*/ 248 w 456"/>
                  <a:gd name="T11" fmla="*/ 352 h 448"/>
                  <a:gd name="T12" fmla="*/ 257 w 456"/>
                  <a:gd name="T13" fmla="*/ 336 h 448"/>
                  <a:gd name="T14" fmla="*/ 259 w 456"/>
                  <a:gd name="T15" fmla="*/ 317 h 448"/>
                  <a:gd name="T16" fmla="*/ 254 w 456"/>
                  <a:gd name="T17" fmla="*/ 295 h 448"/>
                  <a:gd name="T18" fmla="*/ 243 w 456"/>
                  <a:gd name="T19" fmla="*/ 269 h 448"/>
                  <a:gd name="T20" fmla="*/ 193 w 456"/>
                  <a:gd name="T21" fmla="*/ 198 h 448"/>
                  <a:gd name="T22" fmla="*/ 290 w 456"/>
                  <a:gd name="T23" fmla="*/ 223 h 448"/>
                  <a:gd name="T24" fmla="*/ 314 w 456"/>
                  <a:gd name="T25" fmla="*/ 245 h 448"/>
                  <a:gd name="T26" fmla="*/ 331 w 456"/>
                  <a:gd name="T27" fmla="*/ 252 h 448"/>
                  <a:gd name="T28" fmla="*/ 348 w 456"/>
                  <a:gd name="T29" fmla="*/ 253 h 448"/>
                  <a:gd name="T30" fmla="*/ 363 w 456"/>
                  <a:gd name="T31" fmla="*/ 248 h 448"/>
                  <a:gd name="T32" fmla="*/ 377 w 456"/>
                  <a:gd name="T33" fmla="*/ 236 h 448"/>
                  <a:gd name="T34" fmla="*/ 385 w 456"/>
                  <a:gd name="T35" fmla="*/ 222 h 448"/>
                  <a:gd name="T36" fmla="*/ 387 w 456"/>
                  <a:gd name="T37" fmla="*/ 205 h 448"/>
                  <a:gd name="T38" fmla="*/ 382 w 456"/>
                  <a:gd name="T39" fmla="*/ 185 h 448"/>
                  <a:gd name="T40" fmla="*/ 359 w 456"/>
                  <a:gd name="T41" fmla="*/ 147 h 448"/>
                  <a:gd name="T42" fmla="*/ 278 w 456"/>
                  <a:gd name="T43" fmla="*/ 208 h 448"/>
                  <a:gd name="T44" fmla="*/ 430 w 456"/>
                  <a:gd name="T45" fmla="*/ 140 h 448"/>
                  <a:gd name="T46" fmla="*/ 449 w 456"/>
                  <a:gd name="T47" fmla="*/ 184 h 448"/>
                  <a:gd name="T48" fmla="*/ 456 w 456"/>
                  <a:gd name="T49" fmla="*/ 226 h 448"/>
                  <a:gd name="T50" fmla="*/ 451 w 456"/>
                  <a:gd name="T51" fmla="*/ 259 h 448"/>
                  <a:gd name="T52" fmla="*/ 436 w 456"/>
                  <a:gd name="T53" fmla="*/ 289 h 448"/>
                  <a:gd name="T54" fmla="*/ 413 w 456"/>
                  <a:gd name="T55" fmla="*/ 310 h 448"/>
                  <a:gd name="T56" fmla="*/ 395 w 456"/>
                  <a:gd name="T57" fmla="*/ 318 h 448"/>
                  <a:gd name="T58" fmla="*/ 356 w 456"/>
                  <a:gd name="T59" fmla="*/ 321 h 448"/>
                  <a:gd name="T60" fmla="*/ 317 w 456"/>
                  <a:gd name="T61" fmla="*/ 308 h 448"/>
                  <a:gd name="T62" fmla="*/ 320 w 456"/>
                  <a:gd name="T63" fmla="*/ 353 h 448"/>
                  <a:gd name="T64" fmla="*/ 314 w 456"/>
                  <a:gd name="T65" fmla="*/ 384 h 448"/>
                  <a:gd name="T66" fmla="*/ 304 w 456"/>
                  <a:gd name="T67" fmla="*/ 406 h 448"/>
                  <a:gd name="T68" fmla="*/ 287 w 456"/>
                  <a:gd name="T69" fmla="*/ 426 h 448"/>
                  <a:gd name="T70" fmla="*/ 279 w 456"/>
                  <a:gd name="T71" fmla="*/ 432 h 448"/>
                  <a:gd name="T72" fmla="*/ 252 w 456"/>
                  <a:gd name="T73" fmla="*/ 445 h 448"/>
                  <a:gd name="T74" fmla="*/ 219 w 456"/>
                  <a:gd name="T75" fmla="*/ 448 h 448"/>
                  <a:gd name="T76" fmla="*/ 187 w 456"/>
                  <a:gd name="T77" fmla="*/ 441 h 448"/>
                  <a:gd name="T78" fmla="*/ 147 w 456"/>
                  <a:gd name="T79" fmla="*/ 421 h 448"/>
                  <a:gd name="T80" fmla="*/ 108 w 456"/>
                  <a:gd name="T81" fmla="*/ 387 h 448"/>
                  <a:gd name="T82" fmla="*/ 0 w 456"/>
                  <a:gd name="T83" fmla="*/ 24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98" y="267"/>
                    </a:moveTo>
                    <a:lnTo>
                      <a:pt x="134" y="317"/>
                    </a:lnTo>
                    <a:lnTo>
                      <a:pt x="147" y="335"/>
                    </a:lnTo>
                    <a:lnTo>
                      <a:pt x="161" y="349"/>
                    </a:lnTo>
                    <a:lnTo>
                      <a:pt x="168" y="355"/>
                    </a:lnTo>
                    <a:lnTo>
                      <a:pt x="174" y="359"/>
                    </a:lnTo>
                    <a:lnTo>
                      <a:pt x="181" y="364"/>
                    </a:lnTo>
                    <a:lnTo>
                      <a:pt x="187" y="367"/>
                    </a:lnTo>
                    <a:lnTo>
                      <a:pt x="194" y="369"/>
                    </a:lnTo>
                    <a:lnTo>
                      <a:pt x="200" y="370"/>
                    </a:lnTo>
                    <a:lnTo>
                      <a:pt x="207" y="371"/>
                    </a:lnTo>
                    <a:lnTo>
                      <a:pt x="213" y="371"/>
                    </a:lnTo>
                    <a:lnTo>
                      <a:pt x="219" y="369"/>
                    </a:lnTo>
                    <a:lnTo>
                      <a:pt x="225" y="367"/>
                    </a:lnTo>
                    <a:lnTo>
                      <a:pt x="232" y="364"/>
                    </a:lnTo>
                    <a:lnTo>
                      <a:pt x="238" y="359"/>
                    </a:lnTo>
                    <a:lnTo>
                      <a:pt x="244" y="356"/>
                    </a:lnTo>
                    <a:lnTo>
                      <a:pt x="248" y="352"/>
                    </a:lnTo>
                    <a:lnTo>
                      <a:pt x="251" y="346"/>
                    </a:lnTo>
                    <a:lnTo>
                      <a:pt x="254" y="341"/>
                    </a:lnTo>
                    <a:lnTo>
                      <a:pt x="257" y="336"/>
                    </a:lnTo>
                    <a:lnTo>
                      <a:pt x="258" y="330"/>
                    </a:lnTo>
                    <a:lnTo>
                      <a:pt x="259" y="324"/>
                    </a:lnTo>
                    <a:lnTo>
                      <a:pt x="259" y="317"/>
                    </a:lnTo>
                    <a:lnTo>
                      <a:pt x="258" y="310"/>
                    </a:lnTo>
                    <a:lnTo>
                      <a:pt x="257" y="302"/>
                    </a:lnTo>
                    <a:lnTo>
                      <a:pt x="254" y="295"/>
                    </a:lnTo>
                    <a:lnTo>
                      <a:pt x="251" y="286"/>
                    </a:lnTo>
                    <a:lnTo>
                      <a:pt x="247" y="277"/>
                    </a:lnTo>
                    <a:lnTo>
                      <a:pt x="243" y="269"/>
                    </a:lnTo>
                    <a:lnTo>
                      <a:pt x="236" y="260"/>
                    </a:lnTo>
                    <a:lnTo>
                      <a:pt x="230" y="250"/>
                    </a:lnTo>
                    <a:lnTo>
                      <a:pt x="193" y="198"/>
                    </a:lnTo>
                    <a:lnTo>
                      <a:pt x="98" y="267"/>
                    </a:lnTo>
                    <a:close/>
                    <a:moveTo>
                      <a:pt x="278" y="208"/>
                    </a:moveTo>
                    <a:lnTo>
                      <a:pt x="290" y="223"/>
                    </a:lnTo>
                    <a:lnTo>
                      <a:pt x="302" y="235"/>
                    </a:lnTo>
                    <a:lnTo>
                      <a:pt x="309" y="240"/>
                    </a:lnTo>
                    <a:lnTo>
                      <a:pt x="314" y="245"/>
                    </a:lnTo>
                    <a:lnTo>
                      <a:pt x="320" y="248"/>
                    </a:lnTo>
                    <a:lnTo>
                      <a:pt x="326" y="250"/>
                    </a:lnTo>
                    <a:lnTo>
                      <a:pt x="331" y="252"/>
                    </a:lnTo>
                    <a:lnTo>
                      <a:pt x="337" y="253"/>
                    </a:lnTo>
                    <a:lnTo>
                      <a:pt x="342" y="253"/>
                    </a:lnTo>
                    <a:lnTo>
                      <a:pt x="348" y="253"/>
                    </a:lnTo>
                    <a:lnTo>
                      <a:pt x="353" y="252"/>
                    </a:lnTo>
                    <a:lnTo>
                      <a:pt x="358" y="250"/>
                    </a:lnTo>
                    <a:lnTo>
                      <a:pt x="363" y="248"/>
                    </a:lnTo>
                    <a:lnTo>
                      <a:pt x="367" y="245"/>
                    </a:lnTo>
                    <a:lnTo>
                      <a:pt x="372" y="241"/>
                    </a:lnTo>
                    <a:lnTo>
                      <a:pt x="377" y="236"/>
                    </a:lnTo>
                    <a:lnTo>
                      <a:pt x="380" y="232"/>
                    </a:lnTo>
                    <a:lnTo>
                      <a:pt x="383" y="227"/>
                    </a:lnTo>
                    <a:lnTo>
                      <a:pt x="385" y="222"/>
                    </a:lnTo>
                    <a:lnTo>
                      <a:pt x="387" y="217"/>
                    </a:lnTo>
                    <a:lnTo>
                      <a:pt x="388" y="210"/>
                    </a:lnTo>
                    <a:lnTo>
                      <a:pt x="387" y="205"/>
                    </a:lnTo>
                    <a:lnTo>
                      <a:pt x="387" y="198"/>
                    </a:lnTo>
                    <a:lnTo>
                      <a:pt x="384" y="192"/>
                    </a:lnTo>
                    <a:lnTo>
                      <a:pt x="382" y="185"/>
                    </a:lnTo>
                    <a:lnTo>
                      <a:pt x="379" y="178"/>
                    </a:lnTo>
                    <a:lnTo>
                      <a:pt x="370" y="162"/>
                    </a:lnTo>
                    <a:lnTo>
                      <a:pt x="359" y="147"/>
                    </a:lnTo>
                    <a:lnTo>
                      <a:pt x="327" y="101"/>
                    </a:lnTo>
                    <a:lnTo>
                      <a:pt x="244" y="161"/>
                    </a:lnTo>
                    <a:lnTo>
                      <a:pt x="278" y="208"/>
                    </a:lnTo>
                    <a:close/>
                    <a:moveTo>
                      <a:pt x="408" y="107"/>
                    </a:moveTo>
                    <a:lnTo>
                      <a:pt x="420" y="125"/>
                    </a:lnTo>
                    <a:lnTo>
                      <a:pt x="430" y="140"/>
                    </a:lnTo>
                    <a:lnTo>
                      <a:pt x="438" y="156"/>
                    </a:lnTo>
                    <a:lnTo>
                      <a:pt x="445" y="170"/>
                    </a:lnTo>
                    <a:lnTo>
                      <a:pt x="449" y="184"/>
                    </a:lnTo>
                    <a:lnTo>
                      <a:pt x="453" y="198"/>
                    </a:lnTo>
                    <a:lnTo>
                      <a:pt x="455" y="212"/>
                    </a:lnTo>
                    <a:lnTo>
                      <a:pt x="456" y="226"/>
                    </a:lnTo>
                    <a:lnTo>
                      <a:pt x="455" y="237"/>
                    </a:lnTo>
                    <a:lnTo>
                      <a:pt x="454" y="248"/>
                    </a:lnTo>
                    <a:lnTo>
                      <a:pt x="451" y="259"/>
                    </a:lnTo>
                    <a:lnTo>
                      <a:pt x="447" y="270"/>
                    </a:lnTo>
                    <a:lnTo>
                      <a:pt x="443" y="279"/>
                    </a:lnTo>
                    <a:lnTo>
                      <a:pt x="436" y="289"/>
                    </a:lnTo>
                    <a:lnTo>
                      <a:pt x="428" y="299"/>
                    </a:lnTo>
                    <a:lnTo>
                      <a:pt x="418" y="306"/>
                    </a:lnTo>
                    <a:lnTo>
                      <a:pt x="413" y="310"/>
                    </a:lnTo>
                    <a:lnTo>
                      <a:pt x="407" y="313"/>
                    </a:lnTo>
                    <a:lnTo>
                      <a:pt x="401" y="316"/>
                    </a:lnTo>
                    <a:lnTo>
                      <a:pt x="395" y="318"/>
                    </a:lnTo>
                    <a:lnTo>
                      <a:pt x="382" y="321"/>
                    </a:lnTo>
                    <a:lnTo>
                      <a:pt x="369" y="322"/>
                    </a:lnTo>
                    <a:lnTo>
                      <a:pt x="356" y="321"/>
                    </a:lnTo>
                    <a:lnTo>
                      <a:pt x="343" y="317"/>
                    </a:lnTo>
                    <a:lnTo>
                      <a:pt x="330" y="313"/>
                    </a:lnTo>
                    <a:lnTo>
                      <a:pt x="317" y="308"/>
                    </a:lnTo>
                    <a:lnTo>
                      <a:pt x="319" y="322"/>
                    </a:lnTo>
                    <a:lnTo>
                      <a:pt x="322" y="338"/>
                    </a:lnTo>
                    <a:lnTo>
                      <a:pt x="320" y="353"/>
                    </a:lnTo>
                    <a:lnTo>
                      <a:pt x="318" y="368"/>
                    </a:lnTo>
                    <a:lnTo>
                      <a:pt x="317" y="376"/>
                    </a:lnTo>
                    <a:lnTo>
                      <a:pt x="314" y="384"/>
                    </a:lnTo>
                    <a:lnTo>
                      <a:pt x="312" y="391"/>
                    </a:lnTo>
                    <a:lnTo>
                      <a:pt x="308" y="398"/>
                    </a:lnTo>
                    <a:lnTo>
                      <a:pt x="304" y="406"/>
                    </a:lnTo>
                    <a:lnTo>
                      <a:pt x="299" y="413"/>
                    </a:lnTo>
                    <a:lnTo>
                      <a:pt x="293" y="419"/>
                    </a:lnTo>
                    <a:lnTo>
                      <a:pt x="287" y="426"/>
                    </a:lnTo>
                    <a:lnTo>
                      <a:pt x="285" y="428"/>
                    </a:lnTo>
                    <a:lnTo>
                      <a:pt x="282" y="430"/>
                    </a:lnTo>
                    <a:lnTo>
                      <a:pt x="279" y="432"/>
                    </a:lnTo>
                    <a:lnTo>
                      <a:pt x="274" y="435"/>
                    </a:lnTo>
                    <a:lnTo>
                      <a:pt x="263" y="441"/>
                    </a:lnTo>
                    <a:lnTo>
                      <a:pt x="252" y="445"/>
                    </a:lnTo>
                    <a:lnTo>
                      <a:pt x="241" y="447"/>
                    </a:lnTo>
                    <a:lnTo>
                      <a:pt x="231" y="448"/>
                    </a:lnTo>
                    <a:lnTo>
                      <a:pt x="219" y="448"/>
                    </a:lnTo>
                    <a:lnTo>
                      <a:pt x="208" y="446"/>
                    </a:lnTo>
                    <a:lnTo>
                      <a:pt x="198" y="444"/>
                    </a:lnTo>
                    <a:lnTo>
                      <a:pt x="187" y="441"/>
                    </a:lnTo>
                    <a:lnTo>
                      <a:pt x="174" y="436"/>
                    </a:lnTo>
                    <a:lnTo>
                      <a:pt x="160" y="430"/>
                    </a:lnTo>
                    <a:lnTo>
                      <a:pt x="147" y="421"/>
                    </a:lnTo>
                    <a:lnTo>
                      <a:pt x="134" y="411"/>
                    </a:lnTo>
                    <a:lnTo>
                      <a:pt x="121" y="400"/>
                    </a:lnTo>
                    <a:lnTo>
                      <a:pt x="108" y="387"/>
                    </a:lnTo>
                    <a:lnTo>
                      <a:pt x="95" y="371"/>
                    </a:lnTo>
                    <a:lnTo>
                      <a:pt x="82" y="354"/>
                    </a:lnTo>
                    <a:lnTo>
                      <a:pt x="0" y="240"/>
                    </a:lnTo>
                    <a:lnTo>
                      <a:pt x="330" y="0"/>
                    </a:lnTo>
                    <a:lnTo>
                      <a:pt x="408" y="10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1" name="Freeform 74"/>
              <p:cNvSpPr>
                <a:spLocks/>
              </p:cNvSpPr>
              <p:nvPr userDrawn="1"/>
            </p:nvSpPr>
            <p:spPr bwMode="auto">
              <a:xfrm>
                <a:off x="4903" y="2515"/>
                <a:ext cx="86" cy="82"/>
              </a:xfrm>
              <a:custGeom>
                <a:avLst/>
                <a:gdLst>
                  <a:gd name="T0" fmla="*/ 431 w 431"/>
                  <a:gd name="T1" fmla="*/ 174 h 414"/>
                  <a:gd name="T2" fmla="*/ 335 w 431"/>
                  <a:gd name="T3" fmla="*/ 148 h 414"/>
                  <a:gd name="T4" fmla="*/ 313 w 431"/>
                  <a:gd name="T5" fmla="*/ 121 h 414"/>
                  <a:gd name="T6" fmla="*/ 290 w 431"/>
                  <a:gd name="T7" fmla="*/ 100 h 414"/>
                  <a:gd name="T8" fmla="*/ 264 w 431"/>
                  <a:gd name="T9" fmla="*/ 85 h 414"/>
                  <a:gd name="T10" fmla="*/ 237 w 431"/>
                  <a:gd name="T11" fmla="*/ 77 h 414"/>
                  <a:gd name="T12" fmla="*/ 210 w 431"/>
                  <a:gd name="T13" fmla="*/ 73 h 414"/>
                  <a:gd name="T14" fmla="*/ 181 w 431"/>
                  <a:gd name="T15" fmla="*/ 77 h 414"/>
                  <a:gd name="T16" fmla="*/ 154 w 431"/>
                  <a:gd name="T17" fmla="*/ 86 h 414"/>
                  <a:gd name="T18" fmla="*/ 126 w 431"/>
                  <a:gd name="T19" fmla="*/ 101 h 414"/>
                  <a:gd name="T20" fmla="*/ 102 w 431"/>
                  <a:gd name="T21" fmla="*/ 123 h 414"/>
                  <a:gd name="T22" fmla="*/ 85 w 431"/>
                  <a:gd name="T23" fmla="*/ 147 h 414"/>
                  <a:gd name="T24" fmla="*/ 74 w 431"/>
                  <a:gd name="T25" fmla="*/ 173 h 414"/>
                  <a:gd name="T26" fmla="*/ 68 w 431"/>
                  <a:gd name="T27" fmla="*/ 200 h 414"/>
                  <a:gd name="T28" fmla="*/ 69 w 431"/>
                  <a:gd name="T29" fmla="*/ 228 h 414"/>
                  <a:gd name="T30" fmla="*/ 75 w 431"/>
                  <a:gd name="T31" fmla="*/ 256 h 414"/>
                  <a:gd name="T32" fmla="*/ 87 w 431"/>
                  <a:gd name="T33" fmla="*/ 285 h 414"/>
                  <a:gd name="T34" fmla="*/ 106 w 431"/>
                  <a:gd name="T35" fmla="*/ 315 h 414"/>
                  <a:gd name="T36" fmla="*/ 188 w 431"/>
                  <a:gd name="T37" fmla="*/ 265 h 414"/>
                  <a:gd name="T38" fmla="*/ 187 w 431"/>
                  <a:gd name="T39" fmla="*/ 152 h 414"/>
                  <a:gd name="T40" fmla="*/ 233 w 431"/>
                  <a:gd name="T41" fmla="*/ 318 h 414"/>
                  <a:gd name="T42" fmla="*/ 101 w 431"/>
                  <a:gd name="T43" fmla="*/ 414 h 414"/>
                  <a:gd name="T44" fmla="*/ 41 w 431"/>
                  <a:gd name="T45" fmla="*/ 331 h 414"/>
                  <a:gd name="T46" fmla="*/ 18 w 431"/>
                  <a:gd name="T47" fmla="*/ 287 h 414"/>
                  <a:gd name="T48" fmla="*/ 5 w 431"/>
                  <a:gd name="T49" fmla="*/ 242 h 414"/>
                  <a:gd name="T50" fmla="*/ 0 w 431"/>
                  <a:gd name="T51" fmla="*/ 200 h 414"/>
                  <a:gd name="T52" fmla="*/ 1 w 431"/>
                  <a:gd name="T53" fmla="*/ 169 h 414"/>
                  <a:gd name="T54" fmla="*/ 5 w 431"/>
                  <a:gd name="T55" fmla="*/ 148 h 414"/>
                  <a:gd name="T56" fmla="*/ 10 w 431"/>
                  <a:gd name="T57" fmla="*/ 129 h 414"/>
                  <a:gd name="T58" fmla="*/ 19 w 431"/>
                  <a:gd name="T59" fmla="*/ 110 h 414"/>
                  <a:gd name="T60" fmla="*/ 29 w 431"/>
                  <a:gd name="T61" fmla="*/ 93 h 414"/>
                  <a:gd name="T62" fmla="*/ 41 w 431"/>
                  <a:gd name="T63" fmla="*/ 75 h 414"/>
                  <a:gd name="T64" fmla="*/ 62 w 431"/>
                  <a:gd name="T65" fmla="*/ 52 h 414"/>
                  <a:gd name="T66" fmla="*/ 98 w 431"/>
                  <a:gd name="T67" fmla="*/ 26 h 414"/>
                  <a:gd name="T68" fmla="*/ 126 w 431"/>
                  <a:gd name="T69" fmla="*/ 13 h 414"/>
                  <a:gd name="T70" fmla="*/ 147 w 431"/>
                  <a:gd name="T71" fmla="*/ 6 h 414"/>
                  <a:gd name="T72" fmla="*/ 166 w 431"/>
                  <a:gd name="T73" fmla="*/ 2 h 414"/>
                  <a:gd name="T74" fmla="*/ 187 w 431"/>
                  <a:gd name="T75" fmla="*/ 1 h 414"/>
                  <a:gd name="T76" fmla="*/ 207 w 431"/>
                  <a:gd name="T77" fmla="*/ 1 h 414"/>
                  <a:gd name="T78" fmla="*/ 228 w 431"/>
                  <a:gd name="T79" fmla="*/ 3 h 414"/>
                  <a:gd name="T80" fmla="*/ 258 w 431"/>
                  <a:gd name="T81" fmla="*/ 11 h 414"/>
                  <a:gd name="T82" fmla="*/ 297 w 431"/>
                  <a:gd name="T83" fmla="*/ 29 h 414"/>
                  <a:gd name="T84" fmla="*/ 335 w 431"/>
                  <a:gd name="T85" fmla="*/ 56 h 414"/>
                  <a:gd name="T86" fmla="*/ 370 w 431"/>
                  <a:gd name="T87" fmla="*/ 9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 h="414">
                    <a:moveTo>
                      <a:pt x="387" y="112"/>
                    </a:moveTo>
                    <a:lnTo>
                      <a:pt x="431" y="174"/>
                    </a:lnTo>
                    <a:lnTo>
                      <a:pt x="382" y="211"/>
                    </a:lnTo>
                    <a:lnTo>
                      <a:pt x="335" y="148"/>
                    </a:lnTo>
                    <a:lnTo>
                      <a:pt x="324" y="134"/>
                    </a:lnTo>
                    <a:lnTo>
                      <a:pt x="313" y="121"/>
                    </a:lnTo>
                    <a:lnTo>
                      <a:pt x="302" y="110"/>
                    </a:lnTo>
                    <a:lnTo>
                      <a:pt x="290" y="100"/>
                    </a:lnTo>
                    <a:lnTo>
                      <a:pt x="277" y="93"/>
                    </a:lnTo>
                    <a:lnTo>
                      <a:pt x="264" y="85"/>
                    </a:lnTo>
                    <a:lnTo>
                      <a:pt x="251" y="81"/>
                    </a:lnTo>
                    <a:lnTo>
                      <a:pt x="237" y="77"/>
                    </a:lnTo>
                    <a:lnTo>
                      <a:pt x="224" y="74"/>
                    </a:lnTo>
                    <a:lnTo>
                      <a:pt x="210" y="73"/>
                    </a:lnTo>
                    <a:lnTo>
                      <a:pt x="195" y="74"/>
                    </a:lnTo>
                    <a:lnTo>
                      <a:pt x="181" y="77"/>
                    </a:lnTo>
                    <a:lnTo>
                      <a:pt x="167" y="81"/>
                    </a:lnTo>
                    <a:lnTo>
                      <a:pt x="154" y="86"/>
                    </a:lnTo>
                    <a:lnTo>
                      <a:pt x="140" y="93"/>
                    </a:lnTo>
                    <a:lnTo>
                      <a:pt x="126" y="101"/>
                    </a:lnTo>
                    <a:lnTo>
                      <a:pt x="113" y="112"/>
                    </a:lnTo>
                    <a:lnTo>
                      <a:pt x="102" y="123"/>
                    </a:lnTo>
                    <a:lnTo>
                      <a:pt x="93" y="135"/>
                    </a:lnTo>
                    <a:lnTo>
                      <a:pt x="85" y="147"/>
                    </a:lnTo>
                    <a:lnTo>
                      <a:pt x="79" y="160"/>
                    </a:lnTo>
                    <a:lnTo>
                      <a:pt x="74" y="173"/>
                    </a:lnTo>
                    <a:lnTo>
                      <a:pt x="70" y="186"/>
                    </a:lnTo>
                    <a:lnTo>
                      <a:pt x="68" y="200"/>
                    </a:lnTo>
                    <a:lnTo>
                      <a:pt x="68" y="213"/>
                    </a:lnTo>
                    <a:lnTo>
                      <a:pt x="69" y="228"/>
                    </a:lnTo>
                    <a:lnTo>
                      <a:pt x="71" y="242"/>
                    </a:lnTo>
                    <a:lnTo>
                      <a:pt x="75" y="256"/>
                    </a:lnTo>
                    <a:lnTo>
                      <a:pt x="81" y="271"/>
                    </a:lnTo>
                    <a:lnTo>
                      <a:pt x="87" y="285"/>
                    </a:lnTo>
                    <a:lnTo>
                      <a:pt x="96" y="301"/>
                    </a:lnTo>
                    <a:lnTo>
                      <a:pt x="106" y="315"/>
                    </a:lnTo>
                    <a:lnTo>
                      <a:pt x="110" y="321"/>
                    </a:lnTo>
                    <a:lnTo>
                      <a:pt x="188" y="265"/>
                    </a:lnTo>
                    <a:lnTo>
                      <a:pt x="134" y="190"/>
                    </a:lnTo>
                    <a:lnTo>
                      <a:pt x="187" y="152"/>
                    </a:lnTo>
                    <a:lnTo>
                      <a:pt x="281" y="283"/>
                    </a:lnTo>
                    <a:lnTo>
                      <a:pt x="233" y="318"/>
                    </a:lnTo>
                    <a:lnTo>
                      <a:pt x="154" y="375"/>
                    </a:lnTo>
                    <a:lnTo>
                      <a:pt x="101" y="414"/>
                    </a:lnTo>
                    <a:lnTo>
                      <a:pt x="56" y="353"/>
                    </a:lnTo>
                    <a:lnTo>
                      <a:pt x="41" y="331"/>
                    </a:lnTo>
                    <a:lnTo>
                      <a:pt x="29" y="308"/>
                    </a:lnTo>
                    <a:lnTo>
                      <a:pt x="18" y="287"/>
                    </a:lnTo>
                    <a:lnTo>
                      <a:pt x="10" y="264"/>
                    </a:lnTo>
                    <a:lnTo>
                      <a:pt x="5" y="242"/>
                    </a:lnTo>
                    <a:lnTo>
                      <a:pt x="1" y="221"/>
                    </a:lnTo>
                    <a:lnTo>
                      <a:pt x="0" y="200"/>
                    </a:lnTo>
                    <a:lnTo>
                      <a:pt x="0" y="178"/>
                    </a:lnTo>
                    <a:lnTo>
                      <a:pt x="1" y="169"/>
                    </a:lnTo>
                    <a:lnTo>
                      <a:pt x="3" y="159"/>
                    </a:lnTo>
                    <a:lnTo>
                      <a:pt x="5" y="148"/>
                    </a:lnTo>
                    <a:lnTo>
                      <a:pt x="7" y="138"/>
                    </a:lnTo>
                    <a:lnTo>
                      <a:pt x="10" y="129"/>
                    </a:lnTo>
                    <a:lnTo>
                      <a:pt x="15" y="120"/>
                    </a:lnTo>
                    <a:lnTo>
                      <a:pt x="19" y="110"/>
                    </a:lnTo>
                    <a:lnTo>
                      <a:pt x="23" y="101"/>
                    </a:lnTo>
                    <a:lnTo>
                      <a:pt x="29" y="93"/>
                    </a:lnTo>
                    <a:lnTo>
                      <a:pt x="34" y="84"/>
                    </a:lnTo>
                    <a:lnTo>
                      <a:pt x="41" y="75"/>
                    </a:lnTo>
                    <a:lnTo>
                      <a:pt x="47" y="68"/>
                    </a:lnTo>
                    <a:lnTo>
                      <a:pt x="62" y="52"/>
                    </a:lnTo>
                    <a:lnTo>
                      <a:pt x="79" y="38"/>
                    </a:lnTo>
                    <a:lnTo>
                      <a:pt x="98" y="26"/>
                    </a:lnTo>
                    <a:lnTo>
                      <a:pt x="116" y="16"/>
                    </a:lnTo>
                    <a:lnTo>
                      <a:pt x="126" y="13"/>
                    </a:lnTo>
                    <a:lnTo>
                      <a:pt x="137" y="9"/>
                    </a:lnTo>
                    <a:lnTo>
                      <a:pt x="147" y="6"/>
                    </a:lnTo>
                    <a:lnTo>
                      <a:pt x="156" y="4"/>
                    </a:lnTo>
                    <a:lnTo>
                      <a:pt x="166" y="2"/>
                    </a:lnTo>
                    <a:lnTo>
                      <a:pt x="177" y="1"/>
                    </a:lnTo>
                    <a:lnTo>
                      <a:pt x="187" y="1"/>
                    </a:lnTo>
                    <a:lnTo>
                      <a:pt x="198" y="0"/>
                    </a:lnTo>
                    <a:lnTo>
                      <a:pt x="207" y="1"/>
                    </a:lnTo>
                    <a:lnTo>
                      <a:pt x="217" y="2"/>
                    </a:lnTo>
                    <a:lnTo>
                      <a:pt x="228" y="3"/>
                    </a:lnTo>
                    <a:lnTo>
                      <a:pt x="238" y="5"/>
                    </a:lnTo>
                    <a:lnTo>
                      <a:pt x="258" y="11"/>
                    </a:lnTo>
                    <a:lnTo>
                      <a:pt x="278" y="19"/>
                    </a:lnTo>
                    <a:lnTo>
                      <a:pt x="297" y="29"/>
                    </a:lnTo>
                    <a:lnTo>
                      <a:pt x="317" y="41"/>
                    </a:lnTo>
                    <a:lnTo>
                      <a:pt x="335" y="56"/>
                    </a:lnTo>
                    <a:lnTo>
                      <a:pt x="352" y="72"/>
                    </a:lnTo>
                    <a:lnTo>
                      <a:pt x="370" y="92"/>
                    </a:lnTo>
                    <a:lnTo>
                      <a:pt x="387" y="11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2" name="Freeform 75"/>
              <p:cNvSpPr>
                <a:spLocks noEditPoints="1"/>
              </p:cNvSpPr>
              <p:nvPr userDrawn="1"/>
            </p:nvSpPr>
            <p:spPr bwMode="auto">
              <a:xfrm>
                <a:off x="5092" y="2837"/>
                <a:ext cx="90" cy="91"/>
              </a:xfrm>
              <a:custGeom>
                <a:avLst/>
                <a:gdLst>
                  <a:gd name="T0" fmla="*/ 113 w 448"/>
                  <a:gd name="T1" fmla="*/ 149 h 456"/>
                  <a:gd name="T2" fmla="*/ 88 w 448"/>
                  <a:gd name="T3" fmla="*/ 175 h 456"/>
                  <a:gd name="T4" fmla="*/ 79 w 448"/>
                  <a:gd name="T5" fmla="*/ 194 h 456"/>
                  <a:gd name="T6" fmla="*/ 76 w 448"/>
                  <a:gd name="T7" fmla="*/ 214 h 456"/>
                  <a:gd name="T8" fmla="*/ 83 w 448"/>
                  <a:gd name="T9" fmla="*/ 233 h 456"/>
                  <a:gd name="T10" fmla="*/ 96 w 448"/>
                  <a:gd name="T11" fmla="*/ 248 h 456"/>
                  <a:gd name="T12" fmla="*/ 112 w 448"/>
                  <a:gd name="T13" fmla="*/ 257 h 456"/>
                  <a:gd name="T14" fmla="*/ 131 w 448"/>
                  <a:gd name="T15" fmla="*/ 259 h 456"/>
                  <a:gd name="T16" fmla="*/ 153 w 448"/>
                  <a:gd name="T17" fmla="*/ 255 h 456"/>
                  <a:gd name="T18" fmla="*/ 179 w 448"/>
                  <a:gd name="T19" fmla="*/ 243 h 456"/>
                  <a:gd name="T20" fmla="*/ 250 w 448"/>
                  <a:gd name="T21" fmla="*/ 193 h 456"/>
                  <a:gd name="T22" fmla="*/ 224 w 448"/>
                  <a:gd name="T23" fmla="*/ 291 h 456"/>
                  <a:gd name="T24" fmla="*/ 203 w 448"/>
                  <a:gd name="T25" fmla="*/ 315 h 456"/>
                  <a:gd name="T26" fmla="*/ 195 w 448"/>
                  <a:gd name="T27" fmla="*/ 333 h 456"/>
                  <a:gd name="T28" fmla="*/ 194 w 448"/>
                  <a:gd name="T29" fmla="*/ 349 h 456"/>
                  <a:gd name="T30" fmla="*/ 200 w 448"/>
                  <a:gd name="T31" fmla="*/ 363 h 456"/>
                  <a:gd name="T32" fmla="*/ 211 w 448"/>
                  <a:gd name="T33" fmla="*/ 378 h 456"/>
                  <a:gd name="T34" fmla="*/ 226 w 448"/>
                  <a:gd name="T35" fmla="*/ 386 h 456"/>
                  <a:gd name="T36" fmla="*/ 243 w 448"/>
                  <a:gd name="T37" fmla="*/ 388 h 456"/>
                  <a:gd name="T38" fmla="*/ 263 w 448"/>
                  <a:gd name="T39" fmla="*/ 382 h 456"/>
                  <a:gd name="T40" fmla="*/ 300 w 448"/>
                  <a:gd name="T41" fmla="*/ 361 h 456"/>
                  <a:gd name="T42" fmla="*/ 240 w 448"/>
                  <a:gd name="T43" fmla="*/ 278 h 456"/>
                  <a:gd name="T44" fmla="*/ 307 w 448"/>
                  <a:gd name="T45" fmla="*/ 430 h 456"/>
                  <a:gd name="T46" fmla="*/ 263 w 448"/>
                  <a:gd name="T47" fmla="*/ 451 h 456"/>
                  <a:gd name="T48" fmla="*/ 221 w 448"/>
                  <a:gd name="T49" fmla="*/ 456 h 456"/>
                  <a:gd name="T50" fmla="*/ 189 w 448"/>
                  <a:gd name="T51" fmla="*/ 452 h 456"/>
                  <a:gd name="T52" fmla="*/ 158 w 448"/>
                  <a:gd name="T53" fmla="*/ 437 h 456"/>
                  <a:gd name="T54" fmla="*/ 137 w 448"/>
                  <a:gd name="T55" fmla="*/ 413 h 456"/>
                  <a:gd name="T56" fmla="*/ 129 w 448"/>
                  <a:gd name="T57" fmla="*/ 395 h 456"/>
                  <a:gd name="T58" fmla="*/ 127 w 448"/>
                  <a:gd name="T59" fmla="*/ 358 h 456"/>
                  <a:gd name="T60" fmla="*/ 140 w 448"/>
                  <a:gd name="T61" fmla="*/ 319 h 456"/>
                  <a:gd name="T62" fmla="*/ 95 w 448"/>
                  <a:gd name="T63" fmla="*/ 322 h 456"/>
                  <a:gd name="T64" fmla="*/ 63 w 448"/>
                  <a:gd name="T65" fmla="*/ 315 h 456"/>
                  <a:gd name="T66" fmla="*/ 42 w 448"/>
                  <a:gd name="T67" fmla="*/ 304 h 456"/>
                  <a:gd name="T68" fmla="*/ 22 w 448"/>
                  <a:gd name="T69" fmla="*/ 288 h 456"/>
                  <a:gd name="T70" fmla="*/ 16 w 448"/>
                  <a:gd name="T71" fmla="*/ 280 h 456"/>
                  <a:gd name="T72" fmla="*/ 3 w 448"/>
                  <a:gd name="T73" fmla="*/ 253 h 456"/>
                  <a:gd name="T74" fmla="*/ 0 w 448"/>
                  <a:gd name="T75" fmla="*/ 220 h 456"/>
                  <a:gd name="T76" fmla="*/ 6 w 448"/>
                  <a:gd name="T77" fmla="*/ 189 h 456"/>
                  <a:gd name="T78" fmla="*/ 26 w 448"/>
                  <a:gd name="T79" fmla="*/ 149 h 456"/>
                  <a:gd name="T80" fmla="*/ 61 w 448"/>
                  <a:gd name="T81" fmla="*/ 110 h 456"/>
                  <a:gd name="T82" fmla="*/ 207 w 448"/>
                  <a:gd name="T8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180" y="98"/>
                    </a:moveTo>
                    <a:lnTo>
                      <a:pt x="131" y="135"/>
                    </a:lnTo>
                    <a:lnTo>
                      <a:pt x="113" y="149"/>
                    </a:lnTo>
                    <a:lnTo>
                      <a:pt x="98" y="162"/>
                    </a:lnTo>
                    <a:lnTo>
                      <a:pt x="93" y="168"/>
                    </a:lnTo>
                    <a:lnTo>
                      <a:pt x="88" y="175"/>
                    </a:lnTo>
                    <a:lnTo>
                      <a:pt x="84" y="181"/>
                    </a:lnTo>
                    <a:lnTo>
                      <a:pt x="81" y="188"/>
                    </a:lnTo>
                    <a:lnTo>
                      <a:pt x="79" y="194"/>
                    </a:lnTo>
                    <a:lnTo>
                      <a:pt x="76" y="201"/>
                    </a:lnTo>
                    <a:lnTo>
                      <a:pt x="76" y="207"/>
                    </a:lnTo>
                    <a:lnTo>
                      <a:pt x="76" y="214"/>
                    </a:lnTo>
                    <a:lnTo>
                      <a:pt x="77" y="220"/>
                    </a:lnTo>
                    <a:lnTo>
                      <a:pt x="80" y="227"/>
                    </a:lnTo>
                    <a:lnTo>
                      <a:pt x="83" y="233"/>
                    </a:lnTo>
                    <a:lnTo>
                      <a:pt x="87" y="240"/>
                    </a:lnTo>
                    <a:lnTo>
                      <a:pt x="92" y="244"/>
                    </a:lnTo>
                    <a:lnTo>
                      <a:pt x="96" y="248"/>
                    </a:lnTo>
                    <a:lnTo>
                      <a:pt x="100" y="251"/>
                    </a:lnTo>
                    <a:lnTo>
                      <a:pt x="106" y="255"/>
                    </a:lnTo>
                    <a:lnTo>
                      <a:pt x="112" y="257"/>
                    </a:lnTo>
                    <a:lnTo>
                      <a:pt x="118" y="259"/>
                    </a:lnTo>
                    <a:lnTo>
                      <a:pt x="124" y="259"/>
                    </a:lnTo>
                    <a:lnTo>
                      <a:pt x="131" y="259"/>
                    </a:lnTo>
                    <a:lnTo>
                      <a:pt x="138" y="259"/>
                    </a:lnTo>
                    <a:lnTo>
                      <a:pt x="146" y="257"/>
                    </a:lnTo>
                    <a:lnTo>
                      <a:pt x="153" y="255"/>
                    </a:lnTo>
                    <a:lnTo>
                      <a:pt x="162" y="251"/>
                    </a:lnTo>
                    <a:lnTo>
                      <a:pt x="169" y="248"/>
                    </a:lnTo>
                    <a:lnTo>
                      <a:pt x="179" y="243"/>
                    </a:lnTo>
                    <a:lnTo>
                      <a:pt x="188" y="237"/>
                    </a:lnTo>
                    <a:lnTo>
                      <a:pt x="198" y="231"/>
                    </a:lnTo>
                    <a:lnTo>
                      <a:pt x="250" y="193"/>
                    </a:lnTo>
                    <a:lnTo>
                      <a:pt x="180" y="98"/>
                    </a:lnTo>
                    <a:close/>
                    <a:moveTo>
                      <a:pt x="240" y="278"/>
                    </a:moveTo>
                    <a:lnTo>
                      <a:pt x="224" y="291"/>
                    </a:lnTo>
                    <a:lnTo>
                      <a:pt x="212" y="303"/>
                    </a:lnTo>
                    <a:lnTo>
                      <a:pt x="207" y="309"/>
                    </a:lnTo>
                    <a:lnTo>
                      <a:pt x="203" y="315"/>
                    </a:lnTo>
                    <a:lnTo>
                      <a:pt x="200" y="321"/>
                    </a:lnTo>
                    <a:lnTo>
                      <a:pt x="198" y="327"/>
                    </a:lnTo>
                    <a:lnTo>
                      <a:pt x="195" y="333"/>
                    </a:lnTo>
                    <a:lnTo>
                      <a:pt x="194" y="338"/>
                    </a:lnTo>
                    <a:lnTo>
                      <a:pt x="194" y="343"/>
                    </a:lnTo>
                    <a:lnTo>
                      <a:pt x="194" y="349"/>
                    </a:lnTo>
                    <a:lnTo>
                      <a:pt x="195" y="353"/>
                    </a:lnTo>
                    <a:lnTo>
                      <a:pt x="197" y="359"/>
                    </a:lnTo>
                    <a:lnTo>
                      <a:pt x="200" y="363"/>
                    </a:lnTo>
                    <a:lnTo>
                      <a:pt x="202" y="368"/>
                    </a:lnTo>
                    <a:lnTo>
                      <a:pt x="206" y="374"/>
                    </a:lnTo>
                    <a:lnTo>
                      <a:pt x="211" y="378"/>
                    </a:lnTo>
                    <a:lnTo>
                      <a:pt x="216" y="381"/>
                    </a:lnTo>
                    <a:lnTo>
                      <a:pt x="220" y="383"/>
                    </a:lnTo>
                    <a:lnTo>
                      <a:pt x="226" y="386"/>
                    </a:lnTo>
                    <a:lnTo>
                      <a:pt x="231" y="388"/>
                    </a:lnTo>
                    <a:lnTo>
                      <a:pt x="237" y="388"/>
                    </a:lnTo>
                    <a:lnTo>
                      <a:pt x="243" y="388"/>
                    </a:lnTo>
                    <a:lnTo>
                      <a:pt x="250" y="387"/>
                    </a:lnTo>
                    <a:lnTo>
                      <a:pt x="256" y="385"/>
                    </a:lnTo>
                    <a:lnTo>
                      <a:pt x="263" y="382"/>
                    </a:lnTo>
                    <a:lnTo>
                      <a:pt x="269" y="379"/>
                    </a:lnTo>
                    <a:lnTo>
                      <a:pt x="284" y="372"/>
                    </a:lnTo>
                    <a:lnTo>
                      <a:pt x="300" y="361"/>
                    </a:lnTo>
                    <a:lnTo>
                      <a:pt x="347" y="327"/>
                    </a:lnTo>
                    <a:lnTo>
                      <a:pt x="286" y="245"/>
                    </a:lnTo>
                    <a:lnTo>
                      <a:pt x="240" y="278"/>
                    </a:lnTo>
                    <a:close/>
                    <a:moveTo>
                      <a:pt x="341" y="409"/>
                    </a:moveTo>
                    <a:lnTo>
                      <a:pt x="323" y="420"/>
                    </a:lnTo>
                    <a:lnTo>
                      <a:pt x="307" y="430"/>
                    </a:lnTo>
                    <a:lnTo>
                      <a:pt x="292" y="439"/>
                    </a:lnTo>
                    <a:lnTo>
                      <a:pt x="278" y="445"/>
                    </a:lnTo>
                    <a:lnTo>
                      <a:pt x="263" y="451"/>
                    </a:lnTo>
                    <a:lnTo>
                      <a:pt x="249" y="454"/>
                    </a:lnTo>
                    <a:lnTo>
                      <a:pt x="236" y="456"/>
                    </a:lnTo>
                    <a:lnTo>
                      <a:pt x="221" y="456"/>
                    </a:lnTo>
                    <a:lnTo>
                      <a:pt x="211" y="456"/>
                    </a:lnTo>
                    <a:lnTo>
                      <a:pt x="200" y="454"/>
                    </a:lnTo>
                    <a:lnTo>
                      <a:pt x="189" y="452"/>
                    </a:lnTo>
                    <a:lnTo>
                      <a:pt x="178" y="448"/>
                    </a:lnTo>
                    <a:lnTo>
                      <a:pt x="167" y="443"/>
                    </a:lnTo>
                    <a:lnTo>
                      <a:pt x="158" y="437"/>
                    </a:lnTo>
                    <a:lnTo>
                      <a:pt x="149" y="429"/>
                    </a:lnTo>
                    <a:lnTo>
                      <a:pt x="141" y="419"/>
                    </a:lnTo>
                    <a:lnTo>
                      <a:pt x="137" y="413"/>
                    </a:lnTo>
                    <a:lnTo>
                      <a:pt x="134" y="407"/>
                    </a:lnTo>
                    <a:lnTo>
                      <a:pt x="132" y="402"/>
                    </a:lnTo>
                    <a:lnTo>
                      <a:pt x="129" y="395"/>
                    </a:lnTo>
                    <a:lnTo>
                      <a:pt x="127" y="383"/>
                    </a:lnTo>
                    <a:lnTo>
                      <a:pt x="126" y="370"/>
                    </a:lnTo>
                    <a:lnTo>
                      <a:pt x="127" y="358"/>
                    </a:lnTo>
                    <a:lnTo>
                      <a:pt x="129" y="345"/>
                    </a:lnTo>
                    <a:lnTo>
                      <a:pt x="134" y="332"/>
                    </a:lnTo>
                    <a:lnTo>
                      <a:pt x="140" y="319"/>
                    </a:lnTo>
                    <a:lnTo>
                      <a:pt x="125" y="321"/>
                    </a:lnTo>
                    <a:lnTo>
                      <a:pt x="110" y="322"/>
                    </a:lnTo>
                    <a:lnTo>
                      <a:pt x="95" y="322"/>
                    </a:lnTo>
                    <a:lnTo>
                      <a:pt x="79" y="320"/>
                    </a:lnTo>
                    <a:lnTo>
                      <a:pt x="71" y="317"/>
                    </a:lnTo>
                    <a:lnTo>
                      <a:pt x="63" y="315"/>
                    </a:lnTo>
                    <a:lnTo>
                      <a:pt x="56" y="312"/>
                    </a:lnTo>
                    <a:lnTo>
                      <a:pt x="48" y="309"/>
                    </a:lnTo>
                    <a:lnTo>
                      <a:pt x="42" y="304"/>
                    </a:lnTo>
                    <a:lnTo>
                      <a:pt x="35" y="300"/>
                    </a:lnTo>
                    <a:lnTo>
                      <a:pt x="29" y="294"/>
                    </a:lnTo>
                    <a:lnTo>
                      <a:pt x="22" y="288"/>
                    </a:lnTo>
                    <a:lnTo>
                      <a:pt x="20" y="286"/>
                    </a:lnTo>
                    <a:lnTo>
                      <a:pt x="18" y="283"/>
                    </a:lnTo>
                    <a:lnTo>
                      <a:pt x="16" y="280"/>
                    </a:lnTo>
                    <a:lnTo>
                      <a:pt x="11" y="275"/>
                    </a:lnTo>
                    <a:lnTo>
                      <a:pt x="6" y="264"/>
                    </a:lnTo>
                    <a:lnTo>
                      <a:pt x="3" y="253"/>
                    </a:lnTo>
                    <a:lnTo>
                      <a:pt x="1" y="242"/>
                    </a:lnTo>
                    <a:lnTo>
                      <a:pt x="0" y="231"/>
                    </a:lnTo>
                    <a:lnTo>
                      <a:pt x="0" y="220"/>
                    </a:lnTo>
                    <a:lnTo>
                      <a:pt x="1" y="209"/>
                    </a:lnTo>
                    <a:lnTo>
                      <a:pt x="3" y="198"/>
                    </a:lnTo>
                    <a:lnTo>
                      <a:pt x="6" y="189"/>
                    </a:lnTo>
                    <a:lnTo>
                      <a:pt x="11" y="175"/>
                    </a:lnTo>
                    <a:lnTo>
                      <a:pt x="18" y="162"/>
                    </a:lnTo>
                    <a:lnTo>
                      <a:pt x="26" y="149"/>
                    </a:lnTo>
                    <a:lnTo>
                      <a:pt x="36" y="136"/>
                    </a:lnTo>
                    <a:lnTo>
                      <a:pt x="47" y="123"/>
                    </a:lnTo>
                    <a:lnTo>
                      <a:pt x="61" y="110"/>
                    </a:lnTo>
                    <a:lnTo>
                      <a:pt x="76" y="97"/>
                    </a:lnTo>
                    <a:lnTo>
                      <a:pt x="94" y="83"/>
                    </a:lnTo>
                    <a:lnTo>
                      <a:pt x="207" y="0"/>
                    </a:lnTo>
                    <a:lnTo>
                      <a:pt x="448" y="330"/>
                    </a:lnTo>
                    <a:lnTo>
                      <a:pt x="341" y="409"/>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3" name="Freeform 76"/>
              <p:cNvSpPr>
                <a:spLocks/>
              </p:cNvSpPr>
              <p:nvPr userDrawn="1"/>
            </p:nvSpPr>
            <p:spPr bwMode="auto">
              <a:xfrm>
                <a:off x="5026" y="2896"/>
                <a:ext cx="83" cy="86"/>
              </a:xfrm>
              <a:custGeom>
                <a:avLst/>
                <a:gdLst>
                  <a:gd name="T0" fmla="*/ 241 w 414"/>
                  <a:gd name="T1" fmla="*/ 432 h 432"/>
                  <a:gd name="T2" fmla="*/ 267 w 414"/>
                  <a:gd name="T3" fmla="*/ 336 h 432"/>
                  <a:gd name="T4" fmla="*/ 293 w 414"/>
                  <a:gd name="T5" fmla="*/ 314 h 432"/>
                  <a:gd name="T6" fmla="*/ 313 w 414"/>
                  <a:gd name="T7" fmla="*/ 290 h 432"/>
                  <a:gd name="T8" fmla="*/ 328 w 414"/>
                  <a:gd name="T9" fmla="*/ 265 h 432"/>
                  <a:gd name="T10" fmla="*/ 338 w 414"/>
                  <a:gd name="T11" fmla="*/ 238 h 432"/>
                  <a:gd name="T12" fmla="*/ 340 w 414"/>
                  <a:gd name="T13" fmla="*/ 211 h 432"/>
                  <a:gd name="T14" fmla="*/ 338 w 414"/>
                  <a:gd name="T15" fmla="*/ 183 h 432"/>
                  <a:gd name="T16" fmla="*/ 328 w 414"/>
                  <a:gd name="T17" fmla="*/ 155 h 432"/>
                  <a:gd name="T18" fmla="*/ 313 w 414"/>
                  <a:gd name="T19" fmla="*/ 126 h 432"/>
                  <a:gd name="T20" fmla="*/ 292 w 414"/>
                  <a:gd name="T21" fmla="*/ 104 h 432"/>
                  <a:gd name="T22" fmla="*/ 268 w 414"/>
                  <a:gd name="T23" fmla="*/ 86 h 432"/>
                  <a:gd name="T24" fmla="*/ 242 w 414"/>
                  <a:gd name="T25" fmla="*/ 74 h 432"/>
                  <a:gd name="T26" fmla="*/ 215 w 414"/>
                  <a:gd name="T27" fmla="*/ 69 h 432"/>
                  <a:gd name="T28" fmla="*/ 187 w 414"/>
                  <a:gd name="T29" fmla="*/ 69 h 432"/>
                  <a:gd name="T30" fmla="*/ 159 w 414"/>
                  <a:gd name="T31" fmla="*/ 75 h 432"/>
                  <a:gd name="T32" fmla="*/ 129 w 414"/>
                  <a:gd name="T33" fmla="*/ 87 h 432"/>
                  <a:gd name="T34" fmla="*/ 99 w 414"/>
                  <a:gd name="T35" fmla="*/ 106 h 432"/>
                  <a:gd name="T36" fmla="*/ 150 w 414"/>
                  <a:gd name="T37" fmla="*/ 188 h 432"/>
                  <a:gd name="T38" fmla="*/ 261 w 414"/>
                  <a:gd name="T39" fmla="*/ 187 h 432"/>
                  <a:gd name="T40" fmla="*/ 96 w 414"/>
                  <a:gd name="T41" fmla="*/ 234 h 432"/>
                  <a:gd name="T42" fmla="*/ 0 w 414"/>
                  <a:gd name="T43" fmla="*/ 101 h 432"/>
                  <a:gd name="T44" fmla="*/ 84 w 414"/>
                  <a:gd name="T45" fmla="*/ 42 h 432"/>
                  <a:gd name="T46" fmla="*/ 128 w 414"/>
                  <a:gd name="T47" fmla="*/ 19 h 432"/>
                  <a:gd name="T48" fmla="*/ 173 w 414"/>
                  <a:gd name="T49" fmla="*/ 5 h 432"/>
                  <a:gd name="T50" fmla="*/ 215 w 414"/>
                  <a:gd name="T51" fmla="*/ 0 h 432"/>
                  <a:gd name="T52" fmla="*/ 246 w 414"/>
                  <a:gd name="T53" fmla="*/ 2 h 432"/>
                  <a:gd name="T54" fmla="*/ 266 w 414"/>
                  <a:gd name="T55" fmla="*/ 5 h 432"/>
                  <a:gd name="T56" fmla="*/ 285 w 414"/>
                  <a:gd name="T57" fmla="*/ 12 h 432"/>
                  <a:gd name="T58" fmla="*/ 304 w 414"/>
                  <a:gd name="T59" fmla="*/ 19 h 432"/>
                  <a:gd name="T60" fmla="*/ 331 w 414"/>
                  <a:gd name="T61" fmla="*/ 34 h 432"/>
                  <a:gd name="T62" fmla="*/ 362 w 414"/>
                  <a:gd name="T63" fmla="*/ 63 h 432"/>
                  <a:gd name="T64" fmla="*/ 389 w 414"/>
                  <a:gd name="T65" fmla="*/ 98 h 432"/>
                  <a:gd name="T66" fmla="*/ 402 w 414"/>
                  <a:gd name="T67" fmla="*/ 127 h 432"/>
                  <a:gd name="T68" fmla="*/ 409 w 414"/>
                  <a:gd name="T69" fmla="*/ 147 h 432"/>
                  <a:gd name="T70" fmla="*/ 412 w 414"/>
                  <a:gd name="T71" fmla="*/ 167 h 432"/>
                  <a:gd name="T72" fmla="*/ 414 w 414"/>
                  <a:gd name="T73" fmla="*/ 188 h 432"/>
                  <a:gd name="T74" fmla="*/ 414 w 414"/>
                  <a:gd name="T75" fmla="*/ 208 h 432"/>
                  <a:gd name="T76" fmla="*/ 412 w 414"/>
                  <a:gd name="T77" fmla="*/ 228 h 432"/>
                  <a:gd name="T78" fmla="*/ 403 w 414"/>
                  <a:gd name="T79" fmla="*/ 258 h 432"/>
                  <a:gd name="T80" fmla="*/ 386 w 414"/>
                  <a:gd name="T81" fmla="*/ 297 h 432"/>
                  <a:gd name="T82" fmla="*/ 359 w 414"/>
                  <a:gd name="T83" fmla="*/ 335 h 432"/>
                  <a:gd name="T84" fmla="*/ 323 w 414"/>
                  <a:gd name="T85" fmla="*/ 37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432">
                    <a:moveTo>
                      <a:pt x="302" y="387"/>
                    </a:moveTo>
                    <a:lnTo>
                      <a:pt x="241" y="432"/>
                    </a:lnTo>
                    <a:lnTo>
                      <a:pt x="204" y="382"/>
                    </a:lnTo>
                    <a:lnTo>
                      <a:pt x="267" y="336"/>
                    </a:lnTo>
                    <a:lnTo>
                      <a:pt x="281" y="326"/>
                    </a:lnTo>
                    <a:lnTo>
                      <a:pt x="293" y="314"/>
                    </a:lnTo>
                    <a:lnTo>
                      <a:pt x="305" y="302"/>
                    </a:lnTo>
                    <a:lnTo>
                      <a:pt x="313" y="290"/>
                    </a:lnTo>
                    <a:lnTo>
                      <a:pt x="322" y="277"/>
                    </a:lnTo>
                    <a:lnTo>
                      <a:pt x="328" y="265"/>
                    </a:lnTo>
                    <a:lnTo>
                      <a:pt x="334" y="251"/>
                    </a:lnTo>
                    <a:lnTo>
                      <a:pt x="338" y="238"/>
                    </a:lnTo>
                    <a:lnTo>
                      <a:pt x="340" y="224"/>
                    </a:lnTo>
                    <a:lnTo>
                      <a:pt x="340" y="211"/>
                    </a:lnTo>
                    <a:lnTo>
                      <a:pt x="340" y="197"/>
                    </a:lnTo>
                    <a:lnTo>
                      <a:pt x="338" y="183"/>
                    </a:lnTo>
                    <a:lnTo>
                      <a:pt x="334" y="169"/>
                    </a:lnTo>
                    <a:lnTo>
                      <a:pt x="328" y="155"/>
                    </a:lnTo>
                    <a:lnTo>
                      <a:pt x="322" y="140"/>
                    </a:lnTo>
                    <a:lnTo>
                      <a:pt x="313" y="126"/>
                    </a:lnTo>
                    <a:lnTo>
                      <a:pt x="302" y="114"/>
                    </a:lnTo>
                    <a:lnTo>
                      <a:pt x="292" y="104"/>
                    </a:lnTo>
                    <a:lnTo>
                      <a:pt x="280" y="94"/>
                    </a:lnTo>
                    <a:lnTo>
                      <a:pt x="268" y="86"/>
                    </a:lnTo>
                    <a:lnTo>
                      <a:pt x="255" y="80"/>
                    </a:lnTo>
                    <a:lnTo>
                      <a:pt x="242" y="74"/>
                    </a:lnTo>
                    <a:lnTo>
                      <a:pt x="229" y="71"/>
                    </a:lnTo>
                    <a:lnTo>
                      <a:pt x="215" y="69"/>
                    </a:lnTo>
                    <a:lnTo>
                      <a:pt x="201" y="68"/>
                    </a:lnTo>
                    <a:lnTo>
                      <a:pt x="187" y="69"/>
                    </a:lnTo>
                    <a:lnTo>
                      <a:pt x="173" y="71"/>
                    </a:lnTo>
                    <a:lnTo>
                      <a:pt x="159" y="75"/>
                    </a:lnTo>
                    <a:lnTo>
                      <a:pt x="143" y="81"/>
                    </a:lnTo>
                    <a:lnTo>
                      <a:pt x="129" y="87"/>
                    </a:lnTo>
                    <a:lnTo>
                      <a:pt x="114" y="96"/>
                    </a:lnTo>
                    <a:lnTo>
                      <a:pt x="99" y="106"/>
                    </a:lnTo>
                    <a:lnTo>
                      <a:pt x="94" y="111"/>
                    </a:lnTo>
                    <a:lnTo>
                      <a:pt x="150" y="188"/>
                    </a:lnTo>
                    <a:lnTo>
                      <a:pt x="223" y="135"/>
                    </a:lnTo>
                    <a:lnTo>
                      <a:pt x="261" y="187"/>
                    </a:lnTo>
                    <a:lnTo>
                      <a:pt x="131" y="282"/>
                    </a:lnTo>
                    <a:lnTo>
                      <a:pt x="96" y="234"/>
                    </a:lnTo>
                    <a:lnTo>
                      <a:pt x="39" y="155"/>
                    </a:lnTo>
                    <a:lnTo>
                      <a:pt x="0" y="101"/>
                    </a:lnTo>
                    <a:lnTo>
                      <a:pt x="62" y="57"/>
                    </a:lnTo>
                    <a:lnTo>
                      <a:pt x="84" y="42"/>
                    </a:lnTo>
                    <a:lnTo>
                      <a:pt x="107" y="29"/>
                    </a:lnTo>
                    <a:lnTo>
                      <a:pt x="128" y="19"/>
                    </a:lnTo>
                    <a:lnTo>
                      <a:pt x="150" y="11"/>
                    </a:lnTo>
                    <a:lnTo>
                      <a:pt x="173" y="5"/>
                    </a:lnTo>
                    <a:lnTo>
                      <a:pt x="194" y="2"/>
                    </a:lnTo>
                    <a:lnTo>
                      <a:pt x="215" y="0"/>
                    </a:lnTo>
                    <a:lnTo>
                      <a:pt x="235" y="1"/>
                    </a:lnTo>
                    <a:lnTo>
                      <a:pt x="246" y="2"/>
                    </a:lnTo>
                    <a:lnTo>
                      <a:pt x="256" y="3"/>
                    </a:lnTo>
                    <a:lnTo>
                      <a:pt x="266" y="5"/>
                    </a:lnTo>
                    <a:lnTo>
                      <a:pt x="275" y="8"/>
                    </a:lnTo>
                    <a:lnTo>
                      <a:pt x="285" y="12"/>
                    </a:lnTo>
                    <a:lnTo>
                      <a:pt x="295" y="15"/>
                    </a:lnTo>
                    <a:lnTo>
                      <a:pt x="304" y="19"/>
                    </a:lnTo>
                    <a:lnTo>
                      <a:pt x="313" y="24"/>
                    </a:lnTo>
                    <a:lnTo>
                      <a:pt x="331" y="34"/>
                    </a:lnTo>
                    <a:lnTo>
                      <a:pt x="347" y="47"/>
                    </a:lnTo>
                    <a:lnTo>
                      <a:pt x="362" y="63"/>
                    </a:lnTo>
                    <a:lnTo>
                      <a:pt x="377" y="80"/>
                    </a:lnTo>
                    <a:lnTo>
                      <a:pt x="389" y="98"/>
                    </a:lnTo>
                    <a:lnTo>
                      <a:pt x="398" y="118"/>
                    </a:lnTo>
                    <a:lnTo>
                      <a:pt x="402" y="127"/>
                    </a:lnTo>
                    <a:lnTo>
                      <a:pt x="405" y="137"/>
                    </a:lnTo>
                    <a:lnTo>
                      <a:pt x="409" y="147"/>
                    </a:lnTo>
                    <a:lnTo>
                      <a:pt x="411" y="158"/>
                    </a:lnTo>
                    <a:lnTo>
                      <a:pt x="412" y="167"/>
                    </a:lnTo>
                    <a:lnTo>
                      <a:pt x="414" y="177"/>
                    </a:lnTo>
                    <a:lnTo>
                      <a:pt x="414" y="188"/>
                    </a:lnTo>
                    <a:lnTo>
                      <a:pt x="414" y="198"/>
                    </a:lnTo>
                    <a:lnTo>
                      <a:pt x="414" y="208"/>
                    </a:lnTo>
                    <a:lnTo>
                      <a:pt x="413" y="218"/>
                    </a:lnTo>
                    <a:lnTo>
                      <a:pt x="412" y="228"/>
                    </a:lnTo>
                    <a:lnTo>
                      <a:pt x="410" y="238"/>
                    </a:lnTo>
                    <a:lnTo>
                      <a:pt x="403" y="258"/>
                    </a:lnTo>
                    <a:lnTo>
                      <a:pt x="396" y="278"/>
                    </a:lnTo>
                    <a:lnTo>
                      <a:pt x="386" y="297"/>
                    </a:lnTo>
                    <a:lnTo>
                      <a:pt x="373" y="317"/>
                    </a:lnTo>
                    <a:lnTo>
                      <a:pt x="359" y="335"/>
                    </a:lnTo>
                    <a:lnTo>
                      <a:pt x="341" y="354"/>
                    </a:lnTo>
                    <a:lnTo>
                      <a:pt x="323" y="371"/>
                    </a:lnTo>
                    <a:lnTo>
                      <a:pt x="302" y="38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4" name="Freeform 77"/>
              <p:cNvSpPr>
                <a:spLocks noEditPoints="1"/>
              </p:cNvSpPr>
              <p:nvPr userDrawn="1"/>
            </p:nvSpPr>
            <p:spPr bwMode="auto">
              <a:xfrm>
                <a:off x="4871" y="2805"/>
                <a:ext cx="92" cy="90"/>
              </a:xfrm>
              <a:custGeom>
                <a:avLst/>
                <a:gdLst>
                  <a:gd name="T0" fmla="*/ 149 w 456"/>
                  <a:gd name="T1" fmla="*/ 336 h 448"/>
                  <a:gd name="T2" fmla="*/ 176 w 456"/>
                  <a:gd name="T3" fmla="*/ 361 h 448"/>
                  <a:gd name="T4" fmla="*/ 195 w 456"/>
                  <a:gd name="T5" fmla="*/ 370 h 448"/>
                  <a:gd name="T6" fmla="*/ 214 w 456"/>
                  <a:gd name="T7" fmla="*/ 372 h 448"/>
                  <a:gd name="T8" fmla="*/ 233 w 456"/>
                  <a:gd name="T9" fmla="*/ 365 h 448"/>
                  <a:gd name="T10" fmla="*/ 248 w 456"/>
                  <a:gd name="T11" fmla="*/ 352 h 448"/>
                  <a:gd name="T12" fmla="*/ 258 w 456"/>
                  <a:gd name="T13" fmla="*/ 337 h 448"/>
                  <a:gd name="T14" fmla="*/ 260 w 456"/>
                  <a:gd name="T15" fmla="*/ 317 h 448"/>
                  <a:gd name="T16" fmla="*/ 255 w 456"/>
                  <a:gd name="T17" fmla="*/ 295 h 448"/>
                  <a:gd name="T18" fmla="*/ 243 w 456"/>
                  <a:gd name="T19" fmla="*/ 270 h 448"/>
                  <a:gd name="T20" fmla="*/ 193 w 456"/>
                  <a:gd name="T21" fmla="*/ 199 h 448"/>
                  <a:gd name="T22" fmla="*/ 292 w 456"/>
                  <a:gd name="T23" fmla="*/ 224 h 448"/>
                  <a:gd name="T24" fmla="*/ 315 w 456"/>
                  <a:gd name="T25" fmla="*/ 245 h 448"/>
                  <a:gd name="T26" fmla="*/ 333 w 456"/>
                  <a:gd name="T27" fmla="*/ 252 h 448"/>
                  <a:gd name="T28" fmla="*/ 349 w 456"/>
                  <a:gd name="T29" fmla="*/ 254 h 448"/>
                  <a:gd name="T30" fmla="*/ 364 w 456"/>
                  <a:gd name="T31" fmla="*/ 249 h 448"/>
                  <a:gd name="T32" fmla="*/ 378 w 456"/>
                  <a:gd name="T33" fmla="*/ 237 h 448"/>
                  <a:gd name="T34" fmla="*/ 387 w 456"/>
                  <a:gd name="T35" fmla="*/ 222 h 448"/>
                  <a:gd name="T36" fmla="*/ 388 w 456"/>
                  <a:gd name="T37" fmla="*/ 205 h 448"/>
                  <a:gd name="T38" fmla="*/ 384 w 456"/>
                  <a:gd name="T39" fmla="*/ 185 h 448"/>
                  <a:gd name="T40" fmla="*/ 361 w 456"/>
                  <a:gd name="T41" fmla="*/ 147 h 448"/>
                  <a:gd name="T42" fmla="*/ 280 w 456"/>
                  <a:gd name="T43" fmla="*/ 209 h 448"/>
                  <a:gd name="T44" fmla="*/ 431 w 456"/>
                  <a:gd name="T45" fmla="*/ 141 h 448"/>
                  <a:gd name="T46" fmla="*/ 451 w 456"/>
                  <a:gd name="T47" fmla="*/ 185 h 448"/>
                  <a:gd name="T48" fmla="*/ 456 w 456"/>
                  <a:gd name="T49" fmla="*/ 227 h 448"/>
                  <a:gd name="T50" fmla="*/ 453 w 456"/>
                  <a:gd name="T51" fmla="*/ 260 h 448"/>
                  <a:gd name="T52" fmla="*/ 437 w 456"/>
                  <a:gd name="T53" fmla="*/ 290 h 448"/>
                  <a:gd name="T54" fmla="*/ 414 w 456"/>
                  <a:gd name="T55" fmla="*/ 311 h 448"/>
                  <a:gd name="T56" fmla="*/ 397 w 456"/>
                  <a:gd name="T57" fmla="*/ 319 h 448"/>
                  <a:gd name="T58" fmla="*/ 358 w 456"/>
                  <a:gd name="T59" fmla="*/ 322 h 448"/>
                  <a:gd name="T60" fmla="*/ 319 w 456"/>
                  <a:gd name="T61" fmla="*/ 309 h 448"/>
                  <a:gd name="T62" fmla="*/ 322 w 456"/>
                  <a:gd name="T63" fmla="*/ 354 h 448"/>
                  <a:gd name="T64" fmla="*/ 315 w 456"/>
                  <a:gd name="T65" fmla="*/ 385 h 448"/>
                  <a:gd name="T66" fmla="*/ 305 w 456"/>
                  <a:gd name="T67" fmla="*/ 406 h 448"/>
                  <a:gd name="T68" fmla="*/ 288 w 456"/>
                  <a:gd name="T69" fmla="*/ 426 h 448"/>
                  <a:gd name="T70" fmla="*/ 280 w 456"/>
                  <a:gd name="T71" fmla="*/ 433 h 448"/>
                  <a:gd name="T72" fmla="*/ 254 w 456"/>
                  <a:gd name="T73" fmla="*/ 445 h 448"/>
                  <a:gd name="T74" fmla="*/ 220 w 456"/>
                  <a:gd name="T75" fmla="*/ 448 h 448"/>
                  <a:gd name="T76" fmla="*/ 189 w 456"/>
                  <a:gd name="T77" fmla="*/ 442 h 448"/>
                  <a:gd name="T78" fmla="*/ 149 w 456"/>
                  <a:gd name="T79" fmla="*/ 422 h 448"/>
                  <a:gd name="T80" fmla="*/ 110 w 456"/>
                  <a:gd name="T81" fmla="*/ 388 h 448"/>
                  <a:gd name="T82" fmla="*/ 0 w 456"/>
                  <a:gd name="T83" fmla="*/ 24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99" y="268"/>
                    </a:moveTo>
                    <a:lnTo>
                      <a:pt x="136" y="319"/>
                    </a:lnTo>
                    <a:lnTo>
                      <a:pt x="149" y="336"/>
                    </a:lnTo>
                    <a:lnTo>
                      <a:pt x="163" y="350"/>
                    </a:lnTo>
                    <a:lnTo>
                      <a:pt x="169" y="355"/>
                    </a:lnTo>
                    <a:lnTo>
                      <a:pt x="176" y="361"/>
                    </a:lnTo>
                    <a:lnTo>
                      <a:pt x="182" y="365"/>
                    </a:lnTo>
                    <a:lnTo>
                      <a:pt x="189" y="368"/>
                    </a:lnTo>
                    <a:lnTo>
                      <a:pt x="195" y="370"/>
                    </a:lnTo>
                    <a:lnTo>
                      <a:pt x="202" y="372"/>
                    </a:lnTo>
                    <a:lnTo>
                      <a:pt x="207" y="373"/>
                    </a:lnTo>
                    <a:lnTo>
                      <a:pt x="214" y="372"/>
                    </a:lnTo>
                    <a:lnTo>
                      <a:pt x="220" y="370"/>
                    </a:lnTo>
                    <a:lnTo>
                      <a:pt x="227" y="368"/>
                    </a:lnTo>
                    <a:lnTo>
                      <a:pt x="233" y="365"/>
                    </a:lnTo>
                    <a:lnTo>
                      <a:pt x="240" y="361"/>
                    </a:lnTo>
                    <a:lnTo>
                      <a:pt x="245" y="356"/>
                    </a:lnTo>
                    <a:lnTo>
                      <a:pt x="248" y="352"/>
                    </a:lnTo>
                    <a:lnTo>
                      <a:pt x="253" y="348"/>
                    </a:lnTo>
                    <a:lnTo>
                      <a:pt x="255" y="342"/>
                    </a:lnTo>
                    <a:lnTo>
                      <a:pt x="258" y="337"/>
                    </a:lnTo>
                    <a:lnTo>
                      <a:pt x="259" y="330"/>
                    </a:lnTo>
                    <a:lnTo>
                      <a:pt x="260" y="324"/>
                    </a:lnTo>
                    <a:lnTo>
                      <a:pt x="260" y="317"/>
                    </a:lnTo>
                    <a:lnTo>
                      <a:pt x="259" y="311"/>
                    </a:lnTo>
                    <a:lnTo>
                      <a:pt x="258" y="303"/>
                    </a:lnTo>
                    <a:lnTo>
                      <a:pt x="255" y="295"/>
                    </a:lnTo>
                    <a:lnTo>
                      <a:pt x="253" y="287"/>
                    </a:lnTo>
                    <a:lnTo>
                      <a:pt x="248" y="278"/>
                    </a:lnTo>
                    <a:lnTo>
                      <a:pt x="243" y="270"/>
                    </a:lnTo>
                    <a:lnTo>
                      <a:pt x="238" y="260"/>
                    </a:lnTo>
                    <a:lnTo>
                      <a:pt x="231" y="250"/>
                    </a:lnTo>
                    <a:lnTo>
                      <a:pt x="193" y="199"/>
                    </a:lnTo>
                    <a:lnTo>
                      <a:pt x="99" y="268"/>
                    </a:lnTo>
                    <a:close/>
                    <a:moveTo>
                      <a:pt x="280" y="209"/>
                    </a:moveTo>
                    <a:lnTo>
                      <a:pt x="292" y="224"/>
                    </a:lnTo>
                    <a:lnTo>
                      <a:pt x="304" y="236"/>
                    </a:lnTo>
                    <a:lnTo>
                      <a:pt x="310" y="242"/>
                    </a:lnTo>
                    <a:lnTo>
                      <a:pt x="315" y="245"/>
                    </a:lnTo>
                    <a:lnTo>
                      <a:pt x="322" y="248"/>
                    </a:lnTo>
                    <a:lnTo>
                      <a:pt x="327" y="251"/>
                    </a:lnTo>
                    <a:lnTo>
                      <a:pt x="333" y="252"/>
                    </a:lnTo>
                    <a:lnTo>
                      <a:pt x="338" y="254"/>
                    </a:lnTo>
                    <a:lnTo>
                      <a:pt x="344" y="255"/>
                    </a:lnTo>
                    <a:lnTo>
                      <a:pt x="349" y="254"/>
                    </a:lnTo>
                    <a:lnTo>
                      <a:pt x="354" y="252"/>
                    </a:lnTo>
                    <a:lnTo>
                      <a:pt x="359" y="251"/>
                    </a:lnTo>
                    <a:lnTo>
                      <a:pt x="364" y="249"/>
                    </a:lnTo>
                    <a:lnTo>
                      <a:pt x="369" y="246"/>
                    </a:lnTo>
                    <a:lnTo>
                      <a:pt x="374" y="242"/>
                    </a:lnTo>
                    <a:lnTo>
                      <a:pt x="378" y="237"/>
                    </a:lnTo>
                    <a:lnTo>
                      <a:pt x="382" y="233"/>
                    </a:lnTo>
                    <a:lnTo>
                      <a:pt x="385" y="228"/>
                    </a:lnTo>
                    <a:lnTo>
                      <a:pt x="387" y="222"/>
                    </a:lnTo>
                    <a:lnTo>
                      <a:pt x="388" y="217"/>
                    </a:lnTo>
                    <a:lnTo>
                      <a:pt x="388" y="211"/>
                    </a:lnTo>
                    <a:lnTo>
                      <a:pt x="388" y="205"/>
                    </a:lnTo>
                    <a:lnTo>
                      <a:pt x="387" y="199"/>
                    </a:lnTo>
                    <a:lnTo>
                      <a:pt x="386" y="193"/>
                    </a:lnTo>
                    <a:lnTo>
                      <a:pt x="384" y="185"/>
                    </a:lnTo>
                    <a:lnTo>
                      <a:pt x="380" y="179"/>
                    </a:lnTo>
                    <a:lnTo>
                      <a:pt x="372" y="164"/>
                    </a:lnTo>
                    <a:lnTo>
                      <a:pt x="361" y="147"/>
                    </a:lnTo>
                    <a:lnTo>
                      <a:pt x="327" y="102"/>
                    </a:lnTo>
                    <a:lnTo>
                      <a:pt x="245" y="162"/>
                    </a:lnTo>
                    <a:lnTo>
                      <a:pt x="280" y="209"/>
                    </a:lnTo>
                    <a:close/>
                    <a:moveTo>
                      <a:pt x="410" y="109"/>
                    </a:moveTo>
                    <a:lnTo>
                      <a:pt x="422" y="125"/>
                    </a:lnTo>
                    <a:lnTo>
                      <a:pt x="431" y="141"/>
                    </a:lnTo>
                    <a:lnTo>
                      <a:pt x="439" y="156"/>
                    </a:lnTo>
                    <a:lnTo>
                      <a:pt x="445" y="171"/>
                    </a:lnTo>
                    <a:lnTo>
                      <a:pt x="451" y="185"/>
                    </a:lnTo>
                    <a:lnTo>
                      <a:pt x="454" y="199"/>
                    </a:lnTo>
                    <a:lnTo>
                      <a:pt x="456" y="214"/>
                    </a:lnTo>
                    <a:lnTo>
                      <a:pt x="456" y="227"/>
                    </a:lnTo>
                    <a:lnTo>
                      <a:pt x="456" y="237"/>
                    </a:lnTo>
                    <a:lnTo>
                      <a:pt x="455" y="249"/>
                    </a:lnTo>
                    <a:lnTo>
                      <a:pt x="453" y="260"/>
                    </a:lnTo>
                    <a:lnTo>
                      <a:pt x="449" y="271"/>
                    </a:lnTo>
                    <a:lnTo>
                      <a:pt x="443" y="281"/>
                    </a:lnTo>
                    <a:lnTo>
                      <a:pt x="437" y="290"/>
                    </a:lnTo>
                    <a:lnTo>
                      <a:pt x="429" y="299"/>
                    </a:lnTo>
                    <a:lnTo>
                      <a:pt x="419" y="308"/>
                    </a:lnTo>
                    <a:lnTo>
                      <a:pt x="414" y="311"/>
                    </a:lnTo>
                    <a:lnTo>
                      <a:pt x="409" y="314"/>
                    </a:lnTo>
                    <a:lnTo>
                      <a:pt x="402" y="316"/>
                    </a:lnTo>
                    <a:lnTo>
                      <a:pt x="397" y="319"/>
                    </a:lnTo>
                    <a:lnTo>
                      <a:pt x="384" y="322"/>
                    </a:lnTo>
                    <a:lnTo>
                      <a:pt x="371" y="323"/>
                    </a:lnTo>
                    <a:lnTo>
                      <a:pt x="358" y="322"/>
                    </a:lnTo>
                    <a:lnTo>
                      <a:pt x="345" y="319"/>
                    </a:lnTo>
                    <a:lnTo>
                      <a:pt x="332" y="314"/>
                    </a:lnTo>
                    <a:lnTo>
                      <a:pt x="319" y="309"/>
                    </a:lnTo>
                    <a:lnTo>
                      <a:pt x="321" y="323"/>
                    </a:lnTo>
                    <a:lnTo>
                      <a:pt x="322" y="338"/>
                    </a:lnTo>
                    <a:lnTo>
                      <a:pt x="322" y="354"/>
                    </a:lnTo>
                    <a:lnTo>
                      <a:pt x="320" y="369"/>
                    </a:lnTo>
                    <a:lnTo>
                      <a:pt x="318" y="377"/>
                    </a:lnTo>
                    <a:lnTo>
                      <a:pt x="315" y="385"/>
                    </a:lnTo>
                    <a:lnTo>
                      <a:pt x="312" y="392"/>
                    </a:lnTo>
                    <a:lnTo>
                      <a:pt x="309" y="400"/>
                    </a:lnTo>
                    <a:lnTo>
                      <a:pt x="305" y="406"/>
                    </a:lnTo>
                    <a:lnTo>
                      <a:pt x="300" y="414"/>
                    </a:lnTo>
                    <a:lnTo>
                      <a:pt x="295" y="420"/>
                    </a:lnTo>
                    <a:lnTo>
                      <a:pt x="288" y="426"/>
                    </a:lnTo>
                    <a:lnTo>
                      <a:pt x="286" y="429"/>
                    </a:lnTo>
                    <a:lnTo>
                      <a:pt x="283" y="431"/>
                    </a:lnTo>
                    <a:lnTo>
                      <a:pt x="280" y="433"/>
                    </a:lnTo>
                    <a:lnTo>
                      <a:pt x="275" y="436"/>
                    </a:lnTo>
                    <a:lnTo>
                      <a:pt x="265" y="442"/>
                    </a:lnTo>
                    <a:lnTo>
                      <a:pt x="254" y="445"/>
                    </a:lnTo>
                    <a:lnTo>
                      <a:pt x="243" y="447"/>
                    </a:lnTo>
                    <a:lnTo>
                      <a:pt x="231" y="448"/>
                    </a:lnTo>
                    <a:lnTo>
                      <a:pt x="220" y="448"/>
                    </a:lnTo>
                    <a:lnTo>
                      <a:pt x="209" y="447"/>
                    </a:lnTo>
                    <a:lnTo>
                      <a:pt x="200" y="445"/>
                    </a:lnTo>
                    <a:lnTo>
                      <a:pt x="189" y="442"/>
                    </a:lnTo>
                    <a:lnTo>
                      <a:pt x="175" y="436"/>
                    </a:lnTo>
                    <a:lnTo>
                      <a:pt x="162" y="430"/>
                    </a:lnTo>
                    <a:lnTo>
                      <a:pt x="149" y="422"/>
                    </a:lnTo>
                    <a:lnTo>
                      <a:pt x="136" y="413"/>
                    </a:lnTo>
                    <a:lnTo>
                      <a:pt x="123" y="401"/>
                    </a:lnTo>
                    <a:lnTo>
                      <a:pt x="110" y="388"/>
                    </a:lnTo>
                    <a:lnTo>
                      <a:pt x="97" y="372"/>
                    </a:lnTo>
                    <a:lnTo>
                      <a:pt x="84" y="354"/>
                    </a:lnTo>
                    <a:lnTo>
                      <a:pt x="0" y="241"/>
                    </a:lnTo>
                    <a:lnTo>
                      <a:pt x="332" y="0"/>
                    </a:lnTo>
                    <a:lnTo>
                      <a:pt x="410" y="109"/>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 name="Freeform 78"/>
              <p:cNvSpPr>
                <a:spLocks/>
              </p:cNvSpPr>
              <p:nvPr userDrawn="1"/>
            </p:nvSpPr>
            <p:spPr bwMode="auto">
              <a:xfrm>
                <a:off x="4931" y="2878"/>
                <a:ext cx="86" cy="83"/>
              </a:xfrm>
              <a:custGeom>
                <a:avLst/>
                <a:gdLst>
                  <a:gd name="T0" fmla="*/ 432 w 432"/>
                  <a:gd name="T1" fmla="*/ 174 h 415"/>
                  <a:gd name="T2" fmla="*/ 336 w 432"/>
                  <a:gd name="T3" fmla="*/ 148 h 415"/>
                  <a:gd name="T4" fmla="*/ 314 w 432"/>
                  <a:gd name="T5" fmla="*/ 121 h 415"/>
                  <a:gd name="T6" fmla="*/ 289 w 432"/>
                  <a:gd name="T7" fmla="*/ 101 h 415"/>
                  <a:gd name="T8" fmla="*/ 264 w 432"/>
                  <a:gd name="T9" fmla="*/ 85 h 415"/>
                  <a:gd name="T10" fmla="*/ 237 w 432"/>
                  <a:gd name="T11" fmla="*/ 77 h 415"/>
                  <a:gd name="T12" fmla="*/ 210 w 432"/>
                  <a:gd name="T13" fmla="*/ 74 h 415"/>
                  <a:gd name="T14" fmla="*/ 182 w 432"/>
                  <a:gd name="T15" fmla="*/ 77 h 415"/>
                  <a:gd name="T16" fmla="*/ 154 w 432"/>
                  <a:gd name="T17" fmla="*/ 85 h 415"/>
                  <a:gd name="T18" fmla="*/ 127 w 432"/>
                  <a:gd name="T19" fmla="*/ 102 h 415"/>
                  <a:gd name="T20" fmla="*/ 103 w 432"/>
                  <a:gd name="T21" fmla="*/ 123 h 415"/>
                  <a:gd name="T22" fmla="*/ 86 w 432"/>
                  <a:gd name="T23" fmla="*/ 147 h 415"/>
                  <a:gd name="T24" fmla="*/ 74 w 432"/>
                  <a:gd name="T25" fmla="*/ 172 h 415"/>
                  <a:gd name="T26" fmla="*/ 68 w 432"/>
                  <a:gd name="T27" fmla="*/ 199 h 415"/>
                  <a:gd name="T28" fmla="*/ 69 w 432"/>
                  <a:gd name="T29" fmla="*/ 227 h 415"/>
                  <a:gd name="T30" fmla="*/ 75 w 432"/>
                  <a:gd name="T31" fmla="*/ 256 h 415"/>
                  <a:gd name="T32" fmla="*/ 88 w 432"/>
                  <a:gd name="T33" fmla="*/ 286 h 415"/>
                  <a:gd name="T34" fmla="*/ 106 w 432"/>
                  <a:gd name="T35" fmla="*/ 315 h 415"/>
                  <a:gd name="T36" fmla="*/ 188 w 432"/>
                  <a:gd name="T37" fmla="*/ 265 h 415"/>
                  <a:gd name="T38" fmla="*/ 187 w 432"/>
                  <a:gd name="T39" fmla="*/ 153 h 415"/>
                  <a:gd name="T40" fmla="*/ 233 w 432"/>
                  <a:gd name="T41" fmla="*/ 318 h 415"/>
                  <a:gd name="T42" fmla="*/ 101 w 432"/>
                  <a:gd name="T43" fmla="*/ 415 h 415"/>
                  <a:gd name="T44" fmla="*/ 41 w 432"/>
                  <a:gd name="T45" fmla="*/ 330 h 415"/>
                  <a:gd name="T46" fmla="*/ 18 w 432"/>
                  <a:gd name="T47" fmla="*/ 286 h 415"/>
                  <a:gd name="T48" fmla="*/ 4 w 432"/>
                  <a:gd name="T49" fmla="*/ 242 h 415"/>
                  <a:gd name="T50" fmla="*/ 0 w 432"/>
                  <a:gd name="T51" fmla="*/ 199 h 415"/>
                  <a:gd name="T52" fmla="*/ 1 w 432"/>
                  <a:gd name="T53" fmla="*/ 168 h 415"/>
                  <a:gd name="T54" fmla="*/ 5 w 432"/>
                  <a:gd name="T55" fmla="*/ 148 h 415"/>
                  <a:gd name="T56" fmla="*/ 11 w 432"/>
                  <a:gd name="T57" fmla="*/ 129 h 415"/>
                  <a:gd name="T58" fmla="*/ 18 w 432"/>
                  <a:gd name="T59" fmla="*/ 110 h 415"/>
                  <a:gd name="T60" fmla="*/ 29 w 432"/>
                  <a:gd name="T61" fmla="*/ 92 h 415"/>
                  <a:gd name="T62" fmla="*/ 41 w 432"/>
                  <a:gd name="T63" fmla="*/ 76 h 415"/>
                  <a:gd name="T64" fmla="*/ 62 w 432"/>
                  <a:gd name="T65" fmla="*/ 52 h 415"/>
                  <a:gd name="T66" fmla="*/ 97 w 432"/>
                  <a:gd name="T67" fmla="*/ 26 h 415"/>
                  <a:gd name="T68" fmla="*/ 127 w 432"/>
                  <a:gd name="T69" fmla="*/ 12 h 415"/>
                  <a:gd name="T70" fmla="*/ 147 w 432"/>
                  <a:gd name="T71" fmla="*/ 6 h 415"/>
                  <a:gd name="T72" fmla="*/ 167 w 432"/>
                  <a:gd name="T73" fmla="*/ 2 h 415"/>
                  <a:gd name="T74" fmla="*/ 187 w 432"/>
                  <a:gd name="T75" fmla="*/ 0 h 415"/>
                  <a:gd name="T76" fmla="*/ 208 w 432"/>
                  <a:gd name="T77" fmla="*/ 0 h 415"/>
                  <a:gd name="T78" fmla="*/ 228 w 432"/>
                  <a:gd name="T79" fmla="*/ 3 h 415"/>
                  <a:gd name="T80" fmla="*/ 258 w 432"/>
                  <a:gd name="T81" fmla="*/ 11 h 415"/>
                  <a:gd name="T82" fmla="*/ 298 w 432"/>
                  <a:gd name="T83" fmla="*/ 29 h 415"/>
                  <a:gd name="T84" fmla="*/ 336 w 432"/>
                  <a:gd name="T85" fmla="*/ 55 h 415"/>
                  <a:gd name="T86" fmla="*/ 370 w 432"/>
                  <a:gd name="T87" fmla="*/ 9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15">
                    <a:moveTo>
                      <a:pt x="386" y="113"/>
                    </a:moveTo>
                    <a:lnTo>
                      <a:pt x="432" y="174"/>
                    </a:lnTo>
                    <a:lnTo>
                      <a:pt x="381" y="210"/>
                    </a:lnTo>
                    <a:lnTo>
                      <a:pt x="336" y="148"/>
                    </a:lnTo>
                    <a:lnTo>
                      <a:pt x="325" y="134"/>
                    </a:lnTo>
                    <a:lnTo>
                      <a:pt x="314" y="121"/>
                    </a:lnTo>
                    <a:lnTo>
                      <a:pt x="302" y="110"/>
                    </a:lnTo>
                    <a:lnTo>
                      <a:pt x="289" y="101"/>
                    </a:lnTo>
                    <a:lnTo>
                      <a:pt x="277" y="92"/>
                    </a:lnTo>
                    <a:lnTo>
                      <a:pt x="264" y="85"/>
                    </a:lnTo>
                    <a:lnTo>
                      <a:pt x="251" y="80"/>
                    </a:lnTo>
                    <a:lnTo>
                      <a:pt x="237" y="77"/>
                    </a:lnTo>
                    <a:lnTo>
                      <a:pt x="224" y="75"/>
                    </a:lnTo>
                    <a:lnTo>
                      <a:pt x="210" y="74"/>
                    </a:lnTo>
                    <a:lnTo>
                      <a:pt x="196" y="75"/>
                    </a:lnTo>
                    <a:lnTo>
                      <a:pt x="182" y="77"/>
                    </a:lnTo>
                    <a:lnTo>
                      <a:pt x="168" y="80"/>
                    </a:lnTo>
                    <a:lnTo>
                      <a:pt x="154" y="85"/>
                    </a:lnTo>
                    <a:lnTo>
                      <a:pt x="140" y="93"/>
                    </a:lnTo>
                    <a:lnTo>
                      <a:pt x="127" y="102"/>
                    </a:lnTo>
                    <a:lnTo>
                      <a:pt x="114" y="113"/>
                    </a:lnTo>
                    <a:lnTo>
                      <a:pt x="103" y="123"/>
                    </a:lnTo>
                    <a:lnTo>
                      <a:pt x="93" y="135"/>
                    </a:lnTo>
                    <a:lnTo>
                      <a:pt x="86" y="147"/>
                    </a:lnTo>
                    <a:lnTo>
                      <a:pt x="79" y="159"/>
                    </a:lnTo>
                    <a:lnTo>
                      <a:pt x="74" y="172"/>
                    </a:lnTo>
                    <a:lnTo>
                      <a:pt x="70" y="186"/>
                    </a:lnTo>
                    <a:lnTo>
                      <a:pt x="68" y="199"/>
                    </a:lnTo>
                    <a:lnTo>
                      <a:pt x="68" y="213"/>
                    </a:lnTo>
                    <a:lnTo>
                      <a:pt x="69" y="227"/>
                    </a:lnTo>
                    <a:lnTo>
                      <a:pt x="71" y="241"/>
                    </a:lnTo>
                    <a:lnTo>
                      <a:pt x="75" y="256"/>
                    </a:lnTo>
                    <a:lnTo>
                      <a:pt x="80" y="271"/>
                    </a:lnTo>
                    <a:lnTo>
                      <a:pt x="88" y="286"/>
                    </a:lnTo>
                    <a:lnTo>
                      <a:pt x="96" y="300"/>
                    </a:lnTo>
                    <a:lnTo>
                      <a:pt x="106" y="315"/>
                    </a:lnTo>
                    <a:lnTo>
                      <a:pt x="110" y="321"/>
                    </a:lnTo>
                    <a:lnTo>
                      <a:pt x="188" y="265"/>
                    </a:lnTo>
                    <a:lnTo>
                      <a:pt x="134" y="190"/>
                    </a:lnTo>
                    <a:lnTo>
                      <a:pt x="187" y="153"/>
                    </a:lnTo>
                    <a:lnTo>
                      <a:pt x="281" y="282"/>
                    </a:lnTo>
                    <a:lnTo>
                      <a:pt x="233" y="318"/>
                    </a:lnTo>
                    <a:lnTo>
                      <a:pt x="155" y="376"/>
                    </a:lnTo>
                    <a:lnTo>
                      <a:pt x="101" y="415"/>
                    </a:lnTo>
                    <a:lnTo>
                      <a:pt x="56" y="353"/>
                    </a:lnTo>
                    <a:lnTo>
                      <a:pt x="41" y="330"/>
                    </a:lnTo>
                    <a:lnTo>
                      <a:pt x="29" y="308"/>
                    </a:lnTo>
                    <a:lnTo>
                      <a:pt x="18" y="286"/>
                    </a:lnTo>
                    <a:lnTo>
                      <a:pt x="11" y="264"/>
                    </a:lnTo>
                    <a:lnTo>
                      <a:pt x="4" y="242"/>
                    </a:lnTo>
                    <a:lnTo>
                      <a:pt x="1" y="221"/>
                    </a:lnTo>
                    <a:lnTo>
                      <a:pt x="0" y="199"/>
                    </a:lnTo>
                    <a:lnTo>
                      <a:pt x="0" y="179"/>
                    </a:lnTo>
                    <a:lnTo>
                      <a:pt x="1" y="168"/>
                    </a:lnTo>
                    <a:lnTo>
                      <a:pt x="3" y="158"/>
                    </a:lnTo>
                    <a:lnTo>
                      <a:pt x="5" y="148"/>
                    </a:lnTo>
                    <a:lnTo>
                      <a:pt x="8" y="139"/>
                    </a:lnTo>
                    <a:lnTo>
                      <a:pt x="11" y="129"/>
                    </a:lnTo>
                    <a:lnTo>
                      <a:pt x="15" y="119"/>
                    </a:lnTo>
                    <a:lnTo>
                      <a:pt x="18" y="110"/>
                    </a:lnTo>
                    <a:lnTo>
                      <a:pt x="24" y="102"/>
                    </a:lnTo>
                    <a:lnTo>
                      <a:pt x="29" y="92"/>
                    </a:lnTo>
                    <a:lnTo>
                      <a:pt x="35" y="83"/>
                    </a:lnTo>
                    <a:lnTo>
                      <a:pt x="41" y="76"/>
                    </a:lnTo>
                    <a:lnTo>
                      <a:pt x="48" y="67"/>
                    </a:lnTo>
                    <a:lnTo>
                      <a:pt x="62" y="52"/>
                    </a:lnTo>
                    <a:lnTo>
                      <a:pt x="79" y="38"/>
                    </a:lnTo>
                    <a:lnTo>
                      <a:pt x="97" y="26"/>
                    </a:lnTo>
                    <a:lnTo>
                      <a:pt x="117" y="16"/>
                    </a:lnTo>
                    <a:lnTo>
                      <a:pt x="127" y="12"/>
                    </a:lnTo>
                    <a:lnTo>
                      <a:pt x="136" y="9"/>
                    </a:lnTo>
                    <a:lnTo>
                      <a:pt x="147" y="6"/>
                    </a:lnTo>
                    <a:lnTo>
                      <a:pt x="157" y="3"/>
                    </a:lnTo>
                    <a:lnTo>
                      <a:pt x="167" y="2"/>
                    </a:lnTo>
                    <a:lnTo>
                      <a:pt x="178" y="1"/>
                    </a:lnTo>
                    <a:lnTo>
                      <a:pt x="187" y="0"/>
                    </a:lnTo>
                    <a:lnTo>
                      <a:pt x="197" y="0"/>
                    </a:lnTo>
                    <a:lnTo>
                      <a:pt x="208" y="0"/>
                    </a:lnTo>
                    <a:lnTo>
                      <a:pt x="218" y="1"/>
                    </a:lnTo>
                    <a:lnTo>
                      <a:pt x="228" y="3"/>
                    </a:lnTo>
                    <a:lnTo>
                      <a:pt x="238" y="5"/>
                    </a:lnTo>
                    <a:lnTo>
                      <a:pt x="258" y="11"/>
                    </a:lnTo>
                    <a:lnTo>
                      <a:pt x="278" y="18"/>
                    </a:lnTo>
                    <a:lnTo>
                      <a:pt x="298" y="29"/>
                    </a:lnTo>
                    <a:lnTo>
                      <a:pt x="316" y="41"/>
                    </a:lnTo>
                    <a:lnTo>
                      <a:pt x="336" y="55"/>
                    </a:lnTo>
                    <a:lnTo>
                      <a:pt x="353" y="72"/>
                    </a:lnTo>
                    <a:lnTo>
                      <a:pt x="370" y="91"/>
                    </a:lnTo>
                    <a:lnTo>
                      <a:pt x="386" y="113"/>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 name="Freeform 79"/>
              <p:cNvSpPr>
                <a:spLocks noEditPoints="1"/>
              </p:cNvSpPr>
              <p:nvPr userDrawn="1"/>
            </p:nvSpPr>
            <p:spPr bwMode="auto">
              <a:xfrm>
                <a:off x="4800" y="2299"/>
                <a:ext cx="90" cy="92"/>
              </a:xfrm>
              <a:custGeom>
                <a:avLst/>
                <a:gdLst>
                  <a:gd name="T0" fmla="*/ 336 w 448"/>
                  <a:gd name="T1" fmla="*/ 307 h 456"/>
                  <a:gd name="T2" fmla="*/ 361 w 448"/>
                  <a:gd name="T3" fmla="*/ 281 h 456"/>
                  <a:gd name="T4" fmla="*/ 371 w 448"/>
                  <a:gd name="T5" fmla="*/ 262 h 456"/>
                  <a:gd name="T6" fmla="*/ 372 w 448"/>
                  <a:gd name="T7" fmla="*/ 242 h 456"/>
                  <a:gd name="T8" fmla="*/ 365 w 448"/>
                  <a:gd name="T9" fmla="*/ 224 h 456"/>
                  <a:gd name="T10" fmla="*/ 352 w 448"/>
                  <a:gd name="T11" fmla="*/ 208 h 456"/>
                  <a:gd name="T12" fmla="*/ 337 w 448"/>
                  <a:gd name="T13" fmla="*/ 199 h 456"/>
                  <a:gd name="T14" fmla="*/ 318 w 448"/>
                  <a:gd name="T15" fmla="*/ 197 h 456"/>
                  <a:gd name="T16" fmla="*/ 295 w 448"/>
                  <a:gd name="T17" fmla="*/ 201 h 456"/>
                  <a:gd name="T18" fmla="*/ 270 w 448"/>
                  <a:gd name="T19" fmla="*/ 213 h 456"/>
                  <a:gd name="T20" fmla="*/ 200 w 448"/>
                  <a:gd name="T21" fmla="*/ 263 h 456"/>
                  <a:gd name="T22" fmla="*/ 224 w 448"/>
                  <a:gd name="T23" fmla="*/ 165 h 456"/>
                  <a:gd name="T24" fmla="*/ 245 w 448"/>
                  <a:gd name="T25" fmla="*/ 141 h 456"/>
                  <a:gd name="T26" fmla="*/ 253 w 448"/>
                  <a:gd name="T27" fmla="*/ 123 h 456"/>
                  <a:gd name="T28" fmla="*/ 254 w 448"/>
                  <a:gd name="T29" fmla="*/ 108 h 456"/>
                  <a:gd name="T30" fmla="*/ 249 w 448"/>
                  <a:gd name="T31" fmla="*/ 93 h 456"/>
                  <a:gd name="T32" fmla="*/ 237 w 448"/>
                  <a:gd name="T33" fmla="*/ 79 h 456"/>
                  <a:gd name="T34" fmla="*/ 222 w 448"/>
                  <a:gd name="T35" fmla="*/ 70 h 456"/>
                  <a:gd name="T36" fmla="*/ 206 w 448"/>
                  <a:gd name="T37" fmla="*/ 68 h 456"/>
                  <a:gd name="T38" fmla="*/ 185 w 448"/>
                  <a:gd name="T39" fmla="*/ 73 h 456"/>
                  <a:gd name="T40" fmla="*/ 148 w 448"/>
                  <a:gd name="T41" fmla="*/ 95 h 456"/>
                  <a:gd name="T42" fmla="*/ 209 w 448"/>
                  <a:gd name="T43" fmla="*/ 177 h 456"/>
                  <a:gd name="T44" fmla="*/ 141 w 448"/>
                  <a:gd name="T45" fmla="*/ 26 h 456"/>
                  <a:gd name="T46" fmla="*/ 185 w 448"/>
                  <a:gd name="T47" fmla="*/ 6 h 456"/>
                  <a:gd name="T48" fmla="*/ 227 w 448"/>
                  <a:gd name="T49" fmla="*/ 0 h 456"/>
                  <a:gd name="T50" fmla="*/ 260 w 448"/>
                  <a:gd name="T51" fmla="*/ 4 h 456"/>
                  <a:gd name="T52" fmla="*/ 290 w 448"/>
                  <a:gd name="T53" fmla="*/ 19 h 456"/>
                  <a:gd name="T54" fmla="*/ 311 w 448"/>
                  <a:gd name="T55" fmla="*/ 43 h 456"/>
                  <a:gd name="T56" fmla="*/ 319 w 448"/>
                  <a:gd name="T57" fmla="*/ 60 h 456"/>
                  <a:gd name="T58" fmla="*/ 322 w 448"/>
                  <a:gd name="T59" fmla="*/ 98 h 456"/>
                  <a:gd name="T60" fmla="*/ 309 w 448"/>
                  <a:gd name="T61" fmla="*/ 138 h 456"/>
                  <a:gd name="T62" fmla="*/ 354 w 448"/>
                  <a:gd name="T63" fmla="*/ 135 h 456"/>
                  <a:gd name="T64" fmla="*/ 385 w 448"/>
                  <a:gd name="T65" fmla="*/ 141 h 456"/>
                  <a:gd name="T66" fmla="*/ 406 w 448"/>
                  <a:gd name="T67" fmla="*/ 151 h 456"/>
                  <a:gd name="T68" fmla="*/ 426 w 448"/>
                  <a:gd name="T69" fmla="*/ 169 h 456"/>
                  <a:gd name="T70" fmla="*/ 433 w 448"/>
                  <a:gd name="T71" fmla="*/ 176 h 456"/>
                  <a:gd name="T72" fmla="*/ 445 w 448"/>
                  <a:gd name="T73" fmla="*/ 203 h 456"/>
                  <a:gd name="T74" fmla="*/ 448 w 448"/>
                  <a:gd name="T75" fmla="*/ 236 h 456"/>
                  <a:gd name="T76" fmla="*/ 442 w 448"/>
                  <a:gd name="T77" fmla="*/ 268 h 456"/>
                  <a:gd name="T78" fmla="*/ 423 w 448"/>
                  <a:gd name="T79" fmla="*/ 308 h 456"/>
                  <a:gd name="T80" fmla="*/ 388 w 448"/>
                  <a:gd name="T81" fmla="*/ 347 h 456"/>
                  <a:gd name="T82" fmla="*/ 241 w 448"/>
                  <a:gd name="T83"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268" y="358"/>
                    </a:moveTo>
                    <a:lnTo>
                      <a:pt x="319" y="321"/>
                    </a:lnTo>
                    <a:lnTo>
                      <a:pt x="336" y="307"/>
                    </a:lnTo>
                    <a:lnTo>
                      <a:pt x="350" y="294"/>
                    </a:lnTo>
                    <a:lnTo>
                      <a:pt x="355" y="288"/>
                    </a:lnTo>
                    <a:lnTo>
                      <a:pt x="361" y="281"/>
                    </a:lnTo>
                    <a:lnTo>
                      <a:pt x="365" y="275"/>
                    </a:lnTo>
                    <a:lnTo>
                      <a:pt x="368" y="268"/>
                    </a:lnTo>
                    <a:lnTo>
                      <a:pt x="371" y="262"/>
                    </a:lnTo>
                    <a:lnTo>
                      <a:pt x="372" y="255"/>
                    </a:lnTo>
                    <a:lnTo>
                      <a:pt x="373" y="249"/>
                    </a:lnTo>
                    <a:lnTo>
                      <a:pt x="372" y="242"/>
                    </a:lnTo>
                    <a:lnTo>
                      <a:pt x="371" y="236"/>
                    </a:lnTo>
                    <a:lnTo>
                      <a:pt x="368" y="230"/>
                    </a:lnTo>
                    <a:lnTo>
                      <a:pt x="365" y="224"/>
                    </a:lnTo>
                    <a:lnTo>
                      <a:pt x="361" y="217"/>
                    </a:lnTo>
                    <a:lnTo>
                      <a:pt x="356" y="212"/>
                    </a:lnTo>
                    <a:lnTo>
                      <a:pt x="352" y="208"/>
                    </a:lnTo>
                    <a:lnTo>
                      <a:pt x="348" y="204"/>
                    </a:lnTo>
                    <a:lnTo>
                      <a:pt x="342" y="201"/>
                    </a:lnTo>
                    <a:lnTo>
                      <a:pt x="337" y="199"/>
                    </a:lnTo>
                    <a:lnTo>
                      <a:pt x="330" y="198"/>
                    </a:lnTo>
                    <a:lnTo>
                      <a:pt x="324" y="197"/>
                    </a:lnTo>
                    <a:lnTo>
                      <a:pt x="318" y="197"/>
                    </a:lnTo>
                    <a:lnTo>
                      <a:pt x="311" y="198"/>
                    </a:lnTo>
                    <a:lnTo>
                      <a:pt x="303" y="199"/>
                    </a:lnTo>
                    <a:lnTo>
                      <a:pt x="295" y="201"/>
                    </a:lnTo>
                    <a:lnTo>
                      <a:pt x="287" y="204"/>
                    </a:lnTo>
                    <a:lnTo>
                      <a:pt x="279" y="209"/>
                    </a:lnTo>
                    <a:lnTo>
                      <a:pt x="270" y="213"/>
                    </a:lnTo>
                    <a:lnTo>
                      <a:pt x="260" y="220"/>
                    </a:lnTo>
                    <a:lnTo>
                      <a:pt x="250" y="226"/>
                    </a:lnTo>
                    <a:lnTo>
                      <a:pt x="200" y="263"/>
                    </a:lnTo>
                    <a:lnTo>
                      <a:pt x="268" y="358"/>
                    </a:lnTo>
                    <a:close/>
                    <a:moveTo>
                      <a:pt x="209" y="177"/>
                    </a:moveTo>
                    <a:lnTo>
                      <a:pt x="224" y="165"/>
                    </a:lnTo>
                    <a:lnTo>
                      <a:pt x="236" y="152"/>
                    </a:lnTo>
                    <a:lnTo>
                      <a:pt x="242" y="147"/>
                    </a:lnTo>
                    <a:lnTo>
                      <a:pt x="245" y="141"/>
                    </a:lnTo>
                    <a:lnTo>
                      <a:pt x="248" y="135"/>
                    </a:lnTo>
                    <a:lnTo>
                      <a:pt x="251" y="130"/>
                    </a:lnTo>
                    <a:lnTo>
                      <a:pt x="253" y="123"/>
                    </a:lnTo>
                    <a:lnTo>
                      <a:pt x="254" y="118"/>
                    </a:lnTo>
                    <a:lnTo>
                      <a:pt x="255" y="112"/>
                    </a:lnTo>
                    <a:lnTo>
                      <a:pt x="254" y="108"/>
                    </a:lnTo>
                    <a:lnTo>
                      <a:pt x="254" y="103"/>
                    </a:lnTo>
                    <a:lnTo>
                      <a:pt x="251" y="97"/>
                    </a:lnTo>
                    <a:lnTo>
                      <a:pt x="249" y="93"/>
                    </a:lnTo>
                    <a:lnTo>
                      <a:pt x="246" y="89"/>
                    </a:lnTo>
                    <a:lnTo>
                      <a:pt x="242" y="83"/>
                    </a:lnTo>
                    <a:lnTo>
                      <a:pt x="237" y="79"/>
                    </a:lnTo>
                    <a:lnTo>
                      <a:pt x="233" y="75"/>
                    </a:lnTo>
                    <a:lnTo>
                      <a:pt x="228" y="72"/>
                    </a:lnTo>
                    <a:lnTo>
                      <a:pt x="222" y="70"/>
                    </a:lnTo>
                    <a:lnTo>
                      <a:pt x="217" y="69"/>
                    </a:lnTo>
                    <a:lnTo>
                      <a:pt x="211" y="68"/>
                    </a:lnTo>
                    <a:lnTo>
                      <a:pt x="206" y="68"/>
                    </a:lnTo>
                    <a:lnTo>
                      <a:pt x="200" y="69"/>
                    </a:lnTo>
                    <a:lnTo>
                      <a:pt x="193" y="71"/>
                    </a:lnTo>
                    <a:lnTo>
                      <a:pt x="185" y="73"/>
                    </a:lnTo>
                    <a:lnTo>
                      <a:pt x="179" y="77"/>
                    </a:lnTo>
                    <a:lnTo>
                      <a:pt x="164" y="84"/>
                    </a:lnTo>
                    <a:lnTo>
                      <a:pt x="148" y="95"/>
                    </a:lnTo>
                    <a:lnTo>
                      <a:pt x="102" y="129"/>
                    </a:lnTo>
                    <a:lnTo>
                      <a:pt x="162" y="212"/>
                    </a:lnTo>
                    <a:lnTo>
                      <a:pt x="209" y="177"/>
                    </a:lnTo>
                    <a:close/>
                    <a:moveTo>
                      <a:pt x="109" y="47"/>
                    </a:moveTo>
                    <a:lnTo>
                      <a:pt x="125" y="36"/>
                    </a:lnTo>
                    <a:lnTo>
                      <a:pt x="141" y="26"/>
                    </a:lnTo>
                    <a:lnTo>
                      <a:pt x="156" y="17"/>
                    </a:lnTo>
                    <a:lnTo>
                      <a:pt x="171" y="11"/>
                    </a:lnTo>
                    <a:lnTo>
                      <a:pt x="185" y="6"/>
                    </a:lnTo>
                    <a:lnTo>
                      <a:pt x="200" y="2"/>
                    </a:lnTo>
                    <a:lnTo>
                      <a:pt x="214" y="1"/>
                    </a:lnTo>
                    <a:lnTo>
                      <a:pt x="227" y="0"/>
                    </a:lnTo>
                    <a:lnTo>
                      <a:pt x="238" y="1"/>
                    </a:lnTo>
                    <a:lnTo>
                      <a:pt x="249" y="2"/>
                    </a:lnTo>
                    <a:lnTo>
                      <a:pt x="260" y="4"/>
                    </a:lnTo>
                    <a:lnTo>
                      <a:pt x="271" y="8"/>
                    </a:lnTo>
                    <a:lnTo>
                      <a:pt x="281" y="13"/>
                    </a:lnTo>
                    <a:lnTo>
                      <a:pt x="290" y="19"/>
                    </a:lnTo>
                    <a:lnTo>
                      <a:pt x="299" y="28"/>
                    </a:lnTo>
                    <a:lnTo>
                      <a:pt x="308" y="38"/>
                    </a:lnTo>
                    <a:lnTo>
                      <a:pt x="311" y="43"/>
                    </a:lnTo>
                    <a:lnTo>
                      <a:pt x="314" y="49"/>
                    </a:lnTo>
                    <a:lnTo>
                      <a:pt x="316" y="55"/>
                    </a:lnTo>
                    <a:lnTo>
                      <a:pt x="319" y="60"/>
                    </a:lnTo>
                    <a:lnTo>
                      <a:pt x="322" y="73"/>
                    </a:lnTo>
                    <a:lnTo>
                      <a:pt x="323" y="85"/>
                    </a:lnTo>
                    <a:lnTo>
                      <a:pt x="322" y="98"/>
                    </a:lnTo>
                    <a:lnTo>
                      <a:pt x="319" y="112"/>
                    </a:lnTo>
                    <a:lnTo>
                      <a:pt x="314" y="125"/>
                    </a:lnTo>
                    <a:lnTo>
                      <a:pt x="309" y="138"/>
                    </a:lnTo>
                    <a:lnTo>
                      <a:pt x="323" y="135"/>
                    </a:lnTo>
                    <a:lnTo>
                      <a:pt x="338" y="134"/>
                    </a:lnTo>
                    <a:lnTo>
                      <a:pt x="354" y="135"/>
                    </a:lnTo>
                    <a:lnTo>
                      <a:pt x="369" y="137"/>
                    </a:lnTo>
                    <a:lnTo>
                      <a:pt x="377" y="138"/>
                    </a:lnTo>
                    <a:lnTo>
                      <a:pt x="385" y="141"/>
                    </a:lnTo>
                    <a:lnTo>
                      <a:pt x="392" y="144"/>
                    </a:lnTo>
                    <a:lnTo>
                      <a:pt x="400" y="147"/>
                    </a:lnTo>
                    <a:lnTo>
                      <a:pt x="406" y="151"/>
                    </a:lnTo>
                    <a:lnTo>
                      <a:pt x="414" y="157"/>
                    </a:lnTo>
                    <a:lnTo>
                      <a:pt x="420" y="162"/>
                    </a:lnTo>
                    <a:lnTo>
                      <a:pt x="426" y="169"/>
                    </a:lnTo>
                    <a:lnTo>
                      <a:pt x="429" y="171"/>
                    </a:lnTo>
                    <a:lnTo>
                      <a:pt x="431" y="173"/>
                    </a:lnTo>
                    <a:lnTo>
                      <a:pt x="433" y="176"/>
                    </a:lnTo>
                    <a:lnTo>
                      <a:pt x="437" y="182"/>
                    </a:lnTo>
                    <a:lnTo>
                      <a:pt x="442" y="193"/>
                    </a:lnTo>
                    <a:lnTo>
                      <a:pt x="445" y="203"/>
                    </a:lnTo>
                    <a:lnTo>
                      <a:pt x="447" y="214"/>
                    </a:lnTo>
                    <a:lnTo>
                      <a:pt x="448" y="225"/>
                    </a:lnTo>
                    <a:lnTo>
                      <a:pt x="448" y="236"/>
                    </a:lnTo>
                    <a:lnTo>
                      <a:pt x="447" y="247"/>
                    </a:lnTo>
                    <a:lnTo>
                      <a:pt x="445" y="257"/>
                    </a:lnTo>
                    <a:lnTo>
                      <a:pt x="442" y="268"/>
                    </a:lnTo>
                    <a:lnTo>
                      <a:pt x="438" y="281"/>
                    </a:lnTo>
                    <a:lnTo>
                      <a:pt x="430" y="295"/>
                    </a:lnTo>
                    <a:lnTo>
                      <a:pt x="423" y="308"/>
                    </a:lnTo>
                    <a:lnTo>
                      <a:pt x="413" y="321"/>
                    </a:lnTo>
                    <a:lnTo>
                      <a:pt x="401" y="334"/>
                    </a:lnTo>
                    <a:lnTo>
                      <a:pt x="388" y="347"/>
                    </a:lnTo>
                    <a:lnTo>
                      <a:pt x="373" y="360"/>
                    </a:lnTo>
                    <a:lnTo>
                      <a:pt x="355" y="373"/>
                    </a:lnTo>
                    <a:lnTo>
                      <a:pt x="241" y="456"/>
                    </a:lnTo>
                    <a:lnTo>
                      <a:pt x="0" y="125"/>
                    </a:lnTo>
                    <a:lnTo>
                      <a:pt x="109" y="4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7" name="Freeform 80"/>
              <p:cNvSpPr>
                <a:spLocks/>
              </p:cNvSpPr>
              <p:nvPr userDrawn="1"/>
            </p:nvSpPr>
            <p:spPr bwMode="auto">
              <a:xfrm>
                <a:off x="4873" y="2245"/>
                <a:ext cx="83" cy="87"/>
              </a:xfrm>
              <a:custGeom>
                <a:avLst/>
                <a:gdLst>
                  <a:gd name="T0" fmla="*/ 174 w 415"/>
                  <a:gd name="T1" fmla="*/ 0 h 432"/>
                  <a:gd name="T2" fmla="*/ 148 w 415"/>
                  <a:gd name="T3" fmla="*/ 95 h 432"/>
                  <a:gd name="T4" fmla="*/ 121 w 415"/>
                  <a:gd name="T5" fmla="*/ 118 h 432"/>
                  <a:gd name="T6" fmla="*/ 101 w 415"/>
                  <a:gd name="T7" fmla="*/ 142 h 432"/>
                  <a:gd name="T8" fmla="*/ 86 w 415"/>
                  <a:gd name="T9" fmla="*/ 168 h 432"/>
                  <a:gd name="T10" fmla="*/ 77 w 415"/>
                  <a:gd name="T11" fmla="*/ 194 h 432"/>
                  <a:gd name="T12" fmla="*/ 74 w 415"/>
                  <a:gd name="T13" fmla="*/ 222 h 432"/>
                  <a:gd name="T14" fmla="*/ 77 w 415"/>
                  <a:gd name="T15" fmla="*/ 249 h 432"/>
                  <a:gd name="T16" fmla="*/ 86 w 415"/>
                  <a:gd name="T17" fmla="*/ 277 h 432"/>
                  <a:gd name="T18" fmla="*/ 102 w 415"/>
                  <a:gd name="T19" fmla="*/ 305 h 432"/>
                  <a:gd name="T20" fmla="*/ 123 w 415"/>
                  <a:gd name="T21" fmla="*/ 329 h 432"/>
                  <a:gd name="T22" fmla="*/ 147 w 415"/>
                  <a:gd name="T23" fmla="*/ 347 h 432"/>
                  <a:gd name="T24" fmla="*/ 172 w 415"/>
                  <a:gd name="T25" fmla="*/ 357 h 432"/>
                  <a:gd name="T26" fmla="*/ 199 w 415"/>
                  <a:gd name="T27" fmla="*/ 363 h 432"/>
                  <a:gd name="T28" fmla="*/ 227 w 415"/>
                  <a:gd name="T29" fmla="*/ 363 h 432"/>
                  <a:gd name="T30" fmla="*/ 257 w 415"/>
                  <a:gd name="T31" fmla="*/ 356 h 432"/>
                  <a:gd name="T32" fmla="*/ 286 w 415"/>
                  <a:gd name="T33" fmla="*/ 344 h 432"/>
                  <a:gd name="T34" fmla="*/ 315 w 415"/>
                  <a:gd name="T35" fmla="*/ 326 h 432"/>
                  <a:gd name="T36" fmla="*/ 265 w 415"/>
                  <a:gd name="T37" fmla="*/ 244 h 432"/>
                  <a:gd name="T38" fmla="*/ 153 w 415"/>
                  <a:gd name="T39" fmla="*/ 245 h 432"/>
                  <a:gd name="T40" fmla="*/ 318 w 415"/>
                  <a:gd name="T41" fmla="*/ 198 h 432"/>
                  <a:gd name="T42" fmla="*/ 415 w 415"/>
                  <a:gd name="T43" fmla="*/ 330 h 432"/>
                  <a:gd name="T44" fmla="*/ 330 w 415"/>
                  <a:gd name="T45" fmla="*/ 390 h 432"/>
                  <a:gd name="T46" fmla="*/ 286 w 415"/>
                  <a:gd name="T47" fmla="*/ 413 h 432"/>
                  <a:gd name="T48" fmla="*/ 243 w 415"/>
                  <a:gd name="T49" fmla="*/ 427 h 432"/>
                  <a:gd name="T50" fmla="*/ 199 w 415"/>
                  <a:gd name="T51" fmla="*/ 432 h 432"/>
                  <a:gd name="T52" fmla="*/ 169 w 415"/>
                  <a:gd name="T53" fmla="*/ 430 h 432"/>
                  <a:gd name="T54" fmla="*/ 148 w 415"/>
                  <a:gd name="T55" fmla="*/ 427 h 432"/>
                  <a:gd name="T56" fmla="*/ 129 w 415"/>
                  <a:gd name="T57" fmla="*/ 421 h 432"/>
                  <a:gd name="T58" fmla="*/ 110 w 415"/>
                  <a:gd name="T59" fmla="*/ 413 h 432"/>
                  <a:gd name="T60" fmla="*/ 92 w 415"/>
                  <a:gd name="T61" fmla="*/ 403 h 432"/>
                  <a:gd name="T62" fmla="*/ 76 w 415"/>
                  <a:gd name="T63" fmla="*/ 391 h 432"/>
                  <a:gd name="T64" fmla="*/ 52 w 415"/>
                  <a:gd name="T65" fmla="*/ 369 h 432"/>
                  <a:gd name="T66" fmla="*/ 26 w 415"/>
                  <a:gd name="T67" fmla="*/ 334 h 432"/>
                  <a:gd name="T68" fmla="*/ 12 w 415"/>
                  <a:gd name="T69" fmla="*/ 304 h 432"/>
                  <a:gd name="T70" fmla="*/ 7 w 415"/>
                  <a:gd name="T71" fmla="*/ 285 h 432"/>
                  <a:gd name="T72" fmla="*/ 2 w 415"/>
                  <a:gd name="T73" fmla="*/ 264 h 432"/>
                  <a:gd name="T74" fmla="*/ 0 w 415"/>
                  <a:gd name="T75" fmla="*/ 245 h 432"/>
                  <a:gd name="T76" fmla="*/ 0 w 415"/>
                  <a:gd name="T77" fmla="*/ 224 h 432"/>
                  <a:gd name="T78" fmla="*/ 3 w 415"/>
                  <a:gd name="T79" fmla="*/ 204 h 432"/>
                  <a:gd name="T80" fmla="*/ 11 w 415"/>
                  <a:gd name="T81" fmla="*/ 173 h 432"/>
                  <a:gd name="T82" fmla="*/ 29 w 415"/>
                  <a:gd name="T83" fmla="*/ 134 h 432"/>
                  <a:gd name="T84" fmla="*/ 56 w 415"/>
                  <a:gd name="T85" fmla="*/ 97 h 432"/>
                  <a:gd name="T86" fmla="*/ 91 w 415"/>
                  <a:gd name="T87" fmla="*/ 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5" h="432">
                    <a:moveTo>
                      <a:pt x="113" y="45"/>
                    </a:moveTo>
                    <a:lnTo>
                      <a:pt x="174" y="0"/>
                    </a:lnTo>
                    <a:lnTo>
                      <a:pt x="211" y="50"/>
                    </a:lnTo>
                    <a:lnTo>
                      <a:pt x="148" y="95"/>
                    </a:lnTo>
                    <a:lnTo>
                      <a:pt x="134" y="106"/>
                    </a:lnTo>
                    <a:lnTo>
                      <a:pt x="121" y="118"/>
                    </a:lnTo>
                    <a:lnTo>
                      <a:pt x="110" y="130"/>
                    </a:lnTo>
                    <a:lnTo>
                      <a:pt x="101" y="142"/>
                    </a:lnTo>
                    <a:lnTo>
                      <a:pt x="92" y="155"/>
                    </a:lnTo>
                    <a:lnTo>
                      <a:pt x="86" y="168"/>
                    </a:lnTo>
                    <a:lnTo>
                      <a:pt x="80" y="181"/>
                    </a:lnTo>
                    <a:lnTo>
                      <a:pt x="77" y="194"/>
                    </a:lnTo>
                    <a:lnTo>
                      <a:pt x="75" y="208"/>
                    </a:lnTo>
                    <a:lnTo>
                      <a:pt x="74" y="222"/>
                    </a:lnTo>
                    <a:lnTo>
                      <a:pt x="75" y="236"/>
                    </a:lnTo>
                    <a:lnTo>
                      <a:pt x="77" y="249"/>
                    </a:lnTo>
                    <a:lnTo>
                      <a:pt x="80" y="263"/>
                    </a:lnTo>
                    <a:lnTo>
                      <a:pt x="86" y="277"/>
                    </a:lnTo>
                    <a:lnTo>
                      <a:pt x="93" y="291"/>
                    </a:lnTo>
                    <a:lnTo>
                      <a:pt x="102" y="305"/>
                    </a:lnTo>
                    <a:lnTo>
                      <a:pt x="113" y="318"/>
                    </a:lnTo>
                    <a:lnTo>
                      <a:pt x="123" y="329"/>
                    </a:lnTo>
                    <a:lnTo>
                      <a:pt x="135" y="338"/>
                    </a:lnTo>
                    <a:lnTo>
                      <a:pt x="147" y="347"/>
                    </a:lnTo>
                    <a:lnTo>
                      <a:pt x="159" y="353"/>
                    </a:lnTo>
                    <a:lnTo>
                      <a:pt x="172" y="357"/>
                    </a:lnTo>
                    <a:lnTo>
                      <a:pt x="186" y="362"/>
                    </a:lnTo>
                    <a:lnTo>
                      <a:pt x="199" y="363"/>
                    </a:lnTo>
                    <a:lnTo>
                      <a:pt x="213" y="364"/>
                    </a:lnTo>
                    <a:lnTo>
                      <a:pt x="227" y="363"/>
                    </a:lnTo>
                    <a:lnTo>
                      <a:pt x="241" y="361"/>
                    </a:lnTo>
                    <a:lnTo>
                      <a:pt x="257" y="356"/>
                    </a:lnTo>
                    <a:lnTo>
                      <a:pt x="271" y="351"/>
                    </a:lnTo>
                    <a:lnTo>
                      <a:pt x="286" y="344"/>
                    </a:lnTo>
                    <a:lnTo>
                      <a:pt x="300" y="336"/>
                    </a:lnTo>
                    <a:lnTo>
                      <a:pt x="315" y="326"/>
                    </a:lnTo>
                    <a:lnTo>
                      <a:pt x="322" y="322"/>
                    </a:lnTo>
                    <a:lnTo>
                      <a:pt x="265" y="244"/>
                    </a:lnTo>
                    <a:lnTo>
                      <a:pt x="191" y="298"/>
                    </a:lnTo>
                    <a:lnTo>
                      <a:pt x="153" y="245"/>
                    </a:lnTo>
                    <a:lnTo>
                      <a:pt x="284" y="151"/>
                    </a:lnTo>
                    <a:lnTo>
                      <a:pt x="318" y="198"/>
                    </a:lnTo>
                    <a:lnTo>
                      <a:pt x="376" y="277"/>
                    </a:lnTo>
                    <a:lnTo>
                      <a:pt x="415" y="330"/>
                    </a:lnTo>
                    <a:lnTo>
                      <a:pt x="353" y="376"/>
                    </a:lnTo>
                    <a:lnTo>
                      <a:pt x="330" y="390"/>
                    </a:lnTo>
                    <a:lnTo>
                      <a:pt x="309" y="403"/>
                    </a:lnTo>
                    <a:lnTo>
                      <a:pt x="286" y="413"/>
                    </a:lnTo>
                    <a:lnTo>
                      <a:pt x="264" y="421"/>
                    </a:lnTo>
                    <a:lnTo>
                      <a:pt x="243" y="427"/>
                    </a:lnTo>
                    <a:lnTo>
                      <a:pt x="221" y="431"/>
                    </a:lnTo>
                    <a:lnTo>
                      <a:pt x="199" y="432"/>
                    </a:lnTo>
                    <a:lnTo>
                      <a:pt x="179" y="431"/>
                    </a:lnTo>
                    <a:lnTo>
                      <a:pt x="169" y="430"/>
                    </a:lnTo>
                    <a:lnTo>
                      <a:pt x="158" y="429"/>
                    </a:lnTo>
                    <a:lnTo>
                      <a:pt x="148" y="427"/>
                    </a:lnTo>
                    <a:lnTo>
                      <a:pt x="139" y="423"/>
                    </a:lnTo>
                    <a:lnTo>
                      <a:pt x="129" y="421"/>
                    </a:lnTo>
                    <a:lnTo>
                      <a:pt x="119" y="417"/>
                    </a:lnTo>
                    <a:lnTo>
                      <a:pt x="110" y="413"/>
                    </a:lnTo>
                    <a:lnTo>
                      <a:pt x="102" y="408"/>
                    </a:lnTo>
                    <a:lnTo>
                      <a:pt x="92" y="403"/>
                    </a:lnTo>
                    <a:lnTo>
                      <a:pt x="83" y="397"/>
                    </a:lnTo>
                    <a:lnTo>
                      <a:pt x="76" y="391"/>
                    </a:lnTo>
                    <a:lnTo>
                      <a:pt x="67" y="384"/>
                    </a:lnTo>
                    <a:lnTo>
                      <a:pt x="52" y="369"/>
                    </a:lnTo>
                    <a:lnTo>
                      <a:pt x="38" y="353"/>
                    </a:lnTo>
                    <a:lnTo>
                      <a:pt x="26" y="334"/>
                    </a:lnTo>
                    <a:lnTo>
                      <a:pt x="16" y="314"/>
                    </a:lnTo>
                    <a:lnTo>
                      <a:pt x="12" y="304"/>
                    </a:lnTo>
                    <a:lnTo>
                      <a:pt x="9" y="295"/>
                    </a:lnTo>
                    <a:lnTo>
                      <a:pt x="7" y="285"/>
                    </a:lnTo>
                    <a:lnTo>
                      <a:pt x="4" y="275"/>
                    </a:lnTo>
                    <a:lnTo>
                      <a:pt x="2" y="264"/>
                    </a:lnTo>
                    <a:lnTo>
                      <a:pt x="1" y="255"/>
                    </a:lnTo>
                    <a:lnTo>
                      <a:pt x="0" y="245"/>
                    </a:lnTo>
                    <a:lnTo>
                      <a:pt x="0" y="234"/>
                    </a:lnTo>
                    <a:lnTo>
                      <a:pt x="0" y="224"/>
                    </a:lnTo>
                    <a:lnTo>
                      <a:pt x="1" y="215"/>
                    </a:lnTo>
                    <a:lnTo>
                      <a:pt x="3" y="204"/>
                    </a:lnTo>
                    <a:lnTo>
                      <a:pt x="5" y="194"/>
                    </a:lnTo>
                    <a:lnTo>
                      <a:pt x="11" y="173"/>
                    </a:lnTo>
                    <a:lnTo>
                      <a:pt x="18" y="154"/>
                    </a:lnTo>
                    <a:lnTo>
                      <a:pt x="29" y="134"/>
                    </a:lnTo>
                    <a:lnTo>
                      <a:pt x="41" y="115"/>
                    </a:lnTo>
                    <a:lnTo>
                      <a:pt x="56" y="97"/>
                    </a:lnTo>
                    <a:lnTo>
                      <a:pt x="73" y="78"/>
                    </a:lnTo>
                    <a:lnTo>
                      <a:pt x="91" y="62"/>
                    </a:lnTo>
                    <a:lnTo>
                      <a:pt x="113" y="45"/>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8" name="Freeform 81"/>
              <p:cNvSpPr>
                <a:spLocks noEditPoints="1"/>
              </p:cNvSpPr>
              <p:nvPr userDrawn="1"/>
            </p:nvSpPr>
            <p:spPr bwMode="auto">
              <a:xfrm>
                <a:off x="5095" y="2110"/>
                <a:ext cx="90" cy="91"/>
              </a:xfrm>
              <a:custGeom>
                <a:avLst/>
                <a:gdLst>
                  <a:gd name="T0" fmla="*/ 113 w 448"/>
                  <a:gd name="T1" fmla="*/ 147 h 455"/>
                  <a:gd name="T2" fmla="*/ 88 w 448"/>
                  <a:gd name="T3" fmla="*/ 174 h 455"/>
                  <a:gd name="T4" fmla="*/ 79 w 448"/>
                  <a:gd name="T5" fmla="*/ 193 h 455"/>
                  <a:gd name="T6" fmla="*/ 76 w 448"/>
                  <a:gd name="T7" fmla="*/ 212 h 455"/>
                  <a:gd name="T8" fmla="*/ 83 w 448"/>
                  <a:gd name="T9" fmla="*/ 231 h 455"/>
                  <a:gd name="T10" fmla="*/ 96 w 448"/>
                  <a:gd name="T11" fmla="*/ 248 h 455"/>
                  <a:gd name="T12" fmla="*/ 112 w 448"/>
                  <a:gd name="T13" fmla="*/ 256 h 455"/>
                  <a:gd name="T14" fmla="*/ 131 w 448"/>
                  <a:gd name="T15" fmla="*/ 258 h 455"/>
                  <a:gd name="T16" fmla="*/ 153 w 448"/>
                  <a:gd name="T17" fmla="*/ 254 h 455"/>
                  <a:gd name="T18" fmla="*/ 179 w 448"/>
                  <a:gd name="T19" fmla="*/ 242 h 455"/>
                  <a:gd name="T20" fmla="*/ 250 w 448"/>
                  <a:gd name="T21" fmla="*/ 192 h 455"/>
                  <a:gd name="T22" fmla="*/ 224 w 448"/>
                  <a:gd name="T23" fmla="*/ 290 h 455"/>
                  <a:gd name="T24" fmla="*/ 203 w 448"/>
                  <a:gd name="T25" fmla="*/ 314 h 455"/>
                  <a:gd name="T26" fmla="*/ 196 w 448"/>
                  <a:gd name="T27" fmla="*/ 331 h 455"/>
                  <a:gd name="T28" fmla="*/ 194 w 448"/>
                  <a:gd name="T29" fmla="*/ 347 h 455"/>
                  <a:gd name="T30" fmla="*/ 200 w 448"/>
                  <a:gd name="T31" fmla="*/ 362 h 455"/>
                  <a:gd name="T32" fmla="*/ 211 w 448"/>
                  <a:gd name="T33" fmla="*/ 376 h 455"/>
                  <a:gd name="T34" fmla="*/ 226 w 448"/>
                  <a:gd name="T35" fmla="*/ 385 h 455"/>
                  <a:gd name="T36" fmla="*/ 243 w 448"/>
                  <a:gd name="T37" fmla="*/ 386 h 455"/>
                  <a:gd name="T38" fmla="*/ 263 w 448"/>
                  <a:gd name="T39" fmla="*/ 382 h 455"/>
                  <a:gd name="T40" fmla="*/ 301 w 448"/>
                  <a:gd name="T41" fmla="*/ 359 h 455"/>
                  <a:gd name="T42" fmla="*/ 240 w 448"/>
                  <a:gd name="T43" fmla="*/ 278 h 455"/>
                  <a:gd name="T44" fmla="*/ 307 w 448"/>
                  <a:gd name="T45" fmla="*/ 429 h 455"/>
                  <a:gd name="T46" fmla="*/ 263 w 448"/>
                  <a:gd name="T47" fmla="*/ 449 h 455"/>
                  <a:gd name="T48" fmla="*/ 222 w 448"/>
                  <a:gd name="T49" fmla="*/ 455 h 455"/>
                  <a:gd name="T50" fmla="*/ 189 w 448"/>
                  <a:gd name="T51" fmla="*/ 451 h 455"/>
                  <a:gd name="T52" fmla="*/ 158 w 448"/>
                  <a:gd name="T53" fmla="*/ 435 h 455"/>
                  <a:gd name="T54" fmla="*/ 137 w 448"/>
                  <a:gd name="T55" fmla="*/ 412 h 455"/>
                  <a:gd name="T56" fmla="*/ 130 w 448"/>
                  <a:gd name="T57" fmla="*/ 395 h 455"/>
                  <a:gd name="T58" fmla="*/ 127 w 448"/>
                  <a:gd name="T59" fmla="*/ 356 h 455"/>
                  <a:gd name="T60" fmla="*/ 140 w 448"/>
                  <a:gd name="T61" fmla="*/ 317 h 455"/>
                  <a:gd name="T62" fmla="*/ 95 w 448"/>
                  <a:gd name="T63" fmla="*/ 320 h 455"/>
                  <a:gd name="T64" fmla="*/ 63 w 448"/>
                  <a:gd name="T65" fmla="*/ 314 h 455"/>
                  <a:gd name="T66" fmla="*/ 42 w 448"/>
                  <a:gd name="T67" fmla="*/ 303 h 455"/>
                  <a:gd name="T68" fmla="*/ 22 w 448"/>
                  <a:gd name="T69" fmla="*/ 287 h 455"/>
                  <a:gd name="T70" fmla="*/ 16 w 448"/>
                  <a:gd name="T71" fmla="*/ 279 h 455"/>
                  <a:gd name="T72" fmla="*/ 3 w 448"/>
                  <a:gd name="T73" fmla="*/ 252 h 455"/>
                  <a:gd name="T74" fmla="*/ 0 w 448"/>
                  <a:gd name="T75" fmla="*/ 218 h 455"/>
                  <a:gd name="T76" fmla="*/ 6 w 448"/>
                  <a:gd name="T77" fmla="*/ 187 h 455"/>
                  <a:gd name="T78" fmla="*/ 26 w 448"/>
                  <a:gd name="T79" fmla="*/ 147 h 455"/>
                  <a:gd name="T80" fmla="*/ 61 w 448"/>
                  <a:gd name="T81" fmla="*/ 108 h 455"/>
                  <a:gd name="T82" fmla="*/ 207 w 448"/>
                  <a:gd name="T83"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5">
                    <a:moveTo>
                      <a:pt x="180" y="97"/>
                    </a:moveTo>
                    <a:lnTo>
                      <a:pt x="131" y="134"/>
                    </a:lnTo>
                    <a:lnTo>
                      <a:pt x="113" y="147"/>
                    </a:lnTo>
                    <a:lnTo>
                      <a:pt x="98" y="161"/>
                    </a:lnTo>
                    <a:lnTo>
                      <a:pt x="93" y="168"/>
                    </a:lnTo>
                    <a:lnTo>
                      <a:pt x="88" y="174"/>
                    </a:lnTo>
                    <a:lnTo>
                      <a:pt x="84" y="181"/>
                    </a:lnTo>
                    <a:lnTo>
                      <a:pt x="81" y="187"/>
                    </a:lnTo>
                    <a:lnTo>
                      <a:pt x="79" y="193"/>
                    </a:lnTo>
                    <a:lnTo>
                      <a:pt x="76" y="200"/>
                    </a:lnTo>
                    <a:lnTo>
                      <a:pt x="76" y="206"/>
                    </a:lnTo>
                    <a:lnTo>
                      <a:pt x="76" y="212"/>
                    </a:lnTo>
                    <a:lnTo>
                      <a:pt x="78" y="218"/>
                    </a:lnTo>
                    <a:lnTo>
                      <a:pt x="80" y="225"/>
                    </a:lnTo>
                    <a:lnTo>
                      <a:pt x="83" y="231"/>
                    </a:lnTo>
                    <a:lnTo>
                      <a:pt x="87" y="238"/>
                    </a:lnTo>
                    <a:lnTo>
                      <a:pt x="92" y="243"/>
                    </a:lnTo>
                    <a:lnTo>
                      <a:pt x="96" y="248"/>
                    </a:lnTo>
                    <a:lnTo>
                      <a:pt x="100" y="251"/>
                    </a:lnTo>
                    <a:lnTo>
                      <a:pt x="106" y="254"/>
                    </a:lnTo>
                    <a:lnTo>
                      <a:pt x="112" y="256"/>
                    </a:lnTo>
                    <a:lnTo>
                      <a:pt x="118" y="257"/>
                    </a:lnTo>
                    <a:lnTo>
                      <a:pt x="124" y="258"/>
                    </a:lnTo>
                    <a:lnTo>
                      <a:pt x="131" y="258"/>
                    </a:lnTo>
                    <a:lnTo>
                      <a:pt x="138" y="257"/>
                    </a:lnTo>
                    <a:lnTo>
                      <a:pt x="146" y="256"/>
                    </a:lnTo>
                    <a:lnTo>
                      <a:pt x="153" y="254"/>
                    </a:lnTo>
                    <a:lnTo>
                      <a:pt x="162" y="251"/>
                    </a:lnTo>
                    <a:lnTo>
                      <a:pt x="170" y="247"/>
                    </a:lnTo>
                    <a:lnTo>
                      <a:pt x="179" y="242"/>
                    </a:lnTo>
                    <a:lnTo>
                      <a:pt x="188" y="236"/>
                    </a:lnTo>
                    <a:lnTo>
                      <a:pt x="198" y="229"/>
                    </a:lnTo>
                    <a:lnTo>
                      <a:pt x="250" y="192"/>
                    </a:lnTo>
                    <a:lnTo>
                      <a:pt x="180" y="97"/>
                    </a:lnTo>
                    <a:close/>
                    <a:moveTo>
                      <a:pt x="240" y="278"/>
                    </a:moveTo>
                    <a:lnTo>
                      <a:pt x="224" y="290"/>
                    </a:lnTo>
                    <a:lnTo>
                      <a:pt x="212" y="302"/>
                    </a:lnTo>
                    <a:lnTo>
                      <a:pt x="207" y="308"/>
                    </a:lnTo>
                    <a:lnTo>
                      <a:pt x="203" y="314"/>
                    </a:lnTo>
                    <a:lnTo>
                      <a:pt x="200" y="320"/>
                    </a:lnTo>
                    <a:lnTo>
                      <a:pt x="198" y="326"/>
                    </a:lnTo>
                    <a:lnTo>
                      <a:pt x="196" y="331"/>
                    </a:lnTo>
                    <a:lnTo>
                      <a:pt x="194" y="336"/>
                    </a:lnTo>
                    <a:lnTo>
                      <a:pt x="194" y="342"/>
                    </a:lnTo>
                    <a:lnTo>
                      <a:pt x="194" y="347"/>
                    </a:lnTo>
                    <a:lnTo>
                      <a:pt x="196" y="353"/>
                    </a:lnTo>
                    <a:lnTo>
                      <a:pt x="197" y="358"/>
                    </a:lnTo>
                    <a:lnTo>
                      <a:pt x="200" y="362"/>
                    </a:lnTo>
                    <a:lnTo>
                      <a:pt x="202" y="367"/>
                    </a:lnTo>
                    <a:lnTo>
                      <a:pt x="206" y="372"/>
                    </a:lnTo>
                    <a:lnTo>
                      <a:pt x="211" y="376"/>
                    </a:lnTo>
                    <a:lnTo>
                      <a:pt x="216" y="380"/>
                    </a:lnTo>
                    <a:lnTo>
                      <a:pt x="220" y="383"/>
                    </a:lnTo>
                    <a:lnTo>
                      <a:pt x="226" y="385"/>
                    </a:lnTo>
                    <a:lnTo>
                      <a:pt x="231" y="386"/>
                    </a:lnTo>
                    <a:lnTo>
                      <a:pt x="237" y="387"/>
                    </a:lnTo>
                    <a:lnTo>
                      <a:pt x="243" y="386"/>
                    </a:lnTo>
                    <a:lnTo>
                      <a:pt x="250" y="386"/>
                    </a:lnTo>
                    <a:lnTo>
                      <a:pt x="256" y="384"/>
                    </a:lnTo>
                    <a:lnTo>
                      <a:pt x="263" y="382"/>
                    </a:lnTo>
                    <a:lnTo>
                      <a:pt x="269" y="379"/>
                    </a:lnTo>
                    <a:lnTo>
                      <a:pt x="284" y="370"/>
                    </a:lnTo>
                    <a:lnTo>
                      <a:pt x="301" y="359"/>
                    </a:lnTo>
                    <a:lnTo>
                      <a:pt x="347" y="327"/>
                    </a:lnTo>
                    <a:lnTo>
                      <a:pt x="286" y="243"/>
                    </a:lnTo>
                    <a:lnTo>
                      <a:pt x="240" y="278"/>
                    </a:lnTo>
                    <a:close/>
                    <a:moveTo>
                      <a:pt x="341" y="408"/>
                    </a:moveTo>
                    <a:lnTo>
                      <a:pt x="323" y="420"/>
                    </a:lnTo>
                    <a:lnTo>
                      <a:pt x="307" y="429"/>
                    </a:lnTo>
                    <a:lnTo>
                      <a:pt x="292" y="437"/>
                    </a:lnTo>
                    <a:lnTo>
                      <a:pt x="278" y="445"/>
                    </a:lnTo>
                    <a:lnTo>
                      <a:pt x="263" y="449"/>
                    </a:lnTo>
                    <a:lnTo>
                      <a:pt x="249" y="452"/>
                    </a:lnTo>
                    <a:lnTo>
                      <a:pt x="236" y="454"/>
                    </a:lnTo>
                    <a:lnTo>
                      <a:pt x="222" y="455"/>
                    </a:lnTo>
                    <a:lnTo>
                      <a:pt x="211" y="454"/>
                    </a:lnTo>
                    <a:lnTo>
                      <a:pt x="200" y="453"/>
                    </a:lnTo>
                    <a:lnTo>
                      <a:pt x="189" y="451"/>
                    </a:lnTo>
                    <a:lnTo>
                      <a:pt x="178" y="447"/>
                    </a:lnTo>
                    <a:lnTo>
                      <a:pt x="167" y="442"/>
                    </a:lnTo>
                    <a:lnTo>
                      <a:pt x="158" y="435"/>
                    </a:lnTo>
                    <a:lnTo>
                      <a:pt x="149" y="427"/>
                    </a:lnTo>
                    <a:lnTo>
                      <a:pt x="141" y="418"/>
                    </a:lnTo>
                    <a:lnTo>
                      <a:pt x="137" y="412"/>
                    </a:lnTo>
                    <a:lnTo>
                      <a:pt x="134" y="407"/>
                    </a:lnTo>
                    <a:lnTo>
                      <a:pt x="132" y="400"/>
                    </a:lnTo>
                    <a:lnTo>
                      <a:pt x="130" y="395"/>
                    </a:lnTo>
                    <a:lnTo>
                      <a:pt x="127" y="382"/>
                    </a:lnTo>
                    <a:lnTo>
                      <a:pt x="126" y="369"/>
                    </a:lnTo>
                    <a:lnTo>
                      <a:pt x="127" y="356"/>
                    </a:lnTo>
                    <a:lnTo>
                      <a:pt x="130" y="343"/>
                    </a:lnTo>
                    <a:lnTo>
                      <a:pt x="134" y="330"/>
                    </a:lnTo>
                    <a:lnTo>
                      <a:pt x="140" y="317"/>
                    </a:lnTo>
                    <a:lnTo>
                      <a:pt x="125" y="319"/>
                    </a:lnTo>
                    <a:lnTo>
                      <a:pt x="110" y="321"/>
                    </a:lnTo>
                    <a:lnTo>
                      <a:pt x="95" y="320"/>
                    </a:lnTo>
                    <a:lnTo>
                      <a:pt x="79" y="318"/>
                    </a:lnTo>
                    <a:lnTo>
                      <a:pt x="71" y="316"/>
                    </a:lnTo>
                    <a:lnTo>
                      <a:pt x="63" y="314"/>
                    </a:lnTo>
                    <a:lnTo>
                      <a:pt x="56" y="311"/>
                    </a:lnTo>
                    <a:lnTo>
                      <a:pt x="48" y="307"/>
                    </a:lnTo>
                    <a:lnTo>
                      <a:pt x="42" y="303"/>
                    </a:lnTo>
                    <a:lnTo>
                      <a:pt x="35" y="298"/>
                    </a:lnTo>
                    <a:lnTo>
                      <a:pt x="29" y="293"/>
                    </a:lnTo>
                    <a:lnTo>
                      <a:pt x="22" y="287"/>
                    </a:lnTo>
                    <a:lnTo>
                      <a:pt x="20" y="284"/>
                    </a:lnTo>
                    <a:lnTo>
                      <a:pt x="18" y="281"/>
                    </a:lnTo>
                    <a:lnTo>
                      <a:pt x="16" y="279"/>
                    </a:lnTo>
                    <a:lnTo>
                      <a:pt x="12" y="274"/>
                    </a:lnTo>
                    <a:lnTo>
                      <a:pt x="6" y="263"/>
                    </a:lnTo>
                    <a:lnTo>
                      <a:pt x="3" y="252"/>
                    </a:lnTo>
                    <a:lnTo>
                      <a:pt x="1" y="241"/>
                    </a:lnTo>
                    <a:lnTo>
                      <a:pt x="0" y="230"/>
                    </a:lnTo>
                    <a:lnTo>
                      <a:pt x="0" y="218"/>
                    </a:lnTo>
                    <a:lnTo>
                      <a:pt x="1" y="208"/>
                    </a:lnTo>
                    <a:lnTo>
                      <a:pt x="3" y="198"/>
                    </a:lnTo>
                    <a:lnTo>
                      <a:pt x="6" y="187"/>
                    </a:lnTo>
                    <a:lnTo>
                      <a:pt x="12" y="174"/>
                    </a:lnTo>
                    <a:lnTo>
                      <a:pt x="18" y="160"/>
                    </a:lnTo>
                    <a:lnTo>
                      <a:pt x="26" y="147"/>
                    </a:lnTo>
                    <a:lnTo>
                      <a:pt x="36" y="134"/>
                    </a:lnTo>
                    <a:lnTo>
                      <a:pt x="47" y="121"/>
                    </a:lnTo>
                    <a:lnTo>
                      <a:pt x="61" y="108"/>
                    </a:lnTo>
                    <a:lnTo>
                      <a:pt x="76" y="95"/>
                    </a:lnTo>
                    <a:lnTo>
                      <a:pt x="94" y="82"/>
                    </a:lnTo>
                    <a:lnTo>
                      <a:pt x="207" y="0"/>
                    </a:lnTo>
                    <a:lnTo>
                      <a:pt x="448" y="330"/>
                    </a:lnTo>
                    <a:lnTo>
                      <a:pt x="341" y="40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9" name="Freeform 82"/>
              <p:cNvSpPr>
                <a:spLocks/>
              </p:cNvSpPr>
              <p:nvPr userDrawn="1"/>
            </p:nvSpPr>
            <p:spPr bwMode="auto">
              <a:xfrm>
                <a:off x="5029" y="2169"/>
                <a:ext cx="83" cy="86"/>
              </a:xfrm>
              <a:custGeom>
                <a:avLst/>
                <a:gdLst>
                  <a:gd name="T0" fmla="*/ 240 w 413"/>
                  <a:gd name="T1" fmla="*/ 432 h 432"/>
                  <a:gd name="T2" fmla="*/ 266 w 413"/>
                  <a:gd name="T3" fmla="*/ 336 h 432"/>
                  <a:gd name="T4" fmla="*/ 292 w 413"/>
                  <a:gd name="T5" fmla="*/ 314 h 432"/>
                  <a:gd name="T6" fmla="*/ 312 w 413"/>
                  <a:gd name="T7" fmla="*/ 290 h 432"/>
                  <a:gd name="T8" fmla="*/ 328 w 413"/>
                  <a:gd name="T9" fmla="*/ 264 h 432"/>
                  <a:gd name="T10" fmla="*/ 337 w 413"/>
                  <a:gd name="T11" fmla="*/ 237 h 432"/>
                  <a:gd name="T12" fmla="*/ 339 w 413"/>
                  <a:gd name="T13" fmla="*/ 210 h 432"/>
                  <a:gd name="T14" fmla="*/ 337 w 413"/>
                  <a:gd name="T15" fmla="*/ 182 h 432"/>
                  <a:gd name="T16" fmla="*/ 328 w 413"/>
                  <a:gd name="T17" fmla="*/ 154 h 432"/>
                  <a:gd name="T18" fmla="*/ 312 w 413"/>
                  <a:gd name="T19" fmla="*/ 127 h 432"/>
                  <a:gd name="T20" fmla="*/ 291 w 413"/>
                  <a:gd name="T21" fmla="*/ 103 h 432"/>
                  <a:gd name="T22" fmla="*/ 267 w 413"/>
                  <a:gd name="T23" fmla="*/ 86 h 432"/>
                  <a:gd name="T24" fmla="*/ 241 w 413"/>
                  <a:gd name="T25" fmla="*/ 74 h 432"/>
                  <a:gd name="T26" fmla="*/ 214 w 413"/>
                  <a:gd name="T27" fmla="*/ 68 h 432"/>
                  <a:gd name="T28" fmla="*/ 186 w 413"/>
                  <a:gd name="T29" fmla="*/ 69 h 432"/>
                  <a:gd name="T30" fmla="*/ 158 w 413"/>
                  <a:gd name="T31" fmla="*/ 76 h 432"/>
                  <a:gd name="T32" fmla="*/ 128 w 413"/>
                  <a:gd name="T33" fmla="*/ 88 h 432"/>
                  <a:gd name="T34" fmla="*/ 98 w 413"/>
                  <a:gd name="T35" fmla="*/ 106 h 432"/>
                  <a:gd name="T36" fmla="*/ 149 w 413"/>
                  <a:gd name="T37" fmla="*/ 188 h 432"/>
                  <a:gd name="T38" fmla="*/ 260 w 413"/>
                  <a:gd name="T39" fmla="*/ 187 h 432"/>
                  <a:gd name="T40" fmla="*/ 95 w 413"/>
                  <a:gd name="T41" fmla="*/ 234 h 432"/>
                  <a:gd name="T42" fmla="*/ 0 w 413"/>
                  <a:gd name="T43" fmla="*/ 102 h 432"/>
                  <a:gd name="T44" fmla="*/ 83 w 413"/>
                  <a:gd name="T45" fmla="*/ 41 h 432"/>
                  <a:gd name="T46" fmla="*/ 127 w 413"/>
                  <a:gd name="T47" fmla="*/ 19 h 432"/>
                  <a:gd name="T48" fmla="*/ 172 w 413"/>
                  <a:gd name="T49" fmla="*/ 4 h 432"/>
                  <a:gd name="T50" fmla="*/ 214 w 413"/>
                  <a:gd name="T51" fmla="*/ 0 h 432"/>
                  <a:gd name="T52" fmla="*/ 245 w 413"/>
                  <a:gd name="T53" fmla="*/ 1 h 432"/>
                  <a:gd name="T54" fmla="*/ 265 w 413"/>
                  <a:gd name="T55" fmla="*/ 6 h 432"/>
                  <a:gd name="T56" fmla="*/ 284 w 413"/>
                  <a:gd name="T57" fmla="*/ 11 h 432"/>
                  <a:gd name="T58" fmla="*/ 303 w 413"/>
                  <a:gd name="T59" fmla="*/ 20 h 432"/>
                  <a:gd name="T60" fmla="*/ 330 w 413"/>
                  <a:gd name="T61" fmla="*/ 35 h 432"/>
                  <a:gd name="T62" fmla="*/ 361 w 413"/>
                  <a:gd name="T63" fmla="*/ 63 h 432"/>
                  <a:gd name="T64" fmla="*/ 388 w 413"/>
                  <a:gd name="T65" fmla="*/ 98 h 432"/>
                  <a:gd name="T66" fmla="*/ 401 w 413"/>
                  <a:gd name="T67" fmla="*/ 127 h 432"/>
                  <a:gd name="T68" fmla="*/ 408 w 413"/>
                  <a:gd name="T69" fmla="*/ 147 h 432"/>
                  <a:gd name="T70" fmla="*/ 411 w 413"/>
                  <a:gd name="T71" fmla="*/ 167 h 432"/>
                  <a:gd name="T72" fmla="*/ 413 w 413"/>
                  <a:gd name="T73" fmla="*/ 187 h 432"/>
                  <a:gd name="T74" fmla="*/ 413 w 413"/>
                  <a:gd name="T75" fmla="*/ 208 h 432"/>
                  <a:gd name="T76" fmla="*/ 411 w 413"/>
                  <a:gd name="T77" fmla="*/ 229 h 432"/>
                  <a:gd name="T78" fmla="*/ 402 w 413"/>
                  <a:gd name="T79" fmla="*/ 259 h 432"/>
                  <a:gd name="T80" fmla="*/ 385 w 413"/>
                  <a:gd name="T81" fmla="*/ 298 h 432"/>
                  <a:gd name="T82" fmla="*/ 358 w 413"/>
                  <a:gd name="T83" fmla="*/ 336 h 432"/>
                  <a:gd name="T84" fmla="*/ 322 w 413"/>
                  <a:gd name="T85" fmla="*/ 37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3" h="432">
                    <a:moveTo>
                      <a:pt x="302" y="388"/>
                    </a:moveTo>
                    <a:lnTo>
                      <a:pt x="240" y="432"/>
                    </a:lnTo>
                    <a:lnTo>
                      <a:pt x="203" y="381"/>
                    </a:lnTo>
                    <a:lnTo>
                      <a:pt x="266" y="336"/>
                    </a:lnTo>
                    <a:lnTo>
                      <a:pt x="280" y="325"/>
                    </a:lnTo>
                    <a:lnTo>
                      <a:pt x="292" y="314"/>
                    </a:lnTo>
                    <a:lnTo>
                      <a:pt x="304" y="302"/>
                    </a:lnTo>
                    <a:lnTo>
                      <a:pt x="312" y="290"/>
                    </a:lnTo>
                    <a:lnTo>
                      <a:pt x="321" y="277"/>
                    </a:lnTo>
                    <a:lnTo>
                      <a:pt x="328" y="264"/>
                    </a:lnTo>
                    <a:lnTo>
                      <a:pt x="333" y="251"/>
                    </a:lnTo>
                    <a:lnTo>
                      <a:pt x="337" y="237"/>
                    </a:lnTo>
                    <a:lnTo>
                      <a:pt x="339" y="224"/>
                    </a:lnTo>
                    <a:lnTo>
                      <a:pt x="339" y="210"/>
                    </a:lnTo>
                    <a:lnTo>
                      <a:pt x="339" y="196"/>
                    </a:lnTo>
                    <a:lnTo>
                      <a:pt x="337" y="182"/>
                    </a:lnTo>
                    <a:lnTo>
                      <a:pt x="333" y="168"/>
                    </a:lnTo>
                    <a:lnTo>
                      <a:pt x="328" y="154"/>
                    </a:lnTo>
                    <a:lnTo>
                      <a:pt x="321" y="141"/>
                    </a:lnTo>
                    <a:lnTo>
                      <a:pt x="312" y="127"/>
                    </a:lnTo>
                    <a:lnTo>
                      <a:pt x="302" y="114"/>
                    </a:lnTo>
                    <a:lnTo>
                      <a:pt x="291" y="103"/>
                    </a:lnTo>
                    <a:lnTo>
                      <a:pt x="279" y="93"/>
                    </a:lnTo>
                    <a:lnTo>
                      <a:pt x="267" y="86"/>
                    </a:lnTo>
                    <a:lnTo>
                      <a:pt x="254" y="79"/>
                    </a:lnTo>
                    <a:lnTo>
                      <a:pt x="241" y="74"/>
                    </a:lnTo>
                    <a:lnTo>
                      <a:pt x="228" y="71"/>
                    </a:lnTo>
                    <a:lnTo>
                      <a:pt x="214" y="68"/>
                    </a:lnTo>
                    <a:lnTo>
                      <a:pt x="200" y="68"/>
                    </a:lnTo>
                    <a:lnTo>
                      <a:pt x="186" y="69"/>
                    </a:lnTo>
                    <a:lnTo>
                      <a:pt x="172" y="72"/>
                    </a:lnTo>
                    <a:lnTo>
                      <a:pt x="158" y="76"/>
                    </a:lnTo>
                    <a:lnTo>
                      <a:pt x="142" y="81"/>
                    </a:lnTo>
                    <a:lnTo>
                      <a:pt x="128" y="88"/>
                    </a:lnTo>
                    <a:lnTo>
                      <a:pt x="113" y="96"/>
                    </a:lnTo>
                    <a:lnTo>
                      <a:pt x="98" y="106"/>
                    </a:lnTo>
                    <a:lnTo>
                      <a:pt x="93" y="111"/>
                    </a:lnTo>
                    <a:lnTo>
                      <a:pt x="149" y="188"/>
                    </a:lnTo>
                    <a:lnTo>
                      <a:pt x="223" y="134"/>
                    </a:lnTo>
                    <a:lnTo>
                      <a:pt x="260" y="187"/>
                    </a:lnTo>
                    <a:lnTo>
                      <a:pt x="131" y="282"/>
                    </a:lnTo>
                    <a:lnTo>
                      <a:pt x="95" y="234"/>
                    </a:lnTo>
                    <a:lnTo>
                      <a:pt x="39" y="155"/>
                    </a:lnTo>
                    <a:lnTo>
                      <a:pt x="0" y="102"/>
                    </a:lnTo>
                    <a:lnTo>
                      <a:pt x="61" y="56"/>
                    </a:lnTo>
                    <a:lnTo>
                      <a:pt x="83" y="41"/>
                    </a:lnTo>
                    <a:lnTo>
                      <a:pt x="106" y="29"/>
                    </a:lnTo>
                    <a:lnTo>
                      <a:pt x="127" y="19"/>
                    </a:lnTo>
                    <a:lnTo>
                      <a:pt x="149" y="11"/>
                    </a:lnTo>
                    <a:lnTo>
                      <a:pt x="172" y="4"/>
                    </a:lnTo>
                    <a:lnTo>
                      <a:pt x="193" y="1"/>
                    </a:lnTo>
                    <a:lnTo>
                      <a:pt x="214" y="0"/>
                    </a:lnTo>
                    <a:lnTo>
                      <a:pt x="234" y="0"/>
                    </a:lnTo>
                    <a:lnTo>
                      <a:pt x="245" y="1"/>
                    </a:lnTo>
                    <a:lnTo>
                      <a:pt x="255" y="3"/>
                    </a:lnTo>
                    <a:lnTo>
                      <a:pt x="265" y="6"/>
                    </a:lnTo>
                    <a:lnTo>
                      <a:pt x="274" y="8"/>
                    </a:lnTo>
                    <a:lnTo>
                      <a:pt x="284" y="11"/>
                    </a:lnTo>
                    <a:lnTo>
                      <a:pt x="294" y="15"/>
                    </a:lnTo>
                    <a:lnTo>
                      <a:pt x="303" y="20"/>
                    </a:lnTo>
                    <a:lnTo>
                      <a:pt x="312" y="24"/>
                    </a:lnTo>
                    <a:lnTo>
                      <a:pt x="330" y="35"/>
                    </a:lnTo>
                    <a:lnTo>
                      <a:pt x="346" y="48"/>
                    </a:lnTo>
                    <a:lnTo>
                      <a:pt x="361" y="63"/>
                    </a:lnTo>
                    <a:lnTo>
                      <a:pt x="376" y="79"/>
                    </a:lnTo>
                    <a:lnTo>
                      <a:pt x="388" y="98"/>
                    </a:lnTo>
                    <a:lnTo>
                      <a:pt x="397" y="117"/>
                    </a:lnTo>
                    <a:lnTo>
                      <a:pt x="401" y="127"/>
                    </a:lnTo>
                    <a:lnTo>
                      <a:pt x="404" y="138"/>
                    </a:lnTo>
                    <a:lnTo>
                      <a:pt x="408" y="147"/>
                    </a:lnTo>
                    <a:lnTo>
                      <a:pt x="410" y="157"/>
                    </a:lnTo>
                    <a:lnTo>
                      <a:pt x="411" y="167"/>
                    </a:lnTo>
                    <a:lnTo>
                      <a:pt x="413" y="178"/>
                    </a:lnTo>
                    <a:lnTo>
                      <a:pt x="413" y="187"/>
                    </a:lnTo>
                    <a:lnTo>
                      <a:pt x="413" y="197"/>
                    </a:lnTo>
                    <a:lnTo>
                      <a:pt x="413" y="208"/>
                    </a:lnTo>
                    <a:lnTo>
                      <a:pt x="412" y="218"/>
                    </a:lnTo>
                    <a:lnTo>
                      <a:pt x="411" y="229"/>
                    </a:lnTo>
                    <a:lnTo>
                      <a:pt x="409" y="238"/>
                    </a:lnTo>
                    <a:lnTo>
                      <a:pt x="402" y="259"/>
                    </a:lnTo>
                    <a:lnTo>
                      <a:pt x="395" y="278"/>
                    </a:lnTo>
                    <a:lnTo>
                      <a:pt x="385" y="298"/>
                    </a:lnTo>
                    <a:lnTo>
                      <a:pt x="372" y="317"/>
                    </a:lnTo>
                    <a:lnTo>
                      <a:pt x="358" y="336"/>
                    </a:lnTo>
                    <a:lnTo>
                      <a:pt x="341" y="353"/>
                    </a:lnTo>
                    <a:lnTo>
                      <a:pt x="322" y="370"/>
                    </a:lnTo>
                    <a:lnTo>
                      <a:pt x="302" y="38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0" name="Freeform 83"/>
              <p:cNvSpPr>
                <a:spLocks noEditPoints="1"/>
              </p:cNvSpPr>
              <p:nvPr userDrawn="1"/>
            </p:nvSpPr>
            <p:spPr bwMode="auto">
              <a:xfrm>
                <a:off x="5022" y="2331"/>
                <a:ext cx="91" cy="90"/>
              </a:xfrm>
              <a:custGeom>
                <a:avLst/>
                <a:gdLst>
                  <a:gd name="T0" fmla="*/ 307 w 456"/>
                  <a:gd name="T1" fmla="*/ 113 h 448"/>
                  <a:gd name="T2" fmla="*/ 280 w 456"/>
                  <a:gd name="T3" fmla="*/ 88 h 448"/>
                  <a:gd name="T4" fmla="*/ 261 w 456"/>
                  <a:gd name="T5" fmla="*/ 78 h 448"/>
                  <a:gd name="T6" fmla="*/ 242 w 456"/>
                  <a:gd name="T7" fmla="*/ 77 h 448"/>
                  <a:gd name="T8" fmla="*/ 223 w 456"/>
                  <a:gd name="T9" fmla="*/ 83 h 448"/>
                  <a:gd name="T10" fmla="*/ 208 w 456"/>
                  <a:gd name="T11" fmla="*/ 96 h 448"/>
                  <a:gd name="T12" fmla="*/ 199 w 456"/>
                  <a:gd name="T13" fmla="*/ 111 h 448"/>
                  <a:gd name="T14" fmla="*/ 196 w 456"/>
                  <a:gd name="T15" fmla="*/ 131 h 448"/>
                  <a:gd name="T16" fmla="*/ 201 w 456"/>
                  <a:gd name="T17" fmla="*/ 154 h 448"/>
                  <a:gd name="T18" fmla="*/ 213 w 456"/>
                  <a:gd name="T19" fmla="*/ 179 h 448"/>
                  <a:gd name="T20" fmla="*/ 263 w 456"/>
                  <a:gd name="T21" fmla="*/ 249 h 448"/>
                  <a:gd name="T22" fmla="*/ 164 w 456"/>
                  <a:gd name="T23" fmla="*/ 224 h 448"/>
                  <a:gd name="T24" fmla="*/ 141 w 456"/>
                  <a:gd name="T25" fmla="*/ 203 h 448"/>
                  <a:gd name="T26" fmla="*/ 123 w 456"/>
                  <a:gd name="T27" fmla="*/ 196 h 448"/>
                  <a:gd name="T28" fmla="*/ 107 w 456"/>
                  <a:gd name="T29" fmla="*/ 195 h 448"/>
                  <a:gd name="T30" fmla="*/ 92 w 456"/>
                  <a:gd name="T31" fmla="*/ 199 h 448"/>
                  <a:gd name="T32" fmla="*/ 78 w 456"/>
                  <a:gd name="T33" fmla="*/ 211 h 448"/>
                  <a:gd name="T34" fmla="*/ 69 w 456"/>
                  <a:gd name="T35" fmla="*/ 226 h 448"/>
                  <a:gd name="T36" fmla="*/ 68 w 456"/>
                  <a:gd name="T37" fmla="*/ 243 h 448"/>
                  <a:gd name="T38" fmla="*/ 72 w 456"/>
                  <a:gd name="T39" fmla="*/ 263 h 448"/>
                  <a:gd name="T40" fmla="*/ 95 w 456"/>
                  <a:gd name="T41" fmla="*/ 301 h 448"/>
                  <a:gd name="T42" fmla="*/ 176 w 456"/>
                  <a:gd name="T43" fmla="*/ 239 h 448"/>
                  <a:gd name="T44" fmla="*/ 25 w 456"/>
                  <a:gd name="T45" fmla="*/ 307 h 448"/>
                  <a:gd name="T46" fmla="*/ 5 w 456"/>
                  <a:gd name="T47" fmla="*/ 263 h 448"/>
                  <a:gd name="T48" fmla="*/ 0 w 456"/>
                  <a:gd name="T49" fmla="*/ 222 h 448"/>
                  <a:gd name="T50" fmla="*/ 3 w 456"/>
                  <a:gd name="T51" fmla="*/ 188 h 448"/>
                  <a:gd name="T52" fmla="*/ 19 w 456"/>
                  <a:gd name="T53" fmla="*/ 158 h 448"/>
                  <a:gd name="T54" fmla="*/ 42 w 456"/>
                  <a:gd name="T55" fmla="*/ 137 h 448"/>
                  <a:gd name="T56" fmla="*/ 59 w 456"/>
                  <a:gd name="T57" fmla="*/ 130 h 448"/>
                  <a:gd name="T58" fmla="*/ 98 w 456"/>
                  <a:gd name="T59" fmla="*/ 128 h 448"/>
                  <a:gd name="T60" fmla="*/ 137 w 456"/>
                  <a:gd name="T61" fmla="*/ 140 h 448"/>
                  <a:gd name="T62" fmla="*/ 134 w 456"/>
                  <a:gd name="T63" fmla="*/ 95 h 448"/>
                  <a:gd name="T64" fmla="*/ 141 w 456"/>
                  <a:gd name="T65" fmla="*/ 64 h 448"/>
                  <a:gd name="T66" fmla="*/ 151 w 456"/>
                  <a:gd name="T67" fmla="*/ 42 h 448"/>
                  <a:gd name="T68" fmla="*/ 168 w 456"/>
                  <a:gd name="T69" fmla="*/ 23 h 448"/>
                  <a:gd name="T70" fmla="*/ 176 w 456"/>
                  <a:gd name="T71" fmla="*/ 15 h 448"/>
                  <a:gd name="T72" fmla="*/ 202 w 456"/>
                  <a:gd name="T73" fmla="*/ 3 h 448"/>
                  <a:gd name="T74" fmla="*/ 236 w 456"/>
                  <a:gd name="T75" fmla="*/ 0 h 448"/>
                  <a:gd name="T76" fmla="*/ 267 w 456"/>
                  <a:gd name="T77" fmla="*/ 6 h 448"/>
                  <a:gd name="T78" fmla="*/ 307 w 456"/>
                  <a:gd name="T79" fmla="*/ 26 h 448"/>
                  <a:gd name="T80" fmla="*/ 346 w 456"/>
                  <a:gd name="T81" fmla="*/ 61 h 448"/>
                  <a:gd name="T82" fmla="*/ 456 w 456"/>
                  <a:gd name="T83" fmla="*/ 20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357" y="181"/>
                    </a:moveTo>
                    <a:lnTo>
                      <a:pt x="320" y="130"/>
                    </a:lnTo>
                    <a:lnTo>
                      <a:pt x="307" y="113"/>
                    </a:lnTo>
                    <a:lnTo>
                      <a:pt x="294" y="98"/>
                    </a:lnTo>
                    <a:lnTo>
                      <a:pt x="287" y="93"/>
                    </a:lnTo>
                    <a:lnTo>
                      <a:pt x="280" y="88"/>
                    </a:lnTo>
                    <a:lnTo>
                      <a:pt x="274" y="84"/>
                    </a:lnTo>
                    <a:lnTo>
                      <a:pt x="267" y="81"/>
                    </a:lnTo>
                    <a:lnTo>
                      <a:pt x="261" y="78"/>
                    </a:lnTo>
                    <a:lnTo>
                      <a:pt x="255" y="77"/>
                    </a:lnTo>
                    <a:lnTo>
                      <a:pt x="249" y="77"/>
                    </a:lnTo>
                    <a:lnTo>
                      <a:pt x="242" y="77"/>
                    </a:lnTo>
                    <a:lnTo>
                      <a:pt x="236" y="78"/>
                    </a:lnTo>
                    <a:lnTo>
                      <a:pt x="229" y="80"/>
                    </a:lnTo>
                    <a:lnTo>
                      <a:pt x="223" y="83"/>
                    </a:lnTo>
                    <a:lnTo>
                      <a:pt x="216" y="88"/>
                    </a:lnTo>
                    <a:lnTo>
                      <a:pt x="212" y="92"/>
                    </a:lnTo>
                    <a:lnTo>
                      <a:pt x="208" y="96"/>
                    </a:lnTo>
                    <a:lnTo>
                      <a:pt x="203" y="101"/>
                    </a:lnTo>
                    <a:lnTo>
                      <a:pt x="201" y="106"/>
                    </a:lnTo>
                    <a:lnTo>
                      <a:pt x="199" y="111"/>
                    </a:lnTo>
                    <a:lnTo>
                      <a:pt x="197" y="118"/>
                    </a:lnTo>
                    <a:lnTo>
                      <a:pt x="196" y="124"/>
                    </a:lnTo>
                    <a:lnTo>
                      <a:pt x="196" y="131"/>
                    </a:lnTo>
                    <a:lnTo>
                      <a:pt x="197" y="138"/>
                    </a:lnTo>
                    <a:lnTo>
                      <a:pt x="198" y="146"/>
                    </a:lnTo>
                    <a:lnTo>
                      <a:pt x="201" y="154"/>
                    </a:lnTo>
                    <a:lnTo>
                      <a:pt x="203" y="161"/>
                    </a:lnTo>
                    <a:lnTo>
                      <a:pt x="208" y="170"/>
                    </a:lnTo>
                    <a:lnTo>
                      <a:pt x="213" y="179"/>
                    </a:lnTo>
                    <a:lnTo>
                      <a:pt x="219" y="188"/>
                    </a:lnTo>
                    <a:lnTo>
                      <a:pt x="225" y="198"/>
                    </a:lnTo>
                    <a:lnTo>
                      <a:pt x="263" y="249"/>
                    </a:lnTo>
                    <a:lnTo>
                      <a:pt x="357" y="181"/>
                    </a:lnTo>
                    <a:close/>
                    <a:moveTo>
                      <a:pt x="176" y="239"/>
                    </a:moveTo>
                    <a:lnTo>
                      <a:pt x="164" y="224"/>
                    </a:lnTo>
                    <a:lnTo>
                      <a:pt x="153" y="212"/>
                    </a:lnTo>
                    <a:lnTo>
                      <a:pt x="146" y="208"/>
                    </a:lnTo>
                    <a:lnTo>
                      <a:pt x="141" y="203"/>
                    </a:lnTo>
                    <a:lnTo>
                      <a:pt x="134" y="200"/>
                    </a:lnTo>
                    <a:lnTo>
                      <a:pt x="129" y="197"/>
                    </a:lnTo>
                    <a:lnTo>
                      <a:pt x="123" y="196"/>
                    </a:lnTo>
                    <a:lnTo>
                      <a:pt x="118" y="195"/>
                    </a:lnTo>
                    <a:lnTo>
                      <a:pt x="112" y="194"/>
                    </a:lnTo>
                    <a:lnTo>
                      <a:pt x="107" y="195"/>
                    </a:lnTo>
                    <a:lnTo>
                      <a:pt x="102" y="196"/>
                    </a:lnTo>
                    <a:lnTo>
                      <a:pt x="97" y="197"/>
                    </a:lnTo>
                    <a:lnTo>
                      <a:pt x="92" y="199"/>
                    </a:lnTo>
                    <a:lnTo>
                      <a:pt x="88" y="202"/>
                    </a:lnTo>
                    <a:lnTo>
                      <a:pt x="82" y="207"/>
                    </a:lnTo>
                    <a:lnTo>
                      <a:pt x="78" y="211"/>
                    </a:lnTo>
                    <a:lnTo>
                      <a:pt x="75" y="215"/>
                    </a:lnTo>
                    <a:lnTo>
                      <a:pt x="71" y="221"/>
                    </a:lnTo>
                    <a:lnTo>
                      <a:pt x="69" y="226"/>
                    </a:lnTo>
                    <a:lnTo>
                      <a:pt x="68" y="232"/>
                    </a:lnTo>
                    <a:lnTo>
                      <a:pt x="68" y="237"/>
                    </a:lnTo>
                    <a:lnTo>
                      <a:pt x="68" y="243"/>
                    </a:lnTo>
                    <a:lnTo>
                      <a:pt x="69" y="249"/>
                    </a:lnTo>
                    <a:lnTo>
                      <a:pt x="70" y="255"/>
                    </a:lnTo>
                    <a:lnTo>
                      <a:pt x="72" y="263"/>
                    </a:lnTo>
                    <a:lnTo>
                      <a:pt x="76" y="269"/>
                    </a:lnTo>
                    <a:lnTo>
                      <a:pt x="84" y="285"/>
                    </a:lnTo>
                    <a:lnTo>
                      <a:pt x="95" y="301"/>
                    </a:lnTo>
                    <a:lnTo>
                      <a:pt x="129" y="347"/>
                    </a:lnTo>
                    <a:lnTo>
                      <a:pt x="211" y="287"/>
                    </a:lnTo>
                    <a:lnTo>
                      <a:pt x="176" y="239"/>
                    </a:lnTo>
                    <a:close/>
                    <a:moveTo>
                      <a:pt x="46" y="340"/>
                    </a:moveTo>
                    <a:lnTo>
                      <a:pt x="35" y="324"/>
                    </a:lnTo>
                    <a:lnTo>
                      <a:pt x="25" y="307"/>
                    </a:lnTo>
                    <a:lnTo>
                      <a:pt x="17" y="292"/>
                    </a:lnTo>
                    <a:lnTo>
                      <a:pt x="11" y="277"/>
                    </a:lnTo>
                    <a:lnTo>
                      <a:pt x="5" y="263"/>
                    </a:lnTo>
                    <a:lnTo>
                      <a:pt x="2" y="249"/>
                    </a:lnTo>
                    <a:lnTo>
                      <a:pt x="0" y="235"/>
                    </a:lnTo>
                    <a:lnTo>
                      <a:pt x="0" y="222"/>
                    </a:lnTo>
                    <a:lnTo>
                      <a:pt x="0" y="211"/>
                    </a:lnTo>
                    <a:lnTo>
                      <a:pt x="1" y="200"/>
                    </a:lnTo>
                    <a:lnTo>
                      <a:pt x="3" y="188"/>
                    </a:lnTo>
                    <a:lnTo>
                      <a:pt x="7" y="179"/>
                    </a:lnTo>
                    <a:lnTo>
                      <a:pt x="13" y="168"/>
                    </a:lnTo>
                    <a:lnTo>
                      <a:pt x="19" y="158"/>
                    </a:lnTo>
                    <a:lnTo>
                      <a:pt x="27" y="149"/>
                    </a:lnTo>
                    <a:lnTo>
                      <a:pt x="37" y="142"/>
                    </a:lnTo>
                    <a:lnTo>
                      <a:pt x="42" y="137"/>
                    </a:lnTo>
                    <a:lnTo>
                      <a:pt x="48" y="134"/>
                    </a:lnTo>
                    <a:lnTo>
                      <a:pt x="54" y="132"/>
                    </a:lnTo>
                    <a:lnTo>
                      <a:pt x="59" y="130"/>
                    </a:lnTo>
                    <a:lnTo>
                      <a:pt x="72" y="127"/>
                    </a:lnTo>
                    <a:lnTo>
                      <a:pt x="85" y="127"/>
                    </a:lnTo>
                    <a:lnTo>
                      <a:pt x="98" y="128"/>
                    </a:lnTo>
                    <a:lnTo>
                      <a:pt x="111" y="130"/>
                    </a:lnTo>
                    <a:lnTo>
                      <a:pt x="124" y="134"/>
                    </a:lnTo>
                    <a:lnTo>
                      <a:pt x="137" y="140"/>
                    </a:lnTo>
                    <a:lnTo>
                      <a:pt x="135" y="126"/>
                    </a:lnTo>
                    <a:lnTo>
                      <a:pt x="134" y="110"/>
                    </a:lnTo>
                    <a:lnTo>
                      <a:pt x="134" y="95"/>
                    </a:lnTo>
                    <a:lnTo>
                      <a:pt x="136" y="79"/>
                    </a:lnTo>
                    <a:lnTo>
                      <a:pt x="138" y="71"/>
                    </a:lnTo>
                    <a:lnTo>
                      <a:pt x="141" y="64"/>
                    </a:lnTo>
                    <a:lnTo>
                      <a:pt x="144" y="56"/>
                    </a:lnTo>
                    <a:lnTo>
                      <a:pt x="147" y="49"/>
                    </a:lnTo>
                    <a:lnTo>
                      <a:pt x="151" y="42"/>
                    </a:lnTo>
                    <a:lnTo>
                      <a:pt x="156" y="35"/>
                    </a:lnTo>
                    <a:lnTo>
                      <a:pt x="161" y="28"/>
                    </a:lnTo>
                    <a:lnTo>
                      <a:pt x="168" y="23"/>
                    </a:lnTo>
                    <a:lnTo>
                      <a:pt x="170" y="21"/>
                    </a:lnTo>
                    <a:lnTo>
                      <a:pt x="173" y="17"/>
                    </a:lnTo>
                    <a:lnTo>
                      <a:pt x="176" y="15"/>
                    </a:lnTo>
                    <a:lnTo>
                      <a:pt x="181" y="12"/>
                    </a:lnTo>
                    <a:lnTo>
                      <a:pt x="191" y="6"/>
                    </a:lnTo>
                    <a:lnTo>
                      <a:pt x="202" y="3"/>
                    </a:lnTo>
                    <a:lnTo>
                      <a:pt x="213" y="1"/>
                    </a:lnTo>
                    <a:lnTo>
                      <a:pt x="225" y="0"/>
                    </a:lnTo>
                    <a:lnTo>
                      <a:pt x="236" y="0"/>
                    </a:lnTo>
                    <a:lnTo>
                      <a:pt x="247" y="1"/>
                    </a:lnTo>
                    <a:lnTo>
                      <a:pt x="258" y="3"/>
                    </a:lnTo>
                    <a:lnTo>
                      <a:pt x="267" y="6"/>
                    </a:lnTo>
                    <a:lnTo>
                      <a:pt x="281" y="12"/>
                    </a:lnTo>
                    <a:lnTo>
                      <a:pt x="294" y="18"/>
                    </a:lnTo>
                    <a:lnTo>
                      <a:pt x="307" y="26"/>
                    </a:lnTo>
                    <a:lnTo>
                      <a:pt x="320" y="36"/>
                    </a:lnTo>
                    <a:lnTo>
                      <a:pt x="333" y="48"/>
                    </a:lnTo>
                    <a:lnTo>
                      <a:pt x="346" y="61"/>
                    </a:lnTo>
                    <a:lnTo>
                      <a:pt x="359" y="77"/>
                    </a:lnTo>
                    <a:lnTo>
                      <a:pt x="372" y="94"/>
                    </a:lnTo>
                    <a:lnTo>
                      <a:pt x="456" y="208"/>
                    </a:lnTo>
                    <a:lnTo>
                      <a:pt x="124" y="448"/>
                    </a:lnTo>
                    <a:lnTo>
                      <a:pt x="46" y="340"/>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1" name="Freeform 84"/>
              <p:cNvSpPr>
                <a:spLocks/>
              </p:cNvSpPr>
              <p:nvPr userDrawn="1"/>
            </p:nvSpPr>
            <p:spPr bwMode="auto">
              <a:xfrm>
                <a:off x="4968" y="2265"/>
                <a:ext cx="86" cy="83"/>
              </a:xfrm>
              <a:custGeom>
                <a:avLst/>
                <a:gdLst>
                  <a:gd name="T0" fmla="*/ 0 w 432"/>
                  <a:gd name="T1" fmla="*/ 239 h 413"/>
                  <a:gd name="T2" fmla="*/ 97 w 432"/>
                  <a:gd name="T3" fmla="*/ 266 h 413"/>
                  <a:gd name="T4" fmla="*/ 118 w 432"/>
                  <a:gd name="T5" fmla="*/ 292 h 413"/>
                  <a:gd name="T6" fmla="*/ 143 w 432"/>
                  <a:gd name="T7" fmla="*/ 313 h 413"/>
                  <a:gd name="T8" fmla="*/ 168 w 432"/>
                  <a:gd name="T9" fmla="*/ 328 h 413"/>
                  <a:gd name="T10" fmla="*/ 195 w 432"/>
                  <a:gd name="T11" fmla="*/ 337 h 413"/>
                  <a:gd name="T12" fmla="*/ 222 w 432"/>
                  <a:gd name="T13" fmla="*/ 340 h 413"/>
                  <a:gd name="T14" fmla="*/ 250 w 432"/>
                  <a:gd name="T15" fmla="*/ 337 h 413"/>
                  <a:gd name="T16" fmla="*/ 278 w 432"/>
                  <a:gd name="T17" fmla="*/ 328 h 413"/>
                  <a:gd name="T18" fmla="*/ 305 w 432"/>
                  <a:gd name="T19" fmla="*/ 312 h 413"/>
                  <a:gd name="T20" fmla="*/ 329 w 432"/>
                  <a:gd name="T21" fmla="*/ 290 h 413"/>
                  <a:gd name="T22" fmla="*/ 347 w 432"/>
                  <a:gd name="T23" fmla="*/ 266 h 413"/>
                  <a:gd name="T24" fmla="*/ 358 w 432"/>
                  <a:gd name="T25" fmla="*/ 241 h 413"/>
                  <a:gd name="T26" fmla="*/ 364 w 432"/>
                  <a:gd name="T27" fmla="*/ 214 h 413"/>
                  <a:gd name="T28" fmla="*/ 363 w 432"/>
                  <a:gd name="T29" fmla="*/ 186 h 413"/>
                  <a:gd name="T30" fmla="*/ 357 w 432"/>
                  <a:gd name="T31" fmla="*/ 157 h 413"/>
                  <a:gd name="T32" fmla="*/ 344 w 432"/>
                  <a:gd name="T33" fmla="*/ 128 h 413"/>
                  <a:gd name="T34" fmla="*/ 326 w 432"/>
                  <a:gd name="T35" fmla="*/ 98 h 413"/>
                  <a:gd name="T36" fmla="*/ 244 w 432"/>
                  <a:gd name="T37" fmla="*/ 149 h 413"/>
                  <a:gd name="T38" fmla="*/ 246 w 432"/>
                  <a:gd name="T39" fmla="*/ 261 h 413"/>
                  <a:gd name="T40" fmla="*/ 199 w 432"/>
                  <a:gd name="T41" fmla="*/ 95 h 413"/>
                  <a:gd name="T42" fmla="*/ 331 w 432"/>
                  <a:gd name="T43" fmla="*/ 0 h 413"/>
                  <a:gd name="T44" fmla="*/ 391 w 432"/>
                  <a:gd name="T45" fmla="*/ 83 h 413"/>
                  <a:gd name="T46" fmla="*/ 414 w 432"/>
                  <a:gd name="T47" fmla="*/ 128 h 413"/>
                  <a:gd name="T48" fmla="*/ 428 w 432"/>
                  <a:gd name="T49" fmla="*/ 171 h 413"/>
                  <a:gd name="T50" fmla="*/ 432 w 432"/>
                  <a:gd name="T51" fmla="*/ 214 h 413"/>
                  <a:gd name="T52" fmla="*/ 431 w 432"/>
                  <a:gd name="T53" fmla="*/ 246 h 413"/>
                  <a:gd name="T54" fmla="*/ 427 w 432"/>
                  <a:gd name="T55" fmla="*/ 265 h 413"/>
                  <a:gd name="T56" fmla="*/ 421 w 432"/>
                  <a:gd name="T57" fmla="*/ 285 h 413"/>
                  <a:gd name="T58" fmla="*/ 414 w 432"/>
                  <a:gd name="T59" fmla="*/ 303 h 413"/>
                  <a:gd name="T60" fmla="*/ 397 w 432"/>
                  <a:gd name="T61" fmla="*/ 330 h 413"/>
                  <a:gd name="T62" fmla="*/ 370 w 432"/>
                  <a:gd name="T63" fmla="*/ 361 h 413"/>
                  <a:gd name="T64" fmla="*/ 335 w 432"/>
                  <a:gd name="T65" fmla="*/ 387 h 413"/>
                  <a:gd name="T66" fmla="*/ 305 w 432"/>
                  <a:gd name="T67" fmla="*/ 401 h 413"/>
                  <a:gd name="T68" fmla="*/ 285 w 432"/>
                  <a:gd name="T69" fmla="*/ 408 h 413"/>
                  <a:gd name="T70" fmla="*/ 265 w 432"/>
                  <a:gd name="T71" fmla="*/ 411 h 413"/>
                  <a:gd name="T72" fmla="*/ 245 w 432"/>
                  <a:gd name="T73" fmla="*/ 413 h 413"/>
                  <a:gd name="T74" fmla="*/ 224 w 432"/>
                  <a:gd name="T75" fmla="*/ 413 h 413"/>
                  <a:gd name="T76" fmla="*/ 205 w 432"/>
                  <a:gd name="T77" fmla="*/ 410 h 413"/>
                  <a:gd name="T78" fmla="*/ 174 w 432"/>
                  <a:gd name="T79" fmla="*/ 403 h 413"/>
                  <a:gd name="T80" fmla="*/ 134 w 432"/>
                  <a:gd name="T81" fmla="*/ 384 h 413"/>
                  <a:gd name="T82" fmla="*/ 97 w 432"/>
                  <a:gd name="T83" fmla="*/ 358 h 413"/>
                  <a:gd name="T84" fmla="*/ 62 w 432"/>
                  <a:gd name="T85" fmla="*/ 32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413">
                    <a:moveTo>
                      <a:pt x="46" y="301"/>
                    </a:moveTo>
                    <a:lnTo>
                      <a:pt x="0" y="239"/>
                    </a:lnTo>
                    <a:lnTo>
                      <a:pt x="51" y="203"/>
                    </a:lnTo>
                    <a:lnTo>
                      <a:pt x="97" y="266"/>
                    </a:lnTo>
                    <a:lnTo>
                      <a:pt x="107" y="280"/>
                    </a:lnTo>
                    <a:lnTo>
                      <a:pt x="118" y="292"/>
                    </a:lnTo>
                    <a:lnTo>
                      <a:pt x="130" y="303"/>
                    </a:lnTo>
                    <a:lnTo>
                      <a:pt x="143" y="313"/>
                    </a:lnTo>
                    <a:lnTo>
                      <a:pt x="155" y="321"/>
                    </a:lnTo>
                    <a:lnTo>
                      <a:pt x="168" y="328"/>
                    </a:lnTo>
                    <a:lnTo>
                      <a:pt x="181" y="333"/>
                    </a:lnTo>
                    <a:lnTo>
                      <a:pt x="195" y="337"/>
                    </a:lnTo>
                    <a:lnTo>
                      <a:pt x="208" y="340"/>
                    </a:lnTo>
                    <a:lnTo>
                      <a:pt x="222" y="340"/>
                    </a:lnTo>
                    <a:lnTo>
                      <a:pt x="236" y="340"/>
                    </a:lnTo>
                    <a:lnTo>
                      <a:pt x="250" y="337"/>
                    </a:lnTo>
                    <a:lnTo>
                      <a:pt x="264" y="333"/>
                    </a:lnTo>
                    <a:lnTo>
                      <a:pt x="278" y="328"/>
                    </a:lnTo>
                    <a:lnTo>
                      <a:pt x="292" y="320"/>
                    </a:lnTo>
                    <a:lnTo>
                      <a:pt x="305" y="312"/>
                    </a:lnTo>
                    <a:lnTo>
                      <a:pt x="318" y="302"/>
                    </a:lnTo>
                    <a:lnTo>
                      <a:pt x="329" y="290"/>
                    </a:lnTo>
                    <a:lnTo>
                      <a:pt x="339" y="279"/>
                    </a:lnTo>
                    <a:lnTo>
                      <a:pt x="347" y="266"/>
                    </a:lnTo>
                    <a:lnTo>
                      <a:pt x="353" y="254"/>
                    </a:lnTo>
                    <a:lnTo>
                      <a:pt x="358" y="241"/>
                    </a:lnTo>
                    <a:lnTo>
                      <a:pt x="362" y="228"/>
                    </a:lnTo>
                    <a:lnTo>
                      <a:pt x="364" y="214"/>
                    </a:lnTo>
                    <a:lnTo>
                      <a:pt x="364" y="200"/>
                    </a:lnTo>
                    <a:lnTo>
                      <a:pt x="363" y="186"/>
                    </a:lnTo>
                    <a:lnTo>
                      <a:pt x="361" y="172"/>
                    </a:lnTo>
                    <a:lnTo>
                      <a:pt x="357" y="157"/>
                    </a:lnTo>
                    <a:lnTo>
                      <a:pt x="352" y="143"/>
                    </a:lnTo>
                    <a:lnTo>
                      <a:pt x="344" y="128"/>
                    </a:lnTo>
                    <a:lnTo>
                      <a:pt x="336" y="114"/>
                    </a:lnTo>
                    <a:lnTo>
                      <a:pt x="326" y="98"/>
                    </a:lnTo>
                    <a:lnTo>
                      <a:pt x="322" y="92"/>
                    </a:lnTo>
                    <a:lnTo>
                      <a:pt x="244" y="149"/>
                    </a:lnTo>
                    <a:lnTo>
                      <a:pt x="298" y="223"/>
                    </a:lnTo>
                    <a:lnTo>
                      <a:pt x="246" y="261"/>
                    </a:lnTo>
                    <a:lnTo>
                      <a:pt x="151" y="131"/>
                    </a:lnTo>
                    <a:lnTo>
                      <a:pt x="199" y="95"/>
                    </a:lnTo>
                    <a:lnTo>
                      <a:pt x="277" y="38"/>
                    </a:lnTo>
                    <a:lnTo>
                      <a:pt x="331" y="0"/>
                    </a:lnTo>
                    <a:lnTo>
                      <a:pt x="376" y="62"/>
                    </a:lnTo>
                    <a:lnTo>
                      <a:pt x="391" y="83"/>
                    </a:lnTo>
                    <a:lnTo>
                      <a:pt x="403" y="105"/>
                    </a:lnTo>
                    <a:lnTo>
                      <a:pt x="414" y="128"/>
                    </a:lnTo>
                    <a:lnTo>
                      <a:pt x="421" y="149"/>
                    </a:lnTo>
                    <a:lnTo>
                      <a:pt x="428" y="171"/>
                    </a:lnTo>
                    <a:lnTo>
                      <a:pt x="431" y="193"/>
                    </a:lnTo>
                    <a:lnTo>
                      <a:pt x="432" y="214"/>
                    </a:lnTo>
                    <a:lnTo>
                      <a:pt x="432" y="235"/>
                    </a:lnTo>
                    <a:lnTo>
                      <a:pt x="431" y="246"/>
                    </a:lnTo>
                    <a:lnTo>
                      <a:pt x="429" y="255"/>
                    </a:lnTo>
                    <a:lnTo>
                      <a:pt x="427" y="265"/>
                    </a:lnTo>
                    <a:lnTo>
                      <a:pt x="425" y="275"/>
                    </a:lnTo>
                    <a:lnTo>
                      <a:pt x="421" y="285"/>
                    </a:lnTo>
                    <a:lnTo>
                      <a:pt x="418" y="294"/>
                    </a:lnTo>
                    <a:lnTo>
                      <a:pt x="414" y="303"/>
                    </a:lnTo>
                    <a:lnTo>
                      <a:pt x="408" y="313"/>
                    </a:lnTo>
                    <a:lnTo>
                      <a:pt x="397" y="330"/>
                    </a:lnTo>
                    <a:lnTo>
                      <a:pt x="384" y="346"/>
                    </a:lnTo>
                    <a:lnTo>
                      <a:pt x="370" y="361"/>
                    </a:lnTo>
                    <a:lnTo>
                      <a:pt x="353" y="375"/>
                    </a:lnTo>
                    <a:lnTo>
                      <a:pt x="335" y="387"/>
                    </a:lnTo>
                    <a:lnTo>
                      <a:pt x="315" y="397"/>
                    </a:lnTo>
                    <a:lnTo>
                      <a:pt x="305" y="401"/>
                    </a:lnTo>
                    <a:lnTo>
                      <a:pt x="296" y="405"/>
                    </a:lnTo>
                    <a:lnTo>
                      <a:pt x="285" y="408"/>
                    </a:lnTo>
                    <a:lnTo>
                      <a:pt x="275" y="410"/>
                    </a:lnTo>
                    <a:lnTo>
                      <a:pt x="265" y="411"/>
                    </a:lnTo>
                    <a:lnTo>
                      <a:pt x="255" y="412"/>
                    </a:lnTo>
                    <a:lnTo>
                      <a:pt x="245" y="413"/>
                    </a:lnTo>
                    <a:lnTo>
                      <a:pt x="235" y="413"/>
                    </a:lnTo>
                    <a:lnTo>
                      <a:pt x="224" y="413"/>
                    </a:lnTo>
                    <a:lnTo>
                      <a:pt x="215" y="412"/>
                    </a:lnTo>
                    <a:lnTo>
                      <a:pt x="205" y="410"/>
                    </a:lnTo>
                    <a:lnTo>
                      <a:pt x="194" y="409"/>
                    </a:lnTo>
                    <a:lnTo>
                      <a:pt x="174" y="403"/>
                    </a:lnTo>
                    <a:lnTo>
                      <a:pt x="154" y="395"/>
                    </a:lnTo>
                    <a:lnTo>
                      <a:pt x="134" y="384"/>
                    </a:lnTo>
                    <a:lnTo>
                      <a:pt x="116" y="372"/>
                    </a:lnTo>
                    <a:lnTo>
                      <a:pt x="97" y="358"/>
                    </a:lnTo>
                    <a:lnTo>
                      <a:pt x="79" y="341"/>
                    </a:lnTo>
                    <a:lnTo>
                      <a:pt x="62" y="322"/>
                    </a:lnTo>
                    <a:lnTo>
                      <a:pt x="46" y="301"/>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2" name="Freeform 85"/>
              <p:cNvSpPr>
                <a:spLocks noEditPoints="1"/>
              </p:cNvSpPr>
              <p:nvPr userDrawn="1"/>
            </p:nvSpPr>
            <p:spPr bwMode="auto">
              <a:xfrm>
                <a:off x="4874" y="2078"/>
                <a:ext cx="91" cy="90"/>
              </a:xfrm>
              <a:custGeom>
                <a:avLst/>
                <a:gdLst>
                  <a:gd name="T0" fmla="*/ 148 w 455"/>
                  <a:gd name="T1" fmla="*/ 334 h 448"/>
                  <a:gd name="T2" fmla="*/ 175 w 455"/>
                  <a:gd name="T3" fmla="*/ 359 h 448"/>
                  <a:gd name="T4" fmla="*/ 194 w 455"/>
                  <a:gd name="T5" fmla="*/ 369 h 448"/>
                  <a:gd name="T6" fmla="*/ 213 w 455"/>
                  <a:gd name="T7" fmla="*/ 371 h 448"/>
                  <a:gd name="T8" fmla="*/ 232 w 455"/>
                  <a:gd name="T9" fmla="*/ 363 h 448"/>
                  <a:gd name="T10" fmla="*/ 247 w 455"/>
                  <a:gd name="T11" fmla="*/ 351 h 448"/>
                  <a:gd name="T12" fmla="*/ 257 w 455"/>
                  <a:gd name="T13" fmla="*/ 335 h 448"/>
                  <a:gd name="T14" fmla="*/ 259 w 455"/>
                  <a:gd name="T15" fmla="*/ 317 h 448"/>
                  <a:gd name="T16" fmla="*/ 254 w 455"/>
                  <a:gd name="T17" fmla="*/ 294 h 448"/>
                  <a:gd name="T18" fmla="*/ 242 w 455"/>
                  <a:gd name="T19" fmla="*/ 268 h 448"/>
                  <a:gd name="T20" fmla="*/ 192 w 455"/>
                  <a:gd name="T21" fmla="*/ 198 h 448"/>
                  <a:gd name="T22" fmla="*/ 291 w 455"/>
                  <a:gd name="T23" fmla="*/ 223 h 448"/>
                  <a:gd name="T24" fmla="*/ 315 w 455"/>
                  <a:gd name="T25" fmla="*/ 244 h 448"/>
                  <a:gd name="T26" fmla="*/ 332 w 455"/>
                  <a:gd name="T27" fmla="*/ 252 h 448"/>
                  <a:gd name="T28" fmla="*/ 348 w 455"/>
                  <a:gd name="T29" fmla="*/ 253 h 448"/>
                  <a:gd name="T30" fmla="*/ 363 w 455"/>
                  <a:gd name="T31" fmla="*/ 248 h 448"/>
                  <a:gd name="T32" fmla="*/ 377 w 455"/>
                  <a:gd name="T33" fmla="*/ 237 h 448"/>
                  <a:gd name="T34" fmla="*/ 386 w 455"/>
                  <a:gd name="T35" fmla="*/ 222 h 448"/>
                  <a:gd name="T36" fmla="*/ 387 w 455"/>
                  <a:gd name="T37" fmla="*/ 204 h 448"/>
                  <a:gd name="T38" fmla="*/ 383 w 455"/>
                  <a:gd name="T39" fmla="*/ 185 h 448"/>
                  <a:gd name="T40" fmla="*/ 360 w 455"/>
                  <a:gd name="T41" fmla="*/ 147 h 448"/>
                  <a:gd name="T42" fmla="*/ 279 w 455"/>
                  <a:gd name="T43" fmla="*/ 208 h 448"/>
                  <a:gd name="T44" fmla="*/ 430 w 455"/>
                  <a:gd name="T45" fmla="*/ 140 h 448"/>
                  <a:gd name="T46" fmla="*/ 450 w 455"/>
                  <a:gd name="T47" fmla="*/ 185 h 448"/>
                  <a:gd name="T48" fmla="*/ 455 w 455"/>
                  <a:gd name="T49" fmla="*/ 226 h 448"/>
                  <a:gd name="T50" fmla="*/ 452 w 455"/>
                  <a:gd name="T51" fmla="*/ 258 h 448"/>
                  <a:gd name="T52" fmla="*/ 436 w 455"/>
                  <a:gd name="T53" fmla="*/ 289 h 448"/>
                  <a:gd name="T54" fmla="*/ 413 w 455"/>
                  <a:gd name="T55" fmla="*/ 310 h 448"/>
                  <a:gd name="T56" fmla="*/ 396 w 455"/>
                  <a:gd name="T57" fmla="*/ 318 h 448"/>
                  <a:gd name="T58" fmla="*/ 357 w 455"/>
                  <a:gd name="T59" fmla="*/ 320 h 448"/>
                  <a:gd name="T60" fmla="*/ 318 w 455"/>
                  <a:gd name="T61" fmla="*/ 307 h 448"/>
                  <a:gd name="T62" fmla="*/ 321 w 455"/>
                  <a:gd name="T63" fmla="*/ 353 h 448"/>
                  <a:gd name="T64" fmla="*/ 315 w 455"/>
                  <a:gd name="T65" fmla="*/ 384 h 448"/>
                  <a:gd name="T66" fmla="*/ 304 w 455"/>
                  <a:gd name="T67" fmla="*/ 406 h 448"/>
                  <a:gd name="T68" fmla="*/ 287 w 455"/>
                  <a:gd name="T69" fmla="*/ 425 h 448"/>
                  <a:gd name="T70" fmla="*/ 279 w 455"/>
                  <a:gd name="T71" fmla="*/ 432 h 448"/>
                  <a:gd name="T72" fmla="*/ 253 w 455"/>
                  <a:gd name="T73" fmla="*/ 445 h 448"/>
                  <a:gd name="T74" fmla="*/ 219 w 455"/>
                  <a:gd name="T75" fmla="*/ 448 h 448"/>
                  <a:gd name="T76" fmla="*/ 188 w 455"/>
                  <a:gd name="T77" fmla="*/ 441 h 448"/>
                  <a:gd name="T78" fmla="*/ 148 w 455"/>
                  <a:gd name="T79" fmla="*/ 421 h 448"/>
                  <a:gd name="T80" fmla="*/ 109 w 455"/>
                  <a:gd name="T81" fmla="*/ 386 h 448"/>
                  <a:gd name="T82" fmla="*/ 0 w 455"/>
                  <a:gd name="T83" fmla="*/ 24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5" h="448">
                    <a:moveTo>
                      <a:pt x="98" y="267"/>
                    </a:moveTo>
                    <a:lnTo>
                      <a:pt x="135" y="317"/>
                    </a:lnTo>
                    <a:lnTo>
                      <a:pt x="148" y="334"/>
                    </a:lnTo>
                    <a:lnTo>
                      <a:pt x="162" y="348"/>
                    </a:lnTo>
                    <a:lnTo>
                      <a:pt x="168" y="355"/>
                    </a:lnTo>
                    <a:lnTo>
                      <a:pt x="175" y="359"/>
                    </a:lnTo>
                    <a:lnTo>
                      <a:pt x="181" y="363"/>
                    </a:lnTo>
                    <a:lnTo>
                      <a:pt x="188" y="367"/>
                    </a:lnTo>
                    <a:lnTo>
                      <a:pt x="194" y="369"/>
                    </a:lnTo>
                    <a:lnTo>
                      <a:pt x="201" y="371"/>
                    </a:lnTo>
                    <a:lnTo>
                      <a:pt x="206" y="371"/>
                    </a:lnTo>
                    <a:lnTo>
                      <a:pt x="213" y="371"/>
                    </a:lnTo>
                    <a:lnTo>
                      <a:pt x="219" y="370"/>
                    </a:lnTo>
                    <a:lnTo>
                      <a:pt x="226" y="367"/>
                    </a:lnTo>
                    <a:lnTo>
                      <a:pt x="232" y="363"/>
                    </a:lnTo>
                    <a:lnTo>
                      <a:pt x="239" y="360"/>
                    </a:lnTo>
                    <a:lnTo>
                      <a:pt x="244" y="356"/>
                    </a:lnTo>
                    <a:lnTo>
                      <a:pt x="247" y="351"/>
                    </a:lnTo>
                    <a:lnTo>
                      <a:pt x="252" y="346"/>
                    </a:lnTo>
                    <a:lnTo>
                      <a:pt x="254" y="342"/>
                    </a:lnTo>
                    <a:lnTo>
                      <a:pt x="257" y="335"/>
                    </a:lnTo>
                    <a:lnTo>
                      <a:pt x="258" y="330"/>
                    </a:lnTo>
                    <a:lnTo>
                      <a:pt x="259" y="323"/>
                    </a:lnTo>
                    <a:lnTo>
                      <a:pt x="259" y="317"/>
                    </a:lnTo>
                    <a:lnTo>
                      <a:pt x="258" y="309"/>
                    </a:lnTo>
                    <a:lnTo>
                      <a:pt x="257" y="302"/>
                    </a:lnTo>
                    <a:lnTo>
                      <a:pt x="254" y="294"/>
                    </a:lnTo>
                    <a:lnTo>
                      <a:pt x="252" y="285"/>
                    </a:lnTo>
                    <a:lnTo>
                      <a:pt x="247" y="277"/>
                    </a:lnTo>
                    <a:lnTo>
                      <a:pt x="242" y="268"/>
                    </a:lnTo>
                    <a:lnTo>
                      <a:pt x="237" y="259"/>
                    </a:lnTo>
                    <a:lnTo>
                      <a:pt x="230" y="250"/>
                    </a:lnTo>
                    <a:lnTo>
                      <a:pt x="192" y="198"/>
                    </a:lnTo>
                    <a:lnTo>
                      <a:pt x="98" y="267"/>
                    </a:lnTo>
                    <a:close/>
                    <a:moveTo>
                      <a:pt x="279" y="208"/>
                    </a:moveTo>
                    <a:lnTo>
                      <a:pt x="291" y="223"/>
                    </a:lnTo>
                    <a:lnTo>
                      <a:pt x="303" y="236"/>
                    </a:lnTo>
                    <a:lnTo>
                      <a:pt x="309" y="240"/>
                    </a:lnTo>
                    <a:lnTo>
                      <a:pt x="315" y="244"/>
                    </a:lnTo>
                    <a:lnTo>
                      <a:pt x="321" y="248"/>
                    </a:lnTo>
                    <a:lnTo>
                      <a:pt x="326" y="250"/>
                    </a:lnTo>
                    <a:lnTo>
                      <a:pt x="332" y="252"/>
                    </a:lnTo>
                    <a:lnTo>
                      <a:pt x="337" y="253"/>
                    </a:lnTo>
                    <a:lnTo>
                      <a:pt x="343" y="253"/>
                    </a:lnTo>
                    <a:lnTo>
                      <a:pt x="348" y="253"/>
                    </a:lnTo>
                    <a:lnTo>
                      <a:pt x="354" y="252"/>
                    </a:lnTo>
                    <a:lnTo>
                      <a:pt x="358" y="250"/>
                    </a:lnTo>
                    <a:lnTo>
                      <a:pt x="363" y="248"/>
                    </a:lnTo>
                    <a:lnTo>
                      <a:pt x="368" y="245"/>
                    </a:lnTo>
                    <a:lnTo>
                      <a:pt x="373" y="241"/>
                    </a:lnTo>
                    <a:lnTo>
                      <a:pt x="377" y="237"/>
                    </a:lnTo>
                    <a:lnTo>
                      <a:pt x="381" y="231"/>
                    </a:lnTo>
                    <a:lnTo>
                      <a:pt x="384" y="227"/>
                    </a:lnTo>
                    <a:lnTo>
                      <a:pt x="386" y="222"/>
                    </a:lnTo>
                    <a:lnTo>
                      <a:pt x="387" y="216"/>
                    </a:lnTo>
                    <a:lnTo>
                      <a:pt x="387" y="211"/>
                    </a:lnTo>
                    <a:lnTo>
                      <a:pt x="387" y="204"/>
                    </a:lnTo>
                    <a:lnTo>
                      <a:pt x="386" y="198"/>
                    </a:lnTo>
                    <a:lnTo>
                      <a:pt x="385" y="191"/>
                    </a:lnTo>
                    <a:lnTo>
                      <a:pt x="383" y="185"/>
                    </a:lnTo>
                    <a:lnTo>
                      <a:pt x="380" y="177"/>
                    </a:lnTo>
                    <a:lnTo>
                      <a:pt x="371" y="163"/>
                    </a:lnTo>
                    <a:lnTo>
                      <a:pt x="360" y="147"/>
                    </a:lnTo>
                    <a:lnTo>
                      <a:pt x="326" y="100"/>
                    </a:lnTo>
                    <a:lnTo>
                      <a:pt x="244" y="161"/>
                    </a:lnTo>
                    <a:lnTo>
                      <a:pt x="279" y="208"/>
                    </a:lnTo>
                    <a:close/>
                    <a:moveTo>
                      <a:pt x="409" y="107"/>
                    </a:moveTo>
                    <a:lnTo>
                      <a:pt x="421" y="124"/>
                    </a:lnTo>
                    <a:lnTo>
                      <a:pt x="430" y="140"/>
                    </a:lnTo>
                    <a:lnTo>
                      <a:pt x="438" y="156"/>
                    </a:lnTo>
                    <a:lnTo>
                      <a:pt x="444" y="170"/>
                    </a:lnTo>
                    <a:lnTo>
                      <a:pt x="450" y="185"/>
                    </a:lnTo>
                    <a:lnTo>
                      <a:pt x="453" y="198"/>
                    </a:lnTo>
                    <a:lnTo>
                      <a:pt x="455" y="212"/>
                    </a:lnTo>
                    <a:lnTo>
                      <a:pt x="455" y="226"/>
                    </a:lnTo>
                    <a:lnTo>
                      <a:pt x="455" y="237"/>
                    </a:lnTo>
                    <a:lnTo>
                      <a:pt x="454" y="248"/>
                    </a:lnTo>
                    <a:lnTo>
                      <a:pt x="452" y="258"/>
                    </a:lnTo>
                    <a:lnTo>
                      <a:pt x="448" y="269"/>
                    </a:lnTo>
                    <a:lnTo>
                      <a:pt x="442" y="280"/>
                    </a:lnTo>
                    <a:lnTo>
                      <a:pt x="436" y="289"/>
                    </a:lnTo>
                    <a:lnTo>
                      <a:pt x="428" y="298"/>
                    </a:lnTo>
                    <a:lnTo>
                      <a:pt x="418" y="306"/>
                    </a:lnTo>
                    <a:lnTo>
                      <a:pt x="413" y="310"/>
                    </a:lnTo>
                    <a:lnTo>
                      <a:pt x="408" y="314"/>
                    </a:lnTo>
                    <a:lnTo>
                      <a:pt x="401" y="316"/>
                    </a:lnTo>
                    <a:lnTo>
                      <a:pt x="396" y="318"/>
                    </a:lnTo>
                    <a:lnTo>
                      <a:pt x="383" y="320"/>
                    </a:lnTo>
                    <a:lnTo>
                      <a:pt x="370" y="321"/>
                    </a:lnTo>
                    <a:lnTo>
                      <a:pt x="357" y="320"/>
                    </a:lnTo>
                    <a:lnTo>
                      <a:pt x="344" y="318"/>
                    </a:lnTo>
                    <a:lnTo>
                      <a:pt x="331" y="314"/>
                    </a:lnTo>
                    <a:lnTo>
                      <a:pt x="318" y="307"/>
                    </a:lnTo>
                    <a:lnTo>
                      <a:pt x="320" y="322"/>
                    </a:lnTo>
                    <a:lnTo>
                      <a:pt x="321" y="337"/>
                    </a:lnTo>
                    <a:lnTo>
                      <a:pt x="321" y="353"/>
                    </a:lnTo>
                    <a:lnTo>
                      <a:pt x="319" y="368"/>
                    </a:lnTo>
                    <a:lnTo>
                      <a:pt x="317" y="376"/>
                    </a:lnTo>
                    <a:lnTo>
                      <a:pt x="315" y="384"/>
                    </a:lnTo>
                    <a:lnTo>
                      <a:pt x="311" y="392"/>
                    </a:lnTo>
                    <a:lnTo>
                      <a:pt x="308" y="398"/>
                    </a:lnTo>
                    <a:lnTo>
                      <a:pt x="304" y="406"/>
                    </a:lnTo>
                    <a:lnTo>
                      <a:pt x="299" y="412"/>
                    </a:lnTo>
                    <a:lnTo>
                      <a:pt x="294" y="419"/>
                    </a:lnTo>
                    <a:lnTo>
                      <a:pt x="287" y="425"/>
                    </a:lnTo>
                    <a:lnTo>
                      <a:pt x="285" y="427"/>
                    </a:lnTo>
                    <a:lnTo>
                      <a:pt x="282" y="429"/>
                    </a:lnTo>
                    <a:lnTo>
                      <a:pt x="279" y="432"/>
                    </a:lnTo>
                    <a:lnTo>
                      <a:pt x="274" y="436"/>
                    </a:lnTo>
                    <a:lnTo>
                      <a:pt x="264" y="440"/>
                    </a:lnTo>
                    <a:lnTo>
                      <a:pt x="253" y="445"/>
                    </a:lnTo>
                    <a:lnTo>
                      <a:pt x="242" y="447"/>
                    </a:lnTo>
                    <a:lnTo>
                      <a:pt x="230" y="448"/>
                    </a:lnTo>
                    <a:lnTo>
                      <a:pt x="219" y="448"/>
                    </a:lnTo>
                    <a:lnTo>
                      <a:pt x="208" y="447"/>
                    </a:lnTo>
                    <a:lnTo>
                      <a:pt x="199" y="444"/>
                    </a:lnTo>
                    <a:lnTo>
                      <a:pt x="188" y="441"/>
                    </a:lnTo>
                    <a:lnTo>
                      <a:pt x="174" y="436"/>
                    </a:lnTo>
                    <a:lnTo>
                      <a:pt x="161" y="429"/>
                    </a:lnTo>
                    <a:lnTo>
                      <a:pt x="148" y="421"/>
                    </a:lnTo>
                    <a:lnTo>
                      <a:pt x="135" y="411"/>
                    </a:lnTo>
                    <a:lnTo>
                      <a:pt x="122" y="400"/>
                    </a:lnTo>
                    <a:lnTo>
                      <a:pt x="109" y="386"/>
                    </a:lnTo>
                    <a:lnTo>
                      <a:pt x="96" y="371"/>
                    </a:lnTo>
                    <a:lnTo>
                      <a:pt x="83" y="354"/>
                    </a:lnTo>
                    <a:lnTo>
                      <a:pt x="0" y="240"/>
                    </a:lnTo>
                    <a:lnTo>
                      <a:pt x="331" y="0"/>
                    </a:lnTo>
                    <a:lnTo>
                      <a:pt x="409" y="10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 name="Freeform 86"/>
              <p:cNvSpPr>
                <a:spLocks/>
              </p:cNvSpPr>
              <p:nvPr userDrawn="1"/>
            </p:nvSpPr>
            <p:spPr bwMode="auto">
              <a:xfrm>
                <a:off x="4933" y="2151"/>
                <a:ext cx="87" cy="83"/>
              </a:xfrm>
              <a:custGeom>
                <a:avLst/>
                <a:gdLst>
                  <a:gd name="T0" fmla="*/ 432 w 432"/>
                  <a:gd name="T1" fmla="*/ 174 h 414"/>
                  <a:gd name="T2" fmla="*/ 336 w 432"/>
                  <a:gd name="T3" fmla="*/ 148 h 414"/>
                  <a:gd name="T4" fmla="*/ 314 w 432"/>
                  <a:gd name="T5" fmla="*/ 122 h 414"/>
                  <a:gd name="T6" fmla="*/ 289 w 432"/>
                  <a:gd name="T7" fmla="*/ 100 h 414"/>
                  <a:gd name="T8" fmla="*/ 264 w 432"/>
                  <a:gd name="T9" fmla="*/ 86 h 414"/>
                  <a:gd name="T10" fmla="*/ 237 w 432"/>
                  <a:gd name="T11" fmla="*/ 76 h 414"/>
                  <a:gd name="T12" fmla="*/ 210 w 432"/>
                  <a:gd name="T13" fmla="*/ 73 h 414"/>
                  <a:gd name="T14" fmla="*/ 182 w 432"/>
                  <a:gd name="T15" fmla="*/ 76 h 414"/>
                  <a:gd name="T16" fmla="*/ 154 w 432"/>
                  <a:gd name="T17" fmla="*/ 86 h 414"/>
                  <a:gd name="T18" fmla="*/ 127 w 432"/>
                  <a:gd name="T19" fmla="*/ 101 h 414"/>
                  <a:gd name="T20" fmla="*/ 103 w 432"/>
                  <a:gd name="T21" fmla="*/ 123 h 414"/>
                  <a:gd name="T22" fmla="*/ 86 w 432"/>
                  <a:gd name="T23" fmla="*/ 147 h 414"/>
                  <a:gd name="T24" fmla="*/ 74 w 432"/>
                  <a:gd name="T25" fmla="*/ 173 h 414"/>
                  <a:gd name="T26" fmla="*/ 68 w 432"/>
                  <a:gd name="T27" fmla="*/ 200 h 414"/>
                  <a:gd name="T28" fmla="*/ 69 w 432"/>
                  <a:gd name="T29" fmla="*/ 228 h 414"/>
                  <a:gd name="T30" fmla="*/ 75 w 432"/>
                  <a:gd name="T31" fmla="*/ 256 h 414"/>
                  <a:gd name="T32" fmla="*/ 88 w 432"/>
                  <a:gd name="T33" fmla="*/ 285 h 414"/>
                  <a:gd name="T34" fmla="*/ 106 w 432"/>
                  <a:gd name="T35" fmla="*/ 314 h 414"/>
                  <a:gd name="T36" fmla="*/ 188 w 432"/>
                  <a:gd name="T37" fmla="*/ 265 h 414"/>
                  <a:gd name="T38" fmla="*/ 186 w 432"/>
                  <a:gd name="T39" fmla="*/ 152 h 414"/>
                  <a:gd name="T40" fmla="*/ 233 w 432"/>
                  <a:gd name="T41" fmla="*/ 318 h 414"/>
                  <a:gd name="T42" fmla="*/ 101 w 432"/>
                  <a:gd name="T43" fmla="*/ 414 h 414"/>
                  <a:gd name="T44" fmla="*/ 41 w 432"/>
                  <a:gd name="T45" fmla="*/ 331 h 414"/>
                  <a:gd name="T46" fmla="*/ 18 w 432"/>
                  <a:gd name="T47" fmla="*/ 286 h 414"/>
                  <a:gd name="T48" fmla="*/ 4 w 432"/>
                  <a:gd name="T49" fmla="*/ 242 h 414"/>
                  <a:gd name="T50" fmla="*/ 0 w 432"/>
                  <a:gd name="T51" fmla="*/ 200 h 414"/>
                  <a:gd name="T52" fmla="*/ 1 w 432"/>
                  <a:gd name="T53" fmla="*/ 168 h 414"/>
                  <a:gd name="T54" fmla="*/ 5 w 432"/>
                  <a:gd name="T55" fmla="*/ 149 h 414"/>
                  <a:gd name="T56" fmla="*/ 11 w 432"/>
                  <a:gd name="T57" fmla="*/ 129 h 414"/>
                  <a:gd name="T58" fmla="*/ 18 w 432"/>
                  <a:gd name="T59" fmla="*/ 110 h 414"/>
                  <a:gd name="T60" fmla="*/ 29 w 432"/>
                  <a:gd name="T61" fmla="*/ 92 h 414"/>
                  <a:gd name="T62" fmla="*/ 41 w 432"/>
                  <a:gd name="T63" fmla="*/ 75 h 414"/>
                  <a:gd name="T64" fmla="*/ 62 w 432"/>
                  <a:gd name="T65" fmla="*/ 51 h 414"/>
                  <a:gd name="T66" fmla="*/ 97 w 432"/>
                  <a:gd name="T67" fmla="*/ 25 h 414"/>
                  <a:gd name="T68" fmla="*/ 127 w 432"/>
                  <a:gd name="T69" fmla="*/ 12 h 414"/>
                  <a:gd name="T70" fmla="*/ 147 w 432"/>
                  <a:gd name="T71" fmla="*/ 6 h 414"/>
                  <a:gd name="T72" fmla="*/ 167 w 432"/>
                  <a:gd name="T73" fmla="*/ 1 h 414"/>
                  <a:gd name="T74" fmla="*/ 187 w 432"/>
                  <a:gd name="T75" fmla="*/ 0 h 414"/>
                  <a:gd name="T76" fmla="*/ 208 w 432"/>
                  <a:gd name="T77" fmla="*/ 0 h 414"/>
                  <a:gd name="T78" fmla="*/ 228 w 432"/>
                  <a:gd name="T79" fmla="*/ 3 h 414"/>
                  <a:gd name="T80" fmla="*/ 258 w 432"/>
                  <a:gd name="T81" fmla="*/ 10 h 414"/>
                  <a:gd name="T82" fmla="*/ 298 w 432"/>
                  <a:gd name="T83" fmla="*/ 29 h 414"/>
                  <a:gd name="T84" fmla="*/ 336 w 432"/>
                  <a:gd name="T85" fmla="*/ 56 h 414"/>
                  <a:gd name="T86" fmla="*/ 370 w 432"/>
                  <a:gd name="T87" fmla="*/ 9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14">
                    <a:moveTo>
                      <a:pt x="387" y="112"/>
                    </a:moveTo>
                    <a:lnTo>
                      <a:pt x="432" y="174"/>
                    </a:lnTo>
                    <a:lnTo>
                      <a:pt x="381" y="210"/>
                    </a:lnTo>
                    <a:lnTo>
                      <a:pt x="336" y="148"/>
                    </a:lnTo>
                    <a:lnTo>
                      <a:pt x="325" y="134"/>
                    </a:lnTo>
                    <a:lnTo>
                      <a:pt x="314" y="122"/>
                    </a:lnTo>
                    <a:lnTo>
                      <a:pt x="302" y="110"/>
                    </a:lnTo>
                    <a:lnTo>
                      <a:pt x="289" y="100"/>
                    </a:lnTo>
                    <a:lnTo>
                      <a:pt x="277" y="92"/>
                    </a:lnTo>
                    <a:lnTo>
                      <a:pt x="264" y="86"/>
                    </a:lnTo>
                    <a:lnTo>
                      <a:pt x="251" y="81"/>
                    </a:lnTo>
                    <a:lnTo>
                      <a:pt x="237" y="76"/>
                    </a:lnTo>
                    <a:lnTo>
                      <a:pt x="224" y="74"/>
                    </a:lnTo>
                    <a:lnTo>
                      <a:pt x="210" y="73"/>
                    </a:lnTo>
                    <a:lnTo>
                      <a:pt x="196" y="74"/>
                    </a:lnTo>
                    <a:lnTo>
                      <a:pt x="182" y="76"/>
                    </a:lnTo>
                    <a:lnTo>
                      <a:pt x="168" y="81"/>
                    </a:lnTo>
                    <a:lnTo>
                      <a:pt x="154" y="86"/>
                    </a:lnTo>
                    <a:lnTo>
                      <a:pt x="140" y="92"/>
                    </a:lnTo>
                    <a:lnTo>
                      <a:pt x="127" y="101"/>
                    </a:lnTo>
                    <a:lnTo>
                      <a:pt x="114" y="112"/>
                    </a:lnTo>
                    <a:lnTo>
                      <a:pt x="103" y="123"/>
                    </a:lnTo>
                    <a:lnTo>
                      <a:pt x="93" y="135"/>
                    </a:lnTo>
                    <a:lnTo>
                      <a:pt x="86" y="147"/>
                    </a:lnTo>
                    <a:lnTo>
                      <a:pt x="79" y="160"/>
                    </a:lnTo>
                    <a:lnTo>
                      <a:pt x="74" y="173"/>
                    </a:lnTo>
                    <a:lnTo>
                      <a:pt x="70" y="185"/>
                    </a:lnTo>
                    <a:lnTo>
                      <a:pt x="68" y="200"/>
                    </a:lnTo>
                    <a:lnTo>
                      <a:pt x="68" y="214"/>
                    </a:lnTo>
                    <a:lnTo>
                      <a:pt x="69" y="228"/>
                    </a:lnTo>
                    <a:lnTo>
                      <a:pt x="72" y="242"/>
                    </a:lnTo>
                    <a:lnTo>
                      <a:pt x="75" y="256"/>
                    </a:lnTo>
                    <a:lnTo>
                      <a:pt x="80" y="271"/>
                    </a:lnTo>
                    <a:lnTo>
                      <a:pt x="88" y="285"/>
                    </a:lnTo>
                    <a:lnTo>
                      <a:pt x="96" y="300"/>
                    </a:lnTo>
                    <a:lnTo>
                      <a:pt x="106" y="314"/>
                    </a:lnTo>
                    <a:lnTo>
                      <a:pt x="110" y="321"/>
                    </a:lnTo>
                    <a:lnTo>
                      <a:pt x="188" y="265"/>
                    </a:lnTo>
                    <a:lnTo>
                      <a:pt x="134" y="191"/>
                    </a:lnTo>
                    <a:lnTo>
                      <a:pt x="186" y="152"/>
                    </a:lnTo>
                    <a:lnTo>
                      <a:pt x="282" y="283"/>
                    </a:lnTo>
                    <a:lnTo>
                      <a:pt x="233" y="318"/>
                    </a:lnTo>
                    <a:lnTo>
                      <a:pt x="155" y="375"/>
                    </a:lnTo>
                    <a:lnTo>
                      <a:pt x="101" y="414"/>
                    </a:lnTo>
                    <a:lnTo>
                      <a:pt x="56" y="352"/>
                    </a:lnTo>
                    <a:lnTo>
                      <a:pt x="41" y="331"/>
                    </a:lnTo>
                    <a:lnTo>
                      <a:pt x="29" y="308"/>
                    </a:lnTo>
                    <a:lnTo>
                      <a:pt x="18" y="286"/>
                    </a:lnTo>
                    <a:lnTo>
                      <a:pt x="11" y="263"/>
                    </a:lnTo>
                    <a:lnTo>
                      <a:pt x="4" y="242"/>
                    </a:lnTo>
                    <a:lnTo>
                      <a:pt x="1" y="220"/>
                    </a:lnTo>
                    <a:lnTo>
                      <a:pt x="0" y="200"/>
                    </a:lnTo>
                    <a:lnTo>
                      <a:pt x="0" y="178"/>
                    </a:lnTo>
                    <a:lnTo>
                      <a:pt x="1" y="168"/>
                    </a:lnTo>
                    <a:lnTo>
                      <a:pt x="3" y="158"/>
                    </a:lnTo>
                    <a:lnTo>
                      <a:pt x="5" y="149"/>
                    </a:lnTo>
                    <a:lnTo>
                      <a:pt x="8" y="138"/>
                    </a:lnTo>
                    <a:lnTo>
                      <a:pt x="11" y="129"/>
                    </a:lnTo>
                    <a:lnTo>
                      <a:pt x="15" y="119"/>
                    </a:lnTo>
                    <a:lnTo>
                      <a:pt x="18" y="110"/>
                    </a:lnTo>
                    <a:lnTo>
                      <a:pt x="24" y="101"/>
                    </a:lnTo>
                    <a:lnTo>
                      <a:pt x="29" y="92"/>
                    </a:lnTo>
                    <a:lnTo>
                      <a:pt x="35" y="84"/>
                    </a:lnTo>
                    <a:lnTo>
                      <a:pt x="41" y="75"/>
                    </a:lnTo>
                    <a:lnTo>
                      <a:pt x="48" y="68"/>
                    </a:lnTo>
                    <a:lnTo>
                      <a:pt x="62" y="51"/>
                    </a:lnTo>
                    <a:lnTo>
                      <a:pt x="79" y="37"/>
                    </a:lnTo>
                    <a:lnTo>
                      <a:pt x="97" y="25"/>
                    </a:lnTo>
                    <a:lnTo>
                      <a:pt x="117" y="17"/>
                    </a:lnTo>
                    <a:lnTo>
                      <a:pt x="127" y="12"/>
                    </a:lnTo>
                    <a:lnTo>
                      <a:pt x="136" y="9"/>
                    </a:lnTo>
                    <a:lnTo>
                      <a:pt x="147" y="6"/>
                    </a:lnTo>
                    <a:lnTo>
                      <a:pt x="157" y="4"/>
                    </a:lnTo>
                    <a:lnTo>
                      <a:pt x="167" y="1"/>
                    </a:lnTo>
                    <a:lnTo>
                      <a:pt x="178" y="0"/>
                    </a:lnTo>
                    <a:lnTo>
                      <a:pt x="187" y="0"/>
                    </a:lnTo>
                    <a:lnTo>
                      <a:pt x="197" y="0"/>
                    </a:lnTo>
                    <a:lnTo>
                      <a:pt x="208" y="0"/>
                    </a:lnTo>
                    <a:lnTo>
                      <a:pt x="218" y="1"/>
                    </a:lnTo>
                    <a:lnTo>
                      <a:pt x="228" y="3"/>
                    </a:lnTo>
                    <a:lnTo>
                      <a:pt x="238" y="5"/>
                    </a:lnTo>
                    <a:lnTo>
                      <a:pt x="258" y="10"/>
                    </a:lnTo>
                    <a:lnTo>
                      <a:pt x="278" y="19"/>
                    </a:lnTo>
                    <a:lnTo>
                      <a:pt x="298" y="29"/>
                    </a:lnTo>
                    <a:lnTo>
                      <a:pt x="316" y="42"/>
                    </a:lnTo>
                    <a:lnTo>
                      <a:pt x="336" y="56"/>
                    </a:lnTo>
                    <a:lnTo>
                      <a:pt x="353" y="72"/>
                    </a:lnTo>
                    <a:lnTo>
                      <a:pt x="370" y="91"/>
                    </a:lnTo>
                    <a:lnTo>
                      <a:pt x="387" y="11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 name="Freeform 87"/>
              <p:cNvSpPr>
                <a:spLocks noEditPoints="1"/>
              </p:cNvSpPr>
              <p:nvPr userDrawn="1"/>
            </p:nvSpPr>
            <p:spPr bwMode="auto">
              <a:xfrm>
                <a:off x="5134" y="2663"/>
                <a:ext cx="89" cy="91"/>
              </a:xfrm>
              <a:custGeom>
                <a:avLst/>
                <a:gdLst>
                  <a:gd name="T0" fmla="*/ 336 w 449"/>
                  <a:gd name="T1" fmla="*/ 308 h 456"/>
                  <a:gd name="T2" fmla="*/ 361 w 449"/>
                  <a:gd name="T3" fmla="*/ 282 h 456"/>
                  <a:gd name="T4" fmla="*/ 371 w 449"/>
                  <a:gd name="T5" fmla="*/ 262 h 456"/>
                  <a:gd name="T6" fmla="*/ 372 w 449"/>
                  <a:gd name="T7" fmla="*/ 243 h 456"/>
                  <a:gd name="T8" fmla="*/ 365 w 449"/>
                  <a:gd name="T9" fmla="*/ 223 h 456"/>
                  <a:gd name="T10" fmla="*/ 352 w 449"/>
                  <a:gd name="T11" fmla="*/ 208 h 456"/>
                  <a:gd name="T12" fmla="*/ 337 w 449"/>
                  <a:gd name="T13" fmla="*/ 199 h 456"/>
                  <a:gd name="T14" fmla="*/ 318 w 449"/>
                  <a:gd name="T15" fmla="*/ 197 h 456"/>
                  <a:gd name="T16" fmla="*/ 295 w 449"/>
                  <a:gd name="T17" fmla="*/ 202 h 456"/>
                  <a:gd name="T18" fmla="*/ 270 w 449"/>
                  <a:gd name="T19" fmla="*/ 213 h 456"/>
                  <a:gd name="T20" fmla="*/ 200 w 449"/>
                  <a:gd name="T21" fmla="*/ 263 h 456"/>
                  <a:gd name="T22" fmla="*/ 224 w 449"/>
                  <a:gd name="T23" fmla="*/ 165 h 456"/>
                  <a:gd name="T24" fmla="*/ 245 w 449"/>
                  <a:gd name="T25" fmla="*/ 141 h 456"/>
                  <a:gd name="T26" fmla="*/ 253 w 449"/>
                  <a:gd name="T27" fmla="*/ 124 h 456"/>
                  <a:gd name="T28" fmla="*/ 254 w 449"/>
                  <a:gd name="T29" fmla="*/ 107 h 456"/>
                  <a:gd name="T30" fmla="*/ 249 w 449"/>
                  <a:gd name="T31" fmla="*/ 93 h 456"/>
                  <a:gd name="T32" fmla="*/ 237 w 449"/>
                  <a:gd name="T33" fmla="*/ 79 h 456"/>
                  <a:gd name="T34" fmla="*/ 222 w 449"/>
                  <a:gd name="T35" fmla="*/ 71 h 456"/>
                  <a:gd name="T36" fmla="*/ 206 w 449"/>
                  <a:gd name="T37" fmla="*/ 68 h 456"/>
                  <a:gd name="T38" fmla="*/ 185 w 449"/>
                  <a:gd name="T39" fmla="*/ 74 h 456"/>
                  <a:gd name="T40" fmla="*/ 148 w 449"/>
                  <a:gd name="T41" fmla="*/ 95 h 456"/>
                  <a:gd name="T42" fmla="*/ 209 w 449"/>
                  <a:gd name="T43" fmla="*/ 178 h 456"/>
                  <a:gd name="T44" fmla="*/ 141 w 449"/>
                  <a:gd name="T45" fmla="*/ 26 h 456"/>
                  <a:gd name="T46" fmla="*/ 185 w 449"/>
                  <a:gd name="T47" fmla="*/ 7 h 456"/>
                  <a:gd name="T48" fmla="*/ 227 w 449"/>
                  <a:gd name="T49" fmla="*/ 0 h 456"/>
                  <a:gd name="T50" fmla="*/ 260 w 449"/>
                  <a:gd name="T51" fmla="*/ 5 h 456"/>
                  <a:gd name="T52" fmla="*/ 290 w 449"/>
                  <a:gd name="T53" fmla="*/ 20 h 456"/>
                  <a:gd name="T54" fmla="*/ 311 w 449"/>
                  <a:gd name="T55" fmla="*/ 44 h 456"/>
                  <a:gd name="T56" fmla="*/ 319 w 449"/>
                  <a:gd name="T57" fmla="*/ 61 h 456"/>
                  <a:gd name="T58" fmla="*/ 322 w 449"/>
                  <a:gd name="T59" fmla="*/ 99 h 456"/>
                  <a:gd name="T60" fmla="*/ 309 w 449"/>
                  <a:gd name="T61" fmla="*/ 139 h 456"/>
                  <a:gd name="T62" fmla="*/ 354 w 449"/>
                  <a:gd name="T63" fmla="*/ 134 h 456"/>
                  <a:gd name="T64" fmla="*/ 385 w 449"/>
                  <a:gd name="T65" fmla="*/ 141 h 456"/>
                  <a:gd name="T66" fmla="*/ 406 w 449"/>
                  <a:gd name="T67" fmla="*/ 152 h 456"/>
                  <a:gd name="T68" fmla="*/ 426 w 449"/>
                  <a:gd name="T69" fmla="*/ 168 h 456"/>
                  <a:gd name="T70" fmla="*/ 433 w 449"/>
                  <a:gd name="T71" fmla="*/ 177 h 456"/>
                  <a:gd name="T72" fmla="*/ 445 w 449"/>
                  <a:gd name="T73" fmla="*/ 204 h 456"/>
                  <a:gd name="T74" fmla="*/ 449 w 449"/>
                  <a:gd name="T75" fmla="*/ 236 h 456"/>
                  <a:gd name="T76" fmla="*/ 442 w 449"/>
                  <a:gd name="T77" fmla="*/ 268 h 456"/>
                  <a:gd name="T78" fmla="*/ 423 w 449"/>
                  <a:gd name="T79" fmla="*/ 309 h 456"/>
                  <a:gd name="T80" fmla="*/ 388 w 449"/>
                  <a:gd name="T81" fmla="*/ 347 h 456"/>
                  <a:gd name="T82" fmla="*/ 241 w 449"/>
                  <a:gd name="T83"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9" h="456">
                    <a:moveTo>
                      <a:pt x="268" y="359"/>
                    </a:moveTo>
                    <a:lnTo>
                      <a:pt x="319" y="322"/>
                    </a:lnTo>
                    <a:lnTo>
                      <a:pt x="336" y="308"/>
                    </a:lnTo>
                    <a:lnTo>
                      <a:pt x="350" y="295"/>
                    </a:lnTo>
                    <a:lnTo>
                      <a:pt x="355" y="288"/>
                    </a:lnTo>
                    <a:lnTo>
                      <a:pt x="361" y="282"/>
                    </a:lnTo>
                    <a:lnTo>
                      <a:pt x="365" y="275"/>
                    </a:lnTo>
                    <a:lnTo>
                      <a:pt x="368" y="269"/>
                    </a:lnTo>
                    <a:lnTo>
                      <a:pt x="371" y="262"/>
                    </a:lnTo>
                    <a:lnTo>
                      <a:pt x="372" y="256"/>
                    </a:lnTo>
                    <a:lnTo>
                      <a:pt x="373" y="249"/>
                    </a:lnTo>
                    <a:lnTo>
                      <a:pt x="372" y="243"/>
                    </a:lnTo>
                    <a:lnTo>
                      <a:pt x="371" y="236"/>
                    </a:lnTo>
                    <a:lnTo>
                      <a:pt x="368" y="230"/>
                    </a:lnTo>
                    <a:lnTo>
                      <a:pt x="365" y="223"/>
                    </a:lnTo>
                    <a:lnTo>
                      <a:pt x="361" y="218"/>
                    </a:lnTo>
                    <a:lnTo>
                      <a:pt x="357" y="212"/>
                    </a:lnTo>
                    <a:lnTo>
                      <a:pt x="352" y="208"/>
                    </a:lnTo>
                    <a:lnTo>
                      <a:pt x="348" y="205"/>
                    </a:lnTo>
                    <a:lnTo>
                      <a:pt x="342" y="202"/>
                    </a:lnTo>
                    <a:lnTo>
                      <a:pt x="337" y="199"/>
                    </a:lnTo>
                    <a:lnTo>
                      <a:pt x="331" y="198"/>
                    </a:lnTo>
                    <a:lnTo>
                      <a:pt x="324" y="197"/>
                    </a:lnTo>
                    <a:lnTo>
                      <a:pt x="318" y="197"/>
                    </a:lnTo>
                    <a:lnTo>
                      <a:pt x="311" y="198"/>
                    </a:lnTo>
                    <a:lnTo>
                      <a:pt x="303" y="199"/>
                    </a:lnTo>
                    <a:lnTo>
                      <a:pt x="295" y="202"/>
                    </a:lnTo>
                    <a:lnTo>
                      <a:pt x="287" y="205"/>
                    </a:lnTo>
                    <a:lnTo>
                      <a:pt x="279" y="209"/>
                    </a:lnTo>
                    <a:lnTo>
                      <a:pt x="270" y="213"/>
                    </a:lnTo>
                    <a:lnTo>
                      <a:pt x="260" y="219"/>
                    </a:lnTo>
                    <a:lnTo>
                      <a:pt x="250" y="225"/>
                    </a:lnTo>
                    <a:lnTo>
                      <a:pt x="200" y="263"/>
                    </a:lnTo>
                    <a:lnTo>
                      <a:pt x="268" y="359"/>
                    </a:lnTo>
                    <a:close/>
                    <a:moveTo>
                      <a:pt x="209" y="178"/>
                    </a:moveTo>
                    <a:lnTo>
                      <a:pt x="224" y="165"/>
                    </a:lnTo>
                    <a:lnTo>
                      <a:pt x="236" y="153"/>
                    </a:lnTo>
                    <a:lnTo>
                      <a:pt x="242" y="147"/>
                    </a:lnTo>
                    <a:lnTo>
                      <a:pt x="245" y="141"/>
                    </a:lnTo>
                    <a:lnTo>
                      <a:pt x="248" y="136"/>
                    </a:lnTo>
                    <a:lnTo>
                      <a:pt x="252" y="130"/>
                    </a:lnTo>
                    <a:lnTo>
                      <a:pt x="253" y="124"/>
                    </a:lnTo>
                    <a:lnTo>
                      <a:pt x="254" y="118"/>
                    </a:lnTo>
                    <a:lnTo>
                      <a:pt x="255" y="113"/>
                    </a:lnTo>
                    <a:lnTo>
                      <a:pt x="254" y="107"/>
                    </a:lnTo>
                    <a:lnTo>
                      <a:pt x="254" y="103"/>
                    </a:lnTo>
                    <a:lnTo>
                      <a:pt x="252" y="98"/>
                    </a:lnTo>
                    <a:lnTo>
                      <a:pt x="249" y="93"/>
                    </a:lnTo>
                    <a:lnTo>
                      <a:pt x="246" y="88"/>
                    </a:lnTo>
                    <a:lnTo>
                      <a:pt x="242" y="84"/>
                    </a:lnTo>
                    <a:lnTo>
                      <a:pt x="237" y="79"/>
                    </a:lnTo>
                    <a:lnTo>
                      <a:pt x="233" y="75"/>
                    </a:lnTo>
                    <a:lnTo>
                      <a:pt x="228" y="73"/>
                    </a:lnTo>
                    <a:lnTo>
                      <a:pt x="222" y="71"/>
                    </a:lnTo>
                    <a:lnTo>
                      <a:pt x="217" y="70"/>
                    </a:lnTo>
                    <a:lnTo>
                      <a:pt x="211" y="68"/>
                    </a:lnTo>
                    <a:lnTo>
                      <a:pt x="206" y="68"/>
                    </a:lnTo>
                    <a:lnTo>
                      <a:pt x="200" y="70"/>
                    </a:lnTo>
                    <a:lnTo>
                      <a:pt x="193" y="72"/>
                    </a:lnTo>
                    <a:lnTo>
                      <a:pt x="185" y="74"/>
                    </a:lnTo>
                    <a:lnTo>
                      <a:pt x="179" y="77"/>
                    </a:lnTo>
                    <a:lnTo>
                      <a:pt x="164" y="85"/>
                    </a:lnTo>
                    <a:lnTo>
                      <a:pt x="148" y="95"/>
                    </a:lnTo>
                    <a:lnTo>
                      <a:pt x="102" y="129"/>
                    </a:lnTo>
                    <a:lnTo>
                      <a:pt x="162" y="212"/>
                    </a:lnTo>
                    <a:lnTo>
                      <a:pt x="209" y="178"/>
                    </a:lnTo>
                    <a:close/>
                    <a:moveTo>
                      <a:pt x="109" y="48"/>
                    </a:moveTo>
                    <a:lnTo>
                      <a:pt x="125" y="36"/>
                    </a:lnTo>
                    <a:lnTo>
                      <a:pt x="141" y="26"/>
                    </a:lnTo>
                    <a:lnTo>
                      <a:pt x="156" y="18"/>
                    </a:lnTo>
                    <a:lnTo>
                      <a:pt x="171" y="11"/>
                    </a:lnTo>
                    <a:lnTo>
                      <a:pt x="185" y="7"/>
                    </a:lnTo>
                    <a:lnTo>
                      <a:pt x="200" y="2"/>
                    </a:lnTo>
                    <a:lnTo>
                      <a:pt x="214" y="1"/>
                    </a:lnTo>
                    <a:lnTo>
                      <a:pt x="227" y="0"/>
                    </a:lnTo>
                    <a:lnTo>
                      <a:pt x="239" y="0"/>
                    </a:lnTo>
                    <a:lnTo>
                      <a:pt x="249" y="2"/>
                    </a:lnTo>
                    <a:lnTo>
                      <a:pt x="260" y="5"/>
                    </a:lnTo>
                    <a:lnTo>
                      <a:pt x="271" y="8"/>
                    </a:lnTo>
                    <a:lnTo>
                      <a:pt x="281" y="13"/>
                    </a:lnTo>
                    <a:lnTo>
                      <a:pt x="290" y="20"/>
                    </a:lnTo>
                    <a:lnTo>
                      <a:pt x="299" y="28"/>
                    </a:lnTo>
                    <a:lnTo>
                      <a:pt x="308" y="38"/>
                    </a:lnTo>
                    <a:lnTo>
                      <a:pt x="311" y="44"/>
                    </a:lnTo>
                    <a:lnTo>
                      <a:pt x="314" y="49"/>
                    </a:lnTo>
                    <a:lnTo>
                      <a:pt x="316" y="54"/>
                    </a:lnTo>
                    <a:lnTo>
                      <a:pt x="319" y="61"/>
                    </a:lnTo>
                    <a:lnTo>
                      <a:pt x="322" y="73"/>
                    </a:lnTo>
                    <a:lnTo>
                      <a:pt x="323" y="86"/>
                    </a:lnTo>
                    <a:lnTo>
                      <a:pt x="322" y="99"/>
                    </a:lnTo>
                    <a:lnTo>
                      <a:pt x="319" y="112"/>
                    </a:lnTo>
                    <a:lnTo>
                      <a:pt x="314" y="126"/>
                    </a:lnTo>
                    <a:lnTo>
                      <a:pt x="309" y="139"/>
                    </a:lnTo>
                    <a:lnTo>
                      <a:pt x="323" y="136"/>
                    </a:lnTo>
                    <a:lnTo>
                      <a:pt x="338" y="134"/>
                    </a:lnTo>
                    <a:lnTo>
                      <a:pt x="354" y="134"/>
                    </a:lnTo>
                    <a:lnTo>
                      <a:pt x="370" y="137"/>
                    </a:lnTo>
                    <a:lnTo>
                      <a:pt x="377" y="139"/>
                    </a:lnTo>
                    <a:lnTo>
                      <a:pt x="385" y="141"/>
                    </a:lnTo>
                    <a:lnTo>
                      <a:pt x="392" y="144"/>
                    </a:lnTo>
                    <a:lnTo>
                      <a:pt x="400" y="147"/>
                    </a:lnTo>
                    <a:lnTo>
                      <a:pt x="406" y="152"/>
                    </a:lnTo>
                    <a:lnTo>
                      <a:pt x="414" y="157"/>
                    </a:lnTo>
                    <a:lnTo>
                      <a:pt x="420" y="163"/>
                    </a:lnTo>
                    <a:lnTo>
                      <a:pt x="426" y="168"/>
                    </a:lnTo>
                    <a:lnTo>
                      <a:pt x="429" y="171"/>
                    </a:lnTo>
                    <a:lnTo>
                      <a:pt x="431" y="173"/>
                    </a:lnTo>
                    <a:lnTo>
                      <a:pt x="433" y="177"/>
                    </a:lnTo>
                    <a:lnTo>
                      <a:pt x="437" y="182"/>
                    </a:lnTo>
                    <a:lnTo>
                      <a:pt x="442" y="193"/>
                    </a:lnTo>
                    <a:lnTo>
                      <a:pt x="445" y="204"/>
                    </a:lnTo>
                    <a:lnTo>
                      <a:pt x="447" y="215"/>
                    </a:lnTo>
                    <a:lnTo>
                      <a:pt x="449" y="225"/>
                    </a:lnTo>
                    <a:lnTo>
                      <a:pt x="449" y="236"/>
                    </a:lnTo>
                    <a:lnTo>
                      <a:pt x="447" y="247"/>
                    </a:lnTo>
                    <a:lnTo>
                      <a:pt x="445" y="258"/>
                    </a:lnTo>
                    <a:lnTo>
                      <a:pt x="442" y="268"/>
                    </a:lnTo>
                    <a:lnTo>
                      <a:pt x="438" y="282"/>
                    </a:lnTo>
                    <a:lnTo>
                      <a:pt x="430" y="295"/>
                    </a:lnTo>
                    <a:lnTo>
                      <a:pt x="423" y="309"/>
                    </a:lnTo>
                    <a:lnTo>
                      <a:pt x="413" y="322"/>
                    </a:lnTo>
                    <a:lnTo>
                      <a:pt x="401" y="334"/>
                    </a:lnTo>
                    <a:lnTo>
                      <a:pt x="388" y="347"/>
                    </a:lnTo>
                    <a:lnTo>
                      <a:pt x="373" y="360"/>
                    </a:lnTo>
                    <a:lnTo>
                      <a:pt x="355" y="374"/>
                    </a:lnTo>
                    <a:lnTo>
                      <a:pt x="241" y="456"/>
                    </a:lnTo>
                    <a:lnTo>
                      <a:pt x="0" y="126"/>
                    </a:lnTo>
                    <a:lnTo>
                      <a:pt x="109" y="4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5" name="Freeform 88"/>
              <p:cNvSpPr>
                <a:spLocks/>
              </p:cNvSpPr>
              <p:nvPr userDrawn="1"/>
            </p:nvSpPr>
            <p:spPr bwMode="auto">
              <a:xfrm>
                <a:off x="5206" y="2609"/>
                <a:ext cx="83" cy="86"/>
              </a:xfrm>
              <a:custGeom>
                <a:avLst/>
                <a:gdLst>
                  <a:gd name="T0" fmla="*/ 174 w 415"/>
                  <a:gd name="T1" fmla="*/ 0 h 432"/>
                  <a:gd name="T2" fmla="*/ 148 w 415"/>
                  <a:gd name="T3" fmla="*/ 95 h 432"/>
                  <a:gd name="T4" fmla="*/ 121 w 415"/>
                  <a:gd name="T5" fmla="*/ 118 h 432"/>
                  <a:gd name="T6" fmla="*/ 101 w 415"/>
                  <a:gd name="T7" fmla="*/ 141 h 432"/>
                  <a:gd name="T8" fmla="*/ 86 w 415"/>
                  <a:gd name="T9" fmla="*/ 167 h 432"/>
                  <a:gd name="T10" fmla="*/ 77 w 415"/>
                  <a:gd name="T11" fmla="*/ 193 h 432"/>
                  <a:gd name="T12" fmla="*/ 74 w 415"/>
                  <a:gd name="T13" fmla="*/ 222 h 432"/>
                  <a:gd name="T14" fmla="*/ 77 w 415"/>
                  <a:gd name="T15" fmla="*/ 249 h 432"/>
                  <a:gd name="T16" fmla="*/ 86 w 415"/>
                  <a:gd name="T17" fmla="*/ 277 h 432"/>
                  <a:gd name="T18" fmla="*/ 102 w 415"/>
                  <a:gd name="T19" fmla="*/ 305 h 432"/>
                  <a:gd name="T20" fmla="*/ 124 w 415"/>
                  <a:gd name="T21" fmla="*/ 328 h 432"/>
                  <a:gd name="T22" fmla="*/ 147 w 415"/>
                  <a:gd name="T23" fmla="*/ 346 h 432"/>
                  <a:gd name="T24" fmla="*/ 172 w 415"/>
                  <a:gd name="T25" fmla="*/ 357 h 432"/>
                  <a:gd name="T26" fmla="*/ 199 w 415"/>
                  <a:gd name="T27" fmla="*/ 362 h 432"/>
                  <a:gd name="T28" fmla="*/ 227 w 415"/>
                  <a:gd name="T29" fmla="*/ 362 h 432"/>
                  <a:gd name="T30" fmla="*/ 257 w 415"/>
                  <a:gd name="T31" fmla="*/ 356 h 432"/>
                  <a:gd name="T32" fmla="*/ 286 w 415"/>
                  <a:gd name="T33" fmla="*/ 344 h 432"/>
                  <a:gd name="T34" fmla="*/ 315 w 415"/>
                  <a:gd name="T35" fmla="*/ 325 h 432"/>
                  <a:gd name="T36" fmla="*/ 265 w 415"/>
                  <a:gd name="T37" fmla="*/ 243 h 432"/>
                  <a:gd name="T38" fmla="*/ 153 w 415"/>
                  <a:gd name="T39" fmla="*/ 244 h 432"/>
                  <a:gd name="T40" fmla="*/ 318 w 415"/>
                  <a:gd name="T41" fmla="*/ 198 h 432"/>
                  <a:gd name="T42" fmla="*/ 415 w 415"/>
                  <a:gd name="T43" fmla="*/ 330 h 432"/>
                  <a:gd name="T44" fmla="*/ 330 w 415"/>
                  <a:gd name="T45" fmla="*/ 389 h 432"/>
                  <a:gd name="T46" fmla="*/ 286 w 415"/>
                  <a:gd name="T47" fmla="*/ 412 h 432"/>
                  <a:gd name="T48" fmla="*/ 243 w 415"/>
                  <a:gd name="T49" fmla="*/ 426 h 432"/>
                  <a:gd name="T50" fmla="*/ 199 w 415"/>
                  <a:gd name="T51" fmla="*/ 432 h 432"/>
                  <a:gd name="T52" fmla="*/ 169 w 415"/>
                  <a:gd name="T53" fmla="*/ 429 h 432"/>
                  <a:gd name="T54" fmla="*/ 148 w 415"/>
                  <a:gd name="T55" fmla="*/ 426 h 432"/>
                  <a:gd name="T56" fmla="*/ 129 w 415"/>
                  <a:gd name="T57" fmla="*/ 420 h 432"/>
                  <a:gd name="T58" fmla="*/ 111 w 415"/>
                  <a:gd name="T59" fmla="*/ 412 h 432"/>
                  <a:gd name="T60" fmla="*/ 92 w 415"/>
                  <a:gd name="T61" fmla="*/ 402 h 432"/>
                  <a:gd name="T62" fmla="*/ 76 w 415"/>
                  <a:gd name="T63" fmla="*/ 390 h 432"/>
                  <a:gd name="T64" fmla="*/ 52 w 415"/>
                  <a:gd name="T65" fmla="*/ 369 h 432"/>
                  <a:gd name="T66" fmla="*/ 26 w 415"/>
                  <a:gd name="T67" fmla="*/ 333 h 432"/>
                  <a:gd name="T68" fmla="*/ 12 w 415"/>
                  <a:gd name="T69" fmla="*/ 304 h 432"/>
                  <a:gd name="T70" fmla="*/ 7 w 415"/>
                  <a:gd name="T71" fmla="*/ 284 h 432"/>
                  <a:gd name="T72" fmla="*/ 2 w 415"/>
                  <a:gd name="T73" fmla="*/ 264 h 432"/>
                  <a:gd name="T74" fmla="*/ 0 w 415"/>
                  <a:gd name="T75" fmla="*/ 244 h 432"/>
                  <a:gd name="T76" fmla="*/ 0 w 415"/>
                  <a:gd name="T77" fmla="*/ 224 h 432"/>
                  <a:gd name="T78" fmla="*/ 3 w 415"/>
                  <a:gd name="T79" fmla="*/ 203 h 432"/>
                  <a:gd name="T80" fmla="*/ 11 w 415"/>
                  <a:gd name="T81" fmla="*/ 173 h 432"/>
                  <a:gd name="T82" fmla="*/ 29 w 415"/>
                  <a:gd name="T83" fmla="*/ 134 h 432"/>
                  <a:gd name="T84" fmla="*/ 56 w 415"/>
                  <a:gd name="T85" fmla="*/ 96 h 432"/>
                  <a:gd name="T86" fmla="*/ 91 w 415"/>
                  <a:gd name="T87" fmla="*/ 6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5" h="432">
                    <a:moveTo>
                      <a:pt x="113" y="44"/>
                    </a:moveTo>
                    <a:lnTo>
                      <a:pt x="174" y="0"/>
                    </a:lnTo>
                    <a:lnTo>
                      <a:pt x="211" y="49"/>
                    </a:lnTo>
                    <a:lnTo>
                      <a:pt x="148" y="95"/>
                    </a:lnTo>
                    <a:lnTo>
                      <a:pt x="134" y="106"/>
                    </a:lnTo>
                    <a:lnTo>
                      <a:pt x="121" y="118"/>
                    </a:lnTo>
                    <a:lnTo>
                      <a:pt x="111" y="130"/>
                    </a:lnTo>
                    <a:lnTo>
                      <a:pt x="101" y="141"/>
                    </a:lnTo>
                    <a:lnTo>
                      <a:pt x="92" y="154"/>
                    </a:lnTo>
                    <a:lnTo>
                      <a:pt x="86" y="167"/>
                    </a:lnTo>
                    <a:lnTo>
                      <a:pt x="80" y="180"/>
                    </a:lnTo>
                    <a:lnTo>
                      <a:pt x="77" y="193"/>
                    </a:lnTo>
                    <a:lnTo>
                      <a:pt x="75" y="207"/>
                    </a:lnTo>
                    <a:lnTo>
                      <a:pt x="74" y="222"/>
                    </a:lnTo>
                    <a:lnTo>
                      <a:pt x="75" y="235"/>
                    </a:lnTo>
                    <a:lnTo>
                      <a:pt x="77" y="249"/>
                    </a:lnTo>
                    <a:lnTo>
                      <a:pt x="80" y="263"/>
                    </a:lnTo>
                    <a:lnTo>
                      <a:pt x="86" y="277"/>
                    </a:lnTo>
                    <a:lnTo>
                      <a:pt x="93" y="291"/>
                    </a:lnTo>
                    <a:lnTo>
                      <a:pt x="102" y="305"/>
                    </a:lnTo>
                    <a:lnTo>
                      <a:pt x="113" y="317"/>
                    </a:lnTo>
                    <a:lnTo>
                      <a:pt x="124" y="328"/>
                    </a:lnTo>
                    <a:lnTo>
                      <a:pt x="135" y="337"/>
                    </a:lnTo>
                    <a:lnTo>
                      <a:pt x="147" y="346"/>
                    </a:lnTo>
                    <a:lnTo>
                      <a:pt x="159" y="353"/>
                    </a:lnTo>
                    <a:lnTo>
                      <a:pt x="172" y="357"/>
                    </a:lnTo>
                    <a:lnTo>
                      <a:pt x="186" y="360"/>
                    </a:lnTo>
                    <a:lnTo>
                      <a:pt x="199" y="362"/>
                    </a:lnTo>
                    <a:lnTo>
                      <a:pt x="213" y="363"/>
                    </a:lnTo>
                    <a:lnTo>
                      <a:pt x="227" y="362"/>
                    </a:lnTo>
                    <a:lnTo>
                      <a:pt x="241" y="360"/>
                    </a:lnTo>
                    <a:lnTo>
                      <a:pt x="257" y="356"/>
                    </a:lnTo>
                    <a:lnTo>
                      <a:pt x="271" y="350"/>
                    </a:lnTo>
                    <a:lnTo>
                      <a:pt x="286" y="344"/>
                    </a:lnTo>
                    <a:lnTo>
                      <a:pt x="300" y="335"/>
                    </a:lnTo>
                    <a:lnTo>
                      <a:pt x="315" y="325"/>
                    </a:lnTo>
                    <a:lnTo>
                      <a:pt x="322" y="320"/>
                    </a:lnTo>
                    <a:lnTo>
                      <a:pt x="265" y="243"/>
                    </a:lnTo>
                    <a:lnTo>
                      <a:pt x="191" y="297"/>
                    </a:lnTo>
                    <a:lnTo>
                      <a:pt x="153" y="244"/>
                    </a:lnTo>
                    <a:lnTo>
                      <a:pt x="284" y="149"/>
                    </a:lnTo>
                    <a:lnTo>
                      <a:pt x="318" y="198"/>
                    </a:lnTo>
                    <a:lnTo>
                      <a:pt x="376" y="277"/>
                    </a:lnTo>
                    <a:lnTo>
                      <a:pt x="415" y="330"/>
                    </a:lnTo>
                    <a:lnTo>
                      <a:pt x="353" y="374"/>
                    </a:lnTo>
                    <a:lnTo>
                      <a:pt x="330" y="389"/>
                    </a:lnTo>
                    <a:lnTo>
                      <a:pt x="309" y="402"/>
                    </a:lnTo>
                    <a:lnTo>
                      <a:pt x="286" y="412"/>
                    </a:lnTo>
                    <a:lnTo>
                      <a:pt x="264" y="421"/>
                    </a:lnTo>
                    <a:lnTo>
                      <a:pt x="243" y="426"/>
                    </a:lnTo>
                    <a:lnTo>
                      <a:pt x="221" y="430"/>
                    </a:lnTo>
                    <a:lnTo>
                      <a:pt x="199" y="432"/>
                    </a:lnTo>
                    <a:lnTo>
                      <a:pt x="179" y="430"/>
                    </a:lnTo>
                    <a:lnTo>
                      <a:pt x="169" y="429"/>
                    </a:lnTo>
                    <a:lnTo>
                      <a:pt x="158" y="428"/>
                    </a:lnTo>
                    <a:lnTo>
                      <a:pt x="148" y="426"/>
                    </a:lnTo>
                    <a:lnTo>
                      <a:pt x="139" y="423"/>
                    </a:lnTo>
                    <a:lnTo>
                      <a:pt x="129" y="420"/>
                    </a:lnTo>
                    <a:lnTo>
                      <a:pt x="119" y="416"/>
                    </a:lnTo>
                    <a:lnTo>
                      <a:pt x="111" y="412"/>
                    </a:lnTo>
                    <a:lnTo>
                      <a:pt x="102" y="408"/>
                    </a:lnTo>
                    <a:lnTo>
                      <a:pt x="92" y="402"/>
                    </a:lnTo>
                    <a:lnTo>
                      <a:pt x="83" y="397"/>
                    </a:lnTo>
                    <a:lnTo>
                      <a:pt x="76" y="390"/>
                    </a:lnTo>
                    <a:lnTo>
                      <a:pt x="67" y="384"/>
                    </a:lnTo>
                    <a:lnTo>
                      <a:pt x="52" y="369"/>
                    </a:lnTo>
                    <a:lnTo>
                      <a:pt x="38" y="353"/>
                    </a:lnTo>
                    <a:lnTo>
                      <a:pt x="26" y="333"/>
                    </a:lnTo>
                    <a:lnTo>
                      <a:pt x="16" y="314"/>
                    </a:lnTo>
                    <a:lnTo>
                      <a:pt x="12" y="304"/>
                    </a:lnTo>
                    <a:lnTo>
                      <a:pt x="9" y="294"/>
                    </a:lnTo>
                    <a:lnTo>
                      <a:pt x="7" y="284"/>
                    </a:lnTo>
                    <a:lnTo>
                      <a:pt x="4" y="275"/>
                    </a:lnTo>
                    <a:lnTo>
                      <a:pt x="2" y="264"/>
                    </a:lnTo>
                    <a:lnTo>
                      <a:pt x="1" y="254"/>
                    </a:lnTo>
                    <a:lnTo>
                      <a:pt x="0" y="244"/>
                    </a:lnTo>
                    <a:lnTo>
                      <a:pt x="0" y="233"/>
                    </a:lnTo>
                    <a:lnTo>
                      <a:pt x="0" y="224"/>
                    </a:lnTo>
                    <a:lnTo>
                      <a:pt x="1" y="213"/>
                    </a:lnTo>
                    <a:lnTo>
                      <a:pt x="3" y="203"/>
                    </a:lnTo>
                    <a:lnTo>
                      <a:pt x="6" y="193"/>
                    </a:lnTo>
                    <a:lnTo>
                      <a:pt x="11" y="173"/>
                    </a:lnTo>
                    <a:lnTo>
                      <a:pt x="19" y="153"/>
                    </a:lnTo>
                    <a:lnTo>
                      <a:pt x="29" y="134"/>
                    </a:lnTo>
                    <a:lnTo>
                      <a:pt x="41" y="114"/>
                    </a:lnTo>
                    <a:lnTo>
                      <a:pt x="56" y="96"/>
                    </a:lnTo>
                    <a:lnTo>
                      <a:pt x="73" y="78"/>
                    </a:lnTo>
                    <a:lnTo>
                      <a:pt x="91" y="60"/>
                    </a:lnTo>
                    <a:lnTo>
                      <a:pt x="113" y="44"/>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6" name="Freeform 89"/>
              <p:cNvSpPr>
                <a:spLocks noEditPoints="1"/>
              </p:cNvSpPr>
              <p:nvPr userDrawn="1"/>
            </p:nvSpPr>
            <p:spPr bwMode="auto">
              <a:xfrm>
                <a:off x="5428" y="2473"/>
                <a:ext cx="90" cy="92"/>
              </a:xfrm>
              <a:custGeom>
                <a:avLst/>
                <a:gdLst>
                  <a:gd name="T0" fmla="*/ 113 w 448"/>
                  <a:gd name="T1" fmla="*/ 148 h 456"/>
                  <a:gd name="T2" fmla="*/ 88 w 448"/>
                  <a:gd name="T3" fmla="*/ 175 h 456"/>
                  <a:gd name="T4" fmla="*/ 79 w 448"/>
                  <a:gd name="T5" fmla="*/ 195 h 456"/>
                  <a:gd name="T6" fmla="*/ 77 w 448"/>
                  <a:gd name="T7" fmla="*/ 213 h 456"/>
                  <a:gd name="T8" fmla="*/ 83 w 448"/>
                  <a:gd name="T9" fmla="*/ 233 h 456"/>
                  <a:gd name="T10" fmla="*/ 96 w 448"/>
                  <a:gd name="T11" fmla="*/ 248 h 456"/>
                  <a:gd name="T12" fmla="*/ 112 w 448"/>
                  <a:gd name="T13" fmla="*/ 258 h 456"/>
                  <a:gd name="T14" fmla="*/ 131 w 448"/>
                  <a:gd name="T15" fmla="*/ 260 h 456"/>
                  <a:gd name="T16" fmla="*/ 153 w 448"/>
                  <a:gd name="T17" fmla="*/ 254 h 456"/>
                  <a:gd name="T18" fmla="*/ 179 w 448"/>
                  <a:gd name="T19" fmla="*/ 243 h 456"/>
                  <a:gd name="T20" fmla="*/ 250 w 448"/>
                  <a:gd name="T21" fmla="*/ 193 h 456"/>
                  <a:gd name="T22" fmla="*/ 225 w 448"/>
                  <a:gd name="T23" fmla="*/ 291 h 456"/>
                  <a:gd name="T24" fmla="*/ 203 w 448"/>
                  <a:gd name="T25" fmla="*/ 315 h 456"/>
                  <a:gd name="T26" fmla="*/ 196 w 448"/>
                  <a:gd name="T27" fmla="*/ 332 h 456"/>
                  <a:gd name="T28" fmla="*/ 195 w 448"/>
                  <a:gd name="T29" fmla="*/ 349 h 456"/>
                  <a:gd name="T30" fmla="*/ 200 w 448"/>
                  <a:gd name="T31" fmla="*/ 364 h 456"/>
                  <a:gd name="T32" fmla="*/ 211 w 448"/>
                  <a:gd name="T33" fmla="*/ 378 h 456"/>
                  <a:gd name="T34" fmla="*/ 226 w 448"/>
                  <a:gd name="T35" fmla="*/ 386 h 456"/>
                  <a:gd name="T36" fmla="*/ 243 w 448"/>
                  <a:gd name="T37" fmla="*/ 388 h 456"/>
                  <a:gd name="T38" fmla="*/ 263 w 448"/>
                  <a:gd name="T39" fmla="*/ 383 h 456"/>
                  <a:gd name="T40" fmla="*/ 301 w 448"/>
                  <a:gd name="T41" fmla="*/ 361 h 456"/>
                  <a:gd name="T42" fmla="*/ 240 w 448"/>
                  <a:gd name="T43" fmla="*/ 279 h 456"/>
                  <a:gd name="T44" fmla="*/ 307 w 448"/>
                  <a:gd name="T45" fmla="*/ 431 h 456"/>
                  <a:gd name="T46" fmla="*/ 263 w 448"/>
                  <a:gd name="T47" fmla="*/ 450 h 456"/>
                  <a:gd name="T48" fmla="*/ 222 w 448"/>
                  <a:gd name="T49" fmla="*/ 456 h 456"/>
                  <a:gd name="T50" fmla="*/ 189 w 448"/>
                  <a:gd name="T51" fmla="*/ 453 h 456"/>
                  <a:gd name="T52" fmla="*/ 159 w 448"/>
                  <a:gd name="T53" fmla="*/ 436 h 456"/>
                  <a:gd name="T54" fmla="*/ 137 w 448"/>
                  <a:gd name="T55" fmla="*/ 414 h 456"/>
                  <a:gd name="T56" fmla="*/ 130 w 448"/>
                  <a:gd name="T57" fmla="*/ 396 h 456"/>
                  <a:gd name="T58" fmla="*/ 127 w 448"/>
                  <a:gd name="T59" fmla="*/ 357 h 456"/>
                  <a:gd name="T60" fmla="*/ 140 w 448"/>
                  <a:gd name="T61" fmla="*/ 318 h 456"/>
                  <a:gd name="T62" fmla="*/ 95 w 448"/>
                  <a:gd name="T63" fmla="*/ 322 h 456"/>
                  <a:gd name="T64" fmla="*/ 64 w 448"/>
                  <a:gd name="T65" fmla="*/ 315 h 456"/>
                  <a:gd name="T66" fmla="*/ 42 w 448"/>
                  <a:gd name="T67" fmla="*/ 304 h 456"/>
                  <a:gd name="T68" fmla="*/ 22 w 448"/>
                  <a:gd name="T69" fmla="*/ 288 h 456"/>
                  <a:gd name="T70" fmla="*/ 16 w 448"/>
                  <a:gd name="T71" fmla="*/ 279 h 456"/>
                  <a:gd name="T72" fmla="*/ 3 w 448"/>
                  <a:gd name="T73" fmla="*/ 253 h 456"/>
                  <a:gd name="T74" fmla="*/ 0 w 448"/>
                  <a:gd name="T75" fmla="*/ 220 h 456"/>
                  <a:gd name="T76" fmla="*/ 6 w 448"/>
                  <a:gd name="T77" fmla="*/ 188 h 456"/>
                  <a:gd name="T78" fmla="*/ 27 w 448"/>
                  <a:gd name="T79" fmla="*/ 148 h 456"/>
                  <a:gd name="T80" fmla="*/ 61 w 448"/>
                  <a:gd name="T81" fmla="*/ 109 h 456"/>
                  <a:gd name="T82" fmla="*/ 208 w 448"/>
                  <a:gd name="T8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180" y="99"/>
                    </a:moveTo>
                    <a:lnTo>
                      <a:pt x="131" y="135"/>
                    </a:lnTo>
                    <a:lnTo>
                      <a:pt x="113" y="148"/>
                    </a:lnTo>
                    <a:lnTo>
                      <a:pt x="99" y="162"/>
                    </a:lnTo>
                    <a:lnTo>
                      <a:pt x="93" y="169"/>
                    </a:lnTo>
                    <a:lnTo>
                      <a:pt x="88" y="175"/>
                    </a:lnTo>
                    <a:lnTo>
                      <a:pt x="84" y="182"/>
                    </a:lnTo>
                    <a:lnTo>
                      <a:pt x="81" y="188"/>
                    </a:lnTo>
                    <a:lnTo>
                      <a:pt x="79" y="195"/>
                    </a:lnTo>
                    <a:lnTo>
                      <a:pt x="77" y="201"/>
                    </a:lnTo>
                    <a:lnTo>
                      <a:pt x="77" y="207"/>
                    </a:lnTo>
                    <a:lnTo>
                      <a:pt x="77" y="213"/>
                    </a:lnTo>
                    <a:lnTo>
                      <a:pt x="78" y="220"/>
                    </a:lnTo>
                    <a:lnTo>
                      <a:pt x="81" y="226"/>
                    </a:lnTo>
                    <a:lnTo>
                      <a:pt x="83" y="233"/>
                    </a:lnTo>
                    <a:lnTo>
                      <a:pt x="87" y="239"/>
                    </a:lnTo>
                    <a:lnTo>
                      <a:pt x="92" y="245"/>
                    </a:lnTo>
                    <a:lnTo>
                      <a:pt x="96" y="248"/>
                    </a:lnTo>
                    <a:lnTo>
                      <a:pt x="101" y="252"/>
                    </a:lnTo>
                    <a:lnTo>
                      <a:pt x="106" y="254"/>
                    </a:lnTo>
                    <a:lnTo>
                      <a:pt x="112" y="258"/>
                    </a:lnTo>
                    <a:lnTo>
                      <a:pt x="118" y="259"/>
                    </a:lnTo>
                    <a:lnTo>
                      <a:pt x="124" y="260"/>
                    </a:lnTo>
                    <a:lnTo>
                      <a:pt x="131" y="260"/>
                    </a:lnTo>
                    <a:lnTo>
                      <a:pt x="138" y="259"/>
                    </a:lnTo>
                    <a:lnTo>
                      <a:pt x="146" y="258"/>
                    </a:lnTo>
                    <a:lnTo>
                      <a:pt x="153" y="254"/>
                    </a:lnTo>
                    <a:lnTo>
                      <a:pt x="162" y="252"/>
                    </a:lnTo>
                    <a:lnTo>
                      <a:pt x="171" y="248"/>
                    </a:lnTo>
                    <a:lnTo>
                      <a:pt x="179" y="243"/>
                    </a:lnTo>
                    <a:lnTo>
                      <a:pt x="188" y="237"/>
                    </a:lnTo>
                    <a:lnTo>
                      <a:pt x="198" y="231"/>
                    </a:lnTo>
                    <a:lnTo>
                      <a:pt x="250" y="193"/>
                    </a:lnTo>
                    <a:lnTo>
                      <a:pt x="180" y="99"/>
                    </a:lnTo>
                    <a:close/>
                    <a:moveTo>
                      <a:pt x="240" y="279"/>
                    </a:moveTo>
                    <a:lnTo>
                      <a:pt x="225" y="291"/>
                    </a:lnTo>
                    <a:lnTo>
                      <a:pt x="212" y="303"/>
                    </a:lnTo>
                    <a:lnTo>
                      <a:pt x="208" y="310"/>
                    </a:lnTo>
                    <a:lnTo>
                      <a:pt x="203" y="315"/>
                    </a:lnTo>
                    <a:lnTo>
                      <a:pt x="200" y="322"/>
                    </a:lnTo>
                    <a:lnTo>
                      <a:pt x="198" y="327"/>
                    </a:lnTo>
                    <a:lnTo>
                      <a:pt x="196" y="332"/>
                    </a:lnTo>
                    <a:lnTo>
                      <a:pt x="195" y="338"/>
                    </a:lnTo>
                    <a:lnTo>
                      <a:pt x="195" y="343"/>
                    </a:lnTo>
                    <a:lnTo>
                      <a:pt x="195" y="349"/>
                    </a:lnTo>
                    <a:lnTo>
                      <a:pt x="196" y="354"/>
                    </a:lnTo>
                    <a:lnTo>
                      <a:pt x="198" y="358"/>
                    </a:lnTo>
                    <a:lnTo>
                      <a:pt x="200" y="364"/>
                    </a:lnTo>
                    <a:lnTo>
                      <a:pt x="202" y="368"/>
                    </a:lnTo>
                    <a:lnTo>
                      <a:pt x="206" y="373"/>
                    </a:lnTo>
                    <a:lnTo>
                      <a:pt x="211" y="378"/>
                    </a:lnTo>
                    <a:lnTo>
                      <a:pt x="216" y="381"/>
                    </a:lnTo>
                    <a:lnTo>
                      <a:pt x="220" y="384"/>
                    </a:lnTo>
                    <a:lnTo>
                      <a:pt x="226" y="386"/>
                    </a:lnTo>
                    <a:lnTo>
                      <a:pt x="231" y="388"/>
                    </a:lnTo>
                    <a:lnTo>
                      <a:pt x="237" y="388"/>
                    </a:lnTo>
                    <a:lnTo>
                      <a:pt x="243" y="388"/>
                    </a:lnTo>
                    <a:lnTo>
                      <a:pt x="250" y="386"/>
                    </a:lnTo>
                    <a:lnTo>
                      <a:pt x="256" y="385"/>
                    </a:lnTo>
                    <a:lnTo>
                      <a:pt x="263" y="383"/>
                    </a:lnTo>
                    <a:lnTo>
                      <a:pt x="270" y="380"/>
                    </a:lnTo>
                    <a:lnTo>
                      <a:pt x="284" y="371"/>
                    </a:lnTo>
                    <a:lnTo>
                      <a:pt x="301" y="361"/>
                    </a:lnTo>
                    <a:lnTo>
                      <a:pt x="347" y="327"/>
                    </a:lnTo>
                    <a:lnTo>
                      <a:pt x="287" y="245"/>
                    </a:lnTo>
                    <a:lnTo>
                      <a:pt x="240" y="279"/>
                    </a:lnTo>
                    <a:close/>
                    <a:moveTo>
                      <a:pt x="341" y="409"/>
                    </a:moveTo>
                    <a:lnTo>
                      <a:pt x="323" y="421"/>
                    </a:lnTo>
                    <a:lnTo>
                      <a:pt x="307" y="431"/>
                    </a:lnTo>
                    <a:lnTo>
                      <a:pt x="292" y="438"/>
                    </a:lnTo>
                    <a:lnTo>
                      <a:pt x="278" y="445"/>
                    </a:lnTo>
                    <a:lnTo>
                      <a:pt x="263" y="450"/>
                    </a:lnTo>
                    <a:lnTo>
                      <a:pt x="249" y="454"/>
                    </a:lnTo>
                    <a:lnTo>
                      <a:pt x="236" y="456"/>
                    </a:lnTo>
                    <a:lnTo>
                      <a:pt x="222" y="456"/>
                    </a:lnTo>
                    <a:lnTo>
                      <a:pt x="211" y="456"/>
                    </a:lnTo>
                    <a:lnTo>
                      <a:pt x="200" y="455"/>
                    </a:lnTo>
                    <a:lnTo>
                      <a:pt x="189" y="453"/>
                    </a:lnTo>
                    <a:lnTo>
                      <a:pt x="178" y="448"/>
                    </a:lnTo>
                    <a:lnTo>
                      <a:pt x="167" y="443"/>
                    </a:lnTo>
                    <a:lnTo>
                      <a:pt x="159" y="436"/>
                    </a:lnTo>
                    <a:lnTo>
                      <a:pt x="149" y="429"/>
                    </a:lnTo>
                    <a:lnTo>
                      <a:pt x="141" y="419"/>
                    </a:lnTo>
                    <a:lnTo>
                      <a:pt x="137" y="414"/>
                    </a:lnTo>
                    <a:lnTo>
                      <a:pt x="134" y="408"/>
                    </a:lnTo>
                    <a:lnTo>
                      <a:pt x="132" y="402"/>
                    </a:lnTo>
                    <a:lnTo>
                      <a:pt x="130" y="396"/>
                    </a:lnTo>
                    <a:lnTo>
                      <a:pt x="127" y="383"/>
                    </a:lnTo>
                    <a:lnTo>
                      <a:pt x="126" y="370"/>
                    </a:lnTo>
                    <a:lnTo>
                      <a:pt x="127" y="357"/>
                    </a:lnTo>
                    <a:lnTo>
                      <a:pt x="130" y="344"/>
                    </a:lnTo>
                    <a:lnTo>
                      <a:pt x="134" y="331"/>
                    </a:lnTo>
                    <a:lnTo>
                      <a:pt x="140" y="318"/>
                    </a:lnTo>
                    <a:lnTo>
                      <a:pt x="125" y="320"/>
                    </a:lnTo>
                    <a:lnTo>
                      <a:pt x="110" y="322"/>
                    </a:lnTo>
                    <a:lnTo>
                      <a:pt x="95" y="322"/>
                    </a:lnTo>
                    <a:lnTo>
                      <a:pt x="79" y="319"/>
                    </a:lnTo>
                    <a:lnTo>
                      <a:pt x="71" y="317"/>
                    </a:lnTo>
                    <a:lnTo>
                      <a:pt x="64" y="315"/>
                    </a:lnTo>
                    <a:lnTo>
                      <a:pt x="56" y="312"/>
                    </a:lnTo>
                    <a:lnTo>
                      <a:pt x="49" y="309"/>
                    </a:lnTo>
                    <a:lnTo>
                      <a:pt x="42" y="304"/>
                    </a:lnTo>
                    <a:lnTo>
                      <a:pt x="35" y="300"/>
                    </a:lnTo>
                    <a:lnTo>
                      <a:pt x="29" y="294"/>
                    </a:lnTo>
                    <a:lnTo>
                      <a:pt x="22" y="288"/>
                    </a:lnTo>
                    <a:lnTo>
                      <a:pt x="20" y="286"/>
                    </a:lnTo>
                    <a:lnTo>
                      <a:pt x="18" y="283"/>
                    </a:lnTo>
                    <a:lnTo>
                      <a:pt x="16" y="279"/>
                    </a:lnTo>
                    <a:lnTo>
                      <a:pt x="12" y="275"/>
                    </a:lnTo>
                    <a:lnTo>
                      <a:pt x="7" y="264"/>
                    </a:lnTo>
                    <a:lnTo>
                      <a:pt x="3" y="253"/>
                    </a:lnTo>
                    <a:lnTo>
                      <a:pt x="1" y="243"/>
                    </a:lnTo>
                    <a:lnTo>
                      <a:pt x="0" y="231"/>
                    </a:lnTo>
                    <a:lnTo>
                      <a:pt x="0" y="220"/>
                    </a:lnTo>
                    <a:lnTo>
                      <a:pt x="1" y="209"/>
                    </a:lnTo>
                    <a:lnTo>
                      <a:pt x="3" y="199"/>
                    </a:lnTo>
                    <a:lnTo>
                      <a:pt x="6" y="188"/>
                    </a:lnTo>
                    <a:lnTo>
                      <a:pt x="12" y="174"/>
                    </a:lnTo>
                    <a:lnTo>
                      <a:pt x="18" y="161"/>
                    </a:lnTo>
                    <a:lnTo>
                      <a:pt x="27" y="148"/>
                    </a:lnTo>
                    <a:lnTo>
                      <a:pt x="36" y="135"/>
                    </a:lnTo>
                    <a:lnTo>
                      <a:pt x="47" y="122"/>
                    </a:lnTo>
                    <a:lnTo>
                      <a:pt x="61" y="109"/>
                    </a:lnTo>
                    <a:lnTo>
                      <a:pt x="77" y="96"/>
                    </a:lnTo>
                    <a:lnTo>
                      <a:pt x="94" y="83"/>
                    </a:lnTo>
                    <a:lnTo>
                      <a:pt x="208" y="0"/>
                    </a:lnTo>
                    <a:lnTo>
                      <a:pt x="448" y="331"/>
                    </a:lnTo>
                    <a:lnTo>
                      <a:pt x="341" y="409"/>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7" name="Freeform 90"/>
              <p:cNvSpPr>
                <a:spLocks/>
              </p:cNvSpPr>
              <p:nvPr userDrawn="1"/>
            </p:nvSpPr>
            <p:spPr bwMode="auto">
              <a:xfrm>
                <a:off x="5363" y="2533"/>
                <a:ext cx="82" cy="86"/>
              </a:xfrm>
              <a:custGeom>
                <a:avLst/>
                <a:gdLst>
                  <a:gd name="T0" fmla="*/ 240 w 413"/>
                  <a:gd name="T1" fmla="*/ 431 h 431"/>
                  <a:gd name="T2" fmla="*/ 266 w 413"/>
                  <a:gd name="T3" fmla="*/ 335 h 431"/>
                  <a:gd name="T4" fmla="*/ 292 w 413"/>
                  <a:gd name="T5" fmla="*/ 313 h 431"/>
                  <a:gd name="T6" fmla="*/ 314 w 413"/>
                  <a:gd name="T7" fmla="*/ 289 h 431"/>
                  <a:gd name="T8" fmla="*/ 328 w 413"/>
                  <a:gd name="T9" fmla="*/ 264 h 431"/>
                  <a:gd name="T10" fmla="*/ 337 w 413"/>
                  <a:gd name="T11" fmla="*/ 237 h 431"/>
                  <a:gd name="T12" fmla="*/ 341 w 413"/>
                  <a:gd name="T13" fmla="*/ 210 h 431"/>
                  <a:gd name="T14" fmla="*/ 337 w 413"/>
                  <a:gd name="T15" fmla="*/ 181 h 431"/>
                  <a:gd name="T16" fmla="*/ 328 w 413"/>
                  <a:gd name="T17" fmla="*/ 153 h 431"/>
                  <a:gd name="T18" fmla="*/ 312 w 413"/>
                  <a:gd name="T19" fmla="*/ 126 h 431"/>
                  <a:gd name="T20" fmla="*/ 291 w 413"/>
                  <a:gd name="T21" fmla="*/ 102 h 431"/>
                  <a:gd name="T22" fmla="*/ 267 w 413"/>
                  <a:gd name="T23" fmla="*/ 85 h 431"/>
                  <a:gd name="T24" fmla="*/ 241 w 413"/>
                  <a:gd name="T25" fmla="*/ 73 h 431"/>
                  <a:gd name="T26" fmla="*/ 214 w 413"/>
                  <a:gd name="T27" fmla="*/ 68 h 431"/>
                  <a:gd name="T28" fmla="*/ 186 w 413"/>
                  <a:gd name="T29" fmla="*/ 69 h 431"/>
                  <a:gd name="T30" fmla="*/ 158 w 413"/>
                  <a:gd name="T31" fmla="*/ 74 h 431"/>
                  <a:gd name="T32" fmla="*/ 128 w 413"/>
                  <a:gd name="T33" fmla="*/ 87 h 431"/>
                  <a:gd name="T34" fmla="*/ 99 w 413"/>
                  <a:gd name="T35" fmla="*/ 106 h 431"/>
                  <a:gd name="T36" fmla="*/ 149 w 413"/>
                  <a:gd name="T37" fmla="*/ 188 h 431"/>
                  <a:gd name="T38" fmla="*/ 262 w 413"/>
                  <a:gd name="T39" fmla="*/ 186 h 431"/>
                  <a:gd name="T40" fmla="*/ 96 w 413"/>
                  <a:gd name="T41" fmla="*/ 232 h 431"/>
                  <a:gd name="T42" fmla="*/ 0 w 413"/>
                  <a:gd name="T43" fmla="*/ 100 h 431"/>
                  <a:gd name="T44" fmla="*/ 83 w 413"/>
                  <a:gd name="T45" fmla="*/ 41 h 431"/>
                  <a:gd name="T46" fmla="*/ 127 w 413"/>
                  <a:gd name="T47" fmla="*/ 18 h 431"/>
                  <a:gd name="T48" fmla="*/ 172 w 413"/>
                  <a:gd name="T49" fmla="*/ 4 h 431"/>
                  <a:gd name="T50" fmla="*/ 214 w 413"/>
                  <a:gd name="T51" fmla="*/ 0 h 431"/>
                  <a:gd name="T52" fmla="*/ 245 w 413"/>
                  <a:gd name="T53" fmla="*/ 1 h 431"/>
                  <a:gd name="T54" fmla="*/ 265 w 413"/>
                  <a:gd name="T55" fmla="*/ 5 h 431"/>
                  <a:gd name="T56" fmla="*/ 284 w 413"/>
                  <a:gd name="T57" fmla="*/ 10 h 431"/>
                  <a:gd name="T58" fmla="*/ 304 w 413"/>
                  <a:gd name="T59" fmla="*/ 18 h 431"/>
                  <a:gd name="T60" fmla="*/ 330 w 413"/>
                  <a:gd name="T61" fmla="*/ 34 h 431"/>
                  <a:gd name="T62" fmla="*/ 362 w 413"/>
                  <a:gd name="T63" fmla="*/ 61 h 431"/>
                  <a:gd name="T64" fmla="*/ 388 w 413"/>
                  <a:gd name="T65" fmla="*/ 97 h 431"/>
                  <a:gd name="T66" fmla="*/ 401 w 413"/>
                  <a:gd name="T67" fmla="*/ 126 h 431"/>
                  <a:gd name="T68" fmla="*/ 408 w 413"/>
                  <a:gd name="T69" fmla="*/ 147 h 431"/>
                  <a:gd name="T70" fmla="*/ 412 w 413"/>
                  <a:gd name="T71" fmla="*/ 166 h 431"/>
                  <a:gd name="T72" fmla="*/ 413 w 413"/>
                  <a:gd name="T73" fmla="*/ 187 h 431"/>
                  <a:gd name="T74" fmla="*/ 413 w 413"/>
                  <a:gd name="T75" fmla="*/ 207 h 431"/>
                  <a:gd name="T76" fmla="*/ 411 w 413"/>
                  <a:gd name="T77" fmla="*/ 227 h 431"/>
                  <a:gd name="T78" fmla="*/ 402 w 413"/>
                  <a:gd name="T79" fmla="*/ 257 h 431"/>
                  <a:gd name="T80" fmla="*/ 385 w 413"/>
                  <a:gd name="T81" fmla="*/ 297 h 431"/>
                  <a:gd name="T82" fmla="*/ 358 w 413"/>
                  <a:gd name="T83" fmla="*/ 335 h 431"/>
                  <a:gd name="T84" fmla="*/ 322 w 413"/>
                  <a:gd name="T85" fmla="*/ 3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3" h="431">
                    <a:moveTo>
                      <a:pt x="302" y="386"/>
                    </a:moveTo>
                    <a:lnTo>
                      <a:pt x="240" y="431"/>
                    </a:lnTo>
                    <a:lnTo>
                      <a:pt x="203" y="381"/>
                    </a:lnTo>
                    <a:lnTo>
                      <a:pt x="266" y="335"/>
                    </a:lnTo>
                    <a:lnTo>
                      <a:pt x="280" y="324"/>
                    </a:lnTo>
                    <a:lnTo>
                      <a:pt x="292" y="313"/>
                    </a:lnTo>
                    <a:lnTo>
                      <a:pt x="304" y="302"/>
                    </a:lnTo>
                    <a:lnTo>
                      <a:pt x="314" y="289"/>
                    </a:lnTo>
                    <a:lnTo>
                      <a:pt x="321" y="277"/>
                    </a:lnTo>
                    <a:lnTo>
                      <a:pt x="328" y="264"/>
                    </a:lnTo>
                    <a:lnTo>
                      <a:pt x="333" y="251"/>
                    </a:lnTo>
                    <a:lnTo>
                      <a:pt x="337" y="237"/>
                    </a:lnTo>
                    <a:lnTo>
                      <a:pt x="339" y="224"/>
                    </a:lnTo>
                    <a:lnTo>
                      <a:pt x="341" y="210"/>
                    </a:lnTo>
                    <a:lnTo>
                      <a:pt x="339" y="195"/>
                    </a:lnTo>
                    <a:lnTo>
                      <a:pt x="337" y="181"/>
                    </a:lnTo>
                    <a:lnTo>
                      <a:pt x="333" y="167"/>
                    </a:lnTo>
                    <a:lnTo>
                      <a:pt x="328" y="153"/>
                    </a:lnTo>
                    <a:lnTo>
                      <a:pt x="321" y="139"/>
                    </a:lnTo>
                    <a:lnTo>
                      <a:pt x="312" y="126"/>
                    </a:lnTo>
                    <a:lnTo>
                      <a:pt x="302" y="113"/>
                    </a:lnTo>
                    <a:lnTo>
                      <a:pt x="291" y="102"/>
                    </a:lnTo>
                    <a:lnTo>
                      <a:pt x="279" y="93"/>
                    </a:lnTo>
                    <a:lnTo>
                      <a:pt x="267" y="85"/>
                    </a:lnTo>
                    <a:lnTo>
                      <a:pt x="254" y="79"/>
                    </a:lnTo>
                    <a:lnTo>
                      <a:pt x="241" y="73"/>
                    </a:lnTo>
                    <a:lnTo>
                      <a:pt x="228" y="70"/>
                    </a:lnTo>
                    <a:lnTo>
                      <a:pt x="214" y="68"/>
                    </a:lnTo>
                    <a:lnTo>
                      <a:pt x="200" y="68"/>
                    </a:lnTo>
                    <a:lnTo>
                      <a:pt x="186" y="69"/>
                    </a:lnTo>
                    <a:lnTo>
                      <a:pt x="172" y="71"/>
                    </a:lnTo>
                    <a:lnTo>
                      <a:pt x="158" y="74"/>
                    </a:lnTo>
                    <a:lnTo>
                      <a:pt x="142" y="80"/>
                    </a:lnTo>
                    <a:lnTo>
                      <a:pt x="128" y="87"/>
                    </a:lnTo>
                    <a:lnTo>
                      <a:pt x="113" y="96"/>
                    </a:lnTo>
                    <a:lnTo>
                      <a:pt x="99" y="106"/>
                    </a:lnTo>
                    <a:lnTo>
                      <a:pt x="93" y="110"/>
                    </a:lnTo>
                    <a:lnTo>
                      <a:pt x="149" y="188"/>
                    </a:lnTo>
                    <a:lnTo>
                      <a:pt x="223" y="134"/>
                    </a:lnTo>
                    <a:lnTo>
                      <a:pt x="262" y="186"/>
                    </a:lnTo>
                    <a:lnTo>
                      <a:pt x="131" y="281"/>
                    </a:lnTo>
                    <a:lnTo>
                      <a:pt x="96" y="232"/>
                    </a:lnTo>
                    <a:lnTo>
                      <a:pt x="39" y="154"/>
                    </a:lnTo>
                    <a:lnTo>
                      <a:pt x="0" y="100"/>
                    </a:lnTo>
                    <a:lnTo>
                      <a:pt x="61" y="56"/>
                    </a:lnTo>
                    <a:lnTo>
                      <a:pt x="83" y="41"/>
                    </a:lnTo>
                    <a:lnTo>
                      <a:pt x="106" y="29"/>
                    </a:lnTo>
                    <a:lnTo>
                      <a:pt x="127" y="18"/>
                    </a:lnTo>
                    <a:lnTo>
                      <a:pt x="149" y="10"/>
                    </a:lnTo>
                    <a:lnTo>
                      <a:pt x="172" y="4"/>
                    </a:lnTo>
                    <a:lnTo>
                      <a:pt x="193" y="1"/>
                    </a:lnTo>
                    <a:lnTo>
                      <a:pt x="214" y="0"/>
                    </a:lnTo>
                    <a:lnTo>
                      <a:pt x="236" y="0"/>
                    </a:lnTo>
                    <a:lnTo>
                      <a:pt x="245" y="1"/>
                    </a:lnTo>
                    <a:lnTo>
                      <a:pt x="255" y="3"/>
                    </a:lnTo>
                    <a:lnTo>
                      <a:pt x="265" y="5"/>
                    </a:lnTo>
                    <a:lnTo>
                      <a:pt x="275" y="7"/>
                    </a:lnTo>
                    <a:lnTo>
                      <a:pt x="284" y="10"/>
                    </a:lnTo>
                    <a:lnTo>
                      <a:pt x="294" y="15"/>
                    </a:lnTo>
                    <a:lnTo>
                      <a:pt x="304" y="18"/>
                    </a:lnTo>
                    <a:lnTo>
                      <a:pt x="312" y="23"/>
                    </a:lnTo>
                    <a:lnTo>
                      <a:pt x="330" y="34"/>
                    </a:lnTo>
                    <a:lnTo>
                      <a:pt x="346" y="47"/>
                    </a:lnTo>
                    <a:lnTo>
                      <a:pt x="362" y="61"/>
                    </a:lnTo>
                    <a:lnTo>
                      <a:pt x="376" y="79"/>
                    </a:lnTo>
                    <a:lnTo>
                      <a:pt x="388" y="97"/>
                    </a:lnTo>
                    <a:lnTo>
                      <a:pt x="397" y="116"/>
                    </a:lnTo>
                    <a:lnTo>
                      <a:pt x="401" y="126"/>
                    </a:lnTo>
                    <a:lnTo>
                      <a:pt x="404" y="136"/>
                    </a:lnTo>
                    <a:lnTo>
                      <a:pt x="408" y="147"/>
                    </a:lnTo>
                    <a:lnTo>
                      <a:pt x="410" y="157"/>
                    </a:lnTo>
                    <a:lnTo>
                      <a:pt x="412" y="166"/>
                    </a:lnTo>
                    <a:lnTo>
                      <a:pt x="413" y="177"/>
                    </a:lnTo>
                    <a:lnTo>
                      <a:pt x="413" y="187"/>
                    </a:lnTo>
                    <a:lnTo>
                      <a:pt x="413" y="197"/>
                    </a:lnTo>
                    <a:lnTo>
                      <a:pt x="413" y="207"/>
                    </a:lnTo>
                    <a:lnTo>
                      <a:pt x="412" y="217"/>
                    </a:lnTo>
                    <a:lnTo>
                      <a:pt x="411" y="227"/>
                    </a:lnTo>
                    <a:lnTo>
                      <a:pt x="409" y="238"/>
                    </a:lnTo>
                    <a:lnTo>
                      <a:pt x="402" y="257"/>
                    </a:lnTo>
                    <a:lnTo>
                      <a:pt x="395" y="278"/>
                    </a:lnTo>
                    <a:lnTo>
                      <a:pt x="385" y="297"/>
                    </a:lnTo>
                    <a:lnTo>
                      <a:pt x="372" y="316"/>
                    </a:lnTo>
                    <a:lnTo>
                      <a:pt x="358" y="335"/>
                    </a:lnTo>
                    <a:lnTo>
                      <a:pt x="342" y="352"/>
                    </a:lnTo>
                    <a:lnTo>
                      <a:pt x="322" y="370"/>
                    </a:lnTo>
                    <a:lnTo>
                      <a:pt x="302" y="386"/>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8" name="Freeform 91"/>
              <p:cNvSpPr>
                <a:spLocks noEditPoints="1"/>
              </p:cNvSpPr>
              <p:nvPr userDrawn="1"/>
            </p:nvSpPr>
            <p:spPr bwMode="auto">
              <a:xfrm>
                <a:off x="5356" y="2695"/>
                <a:ext cx="91" cy="89"/>
              </a:xfrm>
              <a:custGeom>
                <a:avLst/>
                <a:gdLst>
                  <a:gd name="T0" fmla="*/ 307 w 456"/>
                  <a:gd name="T1" fmla="*/ 113 h 448"/>
                  <a:gd name="T2" fmla="*/ 280 w 456"/>
                  <a:gd name="T3" fmla="*/ 88 h 448"/>
                  <a:gd name="T4" fmla="*/ 261 w 456"/>
                  <a:gd name="T5" fmla="*/ 78 h 448"/>
                  <a:gd name="T6" fmla="*/ 242 w 456"/>
                  <a:gd name="T7" fmla="*/ 77 h 448"/>
                  <a:gd name="T8" fmla="*/ 223 w 456"/>
                  <a:gd name="T9" fmla="*/ 84 h 448"/>
                  <a:gd name="T10" fmla="*/ 208 w 456"/>
                  <a:gd name="T11" fmla="*/ 97 h 448"/>
                  <a:gd name="T12" fmla="*/ 199 w 456"/>
                  <a:gd name="T13" fmla="*/ 112 h 448"/>
                  <a:gd name="T14" fmla="*/ 196 w 456"/>
                  <a:gd name="T15" fmla="*/ 131 h 448"/>
                  <a:gd name="T16" fmla="*/ 201 w 456"/>
                  <a:gd name="T17" fmla="*/ 154 h 448"/>
                  <a:gd name="T18" fmla="*/ 213 w 456"/>
                  <a:gd name="T19" fmla="*/ 179 h 448"/>
                  <a:gd name="T20" fmla="*/ 263 w 456"/>
                  <a:gd name="T21" fmla="*/ 249 h 448"/>
                  <a:gd name="T22" fmla="*/ 164 w 456"/>
                  <a:gd name="T23" fmla="*/ 224 h 448"/>
                  <a:gd name="T24" fmla="*/ 141 w 456"/>
                  <a:gd name="T25" fmla="*/ 204 h 448"/>
                  <a:gd name="T26" fmla="*/ 123 w 456"/>
                  <a:gd name="T27" fmla="*/ 196 h 448"/>
                  <a:gd name="T28" fmla="*/ 107 w 456"/>
                  <a:gd name="T29" fmla="*/ 195 h 448"/>
                  <a:gd name="T30" fmla="*/ 92 w 456"/>
                  <a:gd name="T31" fmla="*/ 200 h 448"/>
                  <a:gd name="T32" fmla="*/ 78 w 456"/>
                  <a:gd name="T33" fmla="*/ 211 h 448"/>
                  <a:gd name="T34" fmla="*/ 69 w 456"/>
                  <a:gd name="T35" fmla="*/ 227 h 448"/>
                  <a:gd name="T36" fmla="*/ 68 w 456"/>
                  <a:gd name="T37" fmla="*/ 244 h 448"/>
                  <a:gd name="T38" fmla="*/ 72 w 456"/>
                  <a:gd name="T39" fmla="*/ 263 h 448"/>
                  <a:gd name="T40" fmla="*/ 95 w 456"/>
                  <a:gd name="T41" fmla="*/ 301 h 448"/>
                  <a:gd name="T42" fmla="*/ 176 w 456"/>
                  <a:gd name="T43" fmla="*/ 240 h 448"/>
                  <a:gd name="T44" fmla="*/ 25 w 456"/>
                  <a:gd name="T45" fmla="*/ 308 h 448"/>
                  <a:gd name="T46" fmla="*/ 5 w 456"/>
                  <a:gd name="T47" fmla="*/ 263 h 448"/>
                  <a:gd name="T48" fmla="*/ 0 w 456"/>
                  <a:gd name="T49" fmla="*/ 222 h 448"/>
                  <a:gd name="T50" fmla="*/ 3 w 456"/>
                  <a:gd name="T51" fmla="*/ 189 h 448"/>
                  <a:gd name="T52" fmla="*/ 19 w 456"/>
                  <a:gd name="T53" fmla="*/ 158 h 448"/>
                  <a:gd name="T54" fmla="*/ 42 w 456"/>
                  <a:gd name="T55" fmla="*/ 138 h 448"/>
                  <a:gd name="T56" fmla="*/ 59 w 456"/>
                  <a:gd name="T57" fmla="*/ 130 h 448"/>
                  <a:gd name="T58" fmla="*/ 98 w 456"/>
                  <a:gd name="T59" fmla="*/ 127 h 448"/>
                  <a:gd name="T60" fmla="*/ 137 w 456"/>
                  <a:gd name="T61" fmla="*/ 140 h 448"/>
                  <a:gd name="T62" fmla="*/ 134 w 456"/>
                  <a:gd name="T63" fmla="*/ 96 h 448"/>
                  <a:gd name="T64" fmla="*/ 141 w 456"/>
                  <a:gd name="T65" fmla="*/ 64 h 448"/>
                  <a:gd name="T66" fmla="*/ 151 w 456"/>
                  <a:gd name="T67" fmla="*/ 43 h 448"/>
                  <a:gd name="T68" fmla="*/ 168 w 456"/>
                  <a:gd name="T69" fmla="*/ 23 h 448"/>
                  <a:gd name="T70" fmla="*/ 176 w 456"/>
                  <a:gd name="T71" fmla="*/ 16 h 448"/>
                  <a:gd name="T72" fmla="*/ 202 w 456"/>
                  <a:gd name="T73" fmla="*/ 4 h 448"/>
                  <a:gd name="T74" fmla="*/ 236 w 456"/>
                  <a:gd name="T75" fmla="*/ 0 h 448"/>
                  <a:gd name="T76" fmla="*/ 267 w 456"/>
                  <a:gd name="T77" fmla="*/ 7 h 448"/>
                  <a:gd name="T78" fmla="*/ 307 w 456"/>
                  <a:gd name="T79" fmla="*/ 26 h 448"/>
                  <a:gd name="T80" fmla="*/ 346 w 456"/>
                  <a:gd name="T81" fmla="*/ 61 h 448"/>
                  <a:gd name="T82" fmla="*/ 456 w 456"/>
                  <a:gd name="T83" fmla="*/ 20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357" y="181"/>
                    </a:moveTo>
                    <a:lnTo>
                      <a:pt x="320" y="130"/>
                    </a:lnTo>
                    <a:lnTo>
                      <a:pt x="307" y="113"/>
                    </a:lnTo>
                    <a:lnTo>
                      <a:pt x="294" y="99"/>
                    </a:lnTo>
                    <a:lnTo>
                      <a:pt x="287" y="93"/>
                    </a:lnTo>
                    <a:lnTo>
                      <a:pt x="280" y="88"/>
                    </a:lnTo>
                    <a:lnTo>
                      <a:pt x="274" y="84"/>
                    </a:lnTo>
                    <a:lnTo>
                      <a:pt x="267" y="80"/>
                    </a:lnTo>
                    <a:lnTo>
                      <a:pt x="261" y="78"/>
                    </a:lnTo>
                    <a:lnTo>
                      <a:pt x="255" y="77"/>
                    </a:lnTo>
                    <a:lnTo>
                      <a:pt x="249" y="76"/>
                    </a:lnTo>
                    <a:lnTo>
                      <a:pt x="242" y="77"/>
                    </a:lnTo>
                    <a:lnTo>
                      <a:pt x="236" y="78"/>
                    </a:lnTo>
                    <a:lnTo>
                      <a:pt x="229" y="80"/>
                    </a:lnTo>
                    <a:lnTo>
                      <a:pt x="223" y="84"/>
                    </a:lnTo>
                    <a:lnTo>
                      <a:pt x="216" y="88"/>
                    </a:lnTo>
                    <a:lnTo>
                      <a:pt x="212" y="92"/>
                    </a:lnTo>
                    <a:lnTo>
                      <a:pt x="208" y="97"/>
                    </a:lnTo>
                    <a:lnTo>
                      <a:pt x="203" y="101"/>
                    </a:lnTo>
                    <a:lnTo>
                      <a:pt x="201" y="106"/>
                    </a:lnTo>
                    <a:lnTo>
                      <a:pt x="199" y="112"/>
                    </a:lnTo>
                    <a:lnTo>
                      <a:pt x="197" y="118"/>
                    </a:lnTo>
                    <a:lnTo>
                      <a:pt x="196" y="125"/>
                    </a:lnTo>
                    <a:lnTo>
                      <a:pt x="196" y="131"/>
                    </a:lnTo>
                    <a:lnTo>
                      <a:pt x="197" y="138"/>
                    </a:lnTo>
                    <a:lnTo>
                      <a:pt x="198" y="145"/>
                    </a:lnTo>
                    <a:lnTo>
                      <a:pt x="201" y="154"/>
                    </a:lnTo>
                    <a:lnTo>
                      <a:pt x="203" y="162"/>
                    </a:lnTo>
                    <a:lnTo>
                      <a:pt x="208" y="170"/>
                    </a:lnTo>
                    <a:lnTo>
                      <a:pt x="213" y="179"/>
                    </a:lnTo>
                    <a:lnTo>
                      <a:pt x="219" y="189"/>
                    </a:lnTo>
                    <a:lnTo>
                      <a:pt x="225" y="198"/>
                    </a:lnTo>
                    <a:lnTo>
                      <a:pt x="263" y="249"/>
                    </a:lnTo>
                    <a:lnTo>
                      <a:pt x="357" y="181"/>
                    </a:lnTo>
                    <a:close/>
                    <a:moveTo>
                      <a:pt x="176" y="240"/>
                    </a:moveTo>
                    <a:lnTo>
                      <a:pt x="164" y="224"/>
                    </a:lnTo>
                    <a:lnTo>
                      <a:pt x="153" y="213"/>
                    </a:lnTo>
                    <a:lnTo>
                      <a:pt x="146" y="207"/>
                    </a:lnTo>
                    <a:lnTo>
                      <a:pt x="141" y="204"/>
                    </a:lnTo>
                    <a:lnTo>
                      <a:pt x="134" y="201"/>
                    </a:lnTo>
                    <a:lnTo>
                      <a:pt x="129" y="197"/>
                    </a:lnTo>
                    <a:lnTo>
                      <a:pt x="123" y="196"/>
                    </a:lnTo>
                    <a:lnTo>
                      <a:pt x="118" y="195"/>
                    </a:lnTo>
                    <a:lnTo>
                      <a:pt x="113" y="194"/>
                    </a:lnTo>
                    <a:lnTo>
                      <a:pt x="107" y="195"/>
                    </a:lnTo>
                    <a:lnTo>
                      <a:pt x="102" y="196"/>
                    </a:lnTo>
                    <a:lnTo>
                      <a:pt x="97" y="197"/>
                    </a:lnTo>
                    <a:lnTo>
                      <a:pt x="92" y="200"/>
                    </a:lnTo>
                    <a:lnTo>
                      <a:pt x="88" y="203"/>
                    </a:lnTo>
                    <a:lnTo>
                      <a:pt x="82" y="207"/>
                    </a:lnTo>
                    <a:lnTo>
                      <a:pt x="78" y="211"/>
                    </a:lnTo>
                    <a:lnTo>
                      <a:pt x="75" y="216"/>
                    </a:lnTo>
                    <a:lnTo>
                      <a:pt x="71" y="221"/>
                    </a:lnTo>
                    <a:lnTo>
                      <a:pt x="69" y="227"/>
                    </a:lnTo>
                    <a:lnTo>
                      <a:pt x="68" y="232"/>
                    </a:lnTo>
                    <a:lnTo>
                      <a:pt x="68" y="237"/>
                    </a:lnTo>
                    <a:lnTo>
                      <a:pt x="68" y="244"/>
                    </a:lnTo>
                    <a:lnTo>
                      <a:pt x="69" y="249"/>
                    </a:lnTo>
                    <a:lnTo>
                      <a:pt x="70" y="256"/>
                    </a:lnTo>
                    <a:lnTo>
                      <a:pt x="72" y="263"/>
                    </a:lnTo>
                    <a:lnTo>
                      <a:pt x="76" y="270"/>
                    </a:lnTo>
                    <a:lnTo>
                      <a:pt x="84" y="285"/>
                    </a:lnTo>
                    <a:lnTo>
                      <a:pt x="95" y="301"/>
                    </a:lnTo>
                    <a:lnTo>
                      <a:pt x="129" y="347"/>
                    </a:lnTo>
                    <a:lnTo>
                      <a:pt x="211" y="287"/>
                    </a:lnTo>
                    <a:lnTo>
                      <a:pt x="176" y="240"/>
                    </a:lnTo>
                    <a:close/>
                    <a:moveTo>
                      <a:pt x="46" y="340"/>
                    </a:moveTo>
                    <a:lnTo>
                      <a:pt x="35" y="324"/>
                    </a:lnTo>
                    <a:lnTo>
                      <a:pt x="25" y="308"/>
                    </a:lnTo>
                    <a:lnTo>
                      <a:pt x="17" y="293"/>
                    </a:lnTo>
                    <a:lnTo>
                      <a:pt x="11" y="277"/>
                    </a:lnTo>
                    <a:lnTo>
                      <a:pt x="5" y="263"/>
                    </a:lnTo>
                    <a:lnTo>
                      <a:pt x="2" y="249"/>
                    </a:lnTo>
                    <a:lnTo>
                      <a:pt x="0" y="235"/>
                    </a:lnTo>
                    <a:lnTo>
                      <a:pt x="0" y="222"/>
                    </a:lnTo>
                    <a:lnTo>
                      <a:pt x="0" y="211"/>
                    </a:lnTo>
                    <a:lnTo>
                      <a:pt x="1" y="200"/>
                    </a:lnTo>
                    <a:lnTo>
                      <a:pt x="3" y="189"/>
                    </a:lnTo>
                    <a:lnTo>
                      <a:pt x="8" y="178"/>
                    </a:lnTo>
                    <a:lnTo>
                      <a:pt x="13" y="168"/>
                    </a:lnTo>
                    <a:lnTo>
                      <a:pt x="19" y="158"/>
                    </a:lnTo>
                    <a:lnTo>
                      <a:pt x="27" y="150"/>
                    </a:lnTo>
                    <a:lnTo>
                      <a:pt x="37" y="141"/>
                    </a:lnTo>
                    <a:lnTo>
                      <a:pt x="42" y="138"/>
                    </a:lnTo>
                    <a:lnTo>
                      <a:pt x="48" y="135"/>
                    </a:lnTo>
                    <a:lnTo>
                      <a:pt x="54" y="132"/>
                    </a:lnTo>
                    <a:lnTo>
                      <a:pt x="59" y="130"/>
                    </a:lnTo>
                    <a:lnTo>
                      <a:pt x="72" y="127"/>
                    </a:lnTo>
                    <a:lnTo>
                      <a:pt x="85" y="126"/>
                    </a:lnTo>
                    <a:lnTo>
                      <a:pt x="98" y="127"/>
                    </a:lnTo>
                    <a:lnTo>
                      <a:pt x="111" y="130"/>
                    </a:lnTo>
                    <a:lnTo>
                      <a:pt x="124" y="135"/>
                    </a:lnTo>
                    <a:lnTo>
                      <a:pt x="137" y="140"/>
                    </a:lnTo>
                    <a:lnTo>
                      <a:pt x="135" y="126"/>
                    </a:lnTo>
                    <a:lnTo>
                      <a:pt x="134" y="111"/>
                    </a:lnTo>
                    <a:lnTo>
                      <a:pt x="134" y="96"/>
                    </a:lnTo>
                    <a:lnTo>
                      <a:pt x="136" y="79"/>
                    </a:lnTo>
                    <a:lnTo>
                      <a:pt x="139" y="72"/>
                    </a:lnTo>
                    <a:lnTo>
                      <a:pt x="141" y="64"/>
                    </a:lnTo>
                    <a:lnTo>
                      <a:pt x="144" y="57"/>
                    </a:lnTo>
                    <a:lnTo>
                      <a:pt x="147" y="49"/>
                    </a:lnTo>
                    <a:lnTo>
                      <a:pt x="151" y="43"/>
                    </a:lnTo>
                    <a:lnTo>
                      <a:pt x="156" y="35"/>
                    </a:lnTo>
                    <a:lnTo>
                      <a:pt x="161" y="28"/>
                    </a:lnTo>
                    <a:lnTo>
                      <a:pt x="168" y="23"/>
                    </a:lnTo>
                    <a:lnTo>
                      <a:pt x="170" y="20"/>
                    </a:lnTo>
                    <a:lnTo>
                      <a:pt x="173" y="18"/>
                    </a:lnTo>
                    <a:lnTo>
                      <a:pt x="176" y="16"/>
                    </a:lnTo>
                    <a:lnTo>
                      <a:pt x="181" y="12"/>
                    </a:lnTo>
                    <a:lnTo>
                      <a:pt x="192" y="7"/>
                    </a:lnTo>
                    <a:lnTo>
                      <a:pt x="202" y="4"/>
                    </a:lnTo>
                    <a:lnTo>
                      <a:pt x="213" y="1"/>
                    </a:lnTo>
                    <a:lnTo>
                      <a:pt x="225" y="0"/>
                    </a:lnTo>
                    <a:lnTo>
                      <a:pt x="236" y="0"/>
                    </a:lnTo>
                    <a:lnTo>
                      <a:pt x="247" y="1"/>
                    </a:lnTo>
                    <a:lnTo>
                      <a:pt x="258" y="4"/>
                    </a:lnTo>
                    <a:lnTo>
                      <a:pt x="267" y="7"/>
                    </a:lnTo>
                    <a:lnTo>
                      <a:pt x="281" y="12"/>
                    </a:lnTo>
                    <a:lnTo>
                      <a:pt x="294" y="19"/>
                    </a:lnTo>
                    <a:lnTo>
                      <a:pt x="307" y="26"/>
                    </a:lnTo>
                    <a:lnTo>
                      <a:pt x="320" y="36"/>
                    </a:lnTo>
                    <a:lnTo>
                      <a:pt x="333" y="48"/>
                    </a:lnTo>
                    <a:lnTo>
                      <a:pt x="346" y="61"/>
                    </a:lnTo>
                    <a:lnTo>
                      <a:pt x="359" y="77"/>
                    </a:lnTo>
                    <a:lnTo>
                      <a:pt x="372" y="95"/>
                    </a:lnTo>
                    <a:lnTo>
                      <a:pt x="456" y="208"/>
                    </a:lnTo>
                    <a:lnTo>
                      <a:pt x="124" y="448"/>
                    </a:lnTo>
                    <a:lnTo>
                      <a:pt x="46" y="340"/>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 name="Freeform 92"/>
              <p:cNvSpPr>
                <a:spLocks/>
              </p:cNvSpPr>
              <p:nvPr userDrawn="1"/>
            </p:nvSpPr>
            <p:spPr bwMode="auto">
              <a:xfrm>
                <a:off x="5301" y="2629"/>
                <a:ext cx="87" cy="83"/>
              </a:xfrm>
              <a:custGeom>
                <a:avLst/>
                <a:gdLst>
                  <a:gd name="T0" fmla="*/ 0 w 432"/>
                  <a:gd name="T1" fmla="*/ 241 h 415"/>
                  <a:gd name="T2" fmla="*/ 97 w 432"/>
                  <a:gd name="T3" fmla="*/ 268 h 415"/>
                  <a:gd name="T4" fmla="*/ 118 w 432"/>
                  <a:gd name="T5" fmla="*/ 294 h 415"/>
                  <a:gd name="T6" fmla="*/ 143 w 432"/>
                  <a:gd name="T7" fmla="*/ 314 h 415"/>
                  <a:gd name="T8" fmla="*/ 168 w 432"/>
                  <a:gd name="T9" fmla="*/ 329 h 415"/>
                  <a:gd name="T10" fmla="*/ 195 w 432"/>
                  <a:gd name="T11" fmla="*/ 338 h 415"/>
                  <a:gd name="T12" fmla="*/ 222 w 432"/>
                  <a:gd name="T13" fmla="*/ 341 h 415"/>
                  <a:gd name="T14" fmla="*/ 250 w 432"/>
                  <a:gd name="T15" fmla="*/ 338 h 415"/>
                  <a:gd name="T16" fmla="*/ 278 w 432"/>
                  <a:gd name="T17" fmla="*/ 329 h 415"/>
                  <a:gd name="T18" fmla="*/ 305 w 432"/>
                  <a:gd name="T19" fmla="*/ 313 h 415"/>
                  <a:gd name="T20" fmla="*/ 329 w 432"/>
                  <a:gd name="T21" fmla="*/ 291 h 415"/>
                  <a:gd name="T22" fmla="*/ 347 w 432"/>
                  <a:gd name="T23" fmla="*/ 268 h 415"/>
                  <a:gd name="T24" fmla="*/ 359 w 432"/>
                  <a:gd name="T25" fmla="*/ 243 h 415"/>
                  <a:gd name="T26" fmla="*/ 364 w 432"/>
                  <a:gd name="T27" fmla="*/ 216 h 415"/>
                  <a:gd name="T28" fmla="*/ 363 w 432"/>
                  <a:gd name="T29" fmla="*/ 187 h 415"/>
                  <a:gd name="T30" fmla="*/ 357 w 432"/>
                  <a:gd name="T31" fmla="*/ 158 h 415"/>
                  <a:gd name="T32" fmla="*/ 344 w 432"/>
                  <a:gd name="T33" fmla="*/ 129 h 415"/>
                  <a:gd name="T34" fmla="*/ 326 w 432"/>
                  <a:gd name="T35" fmla="*/ 100 h 415"/>
                  <a:gd name="T36" fmla="*/ 244 w 432"/>
                  <a:gd name="T37" fmla="*/ 150 h 415"/>
                  <a:gd name="T38" fmla="*/ 246 w 432"/>
                  <a:gd name="T39" fmla="*/ 262 h 415"/>
                  <a:gd name="T40" fmla="*/ 199 w 432"/>
                  <a:gd name="T41" fmla="*/ 97 h 415"/>
                  <a:gd name="T42" fmla="*/ 331 w 432"/>
                  <a:gd name="T43" fmla="*/ 0 h 415"/>
                  <a:gd name="T44" fmla="*/ 391 w 432"/>
                  <a:gd name="T45" fmla="*/ 85 h 415"/>
                  <a:gd name="T46" fmla="*/ 414 w 432"/>
                  <a:gd name="T47" fmla="*/ 129 h 415"/>
                  <a:gd name="T48" fmla="*/ 428 w 432"/>
                  <a:gd name="T49" fmla="*/ 172 h 415"/>
                  <a:gd name="T50" fmla="*/ 432 w 432"/>
                  <a:gd name="T51" fmla="*/ 216 h 415"/>
                  <a:gd name="T52" fmla="*/ 431 w 432"/>
                  <a:gd name="T53" fmla="*/ 247 h 415"/>
                  <a:gd name="T54" fmla="*/ 427 w 432"/>
                  <a:gd name="T55" fmla="*/ 266 h 415"/>
                  <a:gd name="T56" fmla="*/ 421 w 432"/>
                  <a:gd name="T57" fmla="*/ 286 h 415"/>
                  <a:gd name="T58" fmla="*/ 414 w 432"/>
                  <a:gd name="T59" fmla="*/ 304 h 415"/>
                  <a:gd name="T60" fmla="*/ 398 w 432"/>
                  <a:gd name="T61" fmla="*/ 331 h 415"/>
                  <a:gd name="T62" fmla="*/ 370 w 432"/>
                  <a:gd name="T63" fmla="*/ 363 h 415"/>
                  <a:gd name="T64" fmla="*/ 335 w 432"/>
                  <a:gd name="T65" fmla="*/ 389 h 415"/>
                  <a:gd name="T66" fmla="*/ 305 w 432"/>
                  <a:gd name="T67" fmla="*/ 403 h 415"/>
                  <a:gd name="T68" fmla="*/ 285 w 432"/>
                  <a:gd name="T69" fmla="*/ 408 h 415"/>
                  <a:gd name="T70" fmla="*/ 265 w 432"/>
                  <a:gd name="T71" fmla="*/ 413 h 415"/>
                  <a:gd name="T72" fmla="*/ 245 w 432"/>
                  <a:gd name="T73" fmla="*/ 415 h 415"/>
                  <a:gd name="T74" fmla="*/ 224 w 432"/>
                  <a:gd name="T75" fmla="*/ 415 h 415"/>
                  <a:gd name="T76" fmla="*/ 205 w 432"/>
                  <a:gd name="T77" fmla="*/ 412 h 415"/>
                  <a:gd name="T78" fmla="*/ 175 w 432"/>
                  <a:gd name="T79" fmla="*/ 404 h 415"/>
                  <a:gd name="T80" fmla="*/ 134 w 432"/>
                  <a:gd name="T81" fmla="*/ 386 h 415"/>
                  <a:gd name="T82" fmla="*/ 97 w 432"/>
                  <a:gd name="T83" fmla="*/ 360 h 415"/>
                  <a:gd name="T84" fmla="*/ 62 w 432"/>
                  <a:gd name="T85" fmla="*/ 32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415">
                    <a:moveTo>
                      <a:pt x="46" y="302"/>
                    </a:moveTo>
                    <a:lnTo>
                      <a:pt x="0" y="241"/>
                    </a:lnTo>
                    <a:lnTo>
                      <a:pt x="51" y="205"/>
                    </a:lnTo>
                    <a:lnTo>
                      <a:pt x="97" y="268"/>
                    </a:lnTo>
                    <a:lnTo>
                      <a:pt x="107" y="281"/>
                    </a:lnTo>
                    <a:lnTo>
                      <a:pt x="118" y="294"/>
                    </a:lnTo>
                    <a:lnTo>
                      <a:pt x="130" y="304"/>
                    </a:lnTo>
                    <a:lnTo>
                      <a:pt x="143" y="314"/>
                    </a:lnTo>
                    <a:lnTo>
                      <a:pt x="155" y="323"/>
                    </a:lnTo>
                    <a:lnTo>
                      <a:pt x="168" y="329"/>
                    </a:lnTo>
                    <a:lnTo>
                      <a:pt x="181" y="335"/>
                    </a:lnTo>
                    <a:lnTo>
                      <a:pt x="195" y="338"/>
                    </a:lnTo>
                    <a:lnTo>
                      <a:pt x="208" y="340"/>
                    </a:lnTo>
                    <a:lnTo>
                      <a:pt x="222" y="341"/>
                    </a:lnTo>
                    <a:lnTo>
                      <a:pt x="236" y="340"/>
                    </a:lnTo>
                    <a:lnTo>
                      <a:pt x="250" y="338"/>
                    </a:lnTo>
                    <a:lnTo>
                      <a:pt x="264" y="335"/>
                    </a:lnTo>
                    <a:lnTo>
                      <a:pt x="278" y="329"/>
                    </a:lnTo>
                    <a:lnTo>
                      <a:pt x="293" y="322"/>
                    </a:lnTo>
                    <a:lnTo>
                      <a:pt x="305" y="313"/>
                    </a:lnTo>
                    <a:lnTo>
                      <a:pt x="318" y="303"/>
                    </a:lnTo>
                    <a:lnTo>
                      <a:pt x="329" y="291"/>
                    </a:lnTo>
                    <a:lnTo>
                      <a:pt x="339" y="279"/>
                    </a:lnTo>
                    <a:lnTo>
                      <a:pt x="347" y="268"/>
                    </a:lnTo>
                    <a:lnTo>
                      <a:pt x="353" y="256"/>
                    </a:lnTo>
                    <a:lnTo>
                      <a:pt x="359" y="243"/>
                    </a:lnTo>
                    <a:lnTo>
                      <a:pt x="362" y="229"/>
                    </a:lnTo>
                    <a:lnTo>
                      <a:pt x="364" y="216"/>
                    </a:lnTo>
                    <a:lnTo>
                      <a:pt x="364" y="202"/>
                    </a:lnTo>
                    <a:lnTo>
                      <a:pt x="363" y="187"/>
                    </a:lnTo>
                    <a:lnTo>
                      <a:pt x="361" y="173"/>
                    </a:lnTo>
                    <a:lnTo>
                      <a:pt x="357" y="158"/>
                    </a:lnTo>
                    <a:lnTo>
                      <a:pt x="352" y="144"/>
                    </a:lnTo>
                    <a:lnTo>
                      <a:pt x="344" y="129"/>
                    </a:lnTo>
                    <a:lnTo>
                      <a:pt x="336" y="115"/>
                    </a:lnTo>
                    <a:lnTo>
                      <a:pt x="326" y="100"/>
                    </a:lnTo>
                    <a:lnTo>
                      <a:pt x="322" y="93"/>
                    </a:lnTo>
                    <a:lnTo>
                      <a:pt x="244" y="150"/>
                    </a:lnTo>
                    <a:lnTo>
                      <a:pt x="298" y="224"/>
                    </a:lnTo>
                    <a:lnTo>
                      <a:pt x="246" y="262"/>
                    </a:lnTo>
                    <a:lnTo>
                      <a:pt x="151" y="132"/>
                    </a:lnTo>
                    <a:lnTo>
                      <a:pt x="199" y="97"/>
                    </a:lnTo>
                    <a:lnTo>
                      <a:pt x="277" y="39"/>
                    </a:lnTo>
                    <a:lnTo>
                      <a:pt x="331" y="0"/>
                    </a:lnTo>
                    <a:lnTo>
                      <a:pt x="376" y="62"/>
                    </a:lnTo>
                    <a:lnTo>
                      <a:pt x="391" y="85"/>
                    </a:lnTo>
                    <a:lnTo>
                      <a:pt x="403" y="106"/>
                    </a:lnTo>
                    <a:lnTo>
                      <a:pt x="414" y="129"/>
                    </a:lnTo>
                    <a:lnTo>
                      <a:pt x="421" y="151"/>
                    </a:lnTo>
                    <a:lnTo>
                      <a:pt x="428" y="172"/>
                    </a:lnTo>
                    <a:lnTo>
                      <a:pt x="431" y="194"/>
                    </a:lnTo>
                    <a:lnTo>
                      <a:pt x="432" y="216"/>
                    </a:lnTo>
                    <a:lnTo>
                      <a:pt x="432" y="236"/>
                    </a:lnTo>
                    <a:lnTo>
                      <a:pt x="431" y="247"/>
                    </a:lnTo>
                    <a:lnTo>
                      <a:pt x="429" y="257"/>
                    </a:lnTo>
                    <a:lnTo>
                      <a:pt x="427" y="266"/>
                    </a:lnTo>
                    <a:lnTo>
                      <a:pt x="425" y="276"/>
                    </a:lnTo>
                    <a:lnTo>
                      <a:pt x="421" y="286"/>
                    </a:lnTo>
                    <a:lnTo>
                      <a:pt x="418" y="296"/>
                    </a:lnTo>
                    <a:lnTo>
                      <a:pt x="414" y="304"/>
                    </a:lnTo>
                    <a:lnTo>
                      <a:pt x="408" y="314"/>
                    </a:lnTo>
                    <a:lnTo>
                      <a:pt x="398" y="331"/>
                    </a:lnTo>
                    <a:lnTo>
                      <a:pt x="385" y="348"/>
                    </a:lnTo>
                    <a:lnTo>
                      <a:pt x="370" y="363"/>
                    </a:lnTo>
                    <a:lnTo>
                      <a:pt x="353" y="377"/>
                    </a:lnTo>
                    <a:lnTo>
                      <a:pt x="335" y="389"/>
                    </a:lnTo>
                    <a:lnTo>
                      <a:pt x="315" y="399"/>
                    </a:lnTo>
                    <a:lnTo>
                      <a:pt x="305" y="403"/>
                    </a:lnTo>
                    <a:lnTo>
                      <a:pt x="296" y="406"/>
                    </a:lnTo>
                    <a:lnTo>
                      <a:pt x="285" y="408"/>
                    </a:lnTo>
                    <a:lnTo>
                      <a:pt x="275" y="412"/>
                    </a:lnTo>
                    <a:lnTo>
                      <a:pt x="265" y="413"/>
                    </a:lnTo>
                    <a:lnTo>
                      <a:pt x="255" y="414"/>
                    </a:lnTo>
                    <a:lnTo>
                      <a:pt x="245" y="415"/>
                    </a:lnTo>
                    <a:lnTo>
                      <a:pt x="235" y="415"/>
                    </a:lnTo>
                    <a:lnTo>
                      <a:pt x="224" y="415"/>
                    </a:lnTo>
                    <a:lnTo>
                      <a:pt x="215" y="414"/>
                    </a:lnTo>
                    <a:lnTo>
                      <a:pt x="205" y="412"/>
                    </a:lnTo>
                    <a:lnTo>
                      <a:pt x="194" y="409"/>
                    </a:lnTo>
                    <a:lnTo>
                      <a:pt x="175" y="404"/>
                    </a:lnTo>
                    <a:lnTo>
                      <a:pt x="154" y="396"/>
                    </a:lnTo>
                    <a:lnTo>
                      <a:pt x="134" y="386"/>
                    </a:lnTo>
                    <a:lnTo>
                      <a:pt x="116" y="374"/>
                    </a:lnTo>
                    <a:lnTo>
                      <a:pt x="97" y="360"/>
                    </a:lnTo>
                    <a:lnTo>
                      <a:pt x="79" y="342"/>
                    </a:lnTo>
                    <a:lnTo>
                      <a:pt x="62" y="324"/>
                    </a:lnTo>
                    <a:lnTo>
                      <a:pt x="46" y="30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0" name="Freeform 93"/>
              <p:cNvSpPr>
                <a:spLocks noEditPoints="1"/>
              </p:cNvSpPr>
              <p:nvPr userDrawn="1"/>
            </p:nvSpPr>
            <p:spPr bwMode="auto">
              <a:xfrm>
                <a:off x="5208" y="2442"/>
                <a:ext cx="91" cy="90"/>
              </a:xfrm>
              <a:custGeom>
                <a:avLst/>
                <a:gdLst>
                  <a:gd name="T0" fmla="*/ 147 w 455"/>
                  <a:gd name="T1" fmla="*/ 335 h 448"/>
                  <a:gd name="T2" fmla="*/ 174 w 455"/>
                  <a:gd name="T3" fmla="*/ 359 h 448"/>
                  <a:gd name="T4" fmla="*/ 193 w 455"/>
                  <a:gd name="T5" fmla="*/ 369 h 448"/>
                  <a:gd name="T6" fmla="*/ 212 w 455"/>
                  <a:gd name="T7" fmla="*/ 371 h 448"/>
                  <a:gd name="T8" fmla="*/ 231 w 455"/>
                  <a:gd name="T9" fmla="*/ 364 h 448"/>
                  <a:gd name="T10" fmla="*/ 248 w 455"/>
                  <a:gd name="T11" fmla="*/ 352 h 448"/>
                  <a:gd name="T12" fmla="*/ 256 w 455"/>
                  <a:gd name="T13" fmla="*/ 336 h 448"/>
                  <a:gd name="T14" fmla="*/ 258 w 455"/>
                  <a:gd name="T15" fmla="*/ 317 h 448"/>
                  <a:gd name="T16" fmla="*/ 254 w 455"/>
                  <a:gd name="T17" fmla="*/ 295 h 448"/>
                  <a:gd name="T18" fmla="*/ 242 w 455"/>
                  <a:gd name="T19" fmla="*/ 269 h 448"/>
                  <a:gd name="T20" fmla="*/ 192 w 455"/>
                  <a:gd name="T21" fmla="*/ 198 h 448"/>
                  <a:gd name="T22" fmla="*/ 290 w 455"/>
                  <a:gd name="T23" fmla="*/ 223 h 448"/>
                  <a:gd name="T24" fmla="*/ 314 w 455"/>
                  <a:gd name="T25" fmla="*/ 245 h 448"/>
                  <a:gd name="T26" fmla="*/ 331 w 455"/>
                  <a:gd name="T27" fmla="*/ 252 h 448"/>
                  <a:gd name="T28" fmla="*/ 347 w 455"/>
                  <a:gd name="T29" fmla="*/ 253 h 448"/>
                  <a:gd name="T30" fmla="*/ 362 w 455"/>
                  <a:gd name="T31" fmla="*/ 248 h 448"/>
                  <a:gd name="T32" fmla="*/ 376 w 455"/>
                  <a:gd name="T33" fmla="*/ 236 h 448"/>
                  <a:gd name="T34" fmla="*/ 385 w 455"/>
                  <a:gd name="T35" fmla="*/ 222 h 448"/>
                  <a:gd name="T36" fmla="*/ 386 w 455"/>
                  <a:gd name="T37" fmla="*/ 205 h 448"/>
                  <a:gd name="T38" fmla="*/ 382 w 455"/>
                  <a:gd name="T39" fmla="*/ 185 h 448"/>
                  <a:gd name="T40" fmla="*/ 359 w 455"/>
                  <a:gd name="T41" fmla="*/ 147 h 448"/>
                  <a:gd name="T42" fmla="*/ 278 w 455"/>
                  <a:gd name="T43" fmla="*/ 208 h 448"/>
                  <a:gd name="T44" fmla="*/ 429 w 455"/>
                  <a:gd name="T45" fmla="*/ 140 h 448"/>
                  <a:gd name="T46" fmla="*/ 449 w 455"/>
                  <a:gd name="T47" fmla="*/ 184 h 448"/>
                  <a:gd name="T48" fmla="*/ 455 w 455"/>
                  <a:gd name="T49" fmla="*/ 226 h 448"/>
                  <a:gd name="T50" fmla="*/ 451 w 455"/>
                  <a:gd name="T51" fmla="*/ 259 h 448"/>
                  <a:gd name="T52" fmla="*/ 435 w 455"/>
                  <a:gd name="T53" fmla="*/ 289 h 448"/>
                  <a:gd name="T54" fmla="*/ 412 w 455"/>
                  <a:gd name="T55" fmla="*/ 310 h 448"/>
                  <a:gd name="T56" fmla="*/ 395 w 455"/>
                  <a:gd name="T57" fmla="*/ 318 h 448"/>
                  <a:gd name="T58" fmla="*/ 356 w 455"/>
                  <a:gd name="T59" fmla="*/ 321 h 448"/>
                  <a:gd name="T60" fmla="*/ 317 w 455"/>
                  <a:gd name="T61" fmla="*/ 308 h 448"/>
                  <a:gd name="T62" fmla="*/ 320 w 455"/>
                  <a:gd name="T63" fmla="*/ 353 h 448"/>
                  <a:gd name="T64" fmla="*/ 314 w 455"/>
                  <a:gd name="T65" fmla="*/ 384 h 448"/>
                  <a:gd name="T66" fmla="*/ 303 w 455"/>
                  <a:gd name="T67" fmla="*/ 406 h 448"/>
                  <a:gd name="T68" fmla="*/ 287 w 455"/>
                  <a:gd name="T69" fmla="*/ 426 h 448"/>
                  <a:gd name="T70" fmla="*/ 278 w 455"/>
                  <a:gd name="T71" fmla="*/ 432 h 448"/>
                  <a:gd name="T72" fmla="*/ 252 w 455"/>
                  <a:gd name="T73" fmla="*/ 445 h 448"/>
                  <a:gd name="T74" fmla="*/ 218 w 455"/>
                  <a:gd name="T75" fmla="*/ 448 h 448"/>
                  <a:gd name="T76" fmla="*/ 187 w 455"/>
                  <a:gd name="T77" fmla="*/ 441 h 448"/>
                  <a:gd name="T78" fmla="*/ 147 w 455"/>
                  <a:gd name="T79" fmla="*/ 421 h 448"/>
                  <a:gd name="T80" fmla="*/ 108 w 455"/>
                  <a:gd name="T81" fmla="*/ 387 h 448"/>
                  <a:gd name="T82" fmla="*/ 0 w 455"/>
                  <a:gd name="T83" fmla="*/ 24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5" h="448">
                    <a:moveTo>
                      <a:pt x="97" y="267"/>
                    </a:moveTo>
                    <a:lnTo>
                      <a:pt x="134" y="317"/>
                    </a:lnTo>
                    <a:lnTo>
                      <a:pt x="147" y="335"/>
                    </a:lnTo>
                    <a:lnTo>
                      <a:pt x="161" y="349"/>
                    </a:lnTo>
                    <a:lnTo>
                      <a:pt x="167" y="355"/>
                    </a:lnTo>
                    <a:lnTo>
                      <a:pt x="174" y="359"/>
                    </a:lnTo>
                    <a:lnTo>
                      <a:pt x="180" y="364"/>
                    </a:lnTo>
                    <a:lnTo>
                      <a:pt x="187" y="367"/>
                    </a:lnTo>
                    <a:lnTo>
                      <a:pt x="193" y="369"/>
                    </a:lnTo>
                    <a:lnTo>
                      <a:pt x="200" y="370"/>
                    </a:lnTo>
                    <a:lnTo>
                      <a:pt x="206" y="371"/>
                    </a:lnTo>
                    <a:lnTo>
                      <a:pt x="212" y="371"/>
                    </a:lnTo>
                    <a:lnTo>
                      <a:pt x="218" y="369"/>
                    </a:lnTo>
                    <a:lnTo>
                      <a:pt x="225" y="367"/>
                    </a:lnTo>
                    <a:lnTo>
                      <a:pt x="231" y="364"/>
                    </a:lnTo>
                    <a:lnTo>
                      <a:pt x="238" y="359"/>
                    </a:lnTo>
                    <a:lnTo>
                      <a:pt x="243" y="356"/>
                    </a:lnTo>
                    <a:lnTo>
                      <a:pt x="248" y="352"/>
                    </a:lnTo>
                    <a:lnTo>
                      <a:pt x="251" y="346"/>
                    </a:lnTo>
                    <a:lnTo>
                      <a:pt x="254" y="341"/>
                    </a:lnTo>
                    <a:lnTo>
                      <a:pt x="256" y="336"/>
                    </a:lnTo>
                    <a:lnTo>
                      <a:pt x="257" y="330"/>
                    </a:lnTo>
                    <a:lnTo>
                      <a:pt x="258" y="324"/>
                    </a:lnTo>
                    <a:lnTo>
                      <a:pt x="258" y="317"/>
                    </a:lnTo>
                    <a:lnTo>
                      <a:pt x="257" y="310"/>
                    </a:lnTo>
                    <a:lnTo>
                      <a:pt x="256" y="302"/>
                    </a:lnTo>
                    <a:lnTo>
                      <a:pt x="254" y="295"/>
                    </a:lnTo>
                    <a:lnTo>
                      <a:pt x="251" y="286"/>
                    </a:lnTo>
                    <a:lnTo>
                      <a:pt x="246" y="277"/>
                    </a:lnTo>
                    <a:lnTo>
                      <a:pt x="242" y="269"/>
                    </a:lnTo>
                    <a:lnTo>
                      <a:pt x="236" y="260"/>
                    </a:lnTo>
                    <a:lnTo>
                      <a:pt x="229" y="250"/>
                    </a:lnTo>
                    <a:lnTo>
                      <a:pt x="192" y="198"/>
                    </a:lnTo>
                    <a:lnTo>
                      <a:pt x="97" y="267"/>
                    </a:lnTo>
                    <a:close/>
                    <a:moveTo>
                      <a:pt x="278" y="208"/>
                    </a:moveTo>
                    <a:lnTo>
                      <a:pt x="290" y="223"/>
                    </a:lnTo>
                    <a:lnTo>
                      <a:pt x="302" y="235"/>
                    </a:lnTo>
                    <a:lnTo>
                      <a:pt x="308" y="240"/>
                    </a:lnTo>
                    <a:lnTo>
                      <a:pt x="314" y="245"/>
                    </a:lnTo>
                    <a:lnTo>
                      <a:pt x="320" y="248"/>
                    </a:lnTo>
                    <a:lnTo>
                      <a:pt x="326" y="250"/>
                    </a:lnTo>
                    <a:lnTo>
                      <a:pt x="331" y="252"/>
                    </a:lnTo>
                    <a:lnTo>
                      <a:pt x="336" y="253"/>
                    </a:lnTo>
                    <a:lnTo>
                      <a:pt x="342" y="253"/>
                    </a:lnTo>
                    <a:lnTo>
                      <a:pt x="347" y="253"/>
                    </a:lnTo>
                    <a:lnTo>
                      <a:pt x="353" y="252"/>
                    </a:lnTo>
                    <a:lnTo>
                      <a:pt x="358" y="250"/>
                    </a:lnTo>
                    <a:lnTo>
                      <a:pt x="362" y="248"/>
                    </a:lnTo>
                    <a:lnTo>
                      <a:pt x="367" y="245"/>
                    </a:lnTo>
                    <a:lnTo>
                      <a:pt x="372" y="241"/>
                    </a:lnTo>
                    <a:lnTo>
                      <a:pt x="376" y="236"/>
                    </a:lnTo>
                    <a:lnTo>
                      <a:pt x="380" y="232"/>
                    </a:lnTo>
                    <a:lnTo>
                      <a:pt x="383" y="227"/>
                    </a:lnTo>
                    <a:lnTo>
                      <a:pt x="385" y="222"/>
                    </a:lnTo>
                    <a:lnTo>
                      <a:pt x="386" y="217"/>
                    </a:lnTo>
                    <a:lnTo>
                      <a:pt x="387" y="210"/>
                    </a:lnTo>
                    <a:lnTo>
                      <a:pt x="386" y="205"/>
                    </a:lnTo>
                    <a:lnTo>
                      <a:pt x="385" y="198"/>
                    </a:lnTo>
                    <a:lnTo>
                      <a:pt x="384" y="192"/>
                    </a:lnTo>
                    <a:lnTo>
                      <a:pt x="382" y="185"/>
                    </a:lnTo>
                    <a:lnTo>
                      <a:pt x="379" y="178"/>
                    </a:lnTo>
                    <a:lnTo>
                      <a:pt x="370" y="162"/>
                    </a:lnTo>
                    <a:lnTo>
                      <a:pt x="359" y="147"/>
                    </a:lnTo>
                    <a:lnTo>
                      <a:pt x="327" y="101"/>
                    </a:lnTo>
                    <a:lnTo>
                      <a:pt x="243" y="161"/>
                    </a:lnTo>
                    <a:lnTo>
                      <a:pt x="278" y="208"/>
                    </a:lnTo>
                    <a:close/>
                    <a:moveTo>
                      <a:pt x="408" y="107"/>
                    </a:moveTo>
                    <a:lnTo>
                      <a:pt x="420" y="125"/>
                    </a:lnTo>
                    <a:lnTo>
                      <a:pt x="429" y="140"/>
                    </a:lnTo>
                    <a:lnTo>
                      <a:pt x="437" y="156"/>
                    </a:lnTo>
                    <a:lnTo>
                      <a:pt x="444" y="170"/>
                    </a:lnTo>
                    <a:lnTo>
                      <a:pt x="449" y="184"/>
                    </a:lnTo>
                    <a:lnTo>
                      <a:pt x="452" y="198"/>
                    </a:lnTo>
                    <a:lnTo>
                      <a:pt x="454" y="212"/>
                    </a:lnTo>
                    <a:lnTo>
                      <a:pt x="455" y="226"/>
                    </a:lnTo>
                    <a:lnTo>
                      <a:pt x="454" y="237"/>
                    </a:lnTo>
                    <a:lnTo>
                      <a:pt x="453" y="248"/>
                    </a:lnTo>
                    <a:lnTo>
                      <a:pt x="451" y="259"/>
                    </a:lnTo>
                    <a:lnTo>
                      <a:pt x="447" y="270"/>
                    </a:lnTo>
                    <a:lnTo>
                      <a:pt x="441" y="279"/>
                    </a:lnTo>
                    <a:lnTo>
                      <a:pt x="435" y="289"/>
                    </a:lnTo>
                    <a:lnTo>
                      <a:pt x="427" y="299"/>
                    </a:lnTo>
                    <a:lnTo>
                      <a:pt x="418" y="306"/>
                    </a:lnTo>
                    <a:lnTo>
                      <a:pt x="412" y="310"/>
                    </a:lnTo>
                    <a:lnTo>
                      <a:pt x="407" y="313"/>
                    </a:lnTo>
                    <a:lnTo>
                      <a:pt x="400" y="316"/>
                    </a:lnTo>
                    <a:lnTo>
                      <a:pt x="395" y="318"/>
                    </a:lnTo>
                    <a:lnTo>
                      <a:pt x="382" y="321"/>
                    </a:lnTo>
                    <a:lnTo>
                      <a:pt x="369" y="322"/>
                    </a:lnTo>
                    <a:lnTo>
                      <a:pt x="356" y="321"/>
                    </a:lnTo>
                    <a:lnTo>
                      <a:pt x="343" y="317"/>
                    </a:lnTo>
                    <a:lnTo>
                      <a:pt x="330" y="313"/>
                    </a:lnTo>
                    <a:lnTo>
                      <a:pt x="317" y="308"/>
                    </a:lnTo>
                    <a:lnTo>
                      <a:pt x="319" y="322"/>
                    </a:lnTo>
                    <a:lnTo>
                      <a:pt x="320" y="338"/>
                    </a:lnTo>
                    <a:lnTo>
                      <a:pt x="320" y="353"/>
                    </a:lnTo>
                    <a:lnTo>
                      <a:pt x="318" y="368"/>
                    </a:lnTo>
                    <a:lnTo>
                      <a:pt x="316" y="376"/>
                    </a:lnTo>
                    <a:lnTo>
                      <a:pt x="314" y="384"/>
                    </a:lnTo>
                    <a:lnTo>
                      <a:pt x="311" y="391"/>
                    </a:lnTo>
                    <a:lnTo>
                      <a:pt x="307" y="398"/>
                    </a:lnTo>
                    <a:lnTo>
                      <a:pt x="303" y="406"/>
                    </a:lnTo>
                    <a:lnTo>
                      <a:pt x="298" y="413"/>
                    </a:lnTo>
                    <a:lnTo>
                      <a:pt x="293" y="419"/>
                    </a:lnTo>
                    <a:lnTo>
                      <a:pt x="287" y="426"/>
                    </a:lnTo>
                    <a:lnTo>
                      <a:pt x="284" y="428"/>
                    </a:lnTo>
                    <a:lnTo>
                      <a:pt x="281" y="430"/>
                    </a:lnTo>
                    <a:lnTo>
                      <a:pt x="278" y="432"/>
                    </a:lnTo>
                    <a:lnTo>
                      <a:pt x="274" y="435"/>
                    </a:lnTo>
                    <a:lnTo>
                      <a:pt x="263" y="441"/>
                    </a:lnTo>
                    <a:lnTo>
                      <a:pt x="252" y="445"/>
                    </a:lnTo>
                    <a:lnTo>
                      <a:pt x="241" y="447"/>
                    </a:lnTo>
                    <a:lnTo>
                      <a:pt x="230" y="448"/>
                    </a:lnTo>
                    <a:lnTo>
                      <a:pt x="218" y="448"/>
                    </a:lnTo>
                    <a:lnTo>
                      <a:pt x="208" y="446"/>
                    </a:lnTo>
                    <a:lnTo>
                      <a:pt x="198" y="444"/>
                    </a:lnTo>
                    <a:lnTo>
                      <a:pt x="187" y="441"/>
                    </a:lnTo>
                    <a:lnTo>
                      <a:pt x="173" y="436"/>
                    </a:lnTo>
                    <a:lnTo>
                      <a:pt x="160" y="430"/>
                    </a:lnTo>
                    <a:lnTo>
                      <a:pt x="147" y="421"/>
                    </a:lnTo>
                    <a:lnTo>
                      <a:pt x="134" y="411"/>
                    </a:lnTo>
                    <a:lnTo>
                      <a:pt x="121" y="400"/>
                    </a:lnTo>
                    <a:lnTo>
                      <a:pt x="108" y="387"/>
                    </a:lnTo>
                    <a:lnTo>
                      <a:pt x="95" y="371"/>
                    </a:lnTo>
                    <a:lnTo>
                      <a:pt x="82" y="354"/>
                    </a:lnTo>
                    <a:lnTo>
                      <a:pt x="0" y="240"/>
                    </a:lnTo>
                    <a:lnTo>
                      <a:pt x="330" y="0"/>
                    </a:lnTo>
                    <a:lnTo>
                      <a:pt x="408" y="10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1" name="Freeform 94"/>
              <p:cNvSpPr>
                <a:spLocks/>
              </p:cNvSpPr>
              <p:nvPr userDrawn="1"/>
            </p:nvSpPr>
            <p:spPr bwMode="auto">
              <a:xfrm>
                <a:off x="5267" y="2515"/>
                <a:ext cx="86" cy="82"/>
              </a:xfrm>
              <a:custGeom>
                <a:avLst/>
                <a:gdLst>
                  <a:gd name="T0" fmla="*/ 432 w 432"/>
                  <a:gd name="T1" fmla="*/ 174 h 414"/>
                  <a:gd name="T2" fmla="*/ 336 w 432"/>
                  <a:gd name="T3" fmla="*/ 148 h 414"/>
                  <a:gd name="T4" fmla="*/ 314 w 432"/>
                  <a:gd name="T5" fmla="*/ 121 h 414"/>
                  <a:gd name="T6" fmla="*/ 290 w 432"/>
                  <a:gd name="T7" fmla="*/ 100 h 414"/>
                  <a:gd name="T8" fmla="*/ 264 w 432"/>
                  <a:gd name="T9" fmla="*/ 85 h 414"/>
                  <a:gd name="T10" fmla="*/ 237 w 432"/>
                  <a:gd name="T11" fmla="*/ 77 h 414"/>
                  <a:gd name="T12" fmla="*/ 210 w 432"/>
                  <a:gd name="T13" fmla="*/ 73 h 414"/>
                  <a:gd name="T14" fmla="*/ 182 w 432"/>
                  <a:gd name="T15" fmla="*/ 77 h 414"/>
                  <a:gd name="T16" fmla="*/ 154 w 432"/>
                  <a:gd name="T17" fmla="*/ 86 h 414"/>
                  <a:gd name="T18" fmla="*/ 127 w 432"/>
                  <a:gd name="T19" fmla="*/ 101 h 414"/>
                  <a:gd name="T20" fmla="*/ 103 w 432"/>
                  <a:gd name="T21" fmla="*/ 123 h 414"/>
                  <a:gd name="T22" fmla="*/ 86 w 432"/>
                  <a:gd name="T23" fmla="*/ 147 h 414"/>
                  <a:gd name="T24" fmla="*/ 74 w 432"/>
                  <a:gd name="T25" fmla="*/ 173 h 414"/>
                  <a:gd name="T26" fmla="*/ 68 w 432"/>
                  <a:gd name="T27" fmla="*/ 200 h 414"/>
                  <a:gd name="T28" fmla="*/ 69 w 432"/>
                  <a:gd name="T29" fmla="*/ 228 h 414"/>
                  <a:gd name="T30" fmla="*/ 76 w 432"/>
                  <a:gd name="T31" fmla="*/ 256 h 414"/>
                  <a:gd name="T32" fmla="*/ 88 w 432"/>
                  <a:gd name="T33" fmla="*/ 285 h 414"/>
                  <a:gd name="T34" fmla="*/ 106 w 432"/>
                  <a:gd name="T35" fmla="*/ 315 h 414"/>
                  <a:gd name="T36" fmla="*/ 188 w 432"/>
                  <a:gd name="T37" fmla="*/ 265 h 414"/>
                  <a:gd name="T38" fmla="*/ 187 w 432"/>
                  <a:gd name="T39" fmla="*/ 152 h 414"/>
                  <a:gd name="T40" fmla="*/ 234 w 432"/>
                  <a:gd name="T41" fmla="*/ 318 h 414"/>
                  <a:gd name="T42" fmla="*/ 101 w 432"/>
                  <a:gd name="T43" fmla="*/ 414 h 414"/>
                  <a:gd name="T44" fmla="*/ 41 w 432"/>
                  <a:gd name="T45" fmla="*/ 331 h 414"/>
                  <a:gd name="T46" fmla="*/ 19 w 432"/>
                  <a:gd name="T47" fmla="*/ 287 h 414"/>
                  <a:gd name="T48" fmla="*/ 4 w 432"/>
                  <a:gd name="T49" fmla="*/ 242 h 414"/>
                  <a:gd name="T50" fmla="*/ 0 w 432"/>
                  <a:gd name="T51" fmla="*/ 200 h 414"/>
                  <a:gd name="T52" fmla="*/ 1 w 432"/>
                  <a:gd name="T53" fmla="*/ 169 h 414"/>
                  <a:gd name="T54" fmla="*/ 6 w 432"/>
                  <a:gd name="T55" fmla="*/ 148 h 414"/>
                  <a:gd name="T56" fmla="*/ 11 w 432"/>
                  <a:gd name="T57" fmla="*/ 129 h 414"/>
                  <a:gd name="T58" fmla="*/ 19 w 432"/>
                  <a:gd name="T59" fmla="*/ 110 h 414"/>
                  <a:gd name="T60" fmla="*/ 29 w 432"/>
                  <a:gd name="T61" fmla="*/ 93 h 414"/>
                  <a:gd name="T62" fmla="*/ 41 w 432"/>
                  <a:gd name="T63" fmla="*/ 75 h 414"/>
                  <a:gd name="T64" fmla="*/ 63 w 432"/>
                  <a:gd name="T65" fmla="*/ 52 h 414"/>
                  <a:gd name="T66" fmla="*/ 98 w 432"/>
                  <a:gd name="T67" fmla="*/ 26 h 414"/>
                  <a:gd name="T68" fmla="*/ 127 w 432"/>
                  <a:gd name="T69" fmla="*/ 13 h 414"/>
                  <a:gd name="T70" fmla="*/ 147 w 432"/>
                  <a:gd name="T71" fmla="*/ 6 h 414"/>
                  <a:gd name="T72" fmla="*/ 167 w 432"/>
                  <a:gd name="T73" fmla="*/ 2 h 414"/>
                  <a:gd name="T74" fmla="*/ 187 w 432"/>
                  <a:gd name="T75" fmla="*/ 1 h 414"/>
                  <a:gd name="T76" fmla="*/ 208 w 432"/>
                  <a:gd name="T77" fmla="*/ 1 h 414"/>
                  <a:gd name="T78" fmla="*/ 229 w 432"/>
                  <a:gd name="T79" fmla="*/ 3 h 414"/>
                  <a:gd name="T80" fmla="*/ 259 w 432"/>
                  <a:gd name="T81" fmla="*/ 11 h 414"/>
                  <a:gd name="T82" fmla="*/ 298 w 432"/>
                  <a:gd name="T83" fmla="*/ 29 h 414"/>
                  <a:gd name="T84" fmla="*/ 336 w 432"/>
                  <a:gd name="T85" fmla="*/ 56 h 414"/>
                  <a:gd name="T86" fmla="*/ 370 w 432"/>
                  <a:gd name="T87" fmla="*/ 9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14">
                    <a:moveTo>
                      <a:pt x="388" y="112"/>
                    </a:moveTo>
                    <a:lnTo>
                      <a:pt x="432" y="174"/>
                    </a:lnTo>
                    <a:lnTo>
                      <a:pt x="381" y="211"/>
                    </a:lnTo>
                    <a:lnTo>
                      <a:pt x="336" y="148"/>
                    </a:lnTo>
                    <a:lnTo>
                      <a:pt x="325" y="134"/>
                    </a:lnTo>
                    <a:lnTo>
                      <a:pt x="314" y="121"/>
                    </a:lnTo>
                    <a:lnTo>
                      <a:pt x="302" y="110"/>
                    </a:lnTo>
                    <a:lnTo>
                      <a:pt x="290" y="100"/>
                    </a:lnTo>
                    <a:lnTo>
                      <a:pt x="277" y="93"/>
                    </a:lnTo>
                    <a:lnTo>
                      <a:pt x="264" y="85"/>
                    </a:lnTo>
                    <a:lnTo>
                      <a:pt x="251" y="81"/>
                    </a:lnTo>
                    <a:lnTo>
                      <a:pt x="237" y="77"/>
                    </a:lnTo>
                    <a:lnTo>
                      <a:pt x="224" y="74"/>
                    </a:lnTo>
                    <a:lnTo>
                      <a:pt x="210" y="73"/>
                    </a:lnTo>
                    <a:lnTo>
                      <a:pt x="196" y="74"/>
                    </a:lnTo>
                    <a:lnTo>
                      <a:pt x="182" y="77"/>
                    </a:lnTo>
                    <a:lnTo>
                      <a:pt x="168" y="81"/>
                    </a:lnTo>
                    <a:lnTo>
                      <a:pt x="154" y="86"/>
                    </a:lnTo>
                    <a:lnTo>
                      <a:pt x="141" y="93"/>
                    </a:lnTo>
                    <a:lnTo>
                      <a:pt x="127" y="101"/>
                    </a:lnTo>
                    <a:lnTo>
                      <a:pt x="114" y="112"/>
                    </a:lnTo>
                    <a:lnTo>
                      <a:pt x="103" y="123"/>
                    </a:lnTo>
                    <a:lnTo>
                      <a:pt x="93" y="135"/>
                    </a:lnTo>
                    <a:lnTo>
                      <a:pt x="86" y="147"/>
                    </a:lnTo>
                    <a:lnTo>
                      <a:pt x="79" y="160"/>
                    </a:lnTo>
                    <a:lnTo>
                      <a:pt x="74" y="173"/>
                    </a:lnTo>
                    <a:lnTo>
                      <a:pt x="70" y="186"/>
                    </a:lnTo>
                    <a:lnTo>
                      <a:pt x="68" y="200"/>
                    </a:lnTo>
                    <a:lnTo>
                      <a:pt x="68" y="213"/>
                    </a:lnTo>
                    <a:lnTo>
                      <a:pt x="69" y="228"/>
                    </a:lnTo>
                    <a:lnTo>
                      <a:pt x="72" y="242"/>
                    </a:lnTo>
                    <a:lnTo>
                      <a:pt x="76" y="256"/>
                    </a:lnTo>
                    <a:lnTo>
                      <a:pt x="81" y="271"/>
                    </a:lnTo>
                    <a:lnTo>
                      <a:pt x="88" y="285"/>
                    </a:lnTo>
                    <a:lnTo>
                      <a:pt x="96" y="301"/>
                    </a:lnTo>
                    <a:lnTo>
                      <a:pt x="106" y="315"/>
                    </a:lnTo>
                    <a:lnTo>
                      <a:pt x="111" y="321"/>
                    </a:lnTo>
                    <a:lnTo>
                      <a:pt x="188" y="265"/>
                    </a:lnTo>
                    <a:lnTo>
                      <a:pt x="134" y="190"/>
                    </a:lnTo>
                    <a:lnTo>
                      <a:pt x="187" y="152"/>
                    </a:lnTo>
                    <a:lnTo>
                      <a:pt x="282" y="283"/>
                    </a:lnTo>
                    <a:lnTo>
                      <a:pt x="234" y="318"/>
                    </a:lnTo>
                    <a:lnTo>
                      <a:pt x="155" y="375"/>
                    </a:lnTo>
                    <a:lnTo>
                      <a:pt x="101" y="414"/>
                    </a:lnTo>
                    <a:lnTo>
                      <a:pt x="56" y="353"/>
                    </a:lnTo>
                    <a:lnTo>
                      <a:pt x="41" y="331"/>
                    </a:lnTo>
                    <a:lnTo>
                      <a:pt x="29" y="308"/>
                    </a:lnTo>
                    <a:lnTo>
                      <a:pt x="19" y="287"/>
                    </a:lnTo>
                    <a:lnTo>
                      <a:pt x="11" y="264"/>
                    </a:lnTo>
                    <a:lnTo>
                      <a:pt x="4" y="242"/>
                    </a:lnTo>
                    <a:lnTo>
                      <a:pt x="1" y="221"/>
                    </a:lnTo>
                    <a:lnTo>
                      <a:pt x="0" y="200"/>
                    </a:lnTo>
                    <a:lnTo>
                      <a:pt x="0" y="178"/>
                    </a:lnTo>
                    <a:lnTo>
                      <a:pt x="1" y="169"/>
                    </a:lnTo>
                    <a:lnTo>
                      <a:pt x="3" y="159"/>
                    </a:lnTo>
                    <a:lnTo>
                      <a:pt x="6" y="148"/>
                    </a:lnTo>
                    <a:lnTo>
                      <a:pt x="8" y="138"/>
                    </a:lnTo>
                    <a:lnTo>
                      <a:pt x="11" y="129"/>
                    </a:lnTo>
                    <a:lnTo>
                      <a:pt x="15" y="120"/>
                    </a:lnTo>
                    <a:lnTo>
                      <a:pt x="19" y="110"/>
                    </a:lnTo>
                    <a:lnTo>
                      <a:pt x="24" y="101"/>
                    </a:lnTo>
                    <a:lnTo>
                      <a:pt x="29" y="93"/>
                    </a:lnTo>
                    <a:lnTo>
                      <a:pt x="35" y="84"/>
                    </a:lnTo>
                    <a:lnTo>
                      <a:pt x="41" y="75"/>
                    </a:lnTo>
                    <a:lnTo>
                      <a:pt x="48" y="68"/>
                    </a:lnTo>
                    <a:lnTo>
                      <a:pt x="63" y="52"/>
                    </a:lnTo>
                    <a:lnTo>
                      <a:pt x="79" y="38"/>
                    </a:lnTo>
                    <a:lnTo>
                      <a:pt x="98" y="26"/>
                    </a:lnTo>
                    <a:lnTo>
                      <a:pt x="117" y="16"/>
                    </a:lnTo>
                    <a:lnTo>
                      <a:pt x="127" y="13"/>
                    </a:lnTo>
                    <a:lnTo>
                      <a:pt x="138" y="9"/>
                    </a:lnTo>
                    <a:lnTo>
                      <a:pt x="147" y="6"/>
                    </a:lnTo>
                    <a:lnTo>
                      <a:pt x="157" y="4"/>
                    </a:lnTo>
                    <a:lnTo>
                      <a:pt x="167" y="2"/>
                    </a:lnTo>
                    <a:lnTo>
                      <a:pt x="178" y="1"/>
                    </a:lnTo>
                    <a:lnTo>
                      <a:pt x="187" y="1"/>
                    </a:lnTo>
                    <a:lnTo>
                      <a:pt x="197" y="0"/>
                    </a:lnTo>
                    <a:lnTo>
                      <a:pt x="208" y="1"/>
                    </a:lnTo>
                    <a:lnTo>
                      <a:pt x="218" y="2"/>
                    </a:lnTo>
                    <a:lnTo>
                      <a:pt x="229" y="3"/>
                    </a:lnTo>
                    <a:lnTo>
                      <a:pt x="238" y="5"/>
                    </a:lnTo>
                    <a:lnTo>
                      <a:pt x="259" y="11"/>
                    </a:lnTo>
                    <a:lnTo>
                      <a:pt x="278" y="19"/>
                    </a:lnTo>
                    <a:lnTo>
                      <a:pt x="298" y="29"/>
                    </a:lnTo>
                    <a:lnTo>
                      <a:pt x="317" y="41"/>
                    </a:lnTo>
                    <a:lnTo>
                      <a:pt x="336" y="56"/>
                    </a:lnTo>
                    <a:lnTo>
                      <a:pt x="353" y="72"/>
                    </a:lnTo>
                    <a:lnTo>
                      <a:pt x="370" y="92"/>
                    </a:lnTo>
                    <a:lnTo>
                      <a:pt x="388" y="11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2" name="Freeform 95"/>
              <p:cNvSpPr>
                <a:spLocks noEditPoints="1"/>
              </p:cNvSpPr>
              <p:nvPr userDrawn="1"/>
            </p:nvSpPr>
            <p:spPr bwMode="auto">
              <a:xfrm>
                <a:off x="5164" y="3027"/>
                <a:ext cx="90" cy="91"/>
              </a:xfrm>
              <a:custGeom>
                <a:avLst/>
                <a:gdLst>
                  <a:gd name="T0" fmla="*/ 336 w 448"/>
                  <a:gd name="T1" fmla="*/ 307 h 455"/>
                  <a:gd name="T2" fmla="*/ 360 w 448"/>
                  <a:gd name="T3" fmla="*/ 281 h 455"/>
                  <a:gd name="T4" fmla="*/ 370 w 448"/>
                  <a:gd name="T5" fmla="*/ 262 h 455"/>
                  <a:gd name="T6" fmla="*/ 371 w 448"/>
                  <a:gd name="T7" fmla="*/ 242 h 455"/>
                  <a:gd name="T8" fmla="*/ 365 w 448"/>
                  <a:gd name="T9" fmla="*/ 223 h 455"/>
                  <a:gd name="T10" fmla="*/ 352 w 448"/>
                  <a:gd name="T11" fmla="*/ 207 h 455"/>
                  <a:gd name="T12" fmla="*/ 337 w 448"/>
                  <a:gd name="T13" fmla="*/ 199 h 455"/>
                  <a:gd name="T14" fmla="*/ 317 w 448"/>
                  <a:gd name="T15" fmla="*/ 197 h 455"/>
                  <a:gd name="T16" fmla="*/ 294 w 448"/>
                  <a:gd name="T17" fmla="*/ 201 h 455"/>
                  <a:gd name="T18" fmla="*/ 269 w 448"/>
                  <a:gd name="T19" fmla="*/ 213 h 455"/>
                  <a:gd name="T20" fmla="*/ 199 w 448"/>
                  <a:gd name="T21" fmla="*/ 263 h 455"/>
                  <a:gd name="T22" fmla="*/ 224 w 448"/>
                  <a:gd name="T23" fmla="*/ 164 h 455"/>
                  <a:gd name="T24" fmla="*/ 245 w 448"/>
                  <a:gd name="T25" fmla="*/ 140 h 455"/>
                  <a:gd name="T26" fmla="*/ 252 w 448"/>
                  <a:gd name="T27" fmla="*/ 123 h 455"/>
                  <a:gd name="T28" fmla="*/ 253 w 448"/>
                  <a:gd name="T29" fmla="*/ 107 h 455"/>
                  <a:gd name="T30" fmla="*/ 249 w 448"/>
                  <a:gd name="T31" fmla="*/ 93 h 455"/>
                  <a:gd name="T32" fmla="*/ 237 w 448"/>
                  <a:gd name="T33" fmla="*/ 78 h 455"/>
                  <a:gd name="T34" fmla="*/ 222 w 448"/>
                  <a:gd name="T35" fmla="*/ 70 h 455"/>
                  <a:gd name="T36" fmla="*/ 205 w 448"/>
                  <a:gd name="T37" fmla="*/ 68 h 455"/>
                  <a:gd name="T38" fmla="*/ 185 w 448"/>
                  <a:gd name="T39" fmla="*/ 73 h 455"/>
                  <a:gd name="T40" fmla="*/ 147 w 448"/>
                  <a:gd name="T41" fmla="*/ 95 h 455"/>
                  <a:gd name="T42" fmla="*/ 209 w 448"/>
                  <a:gd name="T43" fmla="*/ 177 h 455"/>
                  <a:gd name="T44" fmla="*/ 141 w 448"/>
                  <a:gd name="T45" fmla="*/ 26 h 455"/>
                  <a:gd name="T46" fmla="*/ 185 w 448"/>
                  <a:gd name="T47" fmla="*/ 5 h 455"/>
                  <a:gd name="T48" fmla="*/ 226 w 448"/>
                  <a:gd name="T49" fmla="*/ 0 h 455"/>
                  <a:gd name="T50" fmla="*/ 260 w 448"/>
                  <a:gd name="T51" fmla="*/ 4 h 455"/>
                  <a:gd name="T52" fmla="*/ 290 w 448"/>
                  <a:gd name="T53" fmla="*/ 19 h 455"/>
                  <a:gd name="T54" fmla="*/ 311 w 448"/>
                  <a:gd name="T55" fmla="*/ 42 h 455"/>
                  <a:gd name="T56" fmla="*/ 318 w 448"/>
                  <a:gd name="T57" fmla="*/ 60 h 455"/>
                  <a:gd name="T58" fmla="*/ 321 w 448"/>
                  <a:gd name="T59" fmla="*/ 98 h 455"/>
                  <a:gd name="T60" fmla="*/ 308 w 448"/>
                  <a:gd name="T61" fmla="*/ 137 h 455"/>
                  <a:gd name="T62" fmla="*/ 353 w 448"/>
                  <a:gd name="T63" fmla="*/ 134 h 455"/>
                  <a:gd name="T64" fmla="*/ 384 w 448"/>
                  <a:gd name="T65" fmla="*/ 140 h 455"/>
                  <a:gd name="T66" fmla="*/ 406 w 448"/>
                  <a:gd name="T67" fmla="*/ 151 h 455"/>
                  <a:gd name="T68" fmla="*/ 425 w 448"/>
                  <a:gd name="T69" fmla="*/ 167 h 455"/>
                  <a:gd name="T70" fmla="*/ 433 w 448"/>
                  <a:gd name="T71" fmla="*/ 176 h 455"/>
                  <a:gd name="T72" fmla="*/ 445 w 448"/>
                  <a:gd name="T73" fmla="*/ 202 h 455"/>
                  <a:gd name="T74" fmla="*/ 448 w 448"/>
                  <a:gd name="T75" fmla="*/ 236 h 455"/>
                  <a:gd name="T76" fmla="*/ 442 w 448"/>
                  <a:gd name="T77" fmla="*/ 267 h 455"/>
                  <a:gd name="T78" fmla="*/ 422 w 448"/>
                  <a:gd name="T79" fmla="*/ 307 h 455"/>
                  <a:gd name="T80" fmla="*/ 387 w 448"/>
                  <a:gd name="T81" fmla="*/ 346 h 455"/>
                  <a:gd name="T82" fmla="*/ 240 w 448"/>
                  <a:gd name="T83"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5">
                    <a:moveTo>
                      <a:pt x="267" y="357"/>
                    </a:moveTo>
                    <a:lnTo>
                      <a:pt x="318" y="321"/>
                    </a:lnTo>
                    <a:lnTo>
                      <a:pt x="336" y="307"/>
                    </a:lnTo>
                    <a:lnTo>
                      <a:pt x="350" y="294"/>
                    </a:lnTo>
                    <a:lnTo>
                      <a:pt x="355" y="288"/>
                    </a:lnTo>
                    <a:lnTo>
                      <a:pt x="360" y="281"/>
                    </a:lnTo>
                    <a:lnTo>
                      <a:pt x="365" y="275"/>
                    </a:lnTo>
                    <a:lnTo>
                      <a:pt x="368" y="268"/>
                    </a:lnTo>
                    <a:lnTo>
                      <a:pt x="370" y="262"/>
                    </a:lnTo>
                    <a:lnTo>
                      <a:pt x="371" y="255"/>
                    </a:lnTo>
                    <a:lnTo>
                      <a:pt x="372" y="249"/>
                    </a:lnTo>
                    <a:lnTo>
                      <a:pt x="371" y="242"/>
                    </a:lnTo>
                    <a:lnTo>
                      <a:pt x="370" y="236"/>
                    </a:lnTo>
                    <a:lnTo>
                      <a:pt x="368" y="229"/>
                    </a:lnTo>
                    <a:lnTo>
                      <a:pt x="365" y="223"/>
                    </a:lnTo>
                    <a:lnTo>
                      <a:pt x="360" y="216"/>
                    </a:lnTo>
                    <a:lnTo>
                      <a:pt x="356" y="212"/>
                    </a:lnTo>
                    <a:lnTo>
                      <a:pt x="352" y="207"/>
                    </a:lnTo>
                    <a:lnTo>
                      <a:pt x="347" y="204"/>
                    </a:lnTo>
                    <a:lnTo>
                      <a:pt x="342" y="201"/>
                    </a:lnTo>
                    <a:lnTo>
                      <a:pt x="337" y="199"/>
                    </a:lnTo>
                    <a:lnTo>
                      <a:pt x="330" y="197"/>
                    </a:lnTo>
                    <a:lnTo>
                      <a:pt x="324" y="197"/>
                    </a:lnTo>
                    <a:lnTo>
                      <a:pt x="317" y="197"/>
                    </a:lnTo>
                    <a:lnTo>
                      <a:pt x="311" y="197"/>
                    </a:lnTo>
                    <a:lnTo>
                      <a:pt x="303" y="199"/>
                    </a:lnTo>
                    <a:lnTo>
                      <a:pt x="294" y="201"/>
                    </a:lnTo>
                    <a:lnTo>
                      <a:pt x="287" y="204"/>
                    </a:lnTo>
                    <a:lnTo>
                      <a:pt x="278" y="207"/>
                    </a:lnTo>
                    <a:lnTo>
                      <a:pt x="269" y="213"/>
                    </a:lnTo>
                    <a:lnTo>
                      <a:pt x="260" y="218"/>
                    </a:lnTo>
                    <a:lnTo>
                      <a:pt x="250" y="225"/>
                    </a:lnTo>
                    <a:lnTo>
                      <a:pt x="199" y="263"/>
                    </a:lnTo>
                    <a:lnTo>
                      <a:pt x="267" y="357"/>
                    </a:lnTo>
                    <a:close/>
                    <a:moveTo>
                      <a:pt x="209" y="177"/>
                    </a:moveTo>
                    <a:lnTo>
                      <a:pt x="224" y="164"/>
                    </a:lnTo>
                    <a:lnTo>
                      <a:pt x="236" y="152"/>
                    </a:lnTo>
                    <a:lnTo>
                      <a:pt x="241" y="147"/>
                    </a:lnTo>
                    <a:lnTo>
                      <a:pt x="245" y="140"/>
                    </a:lnTo>
                    <a:lnTo>
                      <a:pt x="248" y="135"/>
                    </a:lnTo>
                    <a:lnTo>
                      <a:pt x="251" y="128"/>
                    </a:lnTo>
                    <a:lnTo>
                      <a:pt x="252" y="123"/>
                    </a:lnTo>
                    <a:lnTo>
                      <a:pt x="253" y="118"/>
                    </a:lnTo>
                    <a:lnTo>
                      <a:pt x="254" y="112"/>
                    </a:lnTo>
                    <a:lnTo>
                      <a:pt x="253" y="107"/>
                    </a:lnTo>
                    <a:lnTo>
                      <a:pt x="252" y="102"/>
                    </a:lnTo>
                    <a:lnTo>
                      <a:pt x="251" y="97"/>
                    </a:lnTo>
                    <a:lnTo>
                      <a:pt x="249" y="93"/>
                    </a:lnTo>
                    <a:lnTo>
                      <a:pt x="246" y="87"/>
                    </a:lnTo>
                    <a:lnTo>
                      <a:pt x="241" y="82"/>
                    </a:lnTo>
                    <a:lnTo>
                      <a:pt x="237" y="78"/>
                    </a:lnTo>
                    <a:lnTo>
                      <a:pt x="233" y="74"/>
                    </a:lnTo>
                    <a:lnTo>
                      <a:pt x="227" y="71"/>
                    </a:lnTo>
                    <a:lnTo>
                      <a:pt x="222" y="70"/>
                    </a:lnTo>
                    <a:lnTo>
                      <a:pt x="216" y="68"/>
                    </a:lnTo>
                    <a:lnTo>
                      <a:pt x="211" y="68"/>
                    </a:lnTo>
                    <a:lnTo>
                      <a:pt x="205" y="68"/>
                    </a:lnTo>
                    <a:lnTo>
                      <a:pt x="199" y="69"/>
                    </a:lnTo>
                    <a:lnTo>
                      <a:pt x="193" y="71"/>
                    </a:lnTo>
                    <a:lnTo>
                      <a:pt x="185" y="73"/>
                    </a:lnTo>
                    <a:lnTo>
                      <a:pt x="179" y="76"/>
                    </a:lnTo>
                    <a:lnTo>
                      <a:pt x="163" y="84"/>
                    </a:lnTo>
                    <a:lnTo>
                      <a:pt x="147" y="95"/>
                    </a:lnTo>
                    <a:lnTo>
                      <a:pt x="102" y="128"/>
                    </a:lnTo>
                    <a:lnTo>
                      <a:pt x="161" y="211"/>
                    </a:lnTo>
                    <a:lnTo>
                      <a:pt x="209" y="177"/>
                    </a:lnTo>
                    <a:close/>
                    <a:moveTo>
                      <a:pt x="108" y="46"/>
                    </a:moveTo>
                    <a:lnTo>
                      <a:pt x="124" y="35"/>
                    </a:lnTo>
                    <a:lnTo>
                      <a:pt x="141" y="26"/>
                    </a:lnTo>
                    <a:lnTo>
                      <a:pt x="156" y="17"/>
                    </a:lnTo>
                    <a:lnTo>
                      <a:pt x="171" y="10"/>
                    </a:lnTo>
                    <a:lnTo>
                      <a:pt x="185" y="5"/>
                    </a:lnTo>
                    <a:lnTo>
                      <a:pt x="199" y="2"/>
                    </a:lnTo>
                    <a:lnTo>
                      <a:pt x="213" y="0"/>
                    </a:lnTo>
                    <a:lnTo>
                      <a:pt x="226" y="0"/>
                    </a:lnTo>
                    <a:lnTo>
                      <a:pt x="237" y="0"/>
                    </a:lnTo>
                    <a:lnTo>
                      <a:pt x="249" y="1"/>
                    </a:lnTo>
                    <a:lnTo>
                      <a:pt x="260" y="4"/>
                    </a:lnTo>
                    <a:lnTo>
                      <a:pt x="271" y="7"/>
                    </a:lnTo>
                    <a:lnTo>
                      <a:pt x="280" y="13"/>
                    </a:lnTo>
                    <a:lnTo>
                      <a:pt x="290" y="19"/>
                    </a:lnTo>
                    <a:lnTo>
                      <a:pt x="299" y="27"/>
                    </a:lnTo>
                    <a:lnTo>
                      <a:pt x="307" y="36"/>
                    </a:lnTo>
                    <a:lnTo>
                      <a:pt x="311" y="42"/>
                    </a:lnTo>
                    <a:lnTo>
                      <a:pt x="314" y="48"/>
                    </a:lnTo>
                    <a:lnTo>
                      <a:pt x="316" y="54"/>
                    </a:lnTo>
                    <a:lnTo>
                      <a:pt x="318" y="60"/>
                    </a:lnTo>
                    <a:lnTo>
                      <a:pt x="321" y="72"/>
                    </a:lnTo>
                    <a:lnTo>
                      <a:pt x="323" y="85"/>
                    </a:lnTo>
                    <a:lnTo>
                      <a:pt x="321" y="98"/>
                    </a:lnTo>
                    <a:lnTo>
                      <a:pt x="318" y="111"/>
                    </a:lnTo>
                    <a:lnTo>
                      <a:pt x="314" y="124"/>
                    </a:lnTo>
                    <a:lnTo>
                      <a:pt x="308" y="137"/>
                    </a:lnTo>
                    <a:lnTo>
                      <a:pt x="323" y="135"/>
                    </a:lnTo>
                    <a:lnTo>
                      <a:pt x="338" y="134"/>
                    </a:lnTo>
                    <a:lnTo>
                      <a:pt x="353" y="134"/>
                    </a:lnTo>
                    <a:lnTo>
                      <a:pt x="369" y="136"/>
                    </a:lnTo>
                    <a:lnTo>
                      <a:pt x="377" y="138"/>
                    </a:lnTo>
                    <a:lnTo>
                      <a:pt x="384" y="140"/>
                    </a:lnTo>
                    <a:lnTo>
                      <a:pt x="392" y="144"/>
                    </a:lnTo>
                    <a:lnTo>
                      <a:pt x="399" y="147"/>
                    </a:lnTo>
                    <a:lnTo>
                      <a:pt x="406" y="151"/>
                    </a:lnTo>
                    <a:lnTo>
                      <a:pt x="413" y="156"/>
                    </a:lnTo>
                    <a:lnTo>
                      <a:pt x="420" y="162"/>
                    </a:lnTo>
                    <a:lnTo>
                      <a:pt x="425" y="167"/>
                    </a:lnTo>
                    <a:lnTo>
                      <a:pt x="429" y="170"/>
                    </a:lnTo>
                    <a:lnTo>
                      <a:pt x="431" y="173"/>
                    </a:lnTo>
                    <a:lnTo>
                      <a:pt x="433" y="176"/>
                    </a:lnTo>
                    <a:lnTo>
                      <a:pt x="436" y="180"/>
                    </a:lnTo>
                    <a:lnTo>
                      <a:pt x="442" y="191"/>
                    </a:lnTo>
                    <a:lnTo>
                      <a:pt x="445" y="202"/>
                    </a:lnTo>
                    <a:lnTo>
                      <a:pt x="447" y="214"/>
                    </a:lnTo>
                    <a:lnTo>
                      <a:pt x="448" y="225"/>
                    </a:lnTo>
                    <a:lnTo>
                      <a:pt x="448" y="236"/>
                    </a:lnTo>
                    <a:lnTo>
                      <a:pt x="447" y="246"/>
                    </a:lnTo>
                    <a:lnTo>
                      <a:pt x="445" y="257"/>
                    </a:lnTo>
                    <a:lnTo>
                      <a:pt x="442" y="267"/>
                    </a:lnTo>
                    <a:lnTo>
                      <a:pt x="436" y="281"/>
                    </a:lnTo>
                    <a:lnTo>
                      <a:pt x="430" y="294"/>
                    </a:lnTo>
                    <a:lnTo>
                      <a:pt x="422" y="307"/>
                    </a:lnTo>
                    <a:lnTo>
                      <a:pt x="412" y="320"/>
                    </a:lnTo>
                    <a:lnTo>
                      <a:pt x="400" y="333"/>
                    </a:lnTo>
                    <a:lnTo>
                      <a:pt x="387" y="346"/>
                    </a:lnTo>
                    <a:lnTo>
                      <a:pt x="371" y="359"/>
                    </a:lnTo>
                    <a:lnTo>
                      <a:pt x="354" y="373"/>
                    </a:lnTo>
                    <a:lnTo>
                      <a:pt x="240" y="455"/>
                    </a:lnTo>
                    <a:lnTo>
                      <a:pt x="0" y="125"/>
                    </a:lnTo>
                    <a:lnTo>
                      <a:pt x="108" y="46"/>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3" name="Freeform 96"/>
              <p:cNvSpPr>
                <a:spLocks/>
              </p:cNvSpPr>
              <p:nvPr userDrawn="1"/>
            </p:nvSpPr>
            <p:spPr bwMode="auto">
              <a:xfrm>
                <a:off x="5237" y="2973"/>
                <a:ext cx="83" cy="86"/>
              </a:xfrm>
              <a:custGeom>
                <a:avLst/>
                <a:gdLst>
                  <a:gd name="T0" fmla="*/ 174 w 414"/>
                  <a:gd name="T1" fmla="*/ 0 h 432"/>
                  <a:gd name="T2" fmla="*/ 147 w 414"/>
                  <a:gd name="T3" fmla="*/ 95 h 432"/>
                  <a:gd name="T4" fmla="*/ 121 w 414"/>
                  <a:gd name="T5" fmla="*/ 118 h 432"/>
                  <a:gd name="T6" fmla="*/ 100 w 414"/>
                  <a:gd name="T7" fmla="*/ 142 h 432"/>
                  <a:gd name="T8" fmla="*/ 85 w 414"/>
                  <a:gd name="T9" fmla="*/ 167 h 432"/>
                  <a:gd name="T10" fmla="*/ 77 w 414"/>
                  <a:gd name="T11" fmla="*/ 194 h 432"/>
                  <a:gd name="T12" fmla="*/ 73 w 414"/>
                  <a:gd name="T13" fmla="*/ 221 h 432"/>
                  <a:gd name="T14" fmla="*/ 77 w 414"/>
                  <a:gd name="T15" fmla="*/ 249 h 432"/>
                  <a:gd name="T16" fmla="*/ 85 w 414"/>
                  <a:gd name="T17" fmla="*/ 277 h 432"/>
                  <a:gd name="T18" fmla="*/ 101 w 414"/>
                  <a:gd name="T19" fmla="*/ 305 h 432"/>
                  <a:gd name="T20" fmla="*/ 123 w 414"/>
                  <a:gd name="T21" fmla="*/ 328 h 432"/>
                  <a:gd name="T22" fmla="*/ 147 w 414"/>
                  <a:gd name="T23" fmla="*/ 345 h 432"/>
                  <a:gd name="T24" fmla="*/ 172 w 414"/>
                  <a:gd name="T25" fmla="*/ 357 h 432"/>
                  <a:gd name="T26" fmla="*/ 199 w 414"/>
                  <a:gd name="T27" fmla="*/ 363 h 432"/>
                  <a:gd name="T28" fmla="*/ 227 w 414"/>
                  <a:gd name="T29" fmla="*/ 363 h 432"/>
                  <a:gd name="T30" fmla="*/ 256 w 414"/>
                  <a:gd name="T31" fmla="*/ 356 h 432"/>
                  <a:gd name="T32" fmla="*/ 285 w 414"/>
                  <a:gd name="T33" fmla="*/ 344 h 432"/>
                  <a:gd name="T34" fmla="*/ 315 w 414"/>
                  <a:gd name="T35" fmla="*/ 326 h 432"/>
                  <a:gd name="T36" fmla="*/ 265 w 414"/>
                  <a:gd name="T37" fmla="*/ 244 h 432"/>
                  <a:gd name="T38" fmla="*/ 152 w 414"/>
                  <a:gd name="T39" fmla="*/ 245 h 432"/>
                  <a:gd name="T40" fmla="*/ 318 w 414"/>
                  <a:gd name="T41" fmla="*/ 198 h 432"/>
                  <a:gd name="T42" fmla="*/ 414 w 414"/>
                  <a:gd name="T43" fmla="*/ 330 h 432"/>
                  <a:gd name="T44" fmla="*/ 330 w 414"/>
                  <a:gd name="T45" fmla="*/ 390 h 432"/>
                  <a:gd name="T46" fmla="*/ 285 w 414"/>
                  <a:gd name="T47" fmla="*/ 412 h 432"/>
                  <a:gd name="T48" fmla="*/ 242 w 414"/>
                  <a:gd name="T49" fmla="*/ 427 h 432"/>
                  <a:gd name="T50" fmla="*/ 199 w 414"/>
                  <a:gd name="T51" fmla="*/ 432 h 432"/>
                  <a:gd name="T52" fmla="*/ 167 w 414"/>
                  <a:gd name="T53" fmla="*/ 430 h 432"/>
                  <a:gd name="T54" fmla="*/ 148 w 414"/>
                  <a:gd name="T55" fmla="*/ 427 h 432"/>
                  <a:gd name="T56" fmla="*/ 128 w 414"/>
                  <a:gd name="T57" fmla="*/ 420 h 432"/>
                  <a:gd name="T58" fmla="*/ 110 w 414"/>
                  <a:gd name="T59" fmla="*/ 412 h 432"/>
                  <a:gd name="T60" fmla="*/ 92 w 414"/>
                  <a:gd name="T61" fmla="*/ 403 h 432"/>
                  <a:gd name="T62" fmla="*/ 75 w 414"/>
                  <a:gd name="T63" fmla="*/ 391 h 432"/>
                  <a:gd name="T64" fmla="*/ 52 w 414"/>
                  <a:gd name="T65" fmla="*/ 369 h 432"/>
                  <a:gd name="T66" fmla="*/ 26 w 414"/>
                  <a:gd name="T67" fmla="*/ 333 h 432"/>
                  <a:gd name="T68" fmla="*/ 12 w 414"/>
                  <a:gd name="T69" fmla="*/ 304 h 432"/>
                  <a:gd name="T70" fmla="*/ 6 w 414"/>
                  <a:gd name="T71" fmla="*/ 285 h 432"/>
                  <a:gd name="T72" fmla="*/ 2 w 414"/>
                  <a:gd name="T73" fmla="*/ 264 h 432"/>
                  <a:gd name="T74" fmla="*/ 0 w 414"/>
                  <a:gd name="T75" fmla="*/ 244 h 432"/>
                  <a:gd name="T76" fmla="*/ 0 w 414"/>
                  <a:gd name="T77" fmla="*/ 224 h 432"/>
                  <a:gd name="T78" fmla="*/ 3 w 414"/>
                  <a:gd name="T79" fmla="*/ 204 h 432"/>
                  <a:gd name="T80" fmla="*/ 10 w 414"/>
                  <a:gd name="T81" fmla="*/ 173 h 432"/>
                  <a:gd name="T82" fmla="*/ 29 w 414"/>
                  <a:gd name="T83" fmla="*/ 134 h 432"/>
                  <a:gd name="T84" fmla="*/ 55 w 414"/>
                  <a:gd name="T85" fmla="*/ 96 h 432"/>
                  <a:gd name="T86" fmla="*/ 91 w 414"/>
                  <a:gd name="T87" fmla="*/ 6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4" h="432">
                    <a:moveTo>
                      <a:pt x="112" y="44"/>
                    </a:moveTo>
                    <a:lnTo>
                      <a:pt x="174" y="0"/>
                    </a:lnTo>
                    <a:lnTo>
                      <a:pt x="210" y="50"/>
                    </a:lnTo>
                    <a:lnTo>
                      <a:pt x="147" y="95"/>
                    </a:lnTo>
                    <a:lnTo>
                      <a:pt x="134" y="106"/>
                    </a:lnTo>
                    <a:lnTo>
                      <a:pt x="121" y="118"/>
                    </a:lnTo>
                    <a:lnTo>
                      <a:pt x="110" y="130"/>
                    </a:lnTo>
                    <a:lnTo>
                      <a:pt x="100" y="142"/>
                    </a:lnTo>
                    <a:lnTo>
                      <a:pt x="92" y="155"/>
                    </a:lnTo>
                    <a:lnTo>
                      <a:pt x="85" y="167"/>
                    </a:lnTo>
                    <a:lnTo>
                      <a:pt x="80" y="181"/>
                    </a:lnTo>
                    <a:lnTo>
                      <a:pt x="77" y="194"/>
                    </a:lnTo>
                    <a:lnTo>
                      <a:pt x="74" y="208"/>
                    </a:lnTo>
                    <a:lnTo>
                      <a:pt x="73" y="221"/>
                    </a:lnTo>
                    <a:lnTo>
                      <a:pt x="74" y="235"/>
                    </a:lnTo>
                    <a:lnTo>
                      <a:pt x="77" y="249"/>
                    </a:lnTo>
                    <a:lnTo>
                      <a:pt x="80" y="263"/>
                    </a:lnTo>
                    <a:lnTo>
                      <a:pt x="85" y="277"/>
                    </a:lnTo>
                    <a:lnTo>
                      <a:pt x="93" y="291"/>
                    </a:lnTo>
                    <a:lnTo>
                      <a:pt x="101" y="305"/>
                    </a:lnTo>
                    <a:lnTo>
                      <a:pt x="112" y="317"/>
                    </a:lnTo>
                    <a:lnTo>
                      <a:pt x="123" y="328"/>
                    </a:lnTo>
                    <a:lnTo>
                      <a:pt x="135" y="338"/>
                    </a:lnTo>
                    <a:lnTo>
                      <a:pt x="147" y="345"/>
                    </a:lnTo>
                    <a:lnTo>
                      <a:pt x="159" y="352"/>
                    </a:lnTo>
                    <a:lnTo>
                      <a:pt x="172" y="357"/>
                    </a:lnTo>
                    <a:lnTo>
                      <a:pt x="186" y="360"/>
                    </a:lnTo>
                    <a:lnTo>
                      <a:pt x="199" y="363"/>
                    </a:lnTo>
                    <a:lnTo>
                      <a:pt x="213" y="364"/>
                    </a:lnTo>
                    <a:lnTo>
                      <a:pt x="227" y="363"/>
                    </a:lnTo>
                    <a:lnTo>
                      <a:pt x="241" y="360"/>
                    </a:lnTo>
                    <a:lnTo>
                      <a:pt x="256" y="356"/>
                    </a:lnTo>
                    <a:lnTo>
                      <a:pt x="270" y="351"/>
                    </a:lnTo>
                    <a:lnTo>
                      <a:pt x="285" y="344"/>
                    </a:lnTo>
                    <a:lnTo>
                      <a:pt x="300" y="336"/>
                    </a:lnTo>
                    <a:lnTo>
                      <a:pt x="315" y="326"/>
                    </a:lnTo>
                    <a:lnTo>
                      <a:pt x="321" y="320"/>
                    </a:lnTo>
                    <a:lnTo>
                      <a:pt x="265" y="244"/>
                    </a:lnTo>
                    <a:lnTo>
                      <a:pt x="190" y="297"/>
                    </a:lnTo>
                    <a:lnTo>
                      <a:pt x="152" y="245"/>
                    </a:lnTo>
                    <a:lnTo>
                      <a:pt x="282" y="149"/>
                    </a:lnTo>
                    <a:lnTo>
                      <a:pt x="318" y="198"/>
                    </a:lnTo>
                    <a:lnTo>
                      <a:pt x="375" y="277"/>
                    </a:lnTo>
                    <a:lnTo>
                      <a:pt x="414" y="330"/>
                    </a:lnTo>
                    <a:lnTo>
                      <a:pt x="353" y="375"/>
                    </a:lnTo>
                    <a:lnTo>
                      <a:pt x="330" y="390"/>
                    </a:lnTo>
                    <a:lnTo>
                      <a:pt x="308" y="403"/>
                    </a:lnTo>
                    <a:lnTo>
                      <a:pt x="285" y="412"/>
                    </a:lnTo>
                    <a:lnTo>
                      <a:pt x="264" y="421"/>
                    </a:lnTo>
                    <a:lnTo>
                      <a:pt x="242" y="427"/>
                    </a:lnTo>
                    <a:lnTo>
                      <a:pt x="220" y="430"/>
                    </a:lnTo>
                    <a:lnTo>
                      <a:pt x="199" y="432"/>
                    </a:lnTo>
                    <a:lnTo>
                      <a:pt x="178" y="431"/>
                    </a:lnTo>
                    <a:lnTo>
                      <a:pt x="167" y="430"/>
                    </a:lnTo>
                    <a:lnTo>
                      <a:pt x="158" y="429"/>
                    </a:lnTo>
                    <a:lnTo>
                      <a:pt x="148" y="427"/>
                    </a:lnTo>
                    <a:lnTo>
                      <a:pt x="138" y="423"/>
                    </a:lnTo>
                    <a:lnTo>
                      <a:pt x="128" y="420"/>
                    </a:lnTo>
                    <a:lnTo>
                      <a:pt x="119" y="417"/>
                    </a:lnTo>
                    <a:lnTo>
                      <a:pt x="110" y="412"/>
                    </a:lnTo>
                    <a:lnTo>
                      <a:pt x="100" y="408"/>
                    </a:lnTo>
                    <a:lnTo>
                      <a:pt x="92" y="403"/>
                    </a:lnTo>
                    <a:lnTo>
                      <a:pt x="83" y="397"/>
                    </a:lnTo>
                    <a:lnTo>
                      <a:pt x="75" y="391"/>
                    </a:lnTo>
                    <a:lnTo>
                      <a:pt x="67" y="384"/>
                    </a:lnTo>
                    <a:lnTo>
                      <a:pt x="52" y="369"/>
                    </a:lnTo>
                    <a:lnTo>
                      <a:pt x="38" y="352"/>
                    </a:lnTo>
                    <a:lnTo>
                      <a:pt x="26" y="333"/>
                    </a:lnTo>
                    <a:lnTo>
                      <a:pt x="16" y="314"/>
                    </a:lnTo>
                    <a:lnTo>
                      <a:pt x="12" y="304"/>
                    </a:lnTo>
                    <a:lnTo>
                      <a:pt x="8" y="294"/>
                    </a:lnTo>
                    <a:lnTo>
                      <a:pt x="6" y="285"/>
                    </a:lnTo>
                    <a:lnTo>
                      <a:pt x="3" y="274"/>
                    </a:lnTo>
                    <a:lnTo>
                      <a:pt x="2" y="264"/>
                    </a:lnTo>
                    <a:lnTo>
                      <a:pt x="1" y="254"/>
                    </a:lnTo>
                    <a:lnTo>
                      <a:pt x="0" y="244"/>
                    </a:lnTo>
                    <a:lnTo>
                      <a:pt x="0" y="234"/>
                    </a:lnTo>
                    <a:lnTo>
                      <a:pt x="0" y="224"/>
                    </a:lnTo>
                    <a:lnTo>
                      <a:pt x="1" y="213"/>
                    </a:lnTo>
                    <a:lnTo>
                      <a:pt x="3" y="204"/>
                    </a:lnTo>
                    <a:lnTo>
                      <a:pt x="5" y="194"/>
                    </a:lnTo>
                    <a:lnTo>
                      <a:pt x="10" y="173"/>
                    </a:lnTo>
                    <a:lnTo>
                      <a:pt x="18" y="154"/>
                    </a:lnTo>
                    <a:lnTo>
                      <a:pt x="29" y="134"/>
                    </a:lnTo>
                    <a:lnTo>
                      <a:pt x="41" y="115"/>
                    </a:lnTo>
                    <a:lnTo>
                      <a:pt x="55" y="96"/>
                    </a:lnTo>
                    <a:lnTo>
                      <a:pt x="72" y="78"/>
                    </a:lnTo>
                    <a:lnTo>
                      <a:pt x="91" y="61"/>
                    </a:lnTo>
                    <a:lnTo>
                      <a:pt x="112" y="44"/>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4" name="Freeform 97"/>
              <p:cNvSpPr>
                <a:spLocks noEditPoints="1"/>
              </p:cNvSpPr>
              <p:nvPr userDrawn="1"/>
            </p:nvSpPr>
            <p:spPr bwMode="auto">
              <a:xfrm>
                <a:off x="5459" y="2837"/>
                <a:ext cx="89" cy="91"/>
              </a:xfrm>
              <a:custGeom>
                <a:avLst/>
                <a:gdLst>
                  <a:gd name="T0" fmla="*/ 114 w 448"/>
                  <a:gd name="T1" fmla="*/ 149 h 456"/>
                  <a:gd name="T2" fmla="*/ 89 w 448"/>
                  <a:gd name="T3" fmla="*/ 175 h 456"/>
                  <a:gd name="T4" fmla="*/ 79 w 448"/>
                  <a:gd name="T5" fmla="*/ 194 h 456"/>
                  <a:gd name="T6" fmla="*/ 77 w 448"/>
                  <a:gd name="T7" fmla="*/ 214 h 456"/>
                  <a:gd name="T8" fmla="*/ 85 w 448"/>
                  <a:gd name="T9" fmla="*/ 233 h 456"/>
                  <a:gd name="T10" fmla="*/ 97 w 448"/>
                  <a:gd name="T11" fmla="*/ 248 h 456"/>
                  <a:gd name="T12" fmla="*/ 113 w 448"/>
                  <a:gd name="T13" fmla="*/ 257 h 456"/>
                  <a:gd name="T14" fmla="*/ 131 w 448"/>
                  <a:gd name="T15" fmla="*/ 260 h 456"/>
                  <a:gd name="T16" fmla="*/ 154 w 448"/>
                  <a:gd name="T17" fmla="*/ 255 h 456"/>
                  <a:gd name="T18" fmla="*/ 180 w 448"/>
                  <a:gd name="T19" fmla="*/ 243 h 456"/>
                  <a:gd name="T20" fmla="*/ 250 w 448"/>
                  <a:gd name="T21" fmla="*/ 193 h 456"/>
                  <a:gd name="T22" fmla="*/ 225 w 448"/>
                  <a:gd name="T23" fmla="*/ 292 h 456"/>
                  <a:gd name="T24" fmla="*/ 204 w 448"/>
                  <a:gd name="T25" fmla="*/ 315 h 456"/>
                  <a:gd name="T26" fmla="*/ 196 w 448"/>
                  <a:gd name="T27" fmla="*/ 333 h 456"/>
                  <a:gd name="T28" fmla="*/ 195 w 448"/>
                  <a:gd name="T29" fmla="*/ 349 h 456"/>
                  <a:gd name="T30" fmla="*/ 200 w 448"/>
                  <a:gd name="T31" fmla="*/ 364 h 456"/>
                  <a:gd name="T32" fmla="*/ 212 w 448"/>
                  <a:gd name="T33" fmla="*/ 378 h 456"/>
                  <a:gd name="T34" fmla="*/ 226 w 448"/>
                  <a:gd name="T35" fmla="*/ 387 h 456"/>
                  <a:gd name="T36" fmla="*/ 244 w 448"/>
                  <a:gd name="T37" fmla="*/ 388 h 456"/>
                  <a:gd name="T38" fmla="*/ 263 w 448"/>
                  <a:gd name="T39" fmla="*/ 384 h 456"/>
                  <a:gd name="T40" fmla="*/ 301 w 448"/>
                  <a:gd name="T41" fmla="*/ 361 h 456"/>
                  <a:gd name="T42" fmla="*/ 241 w 448"/>
                  <a:gd name="T43" fmla="*/ 279 h 456"/>
                  <a:gd name="T44" fmla="*/ 309 w 448"/>
                  <a:gd name="T45" fmla="*/ 431 h 456"/>
                  <a:gd name="T46" fmla="*/ 264 w 448"/>
                  <a:gd name="T47" fmla="*/ 451 h 456"/>
                  <a:gd name="T48" fmla="*/ 222 w 448"/>
                  <a:gd name="T49" fmla="*/ 456 h 456"/>
                  <a:gd name="T50" fmla="*/ 190 w 448"/>
                  <a:gd name="T51" fmla="*/ 452 h 456"/>
                  <a:gd name="T52" fmla="*/ 159 w 448"/>
                  <a:gd name="T53" fmla="*/ 437 h 456"/>
                  <a:gd name="T54" fmla="*/ 138 w 448"/>
                  <a:gd name="T55" fmla="*/ 414 h 456"/>
                  <a:gd name="T56" fmla="*/ 130 w 448"/>
                  <a:gd name="T57" fmla="*/ 396 h 456"/>
                  <a:gd name="T58" fmla="*/ 128 w 448"/>
                  <a:gd name="T59" fmla="*/ 358 h 456"/>
                  <a:gd name="T60" fmla="*/ 141 w 448"/>
                  <a:gd name="T61" fmla="*/ 319 h 456"/>
                  <a:gd name="T62" fmla="*/ 95 w 448"/>
                  <a:gd name="T63" fmla="*/ 322 h 456"/>
                  <a:gd name="T64" fmla="*/ 64 w 448"/>
                  <a:gd name="T65" fmla="*/ 315 h 456"/>
                  <a:gd name="T66" fmla="*/ 42 w 448"/>
                  <a:gd name="T67" fmla="*/ 305 h 456"/>
                  <a:gd name="T68" fmla="*/ 23 w 448"/>
                  <a:gd name="T69" fmla="*/ 288 h 456"/>
                  <a:gd name="T70" fmla="*/ 16 w 448"/>
                  <a:gd name="T71" fmla="*/ 280 h 456"/>
                  <a:gd name="T72" fmla="*/ 3 w 448"/>
                  <a:gd name="T73" fmla="*/ 254 h 456"/>
                  <a:gd name="T74" fmla="*/ 0 w 448"/>
                  <a:gd name="T75" fmla="*/ 220 h 456"/>
                  <a:gd name="T76" fmla="*/ 7 w 448"/>
                  <a:gd name="T77" fmla="*/ 189 h 456"/>
                  <a:gd name="T78" fmla="*/ 27 w 448"/>
                  <a:gd name="T79" fmla="*/ 149 h 456"/>
                  <a:gd name="T80" fmla="*/ 62 w 448"/>
                  <a:gd name="T81" fmla="*/ 110 h 456"/>
                  <a:gd name="T82" fmla="*/ 208 w 448"/>
                  <a:gd name="T8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181" y="99"/>
                    </a:moveTo>
                    <a:lnTo>
                      <a:pt x="131" y="135"/>
                    </a:lnTo>
                    <a:lnTo>
                      <a:pt x="114" y="149"/>
                    </a:lnTo>
                    <a:lnTo>
                      <a:pt x="100" y="162"/>
                    </a:lnTo>
                    <a:lnTo>
                      <a:pt x="93" y="168"/>
                    </a:lnTo>
                    <a:lnTo>
                      <a:pt x="89" y="175"/>
                    </a:lnTo>
                    <a:lnTo>
                      <a:pt x="85" y="182"/>
                    </a:lnTo>
                    <a:lnTo>
                      <a:pt x="81" y="188"/>
                    </a:lnTo>
                    <a:lnTo>
                      <a:pt x="79" y="194"/>
                    </a:lnTo>
                    <a:lnTo>
                      <a:pt x="77" y="201"/>
                    </a:lnTo>
                    <a:lnTo>
                      <a:pt x="77" y="207"/>
                    </a:lnTo>
                    <a:lnTo>
                      <a:pt x="77" y="214"/>
                    </a:lnTo>
                    <a:lnTo>
                      <a:pt x="79" y="220"/>
                    </a:lnTo>
                    <a:lnTo>
                      <a:pt x="81" y="227"/>
                    </a:lnTo>
                    <a:lnTo>
                      <a:pt x="85" y="233"/>
                    </a:lnTo>
                    <a:lnTo>
                      <a:pt x="88" y="240"/>
                    </a:lnTo>
                    <a:lnTo>
                      <a:pt x="92" y="244"/>
                    </a:lnTo>
                    <a:lnTo>
                      <a:pt x="97" y="248"/>
                    </a:lnTo>
                    <a:lnTo>
                      <a:pt x="102" y="253"/>
                    </a:lnTo>
                    <a:lnTo>
                      <a:pt x="107" y="255"/>
                    </a:lnTo>
                    <a:lnTo>
                      <a:pt x="113" y="257"/>
                    </a:lnTo>
                    <a:lnTo>
                      <a:pt x="118" y="259"/>
                    </a:lnTo>
                    <a:lnTo>
                      <a:pt x="125" y="259"/>
                    </a:lnTo>
                    <a:lnTo>
                      <a:pt x="131" y="260"/>
                    </a:lnTo>
                    <a:lnTo>
                      <a:pt x="139" y="259"/>
                    </a:lnTo>
                    <a:lnTo>
                      <a:pt x="146" y="257"/>
                    </a:lnTo>
                    <a:lnTo>
                      <a:pt x="154" y="255"/>
                    </a:lnTo>
                    <a:lnTo>
                      <a:pt x="163" y="252"/>
                    </a:lnTo>
                    <a:lnTo>
                      <a:pt x="171" y="248"/>
                    </a:lnTo>
                    <a:lnTo>
                      <a:pt x="180" y="243"/>
                    </a:lnTo>
                    <a:lnTo>
                      <a:pt x="189" y="238"/>
                    </a:lnTo>
                    <a:lnTo>
                      <a:pt x="198" y="231"/>
                    </a:lnTo>
                    <a:lnTo>
                      <a:pt x="250" y="193"/>
                    </a:lnTo>
                    <a:lnTo>
                      <a:pt x="181" y="99"/>
                    </a:lnTo>
                    <a:close/>
                    <a:moveTo>
                      <a:pt x="241" y="279"/>
                    </a:moveTo>
                    <a:lnTo>
                      <a:pt x="225" y="292"/>
                    </a:lnTo>
                    <a:lnTo>
                      <a:pt x="212" y="304"/>
                    </a:lnTo>
                    <a:lnTo>
                      <a:pt x="208" y="310"/>
                    </a:lnTo>
                    <a:lnTo>
                      <a:pt x="204" y="315"/>
                    </a:lnTo>
                    <a:lnTo>
                      <a:pt x="200" y="322"/>
                    </a:lnTo>
                    <a:lnTo>
                      <a:pt x="198" y="327"/>
                    </a:lnTo>
                    <a:lnTo>
                      <a:pt x="196" y="333"/>
                    </a:lnTo>
                    <a:lnTo>
                      <a:pt x="195" y="338"/>
                    </a:lnTo>
                    <a:lnTo>
                      <a:pt x="195" y="344"/>
                    </a:lnTo>
                    <a:lnTo>
                      <a:pt x="195" y="349"/>
                    </a:lnTo>
                    <a:lnTo>
                      <a:pt x="196" y="354"/>
                    </a:lnTo>
                    <a:lnTo>
                      <a:pt x="198" y="359"/>
                    </a:lnTo>
                    <a:lnTo>
                      <a:pt x="200" y="364"/>
                    </a:lnTo>
                    <a:lnTo>
                      <a:pt x="204" y="368"/>
                    </a:lnTo>
                    <a:lnTo>
                      <a:pt x="207" y="374"/>
                    </a:lnTo>
                    <a:lnTo>
                      <a:pt x="212" y="378"/>
                    </a:lnTo>
                    <a:lnTo>
                      <a:pt x="217" y="381"/>
                    </a:lnTo>
                    <a:lnTo>
                      <a:pt x="221" y="385"/>
                    </a:lnTo>
                    <a:lnTo>
                      <a:pt x="226" y="387"/>
                    </a:lnTo>
                    <a:lnTo>
                      <a:pt x="232" y="388"/>
                    </a:lnTo>
                    <a:lnTo>
                      <a:pt x="238" y="388"/>
                    </a:lnTo>
                    <a:lnTo>
                      <a:pt x="244" y="388"/>
                    </a:lnTo>
                    <a:lnTo>
                      <a:pt x="250" y="387"/>
                    </a:lnTo>
                    <a:lnTo>
                      <a:pt x="257" y="386"/>
                    </a:lnTo>
                    <a:lnTo>
                      <a:pt x="263" y="384"/>
                    </a:lnTo>
                    <a:lnTo>
                      <a:pt x="271" y="380"/>
                    </a:lnTo>
                    <a:lnTo>
                      <a:pt x="286" y="372"/>
                    </a:lnTo>
                    <a:lnTo>
                      <a:pt x="301" y="361"/>
                    </a:lnTo>
                    <a:lnTo>
                      <a:pt x="348" y="327"/>
                    </a:lnTo>
                    <a:lnTo>
                      <a:pt x="287" y="245"/>
                    </a:lnTo>
                    <a:lnTo>
                      <a:pt x="241" y="279"/>
                    </a:lnTo>
                    <a:close/>
                    <a:moveTo>
                      <a:pt x="341" y="410"/>
                    </a:moveTo>
                    <a:lnTo>
                      <a:pt x="324" y="420"/>
                    </a:lnTo>
                    <a:lnTo>
                      <a:pt x="309" y="431"/>
                    </a:lnTo>
                    <a:lnTo>
                      <a:pt x="292" y="439"/>
                    </a:lnTo>
                    <a:lnTo>
                      <a:pt x="278" y="445"/>
                    </a:lnTo>
                    <a:lnTo>
                      <a:pt x="264" y="451"/>
                    </a:lnTo>
                    <a:lnTo>
                      <a:pt x="250" y="454"/>
                    </a:lnTo>
                    <a:lnTo>
                      <a:pt x="236" y="456"/>
                    </a:lnTo>
                    <a:lnTo>
                      <a:pt x="222" y="456"/>
                    </a:lnTo>
                    <a:lnTo>
                      <a:pt x="211" y="456"/>
                    </a:lnTo>
                    <a:lnTo>
                      <a:pt x="200" y="455"/>
                    </a:lnTo>
                    <a:lnTo>
                      <a:pt x="190" y="452"/>
                    </a:lnTo>
                    <a:lnTo>
                      <a:pt x="179" y="449"/>
                    </a:lnTo>
                    <a:lnTo>
                      <a:pt x="169" y="443"/>
                    </a:lnTo>
                    <a:lnTo>
                      <a:pt x="159" y="437"/>
                    </a:lnTo>
                    <a:lnTo>
                      <a:pt x="150" y="429"/>
                    </a:lnTo>
                    <a:lnTo>
                      <a:pt x="142" y="419"/>
                    </a:lnTo>
                    <a:lnTo>
                      <a:pt x="138" y="414"/>
                    </a:lnTo>
                    <a:lnTo>
                      <a:pt x="136" y="407"/>
                    </a:lnTo>
                    <a:lnTo>
                      <a:pt x="132" y="402"/>
                    </a:lnTo>
                    <a:lnTo>
                      <a:pt x="130" y="396"/>
                    </a:lnTo>
                    <a:lnTo>
                      <a:pt x="128" y="384"/>
                    </a:lnTo>
                    <a:lnTo>
                      <a:pt x="127" y="371"/>
                    </a:lnTo>
                    <a:lnTo>
                      <a:pt x="128" y="358"/>
                    </a:lnTo>
                    <a:lnTo>
                      <a:pt x="130" y="345"/>
                    </a:lnTo>
                    <a:lnTo>
                      <a:pt x="134" y="332"/>
                    </a:lnTo>
                    <a:lnTo>
                      <a:pt x="141" y="319"/>
                    </a:lnTo>
                    <a:lnTo>
                      <a:pt x="126" y="321"/>
                    </a:lnTo>
                    <a:lnTo>
                      <a:pt x="111" y="322"/>
                    </a:lnTo>
                    <a:lnTo>
                      <a:pt x="95" y="322"/>
                    </a:lnTo>
                    <a:lnTo>
                      <a:pt x="80" y="320"/>
                    </a:lnTo>
                    <a:lnTo>
                      <a:pt x="72" y="318"/>
                    </a:lnTo>
                    <a:lnTo>
                      <a:pt x="64" y="315"/>
                    </a:lnTo>
                    <a:lnTo>
                      <a:pt x="57" y="312"/>
                    </a:lnTo>
                    <a:lnTo>
                      <a:pt x="50" y="309"/>
                    </a:lnTo>
                    <a:lnTo>
                      <a:pt x="42" y="305"/>
                    </a:lnTo>
                    <a:lnTo>
                      <a:pt x="36" y="300"/>
                    </a:lnTo>
                    <a:lnTo>
                      <a:pt x="29" y="295"/>
                    </a:lnTo>
                    <a:lnTo>
                      <a:pt x="23" y="288"/>
                    </a:lnTo>
                    <a:lnTo>
                      <a:pt x="21" y="286"/>
                    </a:lnTo>
                    <a:lnTo>
                      <a:pt x="19" y="283"/>
                    </a:lnTo>
                    <a:lnTo>
                      <a:pt x="16" y="280"/>
                    </a:lnTo>
                    <a:lnTo>
                      <a:pt x="12" y="275"/>
                    </a:lnTo>
                    <a:lnTo>
                      <a:pt x="8" y="265"/>
                    </a:lnTo>
                    <a:lnTo>
                      <a:pt x="3" y="254"/>
                    </a:lnTo>
                    <a:lnTo>
                      <a:pt x="1" y="243"/>
                    </a:lnTo>
                    <a:lnTo>
                      <a:pt x="0" y="231"/>
                    </a:lnTo>
                    <a:lnTo>
                      <a:pt x="0" y="220"/>
                    </a:lnTo>
                    <a:lnTo>
                      <a:pt x="2" y="209"/>
                    </a:lnTo>
                    <a:lnTo>
                      <a:pt x="5" y="199"/>
                    </a:lnTo>
                    <a:lnTo>
                      <a:pt x="7" y="189"/>
                    </a:lnTo>
                    <a:lnTo>
                      <a:pt x="12" y="175"/>
                    </a:lnTo>
                    <a:lnTo>
                      <a:pt x="19" y="162"/>
                    </a:lnTo>
                    <a:lnTo>
                      <a:pt x="27" y="149"/>
                    </a:lnTo>
                    <a:lnTo>
                      <a:pt x="37" y="136"/>
                    </a:lnTo>
                    <a:lnTo>
                      <a:pt x="48" y="123"/>
                    </a:lnTo>
                    <a:lnTo>
                      <a:pt x="62" y="110"/>
                    </a:lnTo>
                    <a:lnTo>
                      <a:pt x="77" y="97"/>
                    </a:lnTo>
                    <a:lnTo>
                      <a:pt x="94" y="84"/>
                    </a:lnTo>
                    <a:lnTo>
                      <a:pt x="208" y="0"/>
                    </a:lnTo>
                    <a:lnTo>
                      <a:pt x="448" y="332"/>
                    </a:lnTo>
                    <a:lnTo>
                      <a:pt x="341" y="410"/>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5" name="Freeform 98"/>
              <p:cNvSpPr>
                <a:spLocks/>
              </p:cNvSpPr>
              <p:nvPr userDrawn="1"/>
            </p:nvSpPr>
            <p:spPr bwMode="auto">
              <a:xfrm>
                <a:off x="5393" y="2896"/>
                <a:ext cx="83" cy="87"/>
              </a:xfrm>
              <a:custGeom>
                <a:avLst/>
                <a:gdLst>
                  <a:gd name="T0" fmla="*/ 240 w 415"/>
                  <a:gd name="T1" fmla="*/ 433 h 433"/>
                  <a:gd name="T2" fmla="*/ 266 w 415"/>
                  <a:gd name="T3" fmla="*/ 337 h 433"/>
                  <a:gd name="T4" fmla="*/ 292 w 415"/>
                  <a:gd name="T5" fmla="*/ 315 h 433"/>
                  <a:gd name="T6" fmla="*/ 314 w 415"/>
                  <a:gd name="T7" fmla="*/ 290 h 433"/>
                  <a:gd name="T8" fmla="*/ 329 w 415"/>
                  <a:gd name="T9" fmla="*/ 265 h 433"/>
                  <a:gd name="T10" fmla="*/ 338 w 415"/>
                  <a:gd name="T11" fmla="*/ 238 h 433"/>
                  <a:gd name="T12" fmla="*/ 341 w 415"/>
                  <a:gd name="T13" fmla="*/ 211 h 433"/>
                  <a:gd name="T14" fmla="*/ 338 w 415"/>
                  <a:gd name="T15" fmla="*/ 183 h 433"/>
                  <a:gd name="T16" fmla="*/ 328 w 415"/>
                  <a:gd name="T17" fmla="*/ 155 h 433"/>
                  <a:gd name="T18" fmla="*/ 313 w 415"/>
                  <a:gd name="T19" fmla="*/ 127 h 433"/>
                  <a:gd name="T20" fmla="*/ 291 w 415"/>
                  <a:gd name="T21" fmla="*/ 104 h 433"/>
                  <a:gd name="T22" fmla="*/ 268 w 415"/>
                  <a:gd name="T23" fmla="*/ 86 h 433"/>
                  <a:gd name="T24" fmla="*/ 242 w 415"/>
                  <a:gd name="T25" fmla="*/ 75 h 433"/>
                  <a:gd name="T26" fmla="*/ 214 w 415"/>
                  <a:gd name="T27" fmla="*/ 69 h 433"/>
                  <a:gd name="T28" fmla="*/ 186 w 415"/>
                  <a:gd name="T29" fmla="*/ 69 h 433"/>
                  <a:gd name="T30" fmla="*/ 158 w 415"/>
                  <a:gd name="T31" fmla="*/ 76 h 433"/>
                  <a:gd name="T32" fmla="*/ 129 w 415"/>
                  <a:gd name="T33" fmla="*/ 89 h 433"/>
                  <a:gd name="T34" fmla="*/ 100 w 415"/>
                  <a:gd name="T35" fmla="*/ 107 h 433"/>
                  <a:gd name="T36" fmla="*/ 150 w 415"/>
                  <a:gd name="T37" fmla="*/ 189 h 433"/>
                  <a:gd name="T38" fmla="*/ 262 w 415"/>
                  <a:gd name="T39" fmla="*/ 187 h 433"/>
                  <a:gd name="T40" fmla="*/ 96 w 415"/>
                  <a:gd name="T41" fmla="*/ 234 h 433"/>
                  <a:gd name="T42" fmla="*/ 0 w 415"/>
                  <a:gd name="T43" fmla="*/ 102 h 433"/>
                  <a:gd name="T44" fmla="*/ 83 w 415"/>
                  <a:gd name="T45" fmla="*/ 42 h 433"/>
                  <a:gd name="T46" fmla="*/ 128 w 415"/>
                  <a:gd name="T47" fmla="*/ 19 h 433"/>
                  <a:gd name="T48" fmla="*/ 172 w 415"/>
                  <a:gd name="T49" fmla="*/ 5 h 433"/>
                  <a:gd name="T50" fmla="*/ 214 w 415"/>
                  <a:gd name="T51" fmla="*/ 0 h 433"/>
                  <a:gd name="T52" fmla="*/ 246 w 415"/>
                  <a:gd name="T53" fmla="*/ 2 h 433"/>
                  <a:gd name="T54" fmla="*/ 266 w 415"/>
                  <a:gd name="T55" fmla="*/ 6 h 433"/>
                  <a:gd name="T56" fmla="*/ 285 w 415"/>
                  <a:gd name="T57" fmla="*/ 12 h 433"/>
                  <a:gd name="T58" fmla="*/ 304 w 415"/>
                  <a:gd name="T59" fmla="*/ 19 h 433"/>
                  <a:gd name="T60" fmla="*/ 330 w 415"/>
                  <a:gd name="T61" fmla="*/ 36 h 433"/>
                  <a:gd name="T62" fmla="*/ 363 w 415"/>
                  <a:gd name="T63" fmla="*/ 63 h 433"/>
                  <a:gd name="T64" fmla="*/ 389 w 415"/>
                  <a:gd name="T65" fmla="*/ 98 h 433"/>
                  <a:gd name="T66" fmla="*/ 402 w 415"/>
                  <a:gd name="T67" fmla="*/ 128 h 433"/>
                  <a:gd name="T68" fmla="*/ 408 w 415"/>
                  <a:gd name="T69" fmla="*/ 147 h 433"/>
                  <a:gd name="T70" fmla="*/ 413 w 415"/>
                  <a:gd name="T71" fmla="*/ 168 h 433"/>
                  <a:gd name="T72" fmla="*/ 414 w 415"/>
                  <a:gd name="T73" fmla="*/ 188 h 433"/>
                  <a:gd name="T74" fmla="*/ 414 w 415"/>
                  <a:gd name="T75" fmla="*/ 209 h 433"/>
                  <a:gd name="T76" fmla="*/ 411 w 415"/>
                  <a:gd name="T77" fmla="*/ 228 h 433"/>
                  <a:gd name="T78" fmla="*/ 404 w 415"/>
                  <a:gd name="T79" fmla="*/ 259 h 433"/>
                  <a:gd name="T80" fmla="*/ 386 w 415"/>
                  <a:gd name="T81" fmla="*/ 299 h 433"/>
                  <a:gd name="T82" fmla="*/ 358 w 415"/>
                  <a:gd name="T83" fmla="*/ 335 h 433"/>
                  <a:gd name="T84" fmla="*/ 323 w 415"/>
                  <a:gd name="T85" fmla="*/ 37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5" h="433">
                    <a:moveTo>
                      <a:pt x="302" y="387"/>
                    </a:moveTo>
                    <a:lnTo>
                      <a:pt x="240" y="433"/>
                    </a:lnTo>
                    <a:lnTo>
                      <a:pt x="204" y="382"/>
                    </a:lnTo>
                    <a:lnTo>
                      <a:pt x="266" y="337"/>
                    </a:lnTo>
                    <a:lnTo>
                      <a:pt x="280" y="326"/>
                    </a:lnTo>
                    <a:lnTo>
                      <a:pt x="292" y="315"/>
                    </a:lnTo>
                    <a:lnTo>
                      <a:pt x="304" y="303"/>
                    </a:lnTo>
                    <a:lnTo>
                      <a:pt x="314" y="290"/>
                    </a:lnTo>
                    <a:lnTo>
                      <a:pt x="322" y="278"/>
                    </a:lnTo>
                    <a:lnTo>
                      <a:pt x="329" y="265"/>
                    </a:lnTo>
                    <a:lnTo>
                      <a:pt x="334" y="252"/>
                    </a:lnTo>
                    <a:lnTo>
                      <a:pt x="338" y="238"/>
                    </a:lnTo>
                    <a:lnTo>
                      <a:pt x="340" y="225"/>
                    </a:lnTo>
                    <a:lnTo>
                      <a:pt x="341" y="211"/>
                    </a:lnTo>
                    <a:lnTo>
                      <a:pt x="340" y="197"/>
                    </a:lnTo>
                    <a:lnTo>
                      <a:pt x="338" y="183"/>
                    </a:lnTo>
                    <a:lnTo>
                      <a:pt x="334" y="169"/>
                    </a:lnTo>
                    <a:lnTo>
                      <a:pt x="328" y="155"/>
                    </a:lnTo>
                    <a:lnTo>
                      <a:pt x="322" y="141"/>
                    </a:lnTo>
                    <a:lnTo>
                      <a:pt x="313" y="127"/>
                    </a:lnTo>
                    <a:lnTo>
                      <a:pt x="302" y="115"/>
                    </a:lnTo>
                    <a:lnTo>
                      <a:pt x="291" y="104"/>
                    </a:lnTo>
                    <a:lnTo>
                      <a:pt x="279" y="94"/>
                    </a:lnTo>
                    <a:lnTo>
                      <a:pt x="268" y="86"/>
                    </a:lnTo>
                    <a:lnTo>
                      <a:pt x="255" y="80"/>
                    </a:lnTo>
                    <a:lnTo>
                      <a:pt x="242" y="75"/>
                    </a:lnTo>
                    <a:lnTo>
                      <a:pt x="229" y="71"/>
                    </a:lnTo>
                    <a:lnTo>
                      <a:pt x="214" y="69"/>
                    </a:lnTo>
                    <a:lnTo>
                      <a:pt x="200" y="69"/>
                    </a:lnTo>
                    <a:lnTo>
                      <a:pt x="186" y="69"/>
                    </a:lnTo>
                    <a:lnTo>
                      <a:pt x="172" y="72"/>
                    </a:lnTo>
                    <a:lnTo>
                      <a:pt x="158" y="76"/>
                    </a:lnTo>
                    <a:lnTo>
                      <a:pt x="143" y="81"/>
                    </a:lnTo>
                    <a:lnTo>
                      <a:pt x="129" y="89"/>
                    </a:lnTo>
                    <a:lnTo>
                      <a:pt x="114" y="96"/>
                    </a:lnTo>
                    <a:lnTo>
                      <a:pt x="100" y="107"/>
                    </a:lnTo>
                    <a:lnTo>
                      <a:pt x="93" y="111"/>
                    </a:lnTo>
                    <a:lnTo>
                      <a:pt x="150" y="189"/>
                    </a:lnTo>
                    <a:lnTo>
                      <a:pt x="223" y="135"/>
                    </a:lnTo>
                    <a:lnTo>
                      <a:pt x="262" y="187"/>
                    </a:lnTo>
                    <a:lnTo>
                      <a:pt x="131" y="282"/>
                    </a:lnTo>
                    <a:lnTo>
                      <a:pt x="96" y="234"/>
                    </a:lnTo>
                    <a:lnTo>
                      <a:pt x="39" y="156"/>
                    </a:lnTo>
                    <a:lnTo>
                      <a:pt x="0" y="102"/>
                    </a:lnTo>
                    <a:lnTo>
                      <a:pt x="62" y="57"/>
                    </a:lnTo>
                    <a:lnTo>
                      <a:pt x="83" y="42"/>
                    </a:lnTo>
                    <a:lnTo>
                      <a:pt x="106" y="30"/>
                    </a:lnTo>
                    <a:lnTo>
                      <a:pt x="128" y="19"/>
                    </a:lnTo>
                    <a:lnTo>
                      <a:pt x="151" y="12"/>
                    </a:lnTo>
                    <a:lnTo>
                      <a:pt x="172" y="5"/>
                    </a:lnTo>
                    <a:lnTo>
                      <a:pt x="194" y="2"/>
                    </a:lnTo>
                    <a:lnTo>
                      <a:pt x="214" y="0"/>
                    </a:lnTo>
                    <a:lnTo>
                      <a:pt x="236" y="1"/>
                    </a:lnTo>
                    <a:lnTo>
                      <a:pt x="246" y="2"/>
                    </a:lnTo>
                    <a:lnTo>
                      <a:pt x="256" y="4"/>
                    </a:lnTo>
                    <a:lnTo>
                      <a:pt x="266" y="6"/>
                    </a:lnTo>
                    <a:lnTo>
                      <a:pt x="276" y="9"/>
                    </a:lnTo>
                    <a:lnTo>
                      <a:pt x="285" y="12"/>
                    </a:lnTo>
                    <a:lnTo>
                      <a:pt x="295" y="15"/>
                    </a:lnTo>
                    <a:lnTo>
                      <a:pt x="304" y="19"/>
                    </a:lnTo>
                    <a:lnTo>
                      <a:pt x="313" y="25"/>
                    </a:lnTo>
                    <a:lnTo>
                      <a:pt x="330" y="36"/>
                    </a:lnTo>
                    <a:lnTo>
                      <a:pt x="347" y="49"/>
                    </a:lnTo>
                    <a:lnTo>
                      <a:pt x="363" y="63"/>
                    </a:lnTo>
                    <a:lnTo>
                      <a:pt x="377" y="80"/>
                    </a:lnTo>
                    <a:lnTo>
                      <a:pt x="389" y="98"/>
                    </a:lnTo>
                    <a:lnTo>
                      <a:pt x="398" y="118"/>
                    </a:lnTo>
                    <a:lnTo>
                      <a:pt x="402" y="128"/>
                    </a:lnTo>
                    <a:lnTo>
                      <a:pt x="405" y="137"/>
                    </a:lnTo>
                    <a:lnTo>
                      <a:pt x="408" y="147"/>
                    </a:lnTo>
                    <a:lnTo>
                      <a:pt x="410" y="158"/>
                    </a:lnTo>
                    <a:lnTo>
                      <a:pt x="413" y="168"/>
                    </a:lnTo>
                    <a:lnTo>
                      <a:pt x="414" y="177"/>
                    </a:lnTo>
                    <a:lnTo>
                      <a:pt x="414" y="188"/>
                    </a:lnTo>
                    <a:lnTo>
                      <a:pt x="415" y="198"/>
                    </a:lnTo>
                    <a:lnTo>
                      <a:pt x="414" y="209"/>
                    </a:lnTo>
                    <a:lnTo>
                      <a:pt x="413" y="219"/>
                    </a:lnTo>
                    <a:lnTo>
                      <a:pt x="411" y="228"/>
                    </a:lnTo>
                    <a:lnTo>
                      <a:pt x="409" y="239"/>
                    </a:lnTo>
                    <a:lnTo>
                      <a:pt x="404" y="259"/>
                    </a:lnTo>
                    <a:lnTo>
                      <a:pt x="395" y="279"/>
                    </a:lnTo>
                    <a:lnTo>
                      <a:pt x="386" y="299"/>
                    </a:lnTo>
                    <a:lnTo>
                      <a:pt x="373" y="317"/>
                    </a:lnTo>
                    <a:lnTo>
                      <a:pt x="358" y="335"/>
                    </a:lnTo>
                    <a:lnTo>
                      <a:pt x="342" y="354"/>
                    </a:lnTo>
                    <a:lnTo>
                      <a:pt x="323" y="371"/>
                    </a:lnTo>
                    <a:lnTo>
                      <a:pt x="302" y="38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6" name="Freeform 99"/>
              <p:cNvSpPr>
                <a:spLocks noEditPoints="1"/>
              </p:cNvSpPr>
              <p:nvPr userDrawn="1"/>
            </p:nvSpPr>
            <p:spPr bwMode="auto">
              <a:xfrm>
                <a:off x="5386" y="3059"/>
                <a:ext cx="91" cy="89"/>
              </a:xfrm>
              <a:custGeom>
                <a:avLst/>
                <a:gdLst>
                  <a:gd name="T0" fmla="*/ 308 w 456"/>
                  <a:gd name="T1" fmla="*/ 112 h 447"/>
                  <a:gd name="T2" fmla="*/ 281 w 456"/>
                  <a:gd name="T3" fmla="*/ 87 h 447"/>
                  <a:gd name="T4" fmla="*/ 261 w 456"/>
                  <a:gd name="T5" fmla="*/ 78 h 447"/>
                  <a:gd name="T6" fmla="*/ 243 w 456"/>
                  <a:gd name="T7" fmla="*/ 77 h 447"/>
                  <a:gd name="T8" fmla="*/ 223 w 456"/>
                  <a:gd name="T9" fmla="*/ 83 h 447"/>
                  <a:gd name="T10" fmla="*/ 208 w 456"/>
                  <a:gd name="T11" fmla="*/ 96 h 447"/>
                  <a:gd name="T12" fmla="*/ 199 w 456"/>
                  <a:gd name="T13" fmla="*/ 111 h 447"/>
                  <a:gd name="T14" fmla="*/ 196 w 456"/>
                  <a:gd name="T15" fmla="*/ 131 h 447"/>
                  <a:gd name="T16" fmla="*/ 202 w 456"/>
                  <a:gd name="T17" fmla="*/ 152 h 447"/>
                  <a:gd name="T18" fmla="*/ 214 w 456"/>
                  <a:gd name="T19" fmla="*/ 178 h 447"/>
                  <a:gd name="T20" fmla="*/ 264 w 456"/>
                  <a:gd name="T21" fmla="*/ 249 h 447"/>
                  <a:gd name="T22" fmla="*/ 165 w 456"/>
                  <a:gd name="T23" fmla="*/ 224 h 447"/>
                  <a:gd name="T24" fmla="*/ 141 w 456"/>
                  <a:gd name="T25" fmla="*/ 203 h 447"/>
                  <a:gd name="T26" fmla="*/ 124 w 456"/>
                  <a:gd name="T27" fmla="*/ 196 h 447"/>
                  <a:gd name="T28" fmla="*/ 108 w 456"/>
                  <a:gd name="T29" fmla="*/ 194 h 447"/>
                  <a:gd name="T30" fmla="*/ 93 w 456"/>
                  <a:gd name="T31" fmla="*/ 199 h 447"/>
                  <a:gd name="T32" fmla="*/ 78 w 456"/>
                  <a:gd name="T33" fmla="*/ 211 h 447"/>
                  <a:gd name="T34" fmla="*/ 70 w 456"/>
                  <a:gd name="T35" fmla="*/ 226 h 447"/>
                  <a:gd name="T36" fmla="*/ 69 w 456"/>
                  <a:gd name="T37" fmla="*/ 242 h 447"/>
                  <a:gd name="T38" fmla="*/ 73 w 456"/>
                  <a:gd name="T39" fmla="*/ 262 h 447"/>
                  <a:gd name="T40" fmla="*/ 96 w 456"/>
                  <a:gd name="T41" fmla="*/ 301 h 447"/>
                  <a:gd name="T42" fmla="*/ 177 w 456"/>
                  <a:gd name="T43" fmla="*/ 239 h 447"/>
                  <a:gd name="T44" fmla="*/ 25 w 456"/>
                  <a:gd name="T45" fmla="*/ 307 h 447"/>
                  <a:gd name="T46" fmla="*/ 6 w 456"/>
                  <a:gd name="T47" fmla="*/ 263 h 447"/>
                  <a:gd name="T48" fmla="*/ 0 w 456"/>
                  <a:gd name="T49" fmla="*/ 222 h 447"/>
                  <a:gd name="T50" fmla="*/ 4 w 456"/>
                  <a:gd name="T51" fmla="*/ 188 h 447"/>
                  <a:gd name="T52" fmla="*/ 20 w 456"/>
                  <a:gd name="T53" fmla="*/ 158 h 447"/>
                  <a:gd name="T54" fmla="*/ 43 w 456"/>
                  <a:gd name="T55" fmla="*/ 137 h 447"/>
                  <a:gd name="T56" fmla="*/ 60 w 456"/>
                  <a:gd name="T57" fmla="*/ 130 h 447"/>
                  <a:gd name="T58" fmla="*/ 99 w 456"/>
                  <a:gd name="T59" fmla="*/ 126 h 447"/>
                  <a:gd name="T60" fmla="*/ 138 w 456"/>
                  <a:gd name="T61" fmla="*/ 139 h 447"/>
                  <a:gd name="T62" fmla="*/ 135 w 456"/>
                  <a:gd name="T63" fmla="*/ 94 h 447"/>
                  <a:gd name="T64" fmla="*/ 141 w 456"/>
                  <a:gd name="T65" fmla="*/ 64 h 447"/>
                  <a:gd name="T66" fmla="*/ 152 w 456"/>
                  <a:gd name="T67" fmla="*/ 41 h 447"/>
                  <a:gd name="T68" fmla="*/ 168 w 456"/>
                  <a:gd name="T69" fmla="*/ 21 h 447"/>
                  <a:gd name="T70" fmla="*/ 177 w 456"/>
                  <a:gd name="T71" fmla="*/ 15 h 447"/>
                  <a:gd name="T72" fmla="*/ 203 w 456"/>
                  <a:gd name="T73" fmla="*/ 3 h 447"/>
                  <a:gd name="T74" fmla="*/ 236 w 456"/>
                  <a:gd name="T75" fmla="*/ 0 h 447"/>
                  <a:gd name="T76" fmla="*/ 268 w 456"/>
                  <a:gd name="T77" fmla="*/ 6 h 447"/>
                  <a:gd name="T78" fmla="*/ 308 w 456"/>
                  <a:gd name="T79" fmla="*/ 26 h 447"/>
                  <a:gd name="T80" fmla="*/ 347 w 456"/>
                  <a:gd name="T81" fmla="*/ 60 h 447"/>
                  <a:gd name="T82" fmla="*/ 456 w 456"/>
                  <a:gd name="T83" fmla="*/ 208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7">
                    <a:moveTo>
                      <a:pt x="358" y="181"/>
                    </a:moveTo>
                    <a:lnTo>
                      <a:pt x="321" y="130"/>
                    </a:lnTo>
                    <a:lnTo>
                      <a:pt x="308" y="112"/>
                    </a:lnTo>
                    <a:lnTo>
                      <a:pt x="294" y="98"/>
                    </a:lnTo>
                    <a:lnTo>
                      <a:pt x="287" y="93"/>
                    </a:lnTo>
                    <a:lnTo>
                      <a:pt x="281" y="87"/>
                    </a:lnTo>
                    <a:lnTo>
                      <a:pt x="274" y="83"/>
                    </a:lnTo>
                    <a:lnTo>
                      <a:pt x="268" y="80"/>
                    </a:lnTo>
                    <a:lnTo>
                      <a:pt x="261" y="78"/>
                    </a:lnTo>
                    <a:lnTo>
                      <a:pt x="255" y="77"/>
                    </a:lnTo>
                    <a:lnTo>
                      <a:pt x="249" y="76"/>
                    </a:lnTo>
                    <a:lnTo>
                      <a:pt x="243" y="77"/>
                    </a:lnTo>
                    <a:lnTo>
                      <a:pt x="236" y="78"/>
                    </a:lnTo>
                    <a:lnTo>
                      <a:pt x="230" y="80"/>
                    </a:lnTo>
                    <a:lnTo>
                      <a:pt x="223" y="83"/>
                    </a:lnTo>
                    <a:lnTo>
                      <a:pt x="217" y="87"/>
                    </a:lnTo>
                    <a:lnTo>
                      <a:pt x="212" y="91"/>
                    </a:lnTo>
                    <a:lnTo>
                      <a:pt x="208" y="96"/>
                    </a:lnTo>
                    <a:lnTo>
                      <a:pt x="204" y="100"/>
                    </a:lnTo>
                    <a:lnTo>
                      <a:pt x="201" y="106"/>
                    </a:lnTo>
                    <a:lnTo>
                      <a:pt x="199" y="111"/>
                    </a:lnTo>
                    <a:lnTo>
                      <a:pt x="198" y="118"/>
                    </a:lnTo>
                    <a:lnTo>
                      <a:pt x="196" y="123"/>
                    </a:lnTo>
                    <a:lnTo>
                      <a:pt x="196" y="131"/>
                    </a:lnTo>
                    <a:lnTo>
                      <a:pt x="198" y="137"/>
                    </a:lnTo>
                    <a:lnTo>
                      <a:pt x="199" y="145"/>
                    </a:lnTo>
                    <a:lnTo>
                      <a:pt x="202" y="152"/>
                    </a:lnTo>
                    <a:lnTo>
                      <a:pt x="204" y="161"/>
                    </a:lnTo>
                    <a:lnTo>
                      <a:pt x="208" y="170"/>
                    </a:lnTo>
                    <a:lnTo>
                      <a:pt x="214" y="178"/>
                    </a:lnTo>
                    <a:lnTo>
                      <a:pt x="219" y="188"/>
                    </a:lnTo>
                    <a:lnTo>
                      <a:pt x="226" y="197"/>
                    </a:lnTo>
                    <a:lnTo>
                      <a:pt x="264" y="249"/>
                    </a:lnTo>
                    <a:lnTo>
                      <a:pt x="358" y="181"/>
                    </a:lnTo>
                    <a:close/>
                    <a:moveTo>
                      <a:pt x="177" y="239"/>
                    </a:moveTo>
                    <a:lnTo>
                      <a:pt x="165" y="224"/>
                    </a:lnTo>
                    <a:lnTo>
                      <a:pt x="153" y="212"/>
                    </a:lnTo>
                    <a:lnTo>
                      <a:pt x="147" y="206"/>
                    </a:lnTo>
                    <a:lnTo>
                      <a:pt x="141" y="203"/>
                    </a:lnTo>
                    <a:lnTo>
                      <a:pt x="135" y="200"/>
                    </a:lnTo>
                    <a:lnTo>
                      <a:pt x="129" y="197"/>
                    </a:lnTo>
                    <a:lnTo>
                      <a:pt x="124" y="196"/>
                    </a:lnTo>
                    <a:lnTo>
                      <a:pt x="118" y="195"/>
                    </a:lnTo>
                    <a:lnTo>
                      <a:pt x="113" y="194"/>
                    </a:lnTo>
                    <a:lnTo>
                      <a:pt x="108" y="194"/>
                    </a:lnTo>
                    <a:lnTo>
                      <a:pt x="102" y="195"/>
                    </a:lnTo>
                    <a:lnTo>
                      <a:pt x="98" y="197"/>
                    </a:lnTo>
                    <a:lnTo>
                      <a:pt x="93" y="199"/>
                    </a:lnTo>
                    <a:lnTo>
                      <a:pt x="88" y="202"/>
                    </a:lnTo>
                    <a:lnTo>
                      <a:pt x="83" y="206"/>
                    </a:lnTo>
                    <a:lnTo>
                      <a:pt x="78" y="211"/>
                    </a:lnTo>
                    <a:lnTo>
                      <a:pt x="75" y="215"/>
                    </a:lnTo>
                    <a:lnTo>
                      <a:pt x="72" y="221"/>
                    </a:lnTo>
                    <a:lnTo>
                      <a:pt x="70" y="226"/>
                    </a:lnTo>
                    <a:lnTo>
                      <a:pt x="69" y="231"/>
                    </a:lnTo>
                    <a:lnTo>
                      <a:pt x="69" y="237"/>
                    </a:lnTo>
                    <a:lnTo>
                      <a:pt x="69" y="242"/>
                    </a:lnTo>
                    <a:lnTo>
                      <a:pt x="70" y="249"/>
                    </a:lnTo>
                    <a:lnTo>
                      <a:pt x="71" y="255"/>
                    </a:lnTo>
                    <a:lnTo>
                      <a:pt x="73" y="262"/>
                    </a:lnTo>
                    <a:lnTo>
                      <a:pt x="76" y="269"/>
                    </a:lnTo>
                    <a:lnTo>
                      <a:pt x="85" y="284"/>
                    </a:lnTo>
                    <a:lnTo>
                      <a:pt x="96" y="301"/>
                    </a:lnTo>
                    <a:lnTo>
                      <a:pt x="129" y="346"/>
                    </a:lnTo>
                    <a:lnTo>
                      <a:pt x="212" y="287"/>
                    </a:lnTo>
                    <a:lnTo>
                      <a:pt x="177" y="239"/>
                    </a:lnTo>
                    <a:close/>
                    <a:moveTo>
                      <a:pt x="47" y="340"/>
                    </a:moveTo>
                    <a:lnTo>
                      <a:pt x="35" y="323"/>
                    </a:lnTo>
                    <a:lnTo>
                      <a:pt x="25" y="307"/>
                    </a:lnTo>
                    <a:lnTo>
                      <a:pt x="18" y="292"/>
                    </a:lnTo>
                    <a:lnTo>
                      <a:pt x="11" y="277"/>
                    </a:lnTo>
                    <a:lnTo>
                      <a:pt x="6" y="263"/>
                    </a:lnTo>
                    <a:lnTo>
                      <a:pt x="3" y="249"/>
                    </a:lnTo>
                    <a:lnTo>
                      <a:pt x="0" y="235"/>
                    </a:lnTo>
                    <a:lnTo>
                      <a:pt x="0" y="222"/>
                    </a:lnTo>
                    <a:lnTo>
                      <a:pt x="0" y="210"/>
                    </a:lnTo>
                    <a:lnTo>
                      <a:pt x="2" y="199"/>
                    </a:lnTo>
                    <a:lnTo>
                      <a:pt x="4" y="188"/>
                    </a:lnTo>
                    <a:lnTo>
                      <a:pt x="8" y="177"/>
                    </a:lnTo>
                    <a:lnTo>
                      <a:pt x="13" y="168"/>
                    </a:lnTo>
                    <a:lnTo>
                      <a:pt x="20" y="158"/>
                    </a:lnTo>
                    <a:lnTo>
                      <a:pt x="28" y="149"/>
                    </a:lnTo>
                    <a:lnTo>
                      <a:pt x="37" y="140"/>
                    </a:lnTo>
                    <a:lnTo>
                      <a:pt x="43" y="137"/>
                    </a:lnTo>
                    <a:lnTo>
                      <a:pt x="48" y="134"/>
                    </a:lnTo>
                    <a:lnTo>
                      <a:pt x="55" y="131"/>
                    </a:lnTo>
                    <a:lnTo>
                      <a:pt x="60" y="130"/>
                    </a:lnTo>
                    <a:lnTo>
                      <a:pt x="73" y="126"/>
                    </a:lnTo>
                    <a:lnTo>
                      <a:pt x="86" y="125"/>
                    </a:lnTo>
                    <a:lnTo>
                      <a:pt x="99" y="126"/>
                    </a:lnTo>
                    <a:lnTo>
                      <a:pt x="112" y="130"/>
                    </a:lnTo>
                    <a:lnTo>
                      <a:pt x="125" y="134"/>
                    </a:lnTo>
                    <a:lnTo>
                      <a:pt x="138" y="139"/>
                    </a:lnTo>
                    <a:lnTo>
                      <a:pt x="136" y="125"/>
                    </a:lnTo>
                    <a:lnTo>
                      <a:pt x="135" y="110"/>
                    </a:lnTo>
                    <a:lnTo>
                      <a:pt x="135" y="94"/>
                    </a:lnTo>
                    <a:lnTo>
                      <a:pt x="137" y="79"/>
                    </a:lnTo>
                    <a:lnTo>
                      <a:pt x="139" y="71"/>
                    </a:lnTo>
                    <a:lnTo>
                      <a:pt x="141" y="64"/>
                    </a:lnTo>
                    <a:lnTo>
                      <a:pt x="144" y="56"/>
                    </a:lnTo>
                    <a:lnTo>
                      <a:pt x="148" y="48"/>
                    </a:lnTo>
                    <a:lnTo>
                      <a:pt x="152" y="41"/>
                    </a:lnTo>
                    <a:lnTo>
                      <a:pt x="156" y="34"/>
                    </a:lnTo>
                    <a:lnTo>
                      <a:pt x="162" y="28"/>
                    </a:lnTo>
                    <a:lnTo>
                      <a:pt x="168" y="21"/>
                    </a:lnTo>
                    <a:lnTo>
                      <a:pt x="170" y="19"/>
                    </a:lnTo>
                    <a:lnTo>
                      <a:pt x="174" y="17"/>
                    </a:lnTo>
                    <a:lnTo>
                      <a:pt x="177" y="15"/>
                    </a:lnTo>
                    <a:lnTo>
                      <a:pt x="181" y="12"/>
                    </a:lnTo>
                    <a:lnTo>
                      <a:pt x="192" y="6"/>
                    </a:lnTo>
                    <a:lnTo>
                      <a:pt x="203" y="3"/>
                    </a:lnTo>
                    <a:lnTo>
                      <a:pt x="214" y="0"/>
                    </a:lnTo>
                    <a:lnTo>
                      <a:pt x="226" y="0"/>
                    </a:lnTo>
                    <a:lnTo>
                      <a:pt x="236" y="0"/>
                    </a:lnTo>
                    <a:lnTo>
                      <a:pt x="247" y="1"/>
                    </a:lnTo>
                    <a:lnTo>
                      <a:pt x="257" y="3"/>
                    </a:lnTo>
                    <a:lnTo>
                      <a:pt x="268" y="6"/>
                    </a:lnTo>
                    <a:lnTo>
                      <a:pt x="282" y="11"/>
                    </a:lnTo>
                    <a:lnTo>
                      <a:pt x="295" y="17"/>
                    </a:lnTo>
                    <a:lnTo>
                      <a:pt x="308" y="26"/>
                    </a:lnTo>
                    <a:lnTo>
                      <a:pt x="321" y="35"/>
                    </a:lnTo>
                    <a:lnTo>
                      <a:pt x="334" y="47"/>
                    </a:lnTo>
                    <a:lnTo>
                      <a:pt x="347" y="60"/>
                    </a:lnTo>
                    <a:lnTo>
                      <a:pt x="360" y="76"/>
                    </a:lnTo>
                    <a:lnTo>
                      <a:pt x="373" y="93"/>
                    </a:lnTo>
                    <a:lnTo>
                      <a:pt x="456" y="208"/>
                    </a:lnTo>
                    <a:lnTo>
                      <a:pt x="125" y="447"/>
                    </a:lnTo>
                    <a:lnTo>
                      <a:pt x="47" y="340"/>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7" name="Freeform 100"/>
              <p:cNvSpPr>
                <a:spLocks/>
              </p:cNvSpPr>
              <p:nvPr userDrawn="1"/>
            </p:nvSpPr>
            <p:spPr bwMode="auto">
              <a:xfrm>
                <a:off x="5332" y="2993"/>
                <a:ext cx="86" cy="82"/>
              </a:xfrm>
              <a:custGeom>
                <a:avLst/>
                <a:gdLst>
                  <a:gd name="T0" fmla="*/ 0 w 432"/>
                  <a:gd name="T1" fmla="*/ 240 h 414"/>
                  <a:gd name="T2" fmla="*/ 96 w 432"/>
                  <a:gd name="T3" fmla="*/ 266 h 414"/>
                  <a:gd name="T4" fmla="*/ 118 w 432"/>
                  <a:gd name="T5" fmla="*/ 293 h 414"/>
                  <a:gd name="T6" fmla="*/ 142 w 432"/>
                  <a:gd name="T7" fmla="*/ 314 h 414"/>
                  <a:gd name="T8" fmla="*/ 168 w 432"/>
                  <a:gd name="T9" fmla="*/ 329 h 414"/>
                  <a:gd name="T10" fmla="*/ 195 w 432"/>
                  <a:gd name="T11" fmla="*/ 337 h 414"/>
                  <a:gd name="T12" fmla="*/ 222 w 432"/>
                  <a:gd name="T13" fmla="*/ 341 h 414"/>
                  <a:gd name="T14" fmla="*/ 250 w 432"/>
                  <a:gd name="T15" fmla="*/ 337 h 414"/>
                  <a:gd name="T16" fmla="*/ 278 w 432"/>
                  <a:gd name="T17" fmla="*/ 329 h 414"/>
                  <a:gd name="T18" fmla="*/ 305 w 432"/>
                  <a:gd name="T19" fmla="*/ 312 h 414"/>
                  <a:gd name="T20" fmla="*/ 329 w 432"/>
                  <a:gd name="T21" fmla="*/ 291 h 414"/>
                  <a:gd name="T22" fmla="*/ 346 w 432"/>
                  <a:gd name="T23" fmla="*/ 267 h 414"/>
                  <a:gd name="T24" fmla="*/ 358 w 432"/>
                  <a:gd name="T25" fmla="*/ 242 h 414"/>
                  <a:gd name="T26" fmla="*/ 364 w 432"/>
                  <a:gd name="T27" fmla="*/ 215 h 414"/>
                  <a:gd name="T28" fmla="*/ 362 w 432"/>
                  <a:gd name="T29" fmla="*/ 187 h 414"/>
                  <a:gd name="T30" fmla="*/ 357 w 432"/>
                  <a:gd name="T31" fmla="*/ 158 h 414"/>
                  <a:gd name="T32" fmla="*/ 344 w 432"/>
                  <a:gd name="T33" fmla="*/ 128 h 414"/>
                  <a:gd name="T34" fmla="*/ 326 w 432"/>
                  <a:gd name="T35" fmla="*/ 99 h 414"/>
                  <a:gd name="T36" fmla="*/ 243 w 432"/>
                  <a:gd name="T37" fmla="*/ 149 h 414"/>
                  <a:gd name="T38" fmla="*/ 246 w 432"/>
                  <a:gd name="T39" fmla="*/ 262 h 414"/>
                  <a:gd name="T40" fmla="*/ 199 w 432"/>
                  <a:gd name="T41" fmla="*/ 96 h 414"/>
                  <a:gd name="T42" fmla="*/ 331 w 432"/>
                  <a:gd name="T43" fmla="*/ 0 h 414"/>
                  <a:gd name="T44" fmla="*/ 391 w 432"/>
                  <a:gd name="T45" fmla="*/ 84 h 414"/>
                  <a:gd name="T46" fmla="*/ 413 w 432"/>
                  <a:gd name="T47" fmla="*/ 128 h 414"/>
                  <a:gd name="T48" fmla="*/ 427 w 432"/>
                  <a:gd name="T49" fmla="*/ 172 h 414"/>
                  <a:gd name="T50" fmla="*/ 432 w 432"/>
                  <a:gd name="T51" fmla="*/ 215 h 414"/>
                  <a:gd name="T52" fmla="*/ 431 w 432"/>
                  <a:gd name="T53" fmla="*/ 245 h 414"/>
                  <a:gd name="T54" fmla="*/ 426 w 432"/>
                  <a:gd name="T55" fmla="*/ 266 h 414"/>
                  <a:gd name="T56" fmla="*/ 421 w 432"/>
                  <a:gd name="T57" fmla="*/ 285 h 414"/>
                  <a:gd name="T58" fmla="*/ 413 w 432"/>
                  <a:gd name="T59" fmla="*/ 304 h 414"/>
                  <a:gd name="T60" fmla="*/ 397 w 432"/>
                  <a:gd name="T61" fmla="*/ 330 h 414"/>
                  <a:gd name="T62" fmla="*/ 370 w 432"/>
                  <a:gd name="T63" fmla="*/ 362 h 414"/>
                  <a:gd name="T64" fmla="*/ 334 w 432"/>
                  <a:gd name="T65" fmla="*/ 388 h 414"/>
                  <a:gd name="T66" fmla="*/ 305 w 432"/>
                  <a:gd name="T67" fmla="*/ 401 h 414"/>
                  <a:gd name="T68" fmla="*/ 284 w 432"/>
                  <a:gd name="T69" fmla="*/ 408 h 414"/>
                  <a:gd name="T70" fmla="*/ 265 w 432"/>
                  <a:gd name="T71" fmla="*/ 412 h 414"/>
                  <a:gd name="T72" fmla="*/ 244 w 432"/>
                  <a:gd name="T73" fmla="*/ 414 h 414"/>
                  <a:gd name="T74" fmla="*/ 224 w 432"/>
                  <a:gd name="T75" fmla="*/ 413 h 414"/>
                  <a:gd name="T76" fmla="*/ 203 w 432"/>
                  <a:gd name="T77" fmla="*/ 411 h 414"/>
                  <a:gd name="T78" fmla="*/ 174 w 432"/>
                  <a:gd name="T79" fmla="*/ 403 h 414"/>
                  <a:gd name="T80" fmla="*/ 134 w 432"/>
                  <a:gd name="T81" fmla="*/ 385 h 414"/>
                  <a:gd name="T82" fmla="*/ 96 w 432"/>
                  <a:gd name="T83" fmla="*/ 358 h 414"/>
                  <a:gd name="T84" fmla="*/ 61 w 432"/>
                  <a:gd name="T85" fmla="*/ 32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414">
                    <a:moveTo>
                      <a:pt x="45" y="302"/>
                    </a:moveTo>
                    <a:lnTo>
                      <a:pt x="0" y="240"/>
                    </a:lnTo>
                    <a:lnTo>
                      <a:pt x="51" y="203"/>
                    </a:lnTo>
                    <a:lnTo>
                      <a:pt x="96" y="266"/>
                    </a:lnTo>
                    <a:lnTo>
                      <a:pt x="107" y="280"/>
                    </a:lnTo>
                    <a:lnTo>
                      <a:pt x="118" y="293"/>
                    </a:lnTo>
                    <a:lnTo>
                      <a:pt x="130" y="304"/>
                    </a:lnTo>
                    <a:lnTo>
                      <a:pt x="142" y="314"/>
                    </a:lnTo>
                    <a:lnTo>
                      <a:pt x="155" y="322"/>
                    </a:lnTo>
                    <a:lnTo>
                      <a:pt x="168" y="329"/>
                    </a:lnTo>
                    <a:lnTo>
                      <a:pt x="181" y="334"/>
                    </a:lnTo>
                    <a:lnTo>
                      <a:pt x="195" y="337"/>
                    </a:lnTo>
                    <a:lnTo>
                      <a:pt x="208" y="340"/>
                    </a:lnTo>
                    <a:lnTo>
                      <a:pt x="222" y="341"/>
                    </a:lnTo>
                    <a:lnTo>
                      <a:pt x="236" y="340"/>
                    </a:lnTo>
                    <a:lnTo>
                      <a:pt x="250" y="337"/>
                    </a:lnTo>
                    <a:lnTo>
                      <a:pt x="264" y="334"/>
                    </a:lnTo>
                    <a:lnTo>
                      <a:pt x="278" y="329"/>
                    </a:lnTo>
                    <a:lnTo>
                      <a:pt x="292" y="321"/>
                    </a:lnTo>
                    <a:lnTo>
                      <a:pt x="305" y="312"/>
                    </a:lnTo>
                    <a:lnTo>
                      <a:pt x="318" y="302"/>
                    </a:lnTo>
                    <a:lnTo>
                      <a:pt x="329" y="291"/>
                    </a:lnTo>
                    <a:lnTo>
                      <a:pt x="339" y="279"/>
                    </a:lnTo>
                    <a:lnTo>
                      <a:pt x="346" y="267"/>
                    </a:lnTo>
                    <a:lnTo>
                      <a:pt x="353" y="255"/>
                    </a:lnTo>
                    <a:lnTo>
                      <a:pt x="358" y="242"/>
                    </a:lnTo>
                    <a:lnTo>
                      <a:pt x="361" y="228"/>
                    </a:lnTo>
                    <a:lnTo>
                      <a:pt x="364" y="215"/>
                    </a:lnTo>
                    <a:lnTo>
                      <a:pt x="364" y="201"/>
                    </a:lnTo>
                    <a:lnTo>
                      <a:pt x="362" y="187"/>
                    </a:lnTo>
                    <a:lnTo>
                      <a:pt x="360" y="172"/>
                    </a:lnTo>
                    <a:lnTo>
                      <a:pt x="357" y="158"/>
                    </a:lnTo>
                    <a:lnTo>
                      <a:pt x="352" y="144"/>
                    </a:lnTo>
                    <a:lnTo>
                      <a:pt x="344" y="128"/>
                    </a:lnTo>
                    <a:lnTo>
                      <a:pt x="335" y="114"/>
                    </a:lnTo>
                    <a:lnTo>
                      <a:pt x="326" y="99"/>
                    </a:lnTo>
                    <a:lnTo>
                      <a:pt x="321" y="93"/>
                    </a:lnTo>
                    <a:lnTo>
                      <a:pt x="243" y="149"/>
                    </a:lnTo>
                    <a:lnTo>
                      <a:pt x="297" y="224"/>
                    </a:lnTo>
                    <a:lnTo>
                      <a:pt x="246" y="262"/>
                    </a:lnTo>
                    <a:lnTo>
                      <a:pt x="150" y="131"/>
                    </a:lnTo>
                    <a:lnTo>
                      <a:pt x="199" y="96"/>
                    </a:lnTo>
                    <a:lnTo>
                      <a:pt x="277" y="39"/>
                    </a:lnTo>
                    <a:lnTo>
                      <a:pt x="331" y="0"/>
                    </a:lnTo>
                    <a:lnTo>
                      <a:pt x="375" y="61"/>
                    </a:lnTo>
                    <a:lnTo>
                      <a:pt x="391" y="84"/>
                    </a:lnTo>
                    <a:lnTo>
                      <a:pt x="402" y="106"/>
                    </a:lnTo>
                    <a:lnTo>
                      <a:pt x="413" y="128"/>
                    </a:lnTo>
                    <a:lnTo>
                      <a:pt x="421" y="150"/>
                    </a:lnTo>
                    <a:lnTo>
                      <a:pt x="427" y="172"/>
                    </a:lnTo>
                    <a:lnTo>
                      <a:pt x="431" y="193"/>
                    </a:lnTo>
                    <a:lnTo>
                      <a:pt x="432" y="215"/>
                    </a:lnTo>
                    <a:lnTo>
                      <a:pt x="432" y="236"/>
                    </a:lnTo>
                    <a:lnTo>
                      <a:pt x="431" y="245"/>
                    </a:lnTo>
                    <a:lnTo>
                      <a:pt x="428" y="256"/>
                    </a:lnTo>
                    <a:lnTo>
                      <a:pt x="426" y="266"/>
                    </a:lnTo>
                    <a:lnTo>
                      <a:pt x="424" y="276"/>
                    </a:lnTo>
                    <a:lnTo>
                      <a:pt x="421" y="285"/>
                    </a:lnTo>
                    <a:lnTo>
                      <a:pt x="417" y="294"/>
                    </a:lnTo>
                    <a:lnTo>
                      <a:pt x="413" y="304"/>
                    </a:lnTo>
                    <a:lnTo>
                      <a:pt x="408" y="312"/>
                    </a:lnTo>
                    <a:lnTo>
                      <a:pt x="397" y="330"/>
                    </a:lnTo>
                    <a:lnTo>
                      <a:pt x="384" y="347"/>
                    </a:lnTo>
                    <a:lnTo>
                      <a:pt x="370" y="362"/>
                    </a:lnTo>
                    <a:lnTo>
                      <a:pt x="353" y="376"/>
                    </a:lnTo>
                    <a:lnTo>
                      <a:pt x="334" y="388"/>
                    </a:lnTo>
                    <a:lnTo>
                      <a:pt x="315" y="398"/>
                    </a:lnTo>
                    <a:lnTo>
                      <a:pt x="305" y="401"/>
                    </a:lnTo>
                    <a:lnTo>
                      <a:pt x="295" y="406"/>
                    </a:lnTo>
                    <a:lnTo>
                      <a:pt x="284" y="408"/>
                    </a:lnTo>
                    <a:lnTo>
                      <a:pt x="275" y="410"/>
                    </a:lnTo>
                    <a:lnTo>
                      <a:pt x="265" y="412"/>
                    </a:lnTo>
                    <a:lnTo>
                      <a:pt x="254" y="413"/>
                    </a:lnTo>
                    <a:lnTo>
                      <a:pt x="244" y="414"/>
                    </a:lnTo>
                    <a:lnTo>
                      <a:pt x="235" y="414"/>
                    </a:lnTo>
                    <a:lnTo>
                      <a:pt x="224" y="413"/>
                    </a:lnTo>
                    <a:lnTo>
                      <a:pt x="214" y="413"/>
                    </a:lnTo>
                    <a:lnTo>
                      <a:pt x="203" y="411"/>
                    </a:lnTo>
                    <a:lnTo>
                      <a:pt x="194" y="409"/>
                    </a:lnTo>
                    <a:lnTo>
                      <a:pt x="174" y="403"/>
                    </a:lnTo>
                    <a:lnTo>
                      <a:pt x="153" y="396"/>
                    </a:lnTo>
                    <a:lnTo>
                      <a:pt x="134" y="385"/>
                    </a:lnTo>
                    <a:lnTo>
                      <a:pt x="116" y="373"/>
                    </a:lnTo>
                    <a:lnTo>
                      <a:pt x="96" y="358"/>
                    </a:lnTo>
                    <a:lnTo>
                      <a:pt x="79" y="342"/>
                    </a:lnTo>
                    <a:lnTo>
                      <a:pt x="61" y="323"/>
                    </a:lnTo>
                    <a:lnTo>
                      <a:pt x="45" y="30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8" name="Freeform 101"/>
              <p:cNvSpPr>
                <a:spLocks noEditPoints="1"/>
              </p:cNvSpPr>
              <p:nvPr userDrawn="1"/>
            </p:nvSpPr>
            <p:spPr bwMode="auto">
              <a:xfrm>
                <a:off x="5238" y="2806"/>
                <a:ext cx="91" cy="89"/>
              </a:xfrm>
              <a:custGeom>
                <a:avLst/>
                <a:gdLst>
                  <a:gd name="T0" fmla="*/ 147 w 456"/>
                  <a:gd name="T1" fmla="*/ 334 h 448"/>
                  <a:gd name="T2" fmla="*/ 175 w 456"/>
                  <a:gd name="T3" fmla="*/ 359 h 448"/>
                  <a:gd name="T4" fmla="*/ 194 w 456"/>
                  <a:gd name="T5" fmla="*/ 369 h 448"/>
                  <a:gd name="T6" fmla="*/ 213 w 456"/>
                  <a:gd name="T7" fmla="*/ 370 h 448"/>
                  <a:gd name="T8" fmla="*/ 232 w 456"/>
                  <a:gd name="T9" fmla="*/ 363 h 448"/>
                  <a:gd name="T10" fmla="*/ 248 w 456"/>
                  <a:gd name="T11" fmla="*/ 351 h 448"/>
                  <a:gd name="T12" fmla="*/ 257 w 456"/>
                  <a:gd name="T13" fmla="*/ 335 h 448"/>
                  <a:gd name="T14" fmla="*/ 259 w 456"/>
                  <a:gd name="T15" fmla="*/ 316 h 448"/>
                  <a:gd name="T16" fmla="*/ 255 w 456"/>
                  <a:gd name="T17" fmla="*/ 294 h 448"/>
                  <a:gd name="T18" fmla="*/ 243 w 456"/>
                  <a:gd name="T19" fmla="*/ 268 h 448"/>
                  <a:gd name="T20" fmla="*/ 193 w 456"/>
                  <a:gd name="T21" fmla="*/ 198 h 448"/>
                  <a:gd name="T22" fmla="*/ 290 w 456"/>
                  <a:gd name="T23" fmla="*/ 223 h 448"/>
                  <a:gd name="T24" fmla="*/ 315 w 456"/>
                  <a:gd name="T25" fmla="*/ 244 h 448"/>
                  <a:gd name="T26" fmla="*/ 331 w 456"/>
                  <a:gd name="T27" fmla="*/ 252 h 448"/>
                  <a:gd name="T28" fmla="*/ 348 w 456"/>
                  <a:gd name="T29" fmla="*/ 253 h 448"/>
                  <a:gd name="T30" fmla="*/ 363 w 456"/>
                  <a:gd name="T31" fmla="*/ 247 h 448"/>
                  <a:gd name="T32" fmla="*/ 377 w 456"/>
                  <a:gd name="T33" fmla="*/ 235 h 448"/>
                  <a:gd name="T34" fmla="*/ 386 w 456"/>
                  <a:gd name="T35" fmla="*/ 221 h 448"/>
                  <a:gd name="T36" fmla="*/ 387 w 456"/>
                  <a:gd name="T37" fmla="*/ 204 h 448"/>
                  <a:gd name="T38" fmla="*/ 382 w 456"/>
                  <a:gd name="T39" fmla="*/ 185 h 448"/>
                  <a:gd name="T40" fmla="*/ 360 w 456"/>
                  <a:gd name="T41" fmla="*/ 146 h 448"/>
                  <a:gd name="T42" fmla="*/ 278 w 456"/>
                  <a:gd name="T43" fmla="*/ 207 h 448"/>
                  <a:gd name="T44" fmla="*/ 430 w 456"/>
                  <a:gd name="T45" fmla="*/ 139 h 448"/>
                  <a:gd name="T46" fmla="*/ 449 w 456"/>
                  <a:gd name="T47" fmla="*/ 184 h 448"/>
                  <a:gd name="T48" fmla="*/ 456 w 456"/>
                  <a:gd name="T49" fmla="*/ 226 h 448"/>
                  <a:gd name="T50" fmla="*/ 452 w 456"/>
                  <a:gd name="T51" fmla="*/ 258 h 448"/>
                  <a:gd name="T52" fmla="*/ 436 w 456"/>
                  <a:gd name="T53" fmla="*/ 289 h 448"/>
                  <a:gd name="T54" fmla="*/ 413 w 456"/>
                  <a:gd name="T55" fmla="*/ 309 h 448"/>
                  <a:gd name="T56" fmla="*/ 395 w 456"/>
                  <a:gd name="T57" fmla="*/ 318 h 448"/>
                  <a:gd name="T58" fmla="*/ 356 w 456"/>
                  <a:gd name="T59" fmla="*/ 320 h 448"/>
                  <a:gd name="T60" fmla="*/ 317 w 456"/>
                  <a:gd name="T61" fmla="*/ 307 h 448"/>
                  <a:gd name="T62" fmla="*/ 321 w 456"/>
                  <a:gd name="T63" fmla="*/ 352 h 448"/>
                  <a:gd name="T64" fmla="*/ 314 w 456"/>
                  <a:gd name="T65" fmla="*/ 383 h 448"/>
                  <a:gd name="T66" fmla="*/ 304 w 456"/>
                  <a:gd name="T67" fmla="*/ 405 h 448"/>
                  <a:gd name="T68" fmla="*/ 287 w 456"/>
                  <a:gd name="T69" fmla="*/ 425 h 448"/>
                  <a:gd name="T70" fmla="*/ 280 w 456"/>
                  <a:gd name="T71" fmla="*/ 431 h 448"/>
                  <a:gd name="T72" fmla="*/ 252 w 456"/>
                  <a:gd name="T73" fmla="*/ 443 h 448"/>
                  <a:gd name="T74" fmla="*/ 220 w 456"/>
                  <a:gd name="T75" fmla="*/ 447 h 448"/>
                  <a:gd name="T76" fmla="*/ 187 w 456"/>
                  <a:gd name="T77" fmla="*/ 440 h 448"/>
                  <a:gd name="T78" fmla="*/ 147 w 456"/>
                  <a:gd name="T79" fmla="*/ 421 h 448"/>
                  <a:gd name="T80" fmla="*/ 108 w 456"/>
                  <a:gd name="T81" fmla="*/ 386 h 448"/>
                  <a:gd name="T82" fmla="*/ 0 w 456"/>
                  <a:gd name="T83" fmla="*/ 23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98" y="267"/>
                    </a:moveTo>
                    <a:lnTo>
                      <a:pt x="134" y="317"/>
                    </a:lnTo>
                    <a:lnTo>
                      <a:pt x="147" y="334"/>
                    </a:lnTo>
                    <a:lnTo>
                      <a:pt x="162" y="348"/>
                    </a:lnTo>
                    <a:lnTo>
                      <a:pt x="168" y="353"/>
                    </a:lnTo>
                    <a:lnTo>
                      <a:pt x="175" y="359"/>
                    </a:lnTo>
                    <a:lnTo>
                      <a:pt x="181" y="363"/>
                    </a:lnTo>
                    <a:lnTo>
                      <a:pt x="187" y="366"/>
                    </a:lnTo>
                    <a:lnTo>
                      <a:pt x="194" y="369"/>
                    </a:lnTo>
                    <a:lnTo>
                      <a:pt x="200" y="370"/>
                    </a:lnTo>
                    <a:lnTo>
                      <a:pt x="207" y="371"/>
                    </a:lnTo>
                    <a:lnTo>
                      <a:pt x="213" y="370"/>
                    </a:lnTo>
                    <a:lnTo>
                      <a:pt x="219" y="369"/>
                    </a:lnTo>
                    <a:lnTo>
                      <a:pt x="225" y="366"/>
                    </a:lnTo>
                    <a:lnTo>
                      <a:pt x="232" y="363"/>
                    </a:lnTo>
                    <a:lnTo>
                      <a:pt x="238" y="359"/>
                    </a:lnTo>
                    <a:lnTo>
                      <a:pt x="244" y="356"/>
                    </a:lnTo>
                    <a:lnTo>
                      <a:pt x="248" y="351"/>
                    </a:lnTo>
                    <a:lnTo>
                      <a:pt x="251" y="346"/>
                    </a:lnTo>
                    <a:lnTo>
                      <a:pt x="255" y="340"/>
                    </a:lnTo>
                    <a:lnTo>
                      <a:pt x="257" y="335"/>
                    </a:lnTo>
                    <a:lnTo>
                      <a:pt x="258" y="330"/>
                    </a:lnTo>
                    <a:lnTo>
                      <a:pt x="259" y="323"/>
                    </a:lnTo>
                    <a:lnTo>
                      <a:pt x="259" y="316"/>
                    </a:lnTo>
                    <a:lnTo>
                      <a:pt x="258" y="309"/>
                    </a:lnTo>
                    <a:lnTo>
                      <a:pt x="257" y="302"/>
                    </a:lnTo>
                    <a:lnTo>
                      <a:pt x="255" y="294"/>
                    </a:lnTo>
                    <a:lnTo>
                      <a:pt x="251" y="285"/>
                    </a:lnTo>
                    <a:lnTo>
                      <a:pt x="247" y="277"/>
                    </a:lnTo>
                    <a:lnTo>
                      <a:pt x="243" y="268"/>
                    </a:lnTo>
                    <a:lnTo>
                      <a:pt x="236" y="258"/>
                    </a:lnTo>
                    <a:lnTo>
                      <a:pt x="230" y="250"/>
                    </a:lnTo>
                    <a:lnTo>
                      <a:pt x="193" y="198"/>
                    </a:lnTo>
                    <a:lnTo>
                      <a:pt x="98" y="267"/>
                    </a:lnTo>
                    <a:close/>
                    <a:moveTo>
                      <a:pt x="278" y="207"/>
                    </a:moveTo>
                    <a:lnTo>
                      <a:pt x="290" y="223"/>
                    </a:lnTo>
                    <a:lnTo>
                      <a:pt x="303" y="234"/>
                    </a:lnTo>
                    <a:lnTo>
                      <a:pt x="309" y="240"/>
                    </a:lnTo>
                    <a:lnTo>
                      <a:pt x="315" y="244"/>
                    </a:lnTo>
                    <a:lnTo>
                      <a:pt x="321" y="247"/>
                    </a:lnTo>
                    <a:lnTo>
                      <a:pt x="326" y="250"/>
                    </a:lnTo>
                    <a:lnTo>
                      <a:pt x="331" y="252"/>
                    </a:lnTo>
                    <a:lnTo>
                      <a:pt x="337" y="253"/>
                    </a:lnTo>
                    <a:lnTo>
                      <a:pt x="342" y="253"/>
                    </a:lnTo>
                    <a:lnTo>
                      <a:pt x="348" y="253"/>
                    </a:lnTo>
                    <a:lnTo>
                      <a:pt x="353" y="252"/>
                    </a:lnTo>
                    <a:lnTo>
                      <a:pt x="359" y="250"/>
                    </a:lnTo>
                    <a:lnTo>
                      <a:pt x="363" y="247"/>
                    </a:lnTo>
                    <a:lnTo>
                      <a:pt x="367" y="244"/>
                    </a:lnTo>
                    <a:lnTo>
                      <a:pt x="373" y="240"/>
                    </a:lnTo>
                    <a:lnTo>
                      <a:pt x="377" y="235"/>
                    </a:lnTo>
                    <a:lnTo>
                      <a:pt x="380" y="231"/>
                    </a:lnTo>
                    <a:lnTo>
                      <a:pt x="383" y="226"/>
                    </a:lnTo>
                    <a:lnTo>
                      <a:pt x="386" y="221"/>
                    </a:lnTo>
                    <a:lnTo>
                      <a:pt x="387" y="216"/>
                    </a:lnTo>
                    <a:lnTo>
                      <a:pt x="388" y="210"/>
                    </a:lnTo>
                    <a:lnTo>
                      <a:pt x="387" y="204"/>
                    </a:lnTo>
                    <a:lnTo>
                      <a:pt x="387" y="198"/>
                    </a:lnTo>
                    <a:lnTo>
                      <a:pt x="385" y="191"/>
                    </a:lnTo>
                    <a:lnTo>
                      <a:pt x="382" y="185"/>
                    </a:lnTo>
                    <a:lnTo>
                      <a:pt x="379" y="177"/>
                    </a:lnTo>
                    <a:lnTo>
                      <a:pt x="372" y="162"/>
                    </a:lnTo>
                    <a:lnTo>
                      <a:pt x="360" y="146"/>
                    </a:lnTo>
                    <a:lnTo>
                      <a:pt x="327" y="100"/>
                    </a:lnTo>
                    <a:lnTo>
                      <a:pt x="244" y="160"/>
                    </a:lnTo>
                    <a:lnTo>
                      <a:pt x="278" y="207"/>
                    </a:lnTo>
                    <a:close/>
                    <a:moveTo>
                      <a:pt x="408" y="107"/>
                    </a:moveTo>
                    <a:lnTo>
                      <a:pt x="420" y="123"/>
                    </a:lnTo>
                    <a:lnTo>
                      <a:pt x="430" y="139"/>
                    </a:lnTo>
                    <a:lnTo>
                      <a:pt x="439" y="154"/>
                    </a:lnTo>
                    <a:lnTo>
                      <a:pt x="445" y="169"/>
                    </a:lnTo>
                    <a:lnTo>
                      <a:pt x="449" y="184"/>
                    </a:lnTo>
                    <a:lnTo>
                      <a:pt x="453" y="198"/>
                    </a:lnTo>
                    <a:lnTo>
                      <a:pt x="455" y="212"/>
                    </a:lnTo>
                    <a:lnTo>
                      <a:pt x="456" y="226"/>
                    </a:lnTo>
                    <a:lnTo>
                      <a:pt x="455" y="237"/>
                    </a:lnTo>
                    <a:lnTo>
                      <a:pt x="454" y="247"/>
                    </a:lnTo>
                    <a:lnTo>
                      <a:pt x="452" y="258"/>
                    </a:lnTo>
                    <a:lnTo>
                      <a:pt x="447" y="269"/>
                    </a:lnTo>
                    <a:lnTo>
                      <a:pt x="443" y="279"/>
                    </a:lnTo>
                    <a:lnTo>
                      <a:pt x="436" y="289"/>
                    </a:lnTo>
                    <a:lnTo>
                      <a:pt x="428" y="297"/>
                    </a:lnTo>
                    <a:lnTo>
                      <a:pt x="418" y="306"/>
                    </a:lnTo>
                    <a:lnTo>
                      <a:pt x="413" y="309"/>
                    </a:lnTo>
                    <a:lnTo>
                      <a:pt x="407" y="312"/>
                    </a:lnTo>
                    <a:lnTo>
                      <a:pt x="401" y="316"/>
                    </a:lnTo>
                    <a:lnTo>
                      <a:pt x="395" y="318"/>
                    </a:lnTo>
                    <a:lnTo>
                      <a:pt x="382" y="320"/>
                    </a:lnTo>
                    <a:lnTo>
                      <a:pt x="370" y="321"/>
                    </a:lnTo>
                    <a:lnTo>
                      <a:pt x="356" y="320"/>
                    </a:lnTo>
                    <a:lnTo>
                      <a:pt x="343" y="317"/>
                    </a:lnTo>
                    <a:lnTo>
                      <a:pt x="330" y="312"/>
                    </a:lnTo>
                    <a:lnTo>
                      <a:pt x="317" y="307"/>
                    </a:lnTo>
                    <a:lnTo>
                      <a:pt x="320" y="321"/>
                    </a:lnTo>
                    <a:lnTo>
                      <a:pt x="322" y="336"/>
                    </a:lnTo>
                    <a:lnTo>
                      <a:pt x="321" y="352"/>
                    </a:lnTo>
                    <a:lnTo>
                      <a:pt x="318" y="368"/>
                    </a:lnTo>
                    <a:lnTo>
                      <a:pt x="317" y="375"/>
                    </a:lnTo>
                    <a:lnTo>
                      <a:pt x="314" y="383"/>
                    </a:lnTo>
                    <a:lnTo>
                      <a:pt x="312" y="390"/>
                    </a:lnTo>
                    <a:lnTo>
                      <a:pt x="308" y="398"/>
                    </a:lnTo>
                    <a:lnTo>
                      <a:pt x="304" y="405"/>
                    </a:lnTo>
                    <a:lnTo>
                      <a:pt x="299" y="412"/>
                    </a:lnTo>
                    <a:lnTo>
                      <a:pt x="294" y="418"/>
                    </a:lnTo>
                    <a:lnTo>
                      <a:pt x="287" y="425"/>
                    </a:lnTo>
                    <a:lnTo>
                      <a:pt x="285" y="427"/>
                    </a:lnTo>
                    <a:lnTo>
                      <a:pt x="282" y="429"/>
                    </a:lnTo>
                    <a:lnTo>
                      <a:pt x="280" y="431"/>
                    </a:lnTo>
                    <a:lnTo>
                      <a:pt x="274" y="435"/>
                    </a:lnTo>
                    <a:lnTo>
                      <a:pt x="263" y="440"/>
                    </a:lnTo>
                    <a:lnTo>
                      <a:pt x="252" y="443"/>
                    </a:lnTo>
                    <a:lnTo>
                      <a:pt x="242" y="447"/>
                    </a:lnTo>
                    <a:lnTo>
                      <a:pt x="231" y="448"/>
                    </a:lnTo>
                    <a:lnTo>
                      <a:pt x="220" y="447"/>
                    </a:lnTo>
                    <a:lnTo>
                      <a:pt x="209" y="445"/>
                    </a:lnTo>
                    <a:lnTo>
                      <a:pt x="198" y="443"/>
                    </a:lnTo>
                    <a:lnTo>
                      <a:pt x="187" y="440"/>
                    </a:lnTo>
                    <a:lnTo>
                      <a:pt x="175" y="436"/>
                    </a:lnTo>
                    <a:lnTo>
                      <a:pt x="160" y="429"/>
                    </a:lnTo>
                    <a:lnTo>
                      <a:pt x="147" y="421"/>
                    </a:lnTo>
                    <a:lnTo>
                      <a:pt x="134" y="411"/>
                    </a:lnTo>
                    <a:lnTo>
                      <a:pt x="121" y="399"/>
                    </a:lnTo>
                    <a:lnTo>
                      <a:pt x="108" y="386"/>
                    </a:lnTo>
                    <a:lnTo>
                      <a:pt x="95" y="371"/>
                    </a:lnTo>
                    <a:lnTo>
                      <a:pt x="82" y="353"/>
                    </a:lnTo>
                    <a:lnTo>
                      <a:pt x="0" y="239"/>
                    </a:lnTo>
                    <a:lnTo>
                      <a:pt x="330" y="0"/>
                    </a:lnTo>
                    <a:lnTo>
                      <a:pt x="408" y="10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9" name="Freeform 102"/>
              <p:cNvSpPr>
                <a:spLocks/>
              </p:cNvSpPr>
              <p:nvPr userDrawn="1"/>
            </p:nvSpPr>
            <p:spPr bwMode="auto">
              <a:xfrm>
                <a:off x="5297" y="2878"/>
                <a:ext cx="87" cy="83"/>
              </a:xfrm>
              <a:custGeom>
                <a:avLst/>
                <a:gdLst>
                  <a:gd name="T0" fmla="*/ 432 w 432"/>
                  <a:gd name="T1" fmla="*/ 174 h 415"/>
                  <a:gd name="T2" fmla="*/ 335 w 432"/>
                  <a:gd name="T3" fmla="*/ 148 h 415"/>
                  <a:gd name="T4" fmla="*/ 314 w 432"/>
                  <a:gd name="T5" fmla="*/ 121 h 415"/>
                  <a:gd name="T6" fmla="*/ 290 w 432"/>
                  <a:gd name="T7" fmla="*/ 101 h 415"/>
                  <a:gd name="T8" fmla="*/ 264 w 432"/>
                  <a:gd name="T9" fmla="*/ 86 h 415"/>
                  <a:gd name="T10" fmla="*/ 238 w 432"/>
                  <a:gd name="T11" fmla="*/ 77 h 415"/>
                  <a:gd name="T12" fmla="*/ 210 w 432"/>
                  <a:gd name="T13" fmla="*/ 74 h 415"/>
                  <a:gd name="T14" fmla="*/ 182 w 432"/>
                  <a:gd name="T15" fmla="*/ 77 h 415"/>
                  <a:gd name="T16" fmla="*/ 154 w 432"/>
                  <a:gd name="T17" fmla="*/ 87 h 415"/>
                  <a:gd name="T18" fmla="*/ 126 w 432"/>
                  <a:gd name="T19" fmla="*/ 102 h 415"/>
                  <a:gd name="T20" fmla="*/ 103 w 432"/>
                  <a:gd name="T21" fmla="*/ 124 h 415"/>
                  <a:gd name="T22" fmla="*/ 85 w 432"/>
                  <a:gd name="T23" fmla="*/ 147 h 415"/>
                  <a:gd name="T24" fmla="*/ 74 w 432"/>
                  <a:gd name="T25" fmla="*/ 173 h 415"/>
                  <a:gd name="T26" fmla="*/ 68 w 432"/>
                  <a:gd name="T27" fmla="*/ 199 h 415"/>
                  <a:gd name="T28" fmla="*/ 69 w 432"/>
                  <a:gd name="T29" fmla="*/ 227 h 415"/>
                  <a:gd name="T30" fmla="*/ 75 w 432"/>
                  <a:gd name="T31" fmla="*/ 257 h 415"/>
                  <a:gd name="T32" fmla="*/ 87 w 432"/>
                  <a:gd name="T33" fmla="*/ 286 h 415"/>
                  <a:gd name="T34" fmla="*/ 106 w 432"/>
                  <a:gd name="T35" fmla="*/ 315 h 415"/>
                  <a:gd name="T36" fmla="*/ 188 w 432"/>
                  <a:gd name="T37" fmla="*/ 265 h 415"/>
                  <a:gd name="T38" fmla="*/ 187 w 432"/>
                  <a:gd name="T39" fmla="*/ 153 h 415"/>
                  <a:gd name="T40" fmla="*/ 233 w 432"/>
                  <a:gd name="T41" fmla="*/ 318 h 415"/>
                  <a:gd name="T42" fmla="*/ 101 w 432"/>
                  <a:gd name="T43" fmla="*/ 415 h 415"/>
                  <a:gd name="T44" fmla="*/ 41 w 432"/>
                  <a:gd name="T45" fmla="*/ 330 h 415"/>
                  <a:gd name="T46" fmla="*/ 18 w 432"/>
                  <a:gd name="T47" fmla="*/ 287 h 415"/>
                  <a:gd name="T48" fmla="*/ 5 w 432"/>
                  <a:gd name="T49" fmla="*/ 243 h 415"/>
                  <a:gd name="T50" fmla="*/ 0 w 432"/>
                  <a:gd name="T51" fmla="*/ 199 h 415"/>
                  <a:gd name="T52" fmla="*/ 1 w 432"/>
                  <a:gd name="T53" fmla="*/ 169 h 415"/>
                  <a:gd name="T54" fmla="*/ 5 w 432"/>
                  <a:gd name="T55" fmla="*/ 148 h 415"/>
                  <a:gd name="T56" fmla="*/ 10 w 432"/>
                  <a:gd name="T57" fmla="*/ 129 h 415"/>
                  <a:gd name="T58" fmla="*/ 19 w 432"/>
                  <a:gd name="T59" fmla="*/ 111 h 415"/>
                  <a:gd name="T60" fmla="*/ 29 w 432"/>
                  <a:gd name="T61" fmla="*/ 93 h 415"/>
                  <a:gd name="T62" fmla="*/ 41 w 432"/>
                  <a:gd name="T63" fmla="*/ 76 h 415"/>
                  <a:gd name="T64" fmla="*/ 62 w 432"/>
                  <a:gd name="T65" fmla="*/ 52 h 415"/>
                  <a:gd name="T66" fmla="*/ 98 w 432"/>
                  <a:gd name="T67" fmla="*/ 26 h 415"/>
                  <a:gd name="T68" fmla="*/ 126 w 432"/>
                  <a:gd name="T69" fmla="*/ 13 h 415"/>
                  <a:gd name="T70" fmla="*/ 147 w 432"/>
                  <a:gd name="T71" fmla="*/ 7 h 415"/>
                  <a:gd name="T72" fmla="*/ 166 w 432"/>
                  <a:gd name="T73" fmla="*/ 2 h 415"/>
                  <a:gd name="T74" fmla="*/ 187 w 432"/>
                  <a:gd name="T75" fmla="*/ 0 h 415"/>
                  <a:gd name="T76" fmla="*/ 208 w 432"/>
                  <a:gd name="T77" fmla="*/ 1 h 415"/>
                  <a:gd name="T78" fmla="*/ 228 w 432"/>
                  <a:gd name="T79" fmla="*/ 3 h 415"/>
                  <a:gd name="T80" fmla="*/ 258 w 432"/>
                  <a:gd name="T81" fmla="*/ 11 h 415"/>
                  <a:gd name="T82" fmla="*/ 297 w 432"/>
                  <a:gd name="T83" fmla="*/ 29 h 415"/>
                  <a:gd name="T84" fmla="*/ 335 w 432"/>
                  <a:gd name="T85" fmla="*/ 56 h 415"/>
                  <a:gd name="T86" fmla="*/ 370 w 432"/>
                  <a:gd name="T87" fmla="*/ 92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15">
                    <a:moveTo>
                      <a:pt x="387" y="113"/>
                    </a:moveTo>
                    <a:lnTo>
                      <a:pt x="432" y="174"/>
                    </a:lnTo>
                    <a:lnTo>
                      <a:pt x="382" y="211"/>
                    </a:lnTo>
                    <a:lnTo>
                      <a:pt x="335" y="148"/>
                    </a:lnTo>
                    <a:lnTo>
                      <a:pt x="324" y="134"/>
                    </a:lnTo>
                    <a:lnTo>
                      <a:pt x="314" y="121"/>
                    </a:lnTo>
                    <a:lnTo>
                      <a:pt x="302" y="111"/>
                    </a:lnTo>
                    <a:lnTo>
                      <a:pt x="290" y="101"/>
                    </a:lnTo>
                    <a:lnTo>
                      <a:pt x="277" y="92"/>
                    </a:lnTo>
                    <a:lnTo>
                      <a:pt x="264" y="86"/>
                    </a:lnTo>
                    <a:lnTo>
                      <a:pt x="251" y="80"/>
                    </a:lnTo>
                    <a:lnTo>
                      <a:pt x="238" y="77"/>
                    </a:lnTo>
                    <a:lnTo>
                      <a:pt x="224" y="75"/>
                    </a:lnTo>
                    <a:lnTo>
                      <a:pt x="210" y="74"/>
                    </a:lnTo>
                    <a:lnTo>
                      <a:pt x="196" y="75"/>
                    </a:lnTo>
                    <a:lnTo>
                      <a:pt x="182" y="77"/>
                    </a:lnTo>
                    <a:lnTo>
                      <a:pt x="167" y="81"/>
                    </a:lnTo>
                    <a:lnTo>
                      <a:pt x="154" y="87"/>
                    </a:lnTo>
                    <a:lnTo>
                      <a:pt x="140" y="93"/>
                    </a:lnTo>
                    <a:lnTo>
                      <a:pt x="126" y="102"/>
                    </a:lnTo>
                    <a:lnTo>
                      <a:pt x="113" y="113"/>
                    </a:lnTo>
                    <a:lnTo>
                      <a:pt x="103" y="124"/>
                    </a:lnTo>
                    <a:lnTo>
                      <a:pt x="93" y="135"/>
                    </a:lnTo>
                    <a:lnTo>
                      <a:pt x="85" y="147"/>
                    </a:lnTo>
                    <a:lnTo>
                      <a:pt x="79" y="160"/>
                    </a:lnTo>
                    <a:lnTo>
                      <a:pt x="74" y="173"/>
                    </a:lnTo>
                    <a:lnTo>
                      <a:pt x="70" y="186"/>
                    </a:lnTo>
                    <a:lnTo>
                      <a:pt x="68" y="199"/>
                    </a:lnTo>
                    <a:lnTo>
                      <a:pt x="68" y="213"/>
                    </a:lnTo>
                    <a:lnTo>
                      <a:pt x="69" y="227"/>
                    </a:lnTo>
                    <a:lnTo>
                      <a:pt x="71" y="243"/>
                    </a:lnTo>
                    <a:lnTo>
                      <a:pt x="75" y="257"/>
                    </a:lnTo>
                    <a:lnTo>
                      <a:pt x="81" y="271"/>
                    </a:lnTo>
                    <a:lnTo>
                      <a:pt x="87" y="286"/>
                    </a:lnTo>
                    <a:lnTo>
                      <a:pt x="96" y="301"/>
                    </a:lnTo>
                    <a:lnTo>
                      <a:pt x="106" y="315"/>
                    </a:lnTo>
                    <a:lnTo>
                      <a:pt x="110" y="322"/>
                    </a:lnTo>
                    <a:lnTo>
                      <a:pt x="188" y="265"/>
                    </a:lnTo>
                    <a:lnTo>
                      <a:pt x="134" y="191"/>
                    </a:lnTo>
                    <a:lnTo>
                      <a:pt x="187" y="153"/>
                    </a:lnTo>
                    <a:lnTo>
                      <a:pt x="281" y="284"/>
                    </a:lnTo>
                    <a:lnTo>
                      <a:pt x="233" y="318"/>
                    </a:lnTo>
                    <a:lnTo>
                      <a:pt x="154" y="376"/>
                    </a:lnTo>
                    <a:lnTo>
                      <a:pt x="101" y="415"/>
                    </a:lnTo>
                    <a:lnTo>
                      <a:pt x="56" y="353"/>
                    </a:lnTo>
                    <a:lnTo>
                      <a:pt x="41" y="330"/>
                    </a:lnTo>
                    <a:lnTo>
                      <a:pt x="29" y="309"/>
                    </a:lnTo>
                    <a:lnTo>
                      <a:pt x="18" y="287"/>
                    </a:lnTo>
                    <a:lnTo>
                      <a:pt x="10" y="264"/>
                    </a:lnTo>
                    <a:lnTo>
                      <a:pt x="5" y="243"/>
                    </a:lnTo>
                    <a:lnTo>
                      <a:pt x="1" y="221"/>
                    </a:lnTo>
                    <a:lnTo>
                      <a:pt x="0" y="199"/>
                    </a:lnTo>
                    <a:lnTo>
                      <a:pt x="0" y="179"/>
                    </a:lnTo>
                    <a:lnTo>
                      <a:pt x="1" y="169"/>
                    </a:lnTo>
                    <a:lnTo>
                      <a:pt x="3" y="158"/>
                    </a:lnTo>
                    <a:lnTo>
                      <a:pt x="5" y="148"/>
                    </a:lnTo>
                    <a:lnTo>
                      <a:pt x="7" y="139"/>
                    </a:lnTo>
                    <a:lnTo>
                      <a:pt x="10" y="129"/>
                    </a:lnTo>
                    <a:lnTo>
                      <a:pt x="15" y="120"/>
                    </a:lnTo>
                    <a:lnTo>
                      <a:pt x="19" y="111"/>
                    </a:lnTo>
                    <a:lnTo>
                      <a:pt x="23" y="102"/>
                    </a:lnTo>
                    <a:lnTo>
                      <a:pt x="29" y="93"/>
                    </a:lnTo>
                    <a:lnTo>
                      <a:pt x="34" y="85"/>
                    </a:lnTo>
                    <a:lnTo>
                      <a:pt x="41" y="76"/>
                    </a:lnTo>
                    <a:lnTo>
                      <a:pt x="47" y="67"/>
                    </a:lnTo>
                    <a:lnTo>
                      <a:pt x="62" y="52"/>
                    </a:lnTo>
                    <a:lnTo>
                      <a:pt x="79" y="38"/>
                    </a:lnTo>
                    <a:lnTo>
                      <a:pt x="98" y="26"/>
                    </a:lnTo>
                    <a:lnTo>
                      <a:pt x="117" y="16"/>
                    </a:lnTo>
                    <a:lnTo>
                      <a:pt x="126" y="13"/>
                    </a:lnTo>
                    <a:lnTo>
                      <a:pt x="137" y="9"/>
                    </a:lnTo>
                    <a:lnTo>
                      <a:pt x="147" y="7"/>
                    </a:lnTo>
                    <a:lnTo>
                      <a:pt x="157" y="4"/>
                    </a:lnTo>
                    <a:lnTo>
                      <a:pt x="166" y="2"/>
                    </a:lnTo>
                    <a:lnTo>
                      <a:pt x="177" y="1"/>
                    </a:lnTo>
                    <a:lnTo>
                      <a:pt x="187" y="0"/>
                    </a:lnTo>
                    <a:lnTo>
                      <a:pt x="198" y="0"/>
                    </a:lnTo>
                    <a:lnTo>
                      <a:pt x="208" y="1"/>
                    </a:lnTo>
                    <a:lnTo>
                      <a:pt x="217" y="2"/>
                    </a:lnTo>
                    <a:lnTo>
                      <a:pt x="228" y="3"/>
                    </a:lnTo>
                    <a:lnTo>
                      <a:pt x="238" y="6"/>
                    </a:lnTo>
                    <a:lnTo>
                      <a:pt x="258" y="11"/>
                    </a:lnTo>
                    <a:lnTo>
                      <a:pt x="278" y="20"/>
                    </a:lnTo>
                    <a:lnTo>
                      <a:pt x="297" y="29"/>
                    </a:lnTo>
                    <a:lnTo>
                      <a:pt x="317" y="41"/>
                    </a:lnTo>
                    <a:lnTo>
                      <a:pt x="335" y="56"/>
                    </a:lnTo>
                    <a:lnTo>
                      <a:pt x="353" y="73"/>
                    </a:lnTo>
                    <a:lnTo>
                      <a:pt x="370" y="92"/>
                    </a:lnTo>
                    <a:lnTo>
                      <a:pt x="387" y="113"/>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0" name="Freeform 103"/>
              <p:cNvSpPr>
                <a:spLocks noEditPoints="1"/>
              </p:cNvSpPr>
              <p:nvPr userDrawn="1"/>
            </p:nvSpPr>
            <p:spPr bwMode="auto">
              <a:xfrm>
                <a:off x="5428" y="3200"/>
                <a:ext cx="90" cy="91"/>
              </a:xfrm>
              <a:custGeom>
                <a:avLst/>
                <a:gdLst>
                  <a:gd name="T0" fmla="*/ 113 w 448"/>
                  <a:gd name="T1" fmla="*/ 148 h 455"/>
                  <a:gd name="T2" fmla="*/ 88 w 448"/>
                  <a:gd name="T3" fmla="*/ 174 h 455"/>
                  <a:gd name="T4" fmla="*/ 79 w 448"/>
                  <a:gd name="T5" fmla="*/ 193 h 455"/>
                  <a:gd name="T6" fmla="*/ 77 w 448"/>
                  <a:gd name="T7" fmla="*/ 213 h 455"/>
                  <a:gd name="T8" fmla="*/ 84 w 448"/>
                  <a:gd name="T9" fmla="*/ 232 h 455"/>
                  <a:gd name="T10" fmla="*/ 96 w 448"/>
                  <a:gd name="T11" fmla="*/ 248 h 455"/>
                  <a:gd name="T12" fmla="*/ 112 w 448"/>
                  <a:gd name="T13" fmla="*/ 256 h 455"/>
                  <a:gd name="T14" fmla="*/ 131 w 448"/>
                  <a:gd name="T15" fmla="*/ 258 h 455"/>
                  <a:gd name="T16" fmla="*/ 153 w 448"/>
                  <a:gd name="T17" fmla="*/ 254 h 455"/>
                  <a:gd name="T18" fmla="*/ 179 w 448"/>
                  <a:gd name="T19" fmla="*/ 242 h 455"/>
                  <a:gd name="T20" fmla="*/ 250 w 448"/>
                  <a:gd name="T21" fmla="*/ 192 h 455"/>
                  <a:gd name="T22" fmla="*/ 225 w 448"/>
                  <a:gd name="T23" fmla="*/ 291 h 455"/>
                  <a:gd name="T24" fmla="*/ 203 w 448"/>
                  <a:gd name="T25" fmla="*/ 315 h 455"/>
                  <a:gd name="T26" fmla="*/ 196 w 448"/>
                  <a:gd name="T27" fmla="*/ 332 h 455"/>
                  <a:gd name="T28" fmla="*/ 195 w 448"/>
                  <a:gd name="T29" fmla="*/ 348 h 455"/>
                  <a:gd name="T30" fmla="*/ 200 w 448"/>
                  <a:gd name="T31" fmla="*/ 363 h 455"/>
                  <a:gd name="T32" fmla="*/ 211 w 448"/>
                  <a:gd name="T33" fmla="*/ 377 h 455"/>
                  <a:gd name="T34" fmla="*/ 226 w 448"/>
                  <a:gd name="T35" fmla="*/ 385 h 455"/>
                  <a:gd name="T36" fmla="*/ 243 w 448"/>
                  <a:gd name="T37" fmla="*/ 387 h 455"/>
                  <a:gd name="T38" fmla="*/ 263 w 448"/>
                  <a:gd name="T39" fmla="*/ 382 h 455"/>
                  <a:gd name="T40" fmla="*/ 301 w 448"/>
                  <a:gd name="T41" fmla="*/ 360 h 455"/>
                  <a:gd name="T42" fmla="*/ 240 w 448"/>
                  <a:gd name="T43" fmla="*/ 278 h 455"/>
                  <a:gd name="T44" fmla="*/ 307 w 448"/>
                  <a:gd name="T45" fmla="*/ 429 h 455"/>
                  <a:gd name="T46" fmla="*/ 263 w 448"/>
                  <a:gd name="T47" fmla="*/ 450 h 455"/>
                  <a:gd name="T48" fmla="*/ 222 w 448"/>
                  <a:gd name="T49" fmla="*/ 455 h 455"/>
                  <a:gd name="T50" fmla="*/ 189 w 448"/>
                  <a:gd name="T51" fmla="*/ 451 h 455"/>
                  <a:gd name="T52" fmla="*/ 159 w 448"/>
                  <a:gd name="T53" fmla="*/ 436 h 455"/>
                  <a:gd name="T54" fmla="*/ 137 w 448"/>
                  <a:gd name="T55" fmla="*/ 413 h 455"/>
                  <a:gd name="T56" fmla="*/ 130 w 448"/>
                  <a:gd name="T57" fmla="*/ 395 h 455"/>
                  <a:gd name="T58" fmla="*/ 127 w 448"/>
                  <a:gd name="T59" fmla="*/ 357 h 455"/>
                  <a:gd name="T60" fmla="*/ 140 w 448"/>
                  <a:gd name="T61" fmla="*/ 318 h 455"/>
                  <a:gd name="T62" fmla="*/ 95 w 448"/>
                  <a:gd name="T63" fmla="*/ 321 h 455"/>
                  <a:gd name="T64" fmla="*/ 64 w 448"/>
                  <a:gd name="T65" fmla="*/ 315 h 455"/>
                  <a:gd name="T66" fmla="*/ 42 w 448"/>
                  <a:gd name="T67" fmla="*/ 304 h 455"/>
                  <a:gd name="T68" fmla="*/ 22 w 448"/>
                  <a:gd name="T69" fmla="*/ 288 h 455"/>
                  <a:gd name="T70" fmla="*/ 16 w 448"/>
                  <a:gd name="T71" fmla="*/ 279 h 455"/>
                  <a:gd name="T72" fmla="*/ 3 w 448"/>
                  <a:gd name="T73" fmla="*/ 253 h 455"/>
                  <a:gd name="T74" fmla="*/ 0 w 448"/>
                  <a:gd name="T75" fmla="*/ 219 h 455"/>
                  <a:gd name="T76" fmla="*/ 6 w 448"/>
                  <a:gd name="T77" fmla="*/ 188 h 455"/>
                  <a:gd name="T78" fmla="*/ 27 w 448"/>
                  <a:gd name="T79" fmla="*/ 148 h 455"/>
                  <a:gd name="T80" fmla="*/ 61 w 448"/>
                  <a:gd name="T81" fmla="*/ 109 h 455"/>
                  <a:gd name="T82" fmla="*/ 208 w 448"/>
                  <a:gd name="T83"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5">
                    <a:moveTo>
                      <a:pt x="180" y="98"/>
                    </a:moveTo>
                    <a:lnTo>
                      <a:pt x="131" y="134"/>
                    </a:lnTo>
                    <a:lnTo>
                      <a:pt x="113" y="148"/>
                    </a:lnTo>
                    <a:lnTo>
                      <a:pt x="99" y="161"/>
                    </a:lnTo>
                    <a:lnTo>
                      <a:pt x="93" y="167"/>
                    </a:lnTo>
                    <a:lnTo>
                      <a:pt x="88" y="174"/>
                    </a:lnTo>
                    <a:lnTo>
                      <a:pt x="84" y="180"/>
                    </a:lnTo>
                    <a:lnTo>
                      <a:pt x="81" y="187"/>
                    </a:lnTo>
                    <a:lnTo>
                      <a:pt x="79" y="193"/>
                    </a:lnTo>
                    <a:lnTo>
                      <a:pt x="77" y="200"/>
                    </a:lnTo>
                    <a:lnTo>
                      <a:pt x="77" y="206"/>
                    </a:lnTo>
                    <a:lnTo>
                      <a:pt x="77" y="213"/>
                    </a:lnTo>
                    <a:lnTo>
                      <a:pt x="78" y="219"/>
                    </a:lnTo>
                    <a:lnTo>
                      <a:pt x="81" y="226"/>
                    </a:lnTo>
                    <a:lnTo>
                      <a:pt x="84" y="232"/>
                    </a:lnTo>
                    <a:lnTo>
                      <a:pt x="87" y="239"/>
                    </a:lnTo>
                    <a:lnTo>
                      <a:pt x="92" y="243"/>
                    </a:lnTo>
                    <a:lnTo>
                      <a:pt x="96" y="248"/>
                    </a:lnTo>
                    <a:lnTo>
                      <a:pt x="101" y="251"/>
                    </a:lnTo>
                    <a:lnTo>
                      <a:pt x="106" y="254"/>
                    </a:lnTo>
                    <a:lnTo>
                      <a:pt x="112" y="256"/>
                    </a:lnTo>
                    <a:lnTo>
                      <a:pt x="118" y="258"/>
                    </a:lnTo>
                    <a:lnTo>
                      <a:pt x="124" y="258"/>
                    </a:lnTo>
                    <a:lnTo>
                      <a:pt x="131" y="258"/>
                    </a:lnTo>
                    <a:lnTo>
                      <a:pt x="138" y="258"/>
                    </a:lnTo>
                    <a:lnTo>
                      <a:pt x="146" y="256"/>
                    </a:lnTo>
                    <a:lnTo>
                      <a:pt x="153" y="254"/>
                    </a:lnTo>
                    <a:lnTo>
                      <a:pt x="162" y="251"/>
                    </a:lnTo>
                    <a:lnTo>
                      <a:pt x="171" y="248"/>
                    </a:lnTo>
                    <a:lnTo>
                      <a:pt x="179" y="242"/>
                    </a:lnTo>
                    <a:lnTo>
                      <a:pt x="188" y="237"/>
                    </a:lnTo>
                    <a:lnTo>
                      <a:pt x="198" y="230"/>
                    </a:lnTo>
                    <a:lnTo>
                      <a:pt x="250" y="192"/>
                    </a:lnTo>
                    <a:lnTo>
                      <a:pt x="180" y="98"/>
                    </a:lnTo>
                    <a:close/>
                    <a:moveTo>
                      <a:pt x="240" y="278"/>
                    </a:moveTo>
                    <a:lnTo>
                      <a:pt x="225" y="291"/>
                    </a:lnTo>
                    <a:lnTo>
                      <a:pt x="212" y="303"/>
                    </a:lnTo>
                    <a:lnTo>
                      <a:pt x="208" y="309"/>
                    </a:lnTo>
                    <a:lnTo>
                      <a:pt x="203" y="315"/>
                    </a:lnTo>
                    <a:lnTo>
                      <a:pt x="200" y="320"/>
                    </a:lnTo>
                    <a:lnTo>
                      <a:pt x="198" y="327"/>
                    </a:lnTo>
                    <a:lnTo>
                      <a:pt x="196" y="332"/>
                    </a:lnTo>
                    <a:lnTo>
                      <a:pt x="195" y="337"/>
                    </a:lnTo>
                    <a:lnTo>
                      <a:pt x="195" y="343"/>
                    </a:lnTo>
                    <a:lnTo>
                      <a:pt x="195" y="348"/>
                    </a:lnTo>
                    <a:lnTo>
                      <a:pt x="196" y="354"/>
                    </a:lnTo>
                    <a:lnTo>
                      <a:pt x="198" y="358"/>
                    </a:lnTo>
                    <a:lnTo>
                      <a:pt x="200" y="363"/>
                    </a:lnTo>
                    <a:lnTo>
                      <a:pt x="202" y="368"/>
                    </a:lnTo>
                    <a:lnTo>
                      <a:pt x="206" y="373"/>
                    </a:lnTo>
                    <a:lnTo>
                      <a:pt x="211" y="377"/>
                    </a:lnTo>
                    <a:lnTo>
                      <a:pt x="216" y="381"/>
                    </a:lnTo>
                    <a:lnTo>
                      <a:pt x="220" y="384"/>
                    </a:lnTo>
                    <a:lnTo>
                      <a:pt x="226" y="385"/>
                    </a:lnTo>
                    <a:lnTo>
                      <a:pt x="231" y="387"/>
                    </a:lnTo>
                    <a:lnTo>
                      <a:pt x="237" y="387"/>
                    </a:lnTo>
                    <a:lnTo>
                      <a:pt x="243" y="387"/>
                    </a:lnTo>
                    <a:lnTo>
                      <a:pt x="250" y="386"/>
                    </a:lnTo>
                    <a:lnTo>
                      <a:pt x="256" y="385"/>
                    </a:lnTo>
                    <a:lnTo>
                      <a:pt x="263" y="382"/>
                    </a:lnTo>
                    <a:lnTo>
                      <a:pt x="270" y="380"/>
                    </a:lnTo>
                    <a:lnTo>
                      <a:pt x="284" y="371"/>
                    </a:lnTo>
                    <a:lnTo>
                      <a:pt x="301" y="360"/>
                    </a:lnTo>
                    <a:lnTo>
                      <a:pt x="347" y="327"/>
                    </a:lnTo>
                    <a:lnTo>
                      <a:pt x="287" y="244"/>
                    </a:lnTo>
                    <a:lnTo>
                      <a:pt x="240" y="278"/>
                    </a:lnTo>
                    <a:close/>
                    <a:moveTo>
                      <a:pt x="341" y="409"/>
                    </a:moveTo>
                    <a:lnTo>
                      <a:pt x="323" y="420"/>
                    </a:lnTo>
                    <a:lnTo>
                      <a:pt x="307" y="429"/>
                    </a:lnTo>
                    <a:lnTo>
                      <a:pt x="292" y="438"/>
                    </a:lnTo>
                    <a:lnTo>
                      <a:pt x="278" y="445"/>
                    </a:lnTo>
                    <a:lnTo>
                      <a:pt x="263" y="450"/>
                    </a:lnTo>
                    <a:lnTo>
                      <a:pt x="249" y="453"/>
                    </a:lnTo>
                    <a:lnTo>
                      <a:pt x="236" y="455"/>
                    </a:lnTo>
                    <a:lnTo>
                      <a:pt x="222" y="455"/>
                    </a:lnTo>
                    <a:lnTo>
                      <a:pt x="211" y="455"/>
                    </a:lnTo>
                    <a:lnTo>
                      <a:pt x="200" y="454"/>
                    </a:lnTo>
                    <a:lnTo>
                      <a:pt x="189" y="451"/>
                    </a:lnTo>
                    <a:lnTo>
                      <a:pt x="178" y="448"/>
                    </a:lnTo>
                    <a:lnTo>
                      <a:pt x="167" y="442"/>
                    </a:lnTo>
                    <a:lnTo>
                      <a:pt x="159" y="436"/>
                    </a:lnTo>
                    <a:lnTo>
                      <a:pt x="149" y="428"/>
                    </a:lnTo>
                    <a:lnTo>
                      <a:pt x="141" y="419"/>
                    </a:lnTo>
                    <a:lnTo>
                      <a:pt x="137" y="413"/>
                    </a:lnTo>
                    <a:lnTo>
                      <a:pt x="134" y="407"/>
                    </a:lnTo>
                    <a:lnTo>
                      <a:pt x="132" y="401"/>
                    </a:lnTo>
                    <a:lnTo>
                      <a:pt x="130" y="395"/>
                    </a:lnTo>
                    <a:lnTo>
                      <a:pt x="127" y="383"/>
                    </a:lnTo>
                    <a:lnTo>
                      <a:pt x="126" y="370"/>
                    </a:lnTo>
                    <a:lnTo>
                      <a:pt x="127" y="357"/>
                    </a:lnTo>
                    <a:lnTo>
                      <a:pt x="130" y="344"/>
                    </a:lnTo>
                    <a:lnTo>
                      <a:pt x="134" y="331"/>
                    </a:lnTo>
                    <a:lnTo>
                      <a:pt x="140" y="318"/>
                    </a:lnTo>
                    <a:lnTo>
                      <a:pt x="125" y="320"/>
                    </a:lnTo>
                    <a:lnTo>
                      <a:pt x="110" y="321"/>
                    </a:lnTo>
                    <a:lnTo>
                      <a:pt x="95" y="321"/>
                    </a:lnTo>
                    <a:lnTo>
                      <a:pt x="79" y="319"/>
                    </a:lnTo>
                    <a:lnTo>
                      <a:pt x="71" y="317"/>
                    </a:lnTo>
                    <a:lnTo>
                      <a:pt x="64" y="315"/>
                    </a:lnTo>
                    <a:lnTo>
                      <a:pt x="56" y="311"/>
                    </a:lnTo>
                    <a:lnTo>
                      <a:pt x="49" y="308"/>
                    </a:lnTo>
                    <a:lnTo>
                      <a:pt x="42" y="304"/>
                    </a:lnTo>
                    <a:lnTo>
                      <a:pt x="35" y="300"/>
                    </a:lnTo>
                    <a:lnTo>
                      <a:pt x="29" y="294"/>
                    </a:lnTo>
                    <a:lnTo>
                      <a:pt x="22" y="288"/>
                    </a:lnTo>
                    <a:lnTo>
                      <a:pt x="20" y="285"/>
                    </a:lnTo>
                    <a:lnTo>
                      <a:pt x="18" y="282"/>
                    </a:lnTo>
                    <a:lnTo>
                      <a:pt x="16" y="279"/>
                    </a:lnTo>
                    <a:lnTo>
                      <a:pt x="12" y="275"/>
                    </a:lnTo>
                    <a:lnTo>
                      <a:pt x="7" y="264"/>
                    </a:lnTo>
                    <a:lnTo>
                      <a:pt x="3" y="253"/>
                    </a:lnTo>
                    <a:lnTo>
                      <a:pt x="1" y="241"/>
                    </a:lnTo>
                    <a:lnTo>
                      <a:pt x="0" y="230"/>
                    </a:lnTo>
                    <a:lnTo>
                      <a:pt x="0" y="219"/>
                    </a:lnTo>
                    <a:lnTo>
                      <a:pt x="1" y="209"/>
                    </a:lnTo>
                    <a:lnTo>
                      <a:pt x="3" y="198"/>
                    </a:lnTo>
                    <a:lnTo>
                      <a:pt x="6" y="188"/>
                    </a:lnTo>
                    <a:lnTo>
                      <a:pt x="12" y="174"/>
                    </a:lnTo>
                    <a:lnTo>
                      <a:pt x="18" y="161"/>
                    </a:lnTo>
                    <a:lnTo>
                      <a:pt x="27" y="148"/>
                    </a:lnTo>
                    <a:lnTo>
                      <a:pt x="36" y="135"/>
                    </a:lnTo>
                    <a:lnTo>
                      <a:pt x="47" y="122"/>
                    </a:lnTo>
                    <a:lnTo>
                      <a:pt x="61" y="109"/>
                    </a:lnTo>
                    <a:lnTo>
                      <a:pt x="77" y="96"/>
                    </a:lnTo>
                    <a:lnTo>
                      <a:pt x="94" y="83"/>
                    </a:lnTo>
                    <a:lnTo>
                      <a:pt x="208" y="0"/>
                    </a:lnTo>
                    <a:lnTo>
                      <a:pt x="448" y="330"/>
                    </a:lnTo>
                    <a:lnTo>
                      <a:pt x="341" y="409"/>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1" name="Freeform 104"/>
              <p:cNvSpPr>
                <a:spLocks/>
              </p:cNvSpPr>
              <p:nvPr userDrawn="1"/>
            </p:nvSpPr>
            <p:spPr bwMode="auto">
              <a:xfrm>
                <a:off x="5363" y="3259"/>
                <a:ext cx="82" cy="87"/>
              </a:xfrm>
              <a:custGeom>
                <a:avLst/>
                <a:gdLst>
                  <a:gd name="T0" fmla="*/ 240 w 413"/>
                  <a:gd name="T1" fmla="*/ 432 h 432"/>
                  <a:gd name="T2" fmla="*/ 266 w 413"/>
                  <a:gd name="T3" fmla="*/ 337 h 432"/>
                  <a:gd name="T4" fmla="*/ 292 w 413"/>
                  <a:gd name="T5" fmla="*/ 314 h 432"/>
                  <a:gd name="T6" fmla="*/ 314 w 413"/>
                  <a:gd name="T7" fmla="*/ 290 h 432"/>
                  <a:gd name="T8" fmla="*/ 328 w 413"/>
                  <a:gd name="T9" fmla="*/ 265 h 432"/>
                  <a:gd name="T10" fmla="*/ 337 w 413"/>
                  <a:gd name="T11" fmla="*/ 238 h 432"/>
                  <a:gd name="T12" fmla="*/ 341 w 413"/>
                  <a:gd name="T13" fmla="*/ 211 h 432"/>
                  <a:gd name="T14" fmla="*/ 337 w 413"/>
                  <a:gd name="T15" fmla="*/ 183 h 432"/>
                  <a:gd name="T16" fmla="*/ 328 w 413"/>
                  <a:gd name="T17" fmla="*/ 155 h 432"/>
                  <a:gd name="T18" fmla="*/ 312 w 413"/>
                  <a:gd name="T19" fmla="*/ 127 h 432"/>
                  <a:gd name="T20" fmla="*/ 291 w 413"/>
                  <a:gd name="T21" fmla="*/ 104 h 432"/>
                  <a:gd name="T22" fmla="*/ 267 w 413"/>
                  <a:gd name="T23" fmla="*/ 87 h 432"/>
                  <a:gd name="T24" fmla="*/ 241 w 413"/>
                  <a:gd name="T25" fmla="*/ 75 h 432"/>
                  <a:gd name="T26" fmla="*/ 214 w 413"/>
                  <a:gd name="T27" fmla="*/ 69 h 432"/>
                  <a:gd name="T28" fmla="*/ 186 w 413"/>
                  <a:gd name="T29" fmla="*/ 69 h 432"/>
                  <a:gd name="T30" fmla="*/ 158 w 413"/>
                  <a:gd name="T31" fmla="*/ 76 h 432"/>
                  <a:gd name="T32" fmla="*/ 128 w 413"/>
                  <a:gd name="T33" fmla="*/ 89 h 432"/>
                  <a:gd name="T34" fmla="*/ 99 w 413"/>
                  <a:gd name="T35" fmla="*/ 106 h 432"/>
                  <a:gd name="T36" fmla="*/ 149 w 413"/>
                  <a:gd name="T37" fmla="*/ 188 h 432"/>
                  <a:gd name="T38" fmla="*/ 262 w 413"/>
                  <a:gd name="T39" fmla="*/ 187 h 432"/>
                  <a:gd name="T40" fmla="*/ 96 w 413"/>
                  <a:gd name="T41" fmla="*/ 234 h 432"/>
                  <a:gd name="T42" fmla="*/ 0 w 413"/>
                  <a:gd name="T43" fmla="*/ 102 h 432"/>
                  <a:gd name="T44" fmla="*/ 83 w 413"/>
                  <a:gd name="T45" fmla="*/ 42 h 432"/>
                  <a:gd name="T46" fmla="*/ 127 w 413"/>
                  <a:gd name="T47" fmla="*/ 20 h 432"/>
                  <a:gd name="T48" fmla="*/ 172 w 413"/>
                  <a:gd name="T49" fmla="*/ 6 h 432"/>
                  <a:gd name="T50" fmla="*/ 214 w 413"/>
                  <a:gd name="T51" fmla="*/ 0 h 432"/>
                  <a:gd name="T52" fmla="*/ 245 w 413"/>
                  <a:gd name="T53" fmla="*/ 2 h 432"/>
                  <a:gd name="T54" fmla="*/ 265 w 413"/>
                  <a:gd name="T55" fmla="*/ 6 h 432"/>
                  <a:gd name="T56" fmla="*/ 284 w 413"/>
                  <a:gd name="T57" fmla="*/ 12 h 432"/>
                  <a:gd name="T58" fmla="*/ 304 w 413"/>
                  <a:gd name="T59" fmla="*/ 20 h 432"/>
                  <a:gd name="T60" fmla="*/ 330 w 413"/>
                  <a:gd name="T61" fmla="*/ 36 h 432"/>
                  <a:gd name="T62" fmla="*/ 362 w 413"/>
                  <a:gd name="T63" fmla="*/ 63 h 432"/>
                  <a:gd name="T64" fmla="*/ 388 w 413"/>
                  <a:gd name="T65" fmla="*/ 99 h 432"/>
                  <a:gd name="T66" fmla="*/ 401 w 413"/>
                  <a:gd name="T67" fmla="*/ 128 h 432"/>
                  <a:gd name="T68" fmla="*/ 408 w 413"/>
                  <a:gd name="T69" fmla="*/ 147 h 432"/>
                  <a:gd name="T70" fmla="*/ 412 w 413"/>
                  <a:gd name="T71" fmla="*/ 168 h 432"/>
                  <a:gd name="T72" fmla="*/ 413 w 413"/>
                  <a:gd name="T73" fmla="*/ 188 h 432"/>
                  <a:gd name="T74" fmla="*/ 413 w 413"/>
                  <a:gd name="T75" fmla="*/ 208 h 432"/>
                  <a:gd name="T76" fmla="*/ 411 w 413"/>
                  <a:gd name="T77" fmla="*/ 229 h 432"/>
                  <a:gd name="T78" fmla="*/ 402 w 413"/>
                  <a:gd name="T79" fmla="*/ 259 h 432"/>
                  <a:gd name="T80" fmla="*/ 385 w 413"/>
                  <a:gd name="T81" fmla="*/ 298 h 432"/>
                  <a:gd name="T82" fmla="*/ 358 w 413"/>
                  <a:gd name="T83" fmla="*/ 336 h 432"/>
                  <a:gd name="T84" fmla="*/ 322 w 413"/>
                  <a:gd name="T85" fmla="*/ 37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3" h="432">
                    <a:moveTo>
                      <a:pt x="302" y="388"/>
                    </a:moveTo>
                    <a:lnTo>
                      <a:pt x="240" y="432"/>
                    </a:lnTo>
                    <a:lnTo>
                      <a:pt x="203" y="382"/>
                    </a:lnTo>
                    <a:lnTo>
                      <a:pt x="266" y="337"/>
                    </a:lnTo>
                    <a:lnTo>
                      <a:pt x="280" y="326"/>
                    </a:lnTo>
                    <a:lnTo>
                      <a:pt x="292" y="314"/>
                    </a:lnTo>
                    <a:lnTo>
                      <a:pt x="304" y="302"/>
                    </a:lnTo>
                    <a:lnTo>
                      <a:pt x="314" y="290"/>
                    </a:lnTo>
                    <a:lnTo>
                      <a:pt x="321" y="278"/>
                    </a:lnTo>
                    <a:lnTo>
                      <a:pt x="328" y="265"/>
                    </a:lnTo>
                    <a:lnTo>
                      <a:pt x="333" y="251"/>
                    </a:lnTo>
                    <a:lnTo>
                      <a:pt x="337" y="238"/>
                    </a:lnTo>
                    <a:lnTo>
                      <a:pt x="339" y="224"/>
                    </a:lnTo>
                    <a:lnTo>
                      <a:pt x="341" y="211"/>
                    </a:lnTo>
                    <a:lnTo>
                      <a:pt x="339" y="197"/>
                    </a:lnTo>
                    <a:lnTo>
                      <a:pt x="337" y="183"/>
                    </a:lnTo>
                    <a:lnTo>
                      <a:pt x="333" y="169"/>
                    </a:lnTo>
                    <a:lnTo>
                      <a:pt x="328" y="155"/>
                    </a:lnTo>
                    <a:lnTo>
                      <a:pt x="321" y="141"/>
                    </a:lnTo>
                    <a:lnTo>
                      <a:pt x="312" y="127"/>
                    </a:lnTo>
                    <a:lnTo>
                      <a:pt x="302" y="115"/>
                    </a:lnTo>
                    <a:lnTo>
                      <a:pt x="291" y="104"/>
                    </a:lnTo>
                    <a:lnTo>
                      <a:pt x="279" y="94"/>
                    </a:lnTo>
                    <a:lnTo>
                      <a:pt x="267" y="87"/>
                    </a:lnTo>
                    <a:lnTo>
                      <a:pt x="254" y="80"/>
                    </a:lnTo>
                    <a:lnTo>
                      <a:pt x="241" y="75"/>
                    </a:lnTo>
                    <a:lnTo>
                      <a:pt x="228" y="72"/>
                    </a:lnTo>
                    <a:lnTo>
                      <a:pt x="214" y="69"/>
                    </a:lnTo>
                    <a:lnTo>
                      <a:pt x="200" y="68"/>
                    </a:lnTo>
                    <a:lnTo>
                      <a:pt x="186" y="69"/>
                    </a:lnTo>
                    <a:lnTo>
                      <a:pt x="172" y="73"/>
                    </a:lnTo>
                    <a:lnTo>
                      <a:pt x="158" y="76"/>
                    </a:lnTo>
                    <a:lnTo>
                      <a:pt x="142" y="81"/>
                    </a:lnTo>
                    <a:lnTo>
                      <a:pt x="128" y="89"/>
                    </a:lnTo>
                    <a:lnTo>
                      <a:pt x="113" y="96"/>
                    </a:lnTo>
                    <a:lnTo>
                      <a:pt x="99" y="106"/>
                    </a:lnTo>
                    <a:lnTo>
                      <a:pt x="93" y="112"/>
                    </a:lnTo>
                    <a:lnTo>
                      <a:pt x="149" y="188"/>
                    </a:lnTo>
                    <a:lnTo>
                      <a:pt x="223" y="135"/>
                    </a:lnTo>
                    <a:lnTo>
                      <a:pt x="262" y="187"/>
                    </a:lnTo>
                    <a:lnTo>
                      <a:pt x="131" y="283"/>
                    </a:lnTo>
                    <a:lnTo>
                      <a:pt x="96" y="234"/>
                    </a:lnTo>
                    <a:lnTo>
                      <a:pt x="39" y="155"/>
                    </a:lnTo>
                    <a:lnTo>
                      <a:pt x="0" y="102"/>
                    </a:lnTo>
                    <a:lnTo>
                      <a:pt x="61" y="57"/>
                    </a:lnTo>
                    <a:lnTo>
                      <a:pt x="83" y="42"/>
                    </a:lnTo>
                    <a:lnTo>
                      <a:pt x="106" y="29"/>
                    </a:lnTo>
                    <a:lnTo>
                      <a:pt x="127" y="20"/>
                    </a:lnTo>
                    <a:lnTo>
                      <a:pt x="149" y="11"/>
                    </a:lnTo>
                    <a:lnTo>
                      <a:pt x="172" y="6"/>
                    </a:lnTo>
                    <a:lnTo>
                      <a:pt x="193" y="2"/>
                    </a:lnTo>
                    <a:lnTo>
                      <a:pt x="214" y="0"/>
                    </a:lnTo>
                    <a:lnTo>
                      <a:pt x="236" y="1"/>
                    </a:lnTo>
                    <a:lnTo>
                      <a:pt x="245" y="2"/>
                    </a:lnTo>
                    <a:lnTo>
                      <a:pt x="255" y="3"/>
                    </a:lnTo>
                    <a:lnTo>
                      <a:pt x="265" y="6"/>
                    </a:lnTo>
                    <a:lnTo>
                      <a:pt x="275" y="9"/>
                    </a:lnTo>
                    <a:lnTo>
                      <a:pt x="284" y="12"/>
                    </a:lnTo>
                    <a:lnTo>
                      <a:pt x="294" y="15"/>
                    </a:lnTo>
                    <a:lnTo>
                      <a:pt x="304" y="20"/>
                    </a:lnTo>
                    <a:lnTo>
                      <a:pt x="312" y="24"/>
                    </a:lnTo>
                    <a:lnTo>
                      <a:pt x="330" y="36"/>
                    </a:lnTo>
                    <a:lnTo>
                      <a:pt x="346" y="48"/>
                    </a:lnTo>
                    <a:lnTo>
                      <a:pt x="362" y="63"/>
                    </a:lnTo>
                    <a:lnTo>
                      <a:pt x="376" y="80"/>
                    </a:lnTo>
                    <a:lnTo>
                      <a:pt x="388" y="99"/>
                    </a:lnTo>
                    <a:lnTo>
                      <a:pt x="397" y="118"/>
                    </a:lnTo>
                    <a:lnTo>
                      <a:pt x="401" y="128"/>
                    </a:lnTo>
                    <a:lnTo>
                      <a:pt x="404" y="138"/>
                    </a:lnTo>
                    <a:lnTo>
                      <a:pt x="408" y="147"/>
                    </a:lnTo>
                    <a:lnTo>
                      <a:pt x="410" y="158"/>
                    </a:lnTo>
                    <a:lnTo>
                      <a:pt x="412" y="168"/>
                    </a:lnTo>
                    <a:lnTo>
                      <a:pt x="413" y="178"/>
                    </a:lnTo>
                    <a:lnTo>
                      <a:pt x="413" y="188"/>
                    </a:lnTo>
                    <a:lnTo>
                      <a:pt x="413" y="198"/>
                    </a:lnTo>
                    <a:lnTo>
                      <a:pt x="413" y="208"/>
                    </a:lnTo>
                    <a:lnTo>
                      <a:pt x="412" y="219"/>
                    </a:lnTo>
                    <a:lnTo>
                      <a:pt x="411" y="229"/>
                    </a:lnTo>
                    <a:lnTo>
                      <a:pt x="409" y="239"/>
                    </a:lnTo>
                    <a:lnTo>
                      <a:pt x="402" y="259"/>
                    </a:lnTo>
                    <a:lnTo>
                      <a:pt x="395" y="278"/>
                    </a:lnTo>
                    <a:lnTo>
                      <a:pt x="385" y="298"/>
                    </a:lnTo>
                    <a:lnTo>
                      <a:pt x="372" y="317"/>
                    </a:lnTo>
                    <a:lnTo>
                      <a:pt x="358" y="336"/>
                    </a:lnTo>
                    <a:lnTo>
                      <a:pt x="342" y="354"/>
                    </a:lnTo>
                    <a:lnTo>
                      <a:pt x="322" y="371"/>
                    </a:lnTo>
                    <a:lnTo>
                      <a:pt x="302" y="38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2" name="Freeform 105"/>
              <p:cNvSpPr>
                <a:spLocks noEditPoints="1"/>
              </p:cNvSpPr>
              <p:nvPr userDrawn="1"/>
            </p:nvSpPr>
            <p:spPr bwMode="auto">
              <a:xfrm>
                <a:off x="5356" y="3422"/>
                <a:ext cx="91" cy="89"/>
              </a:xfrm>
              <a:custGeom>
                <a:avLst/>
                <a:gdLst>
                  <a:gd name="T0" fmla="*/ 307 w 456"/>
                  <a:gd name="T1" fmla="*/ 114 h 448"/>
                  <a:gd name="T2" fmla="*/ 280 w 456"/>
                  <a:gd name="T3" fmla="*/ 89 h 448"/>
                  <a:gd name="T4" fmla="*/ 261 w 456"/>
                  <a:gd name="T5" fmla="*/ 79 h 448"/>
                  <a:gd name="T6" fmla="*/ 242 w 456"/>
                  <a:gd name="T7" fmla="*/ 78 h 448"/>
                  <a:gd name="T8" fmla="*/ 223 w 456"/>
                  <a:gd name="T9" fmla="*/ 84 h 448"/>
                  <a:gd name="T10" fmla="*/ 208 w 456"/>
                  <a:gd name="T11" fmla="*/ 96 h 448"/>
                  <a:gd name="T12" fmla="*/ 198 w 456"/>
                  <a:gd name="T13" fmla="*/ 112 h 448"/>
                  <a:gd name="T14" fmla="*/ 196 w 456"/>
                  <a:gd name="T15" fmla="*/ 132 h 448"/>
                  <a:gd name="T16" fmla="*/ 201 w 456"/>
                  <a:gd name="T17" fmla="*/ 154 h 448"/>
                  <a:gd name="T18" fmla="*/ 213 w 456"/>
                  <a:gd name="T19" fmla="*/ 180 h 448"/>
                  <a:gd name="T20" fmla="*/ 263 w 456"/>
                  <a:gd name="T21" fmla="*/ 250 h 448"/>
                  <a:gd name="T22" fmla="*/ 164 w 456"/>
                  <a:gd name="T23" fmla="*/ 225 h 448"/>
                  <a:gd name="T24" fmla="*/ 141 w 456"/>
                  <a:gd name="T25" fmla="*/ 203 h 448"/>
                  <a:gd name="T26" fmla="*/ 123 w 456"/>
                  <a:gd name="T27" fmla="*/ 196 h 448"/>
                  <a:gd name="T28" fmla="*/ 107 w 456"/>
                  <a:gd name="T29" fmla="*/ 195 h 448"/>
                  <a:gd name="T30" fmla="*/ 92 w 456"/>
                  <a:gd name="T31" fmla="*/ 200 h 448"/>
                  <a:gd name="T32" fmla="*/ 78 w 456"/>
                  <a:gd name="T33" fmla="*/ 212 h 448"/>
                  <a:gd name="T34" fmla="*/ 69 w 456"/>
                  <a:gd name="T35" fmla="*/ 226 h 448"/>
                  <a:gd name="T36" fmla="*/ 68 w 456"/>
                  <a:gd name="T37" fmla="*/ 243 h 448"/>
                  <a:gd name="T38" fmla="*/ 72 w 456"/>
                  <a:gd name="T39" fmla="*/ 263 h 448"/>
                  <a:gd name="T40" fmla="*/ 95 w 456"/>
                  <a:gd name="T41" fmla="*/ 302 h 448"/>
                  <a:gd name="T42" fmla="*/ 176 w 456"/>
                  <a:gd name="T43" fmla="*/ 240 h 448"/>
                  <a:gd name="T44" fmla="*/ 25 w 456"/>
                  <a:gd name="T45" fmla="*/ 308 h 448"/>
                  <a:gd name="T46" fmla="*/ 5 w 456"/>
                  <a:gd name="T47" fmla="*/ 264 h 448"/>
                  <a:gd name="T48" fmla="*/ 0 w 456"/>
                  <a:gd name="T49" fmla="*/ 222 h 448"/>
                  <a:gd name="T50" fmla="*/ 3 w 456"/>
                  <a:gd name="T51" fmla="*/ 189 h 448"/>
                  <a:gd name="T52" fmla="*/ 19 w 456"/>
                  <a:gd name="T53" fmla="*/ 159 h 448"/>
                  <a:gd name="T54" fmla="*/ 42 w 456"/>
                  <a:gd name="T55" fmla="*/ 138 h 448"/>
                  <a:gd name="T56" fmla="*/ 59 w 456"/>
                  <a:gd name="T57" fmla="*/ 130 h 448"/>
                  <a:gd name="T58" fmla="*/ 98 w 456"/>
                  <a:gd name="T59" fmla="*/ 128 h 448"/>
                  <a:gd name="T60" fmla="*/ 137 w 456"/>
                  <a:gd name="T61" fmla="*/ 141 h 448"/>
                  <a:gd name="T62" fmla="*/ 134 w 456"/>
                  <a:gd name="T63" fmla="*/ 95 h 448"/>
                  <a:gd name="T64" fmla="*/ 141 w 456"/>
                  <a:gd name="T65" fmla="*/ 65 h 448"/>
                  <a:gd name="T66" fmla="*/ 151 w 456"/>
                  <a:gd name="T67" fmla="*/ 42 h 448"/>
                  <a:gd name="T68" fmla="*/ 168 w 456"/>
                  <a:gd name="T69" fmla="*/ 23 h 448"/>
                  <a:gd name="T70" fmla="*/ 176 w 456"/>
                  <a:gd name="T71" fmla="*/ 16 h 448"/>
                  <a:gd name="T72" fmla="*/ 202 w 456"/>
                  <a:gd name="T73" fmla="*/ 3 h 448"/>
                  <a:gd name="T74" fmla="*/ 236 w 456"/>
                  <a:gd name="T75" fmla="*/ 1 h 448"/>
                  <a:gd name="T76" fmla="*/ 267 w 456"/>
                  <a:gd name="T77" fmla="*/ 7 h 448"/>
                  <a:gd name="T78" fmla="*/ 307 w 456"/>
                  <a:gd name="T79" fmla="*/ 27 h 448"/>
                  <a:gd name="T80" fmla="*/ 346 w 456"/>
                  <a:gd name="T81" fmla="*/ 62 h 448"/>
                  <a:gd name="T82" fmla="*/ 456 w 456"/>
                  <a:gd name="T83" fmla="*/ 20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357" y="181"/>
                    </a:moveTo>
                    <a:lnTo>
                      <a:pt x="320" y="131"/>
                    </a:lnTo>
                    <a:lnTo>
                      <a:pt x="307" y="114"/>
                    </a:lnTo>
                    <a:lnTo>
                      <a:pt x="293" y="99"/>
                    </a:lnTo>
                    <a:lnTo>
                      <a:pt x="287" y="94"/>
                    </a:lnTo>
                    <a:lnTo>
                      <a:pt x="280" y="89"/>
                    </a:lnTo>
                    <a:lnTo>
                      <a:pt x="274" y="84"/>
                    </a:lnTo>
                    <a:lnTo>
                      <a:pt x="267" y="81"/>
                    </a:lnTo>
                    <a:lnTo>
                      <a:pt x="261" y="79"/>
                    </a:lnTo>
                    <a:lnTo>
                      <a:pt x="254" y="78"/>
                    </a:lnTo>
                    <a:lnTo>
                      <a:pt x="249" y="77"/>
                    </a:lnTo>
                    <a:lnTo>
                      <a:pt x="242" y="78"/>
                    </a:lnTo>
                    <a:lnTo>
                      <a:pt x="236" y="79"/>
                    </a:lnTo>
                    <a:lnTo>
                      <a:pt x="229" y="81"/>
                    </a:lnTo>
                    <a:lnTo>
                      <a:pt x="223" y="84"/>
                    </a:lnTo>
                    <a:lnTo>
                      <a:pt x="216" y="89"/>
                    </a:lnTo>
                    <a:lnTo>
                      <a:pt x="211" y="92"/>
                    </a:lnTo>
                    <a:lnTo>
                      <a:pt x="208" y="96"/>
                    </a:lnTo>
                    <a:lnTo>
                      <a:pt x="203" y="102"/>
                    </a:lnTo>
                    <a:lnTo>
                      <a:pt x="201" y="107"/>
                    </a:lnTo>
                    <a:lnTo>
                      <a:pt x="198" y="112"/>
                    </a:lnTo>
                    <a:lnTo>
                      <a:pt x="197" y="118"/>
                    </a:lnTo>
                    <a:lnTo>
                      <a:pt x="196" y="124"/>
                    </a:lnTo>
                    <a:lnTo>
                      <a:pt x="196" y="132"/>
                    </a:lnTo>
                    <a:lnTo>
                      <a:pt x="197" y="138"/>
                    </a:lnTo>
                    <a:lnTo>
                      <a:pt x="198" y="146"/>
                    </a:lnTo>
                    <a:lnTo>
                      <a:pt x="201" y="154"/>
                    </a:lnTo>
                    <a:lnTo>
                      <a:pt x="203" y="162"/>
                    </a:lnTo>
                    <a:lnTo>
                      <a:pt x="208" y="171"/>
                    </a:lnTo>
                    <a:lnTo>
                      <a:pt x="213" y="180"/>
                    </a:lnTo>
                    <a:lnTo>
                      <a:pt x="219" y="189"/>
                    </a:lnTo>
                    <a:lnTo>
                      <a:pt x="225" y="198"/>
                    </a:lnTo>
                    <a:lnTo>
                      <a:pt x="263" y="250"/>
                    </a:lnTo>
                    <a:lnTo>
                      <a:pt x="357" y="181"/>
                    </a:lnTo>
                    <a:close/>
                    <a:moveTo>
                      <a:pt x="176" y="240"/>
                    </a:moveTo>
                    <a:lnTo>
                      <a:pt x="164" y="225"/>
                    </a:lnTo>
                    <a:lnTo>
                      <a:pt x="153" y="213"/>
                    </a:lnTo>
                    <a:lnTo>
                      <a:pt x="146" y="208"/>
                    </a:lnTo>
                    <a:lnTo>
                      <a:pt x="141" y="203"/>
                    </a:lnTo>
                    <a:lnTo>
                      <a:pt x="134" y="200"/>
                    </a:lnTo>
                    <a:lnTo>
                      <a:pt x="129" y="198"/>
                    </a:lnTo>
                    <a:lnTo>
                      <a:pt x="123" y="196"/>
                    </a:lnTo>
                    <a:lnTo>
                      <a:pt x="118" y="195"/>
                    </a:lnTo>
                    <a:lnTo>
                      <a:pt x="113" y="195"/>
                    </a:lnTo>
                    <a:lnTo>
                      <a:pt x="107" y="195"/>
                    </a:lnTo>
                    <a:lnTo>
                      <a:pt x="102" y="196"/>
                    </a:lnTo>
                    <a:lnTo>
                      <a:pt x="97" y="198"/>
                    </a:lnTo>
                    <a:lnTo>
                      <a:pt x="92" y="200"/>
                    </a:lnTo>
                    <a:lnTo>
                      <a:pt x="88" y="203"/>
                    </a:lnTo>
                    <a:lnTo>
                      <a:pt x="82" y="208"/>
                    </a:lnTo>
                    <a:lnTo>
                      <a:pt x="78" y="212"/>
                    </a:lnTo>
                    <a:lnTo>
                      <a:pt x="75" y="216"/>
                    </a:lnTo>
                    <a:lnTo>
                      <a:pt x="71" y="222"/>
                    </a:lnTo>
                    <a:lnTo>
                      <a:pt x="69" y="226"/>
                    </a:lnTo>
                    <a:lnTo>
                      <a:pt x="68" y="232"/>
                    </a:lnTo>
                    <a:lnTo>
                      <a:pt x="68" y="238"/>
                    </a:lnTo>
                    <a:lnTo>
                      <a:pt x="68" y="243"/>
                    </a:lnTo>
                    <a:lnTo>
                      <a:pt x="69" y="250"/>
                    </a:lnTo>
                    <a:lnTo>
                      <a:pt x="70" y="256"/>
                    </a:lnTo>
                    <a:lnTo>
                      <a:pt x="72" y="263"/>
                    </a:lnTo>
                    <a:lnTo>
                      <a:pt x="76" y="271"/>
                    </a:lnTo>
                    <a:lnTo>
                      <a:pt x="84" y="286"/>
                    </a:lnTo>
                    <a:lnTo>
                      <a:pt x="95" y="302"/>
                    </a:lnTo>
                    <a:lnTo>
                      <a:pt x="129" y="347"/>
                    </a:lnTo>
                    <a:lnTo>
                      <a:pt x="211" y="288"/>
                    </a:lnTo>
                    <a:lnTo>
                      <a:pt x="176" y="240"/>
                    </a:lnTo>
                    <a:close/>
                    <a:moveTo>
                      <a:pt x="46" y="341"/>
                    </a:moveTo>
                    <a:lnTo>
                      <a:pt x="35" y="325"/>
                    </a:lnTo>
                    <a:lnTo>
                      <a:pt x="25" y="308"/>
                    </a:lnTo>
                    <a:lnTo>
                      <a:pt x="17" y="293"/>
                    </a:lnTo>
                    <a:lnTo>
                      <a:pt x="11" y="278"/>
                    </a:lnTo>
                    <a:lnTo>
                      <a:pt x="5" y="264"/>
                    </a:lnTo>
                    <a:lnTo>
                      <a:pt x="2" y="250"/>
                    </a:lnTo>
                    <a:lnTo>
                      <a:pt x="0" y="236"/>
                    </a:lnTo>
                    <a:lnTo>
                      <a:pt x="0" y="222"/>
                    </a:lnTo>
                    <a:lnTo>
                      <a:pt x="0" y="211"/>
                    </a:lnTo>
                    <a:lnTo>
                      <a:pt x="1" y="200"/>
                    </a:lnTo>
                    <a:lnTo>
                      <a:pt x="3" y="189"/>
                    </a:lnTo>
                    <a:lnTo>
                      <a:pt x="8" y="179"/>
                    </a:lnTo>
                    <a:lnTo>
                      <a:pt x="13" y="169"/>
                    </a:lnTo>
                    <a:lnTo>
                      <a:pt x="19" y="159"/>
                    </a:lnTo>
                    <a:lnTo>
                      <a:pt x="27" y="150"/>
                    </a:lnTo>
                    <a:lnTo>
                      <a:pt x="37" y="142"/>
                    </a:lnTo>
                    <a:lnTo>
                      <a:pt x="42" y="138"/>
                    </a:lnTo>
                    <a:lnTo>
                      <a:pt x="48" y="135"/>
                    </a:lnTo>
                    <a:lnTo>
                      <a:pt x="54" y="132"/>
                    </a:lnTo>
                    <a:lnTo>
                      <a:pt x="59" y="130"/>
                    </a:lnTo>
                    <a:lnTo>
                      <a:pt x="72" y="128"/>
                    </a:lnTo>
                    <a:lnTo>
                      <a:pt x="85" y="127"/>
                    </a:lnTo>
                    <a:lnTo>
                      <a:pt x="98" y="128"/>
                    </a:lnTo>
                    <a:lnTo>
                      <a:pt x="111" y="131"/>
                    </a:lnTo>
                    <a:lnTo>
                      <a:pt x="124" y="135"/>
                    </a:lnTo>
                    <a:lnTo>
                      <a:pt x="137" y="141"/>
                    </a:lnTo>
                    <a:lnTo>
                      <a:pt x="135" y="127"/>
                    </a:lnTo>
                    <a:lnTo>
                      <a:pt x="134" y="111"/>
                    </a:lnTo>
                    <a:lnTo>
                      <a:pt x="134" y="95"/>
                    </a:lnTo>
                    <a:lnTo>
                      <a:pt x="136" y="80"/>
                    </a:lnTo>
                    <a:lnTo>
                      <a:pt x="139" y="72"/>
                    </a:lnTo>
                    <a:lnTo>
                      <a:pt x="141" y="65"/>
                    </a:lnTo>
                    <a:lnTo>
                      <a:pt x="144" y="57"/>
                    </a:lnTo>
                    <a:lnTo>
                      <a:pt x="147" y="50"/>
                    </a:lnTo>
                    <a:lnTo>
                      <a:pt x="151" y="42"/>
                    </a:lnTo>
                    <a:lnTo>
                      <a:pt x="156" y="36"/>
                    </a:lnTo>
                    <a:lnTo>
                      <a:pt x="161" y="29"/>
                    </a:lnTo>
                    <a:lnTo>
                      <a:pt x="168" y="23"/>
                    </a:lnTo>
                    <a:lnTo>
                      <a:pt x="170" y="20"/>
                    </a:lnTo>
                    <a:lnTo>
                      <a:pt x="173" y="18"/>
                    </a:lnTo>
                    <a:lnTo>
                      <a:pt x="176" y="16"/>
                    </a:lnTo>
                    <a:lnTo>
                      <a:pt x="181" y="13"/>
                    </a:lnTo>
                    <a:lnTo>
                      <a:pt x="192" y="7"/>
                    </a:lnTo>
                    <a:lnTo>
                      <a:pt x="202" y="3"/>
                    </a:lnTo>
                    <a:lnTo>
                      <a:pt x="213" y="1"/>
                    </a:lnTo>
                    <a:lnTo>
                      <a:pt x="225" y="0"/>
                    </a:lnTo>
                    <a:lnTo>
                      <a:pt x="236" y="1"/>
                    </a:lnTo>
                    <a:lnTo>
                      <a:pt x="247" y="2"/>
                    </a:lnTo>
                    <a:lnTo>
                      <a:pt x="256" y="4"/>
                    </a:lnTo>
                    <a:lnTo>
                      <a:pt x="267" y="7"/>
                    </a:lnTo>
                    <a:lnTo>
                      <a:pt x="281" y="12"/>
                    </a:lnTo>
                    <a:lnTo>
                      <a:pt x="294" y="18"/>
                    </a:lnTo>
                    <a:lnTo>
                      <a:pt x="307" y="27"/>
                    </a:lnTo>
                    <a:lnTo>
                      <a:pt x="320" y="37"/>
                    </a:lnTo>
                    <a:lnTo>
                      <a:pt x="333" y="49"/>
                    </a:lnTo>
                    <a:lnTo>
                      <a:pt x="346" y="62"/>
                    </a:lnTo>
                    <a:lnTo>
                      <a:pt x="359" y="77"/>
                    </a:lnTo>
                    <a:lnTo>
                      <a:pt x="372" y="94"/>
                    </a:lnTo>
                    <a:lnTo>
                      <a:pt x="456" y="208"/>
                    </a:lnTo>
                    <a:lnTo>
                      <a:pt x="124" y="448"/>
                    </a:lnTo>
                    <a:lnTo>
                      <a:pt x="46" y="341"/>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3" name="Freeform 106"/>
              <p:cNvSpPr>
                <a:spLocks/>
              </p:cNvSpPr>
              <p:nvPr userDrawn="1"/>
            </p:nvSpPr>
            <p:spPr bwMode="auto">
              <a:xfrm>
                <a:off x="5301" y="3356"/>
                <a:ext cx="87" cy="83"/>
              </a:xfrm>
              <a:custGeom>
                <a:avLst/>
                <a:gdLst>
                  <a:gd name="T0" fmla="*/ 0 w 432"/>
                  <a:gd name="T1" fmla="*/ 240 h 414"/>
                  <a:gd name="T2" fmla="*/ 97 w 432"/>
                  <a:gd name="T3" fmla="*/ 266 h 414"/>
                  <a:gd name="T4" fmla="*/ 118 w 432"/>
                  <a:gd name="T5" fmla="*/ 293 h 414"/>
                  <a:gd name="T6" fmla="*/ 143 w 432"/>
                  <a:gd name="T7" fmla="*/ 314 h 414"/>
                  <a:gd name="T8" fmla="*/ 168 w 432"/>
                  <a:gd name="T9" fmla="*/ 329 h 414"/>
                  <a:gd name="T10" fmla="*/ 195 w 432"/>
                  <a:gd name="T11" fmla="*/ 338 h 414"/>
                  <a:gd name="T12" fmla="*/ 222 w 432"/>
                  <a:gd name="T13" fmla="*/ 341 h 414"/>
                  <a:gd name="T14" fmla="*/ 250 w 432"/>
                  <a:gd name="T15" fmla="*/ 338 h 414"/>
                  <a:gd name="T16" fmla="*/ 278 w 432"/>
                  <a:gd name="T17" fmla="*/ 328 h 414"/>
                  <a:gd name="T18" fmla="*/ 305 w 432"/>
                  <a:gd name="T19" fmla="*/ 313 h 414"/>
                  <a:gd name="T20" fmla="*/ 329 w 432"/>
                  <a:gd name="T21" fmla="*/ 291 h 414"/>
                  <a:gd name="T22" fmla="*/ 347 w 432"/>
                  <a:gd name="T23" fmla="*/ 267 h 414"/>
                  <a:gd name="T24" fmla="*/ 359 w 432"/>
                  <a:gd name="T25" fmla="*/ 241 h 414"/>
                  <a:gd name="T26" fmla="*/ 364 w 432"/>
                  <a:gd name="T27" fmla="*/ 215 h 414"/>
                  <a:gd name="T28" fmla="*/ 363 w 432"/>
                  <a:gd name="T29" fmla="*/ 187 h 414"/>
                  <a:gd name="T30" fmla="*/ 357 w 432"/>
                  <a:gd name="T31" fmla="*/ 158 h 414"/>
                  <a:gd name="T32" fmla="*/ 344 w 432"/>
                  <a:gd name="T33" fmla="*/ 129 h 414"/>
                  <a:gd name="T34" fmla="*/ 326 w 432"/>
                  <a:gd name="T35" fmla="*/ 99 h 414"/>
                  <a:gd name="T36" fmla="*/ 244 w 432"/>
                  <a:gd name="T37" fmla="*/ 149 h 414"/>
                  <a:gd name="T38" fmla="*/ 246 w 432"/>
                  <a:gd name="T39" fmla="*/ 262 h 414"/>
                  <a:gd name="T40" fmla="*/ 199 w 432"/>
                  <a:gd name="T41" fmla="*/ 96 h 414"/>
                  <a:gd name="T42" fmla="*/ 331 w 432"/>
                  <a:gd name="T43" fmla="*/ 0 h 414"/>
                  <a:gd name="T44" fmla="*/ 391 w 432"/>
                  <a:gd name="T45" fmla="*/ 83 h 414"/>
                  <a:gd name="T46" fmla="*/ 414 w 432"/>
                  <a:gd name="T47" fmla="*/ 128 h 414"/>
                  <a:gd name="T48" fmla="*/ 428 w 432"/>
                  <a:gd name="T49" fmla="*/ 172 h 414"/>
                  <a:gd name="T50" fmla="*/ 432 w 432"/>
                  <a:gd name="T51" fmla="*/ 215 h 414"/>
                  <a:gd name="T52" fmla="*/ 431 w 432"/>
                  <a:gd name="T53" fmla="*/ 246 h 414"/>
                  <a:gd name="T54" fmla="*/ 427 w 432"/>
                  <a:gd name="T55" fmla="*/ 266 h 414"/>
                  <a:gd name="T56" fmla="*/ 421 w 432"/>
                  <a:gd name="T57" fmla="*/ 286 h 414"/>
                  <a:gd name="T58" fmla="*/ 414 w 432"/>
                  <a:gd name="T59" fmla="*/ 304 h 414"/>
                  <a:gd name="T60" fmla="*/ 398 w 432"/>
                  <a:gd name="T61" fmla="*/ 330 h 414"/>
                  <a:gd name="T62" fmla="*/ 370 w 432"/>
                  <a:gd name="T63" fmla="*/ 362 h 414"/>
                  <a:gd name="T64" fmla="*/ 335 w 432"/>
                  <a:gd name="T65" fmla="*/ 388 h 414"/>
                  <a:gd name="T66" fmla="*/ 305 w 432"/>
                  <a:gd name="T67" fmla="*/ 401 h 414"/>
                  <a:gd name="T68" fmla="*/ 285 w 432"/>
                  <a:gd name="T69" fmla="*/ 408 h 414"/>
                  <a:gd name="T70" fmla="*/ 265 w 432"/>
                  <a:gd name="T71" fmla="*/ 412 h 414"/>
                  <a:gd name="T72" fmla="*/ 245 w 432"/>
                  <a:gd name="T73" fmla="*/ 414 h 414"/>
                  <a:gd name="T74" fmla="*/ 224 w 432"/>
                  <a:gd name="T75" fmla="*/ 413 h 414"/>
                  <a:gd name="T76" fmla="*/ 204 w 432"/>
                  <a:gd name="T77" fmla="*/ 411 h 414"/>
                  <a:gd name="T78" fmla="*/ 175 w 432"/>
                  <a:gd name="T79" fmla="*/ 404 h 414"/>
                  <a:gd name="T80" fmla="*/ 134 w 432"/>
                  <a:gd name="T81" fmla="*/ 385 h 414"/>
                  <a:gd name="T82" fmla="*/ 97 w 432"/>
                  <a:gd name="T83" fmla="*/ 358 h 414"/>
                  <a:gd name="T84" fmla="*/ 62 w 432"/>
                  <a:gd name="T85" fmla="*/ 32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414">
                    <a:moveTo>
                      <a:pt x="46" y="302"/>
                    </a:moveTo>
                    <a:lnTo>
                      <a:pt x="0" y="240"/>
                    </a:lnTo>
                    <a:lnTo>
                      <a:pt x="51" y="203"/>
                    </a:lnTo>
                    <a:lnTo>
                      <a:pt x="97" y="266"/>
                    </a:lnTo>
                    <a:lnTo>
                      <a:pt x="107" y="280"/>
                    </a:lnTo>
                    <a:lnTo>
                      <a:pt x="118" y="293"/>
                    </a:lnTo>
                    <a:lnTo>
                      <a:pt x="130" y="304"/>
                    </a:lnTo>
                    <a:lnTo>
                      <a:pt x="143" y="314"/>
                    </a:lnTo>
                    <a:lnTo>
                      <a:pt x="155" y="321"/>
                    </a:lnTo>
                    <a:lnTo>
                      <a:pt x="168" y="329"/>
                    </a:lnTo>
                    <a:lnTo>
                      <a:pt x="181" y="334"/>
                    </a:lnTo>
                    <a:lnTo>
                      <a:pt x="195" y="338"/>
                    </a:lnTo>
                    <a:lnTo>
                      <a:pt x="208" y="340"/>
                    </a:lnTo>
                    <a:lnTo>
                      <a:pt x="222" y="341"/>
                    </a:lnTo>
                    <a:lnTo>
                      <a:pt x="236" y="340"/>
                    </a:lnTo>
                    <a:lnTo>
                      <a:pt x="250" y="338"/>
                    </a:lnTo>
                    <a:lnTo>
                      <a:pt x="264" y="333"/>
                    </a:lnTo>
                    <a:lnTo>
                      <a:pt x="278" y="328"/>
                    </a:lnTo>
                    <a:lnTo>
                      <a:pt x="293" y="321"/>
                    </a:lnTo>
                    <a:lnTo>
                      <a:pt x="305" y="313"/>
                    </a:lnTo>
                    <a:lnTo>
                      <a:pt x="318" y="302"/>
                    </a:lnTo>
                    <a:lnTo>
                      <a:pt x="329" y="291"/>
                    </a:lnTo>
                    <a:lnTo>
                      <a:pt x="339" y="279"/>
                    </a:lnTo>
                    <a:lnTo>
                      <a:pt x="347" y="267"/>
                    </a:lnTo>
                    <a:lnTo>
                      <a:pt x="353" y="254"/>
                    </a:lnTo>
                    <a:lnTo>
                      <a:pt x="359" y="241"/>
                    </a:lnTo>
                    <a:lnTo>
                      <a:pt x="362" y="228"/>
                    </a:lnTo>
                    <a:lnTo>
                      <a:pt x="364" y="215"/>
                    </a:lnTo>
                    <a:lnTo>
                      <a:pt x="364" y="201"/>
                    </a:lnTo>
                    <a:lnTo>
                      <a:pt x="363" y="187"/>
                    </a:lnTo>
                    <a:lnTo>
                      <a:pt x="361" y="172"/>
                    </a:lnTo>
                    <a:lnTo>
                      <a:pt x="357" y="158"/>
                    </a:lnTo>
                    <a:lnTo>
                      <a:pt x="352" y="143"/>
                    </a:lnTo>
                    <a:lnTo>
                      <a:pt x="344" y="129"/>
                    </a:lnTo>
                    <a:lnTo>
                      <a:pt x="336" y="114"/>
                    </a:lnTo>
                    <a:lnTo>
                      <a:pt x="326" y="99"/>
                    </a:lnTo>
                    <a:lnTo>
                      <a:pt x="322" y="93"/>
                    </a:lnTo>
                    <a:lnTo>
                      <a:pt x="244" y="149"/>
                    </a:lnTo>
                    <a:lnTo>
                      <a:pt x="298" y="224"/>
                    </a:lnTo>
                    <a:lnTo>
                      <a:pt x="246" y="262"/>
                    </a:lnTo>
                    <a:lnTo>
                      <a:pt x="151" y="131"/>
                    </a:lnTo>
                    <a:lnTo>
                      <a:pt x="199" y="96"/>
                    </a:lnTo>
                    <a:lnTo>
                      <a:pt x="277" y="39"/>
                    </a:lnTo>
                    <a:lnTo>
                      <a:pt x="331" y="0"/>
                    </a:lnTo>
                    <a:lnTo>
                      <a:pt x="376" y="62"/>
                    </a:lnTo>
                    <a:lnTo>
                      <a:pt x="391" y="83"/>
                    </a:lnTo>
                    <a:lnTo>
                      <a:pt x="403" y="106"/>
                    </a:lnTo>
                    <a:lnTo>
                      <a:pt x="414" y="128"/>
                    </a:lnTo>
                    <a:lnTo>
                      <a:pt x="421" y="150"/>
                    </a:lnTo>
                    <a:lnTo>
                      <a:pt x="428" y="172"/>
                    </a:lnTo>
                    <a:lnTo>
                      <a:pt x="431" y="194"/>
                    </a:lnTo>
                    <a:lnTo>
                      <a:pt x="432" y="215"/>
                    </a:lnTo>
                    <a:lnTo>
                      <a:pt x="432" y="236"/>
                    </a:lnTo>
                    <a:lnTo>
                      <a:pt x="431" y="246"/>
                    </a:lnTo>
                    <a:lnTo>
                      <a:pt x="429" y="256"/>
                    </a:lnTo>
                    <a:lnTo>
                      <a:pt x="427" y="266"/>
                    </a:lnTo>
                    <a:lnTo>
                      <a:pt x="425" y="276"/>
                    </a:lnTo>
                    <a:lnTo>
                      <a:pt x="421" y="286"/>
                    </a:lnTo>
                    <a:lnTo>
                      <a:pt x="417" y="294"/>
                    </a:lnTo>
                    <a:lnTo>
                      <a:pt x="414" y="304"/>
                    </a:lnTo>
                    <a:lnTo>
                      <a:pt x="408" y="313"/>
                    </a:lnTo>
                    <a:lnTo>
                      <a:pt x="398" y="330"/>
                    </a:lnTo>
                    <a:lnTo>
                      <a:pt x="385" y="347"/>
                    </a:lnTo>
                    <a:lnTo>
                      <a:pt x="370" y="362"/>
                    </a:lnTo>
                    <a:lnTo>
                      <a:pt x="353" y="377"/>
                    </a:lnTo>
                    <a:lnTo>
                      <a:pt x="335" y="388"/>
                    </a:lnTo>
                    <a:lnTo>
                      <a:pt x="315" y="398"/>
                    </a:lnTo>
                    <a:lnTo>
                      <a:pt x="305" y="401"/>
                    </a:lnTo>
                    <a:lnTo>
                      <a:pt x="296" y="405"/>
                    </a:lnTo>
                    <a:lnTo>
                      <a:pt x="285" y="408"/>
                    </a:lnTo>
                    <a:lnTo>
                      <a:pt x="275" y="410"/>
                    </a:lnTo>
                    <a:lnTo>
                      <a:pt x="265" y="412"/>
                    </a:lnTo>
                    <a:lnTo>
                      <a:pt x="255" y="413"/>
                    </a:lnTo>
                    <a:lnTo>
                      <a:pt x="245" y="414"/>
                    </a:lnTo>
                    <a:lnTo>
                      <a:pt x="235" y="414"/>
                    </a:lnTo>
                    <a:lnTo>
                      <a:pt x="224" y="413"/>
                    </a:lnTo>
                    <a:lnTo>
                      <a:pt x="215" y="412"/>
                    </a:lnTo>
                    <a:lnTo>
                      <a:pt x="204" y="411"/>
                    </a:lnTo>
                    <a:lnTo>
                      <a:pt x="194" y="409"/>
                    </a:lnTo>
                    <a:lnTo>
                      <a:pt x="175" y="404"/>
                    </a:lnTo>
                    <a:lnTo>
                      <a:pt x="154" y="395"/>
                    </a:lnTo>
                    <a:lnTo>
                      <a:pt x="134" y="385"/>
                    </a:lnTo>
                    <a:lnTo>
                      <a:pt x="116" y="373"/>
                    </a:lnTo>
                    <a:lnTo>
                      <a:pt x="97" y="358"/>
                    </a:lnTo>
                    <a:lnTo>
                      <a:pt x="79" y="342"/>
                    </a:lnTo>
                    <a:lnTo>
                      <a:pt x="62" y="322"/>
                    </a:lnTo>
                    <a:lnTo>
                      <a:pt x="46" y="30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4" name="Freeform 107"/>
              <p:cNvSpPr>
                <a:spLocks noEditPoints="1"/>
              </p:cNvSpPr>
              <p:nvPr userDrawn="1"/>
            </p:nvSpPr>
            <p:spPr bwMode="auto">
              <a:xfrm>
                <a:off x="5208" y="3169"/>
                <a:ext cx="91" cy="89"/>
              </a:xfrm>
              <a:custGeom>
                <a:avLst/>
                <a:gdLst>
                  <a:gd name="T0" fmla="*/ 147 w 455"/>
                  <a:gd name="T1" fmla="*/ 335 h 448"/>
                  <a:gd name="T2" fmla="*/ 174 w 455"/>
                  <a:gd name="T3" fmla="*/ 360 h 448"/>
                  <a:gd name="T4" fmla="*/ 193 w 455"/>
                  <a:gd name="T5" fmla="*/ 370 h 448"/>
                  <a:gd name="T6" fmla="*/ 212 w 455"/>
                  <a:gd name="T7" fmla="*/ 371 h 448"/>
                  <a:gd name="T8" fmla="*/ 231 w 455"/>
                  <a:gd name="T9" fmla="*/ 364 h 448"/>
                  <a:gd name="T10" fmla="*/ 248 w 455"/>
                  <a:gd name="T11" fmla="*/ 351 h 448"/>
                  <a:gd name="T12" fmla="*/ 256 w 455"/>
                  <a:gd name="T13" fmla="*/ 336 h 448"/>
                  <a:gd name="T14" fmla="*/ 258 w 455"/>
                  <a:gd name="T15" fmla="*/ 317 h 448"/>
                  <a:gd name="T16" fmla="*/ 254 w 455"/>
                  <a:gd name="T17" fmla="*/ 294 h 448"/>
                  <a:gd name="T18" fmla="*/ 242 w 455"/>
                  <a:gd name="T19" fmla="*/ 269 h 448"/>
                  <a:gd name="T20" fmla="*/ 192 w 455"/>
                  <a:gd name="T21" fmla="*/ 199 h 448"/>
                  <a:gd name="T22" fmla="*/ 290 w 455"/>
                  <a:gd name="T23" fmla="*/ 224 h 448"/>
                  <a:gd name="T24" fmla="*/ 314 w 455"/>
                  <a:gd name="T25" fmla="*/ 244 h 448"/>
                  <a:gd name="T26" fmla="*/ 331 w 455"/>
                  <a:gd name="T27" fmla="*/ 252 h 448"/>
                  <a:gd name="T28" fmla="*/ 347 w 455"/>
                  <a:gd name="T29" fmla="*/ 253 h 448"/>
                  <a:gd name="T30" fmla="*/ 362 w 455"/>
                  <a:gd name="T31" fmla="*/ 249 h 448"/>
                  <a:gd name="T32" fmla="*/ 376 w 455"/>
                  <a:gd name="T33" fmla="*/ 237 h 448"/>
                  <a:gd name="T34" fmla="*/ 385 w 455"/>
                  <a:gd name="T35" fmla="*/ 222 h 448"/>
                  <a:gd name="T36" fmla="*/ 386 w 455"/>
                  <a:gd name="T37" fmla="*/ 205 h 448"/>
                  <a:gd name="T38" fmla="*/ 382 w 455"/>
                  <a:gd name="T39" fmla="*/ 185 h 448"/>
                  <a:gd name="T40" fmla="*/ 359 w 455"/>
                  <a:gd name="T41" fmla="*/ 147 h 448"/>
                  <a:gd name="T42" fmla="*/ 278 w 455"/>
                  <a:gd name="T43" fmla="*/ 209 h 448"/>
                  <a:gd name="T44" fmla="*/ 429 w 455"/>
                  <a:gd name="T45" fmla="*/ 140 h 448"/>
                  <a:gd name="T46" fmla="*/ 449 w 455"/>
                  <a:gd name="T47" fmla="*/ 185 h 448"/>
                  <a:gd name="T48" fmla="*/ 455 w 455"/>
                  <a:gd name="T49" fmla="*/ 226 h 448"/>
                  <a:gd name="T50" fmla="*/ 451 w 455"/>
                  <a:gd name="T51" fmla="*/ 259 h 448"/>
                  <a:gd name="T52" fmla="*/ 435 w 455"/>
                  <a:gd name="T53" fmla="*/ 290 h 448"/>
                  <a:gd name="T54" fmla="*/ 412 w 455"/>
                  <a:gd name="T55" fmla="*/ 310 h 448"/>
                  <a:gd name="T56" fmla="*/ 395 w 455"/>
                  <a:gd name="T57" fmla="*/ 318 h 448"/>
                  <a:gd name="T58" fmla="*/ 356 w 455"/>
                  <a:gd name="T59" fmla="*/ 321 h 448"/>
                  <a:gd name="T60" fmla="*/ 317 w 455"/>
                  <a:gd name="T61" fmla="*/ 308 h 448"/>
                  <a:gd name="T62" fmla="*/ 320 w 455"/>
                  <a:gd name="T63" fmla="*/ 354 h 448"/>
                  <a:gd name="T64" fmla="*/ 314 w 455"/>
                  <a:gd name="T65" fmla="*/ 384 h 448"/>
                  <a:gd name="T66" fmla="*/ 303 w 455"/>
                  <a:gd name="T67" fmla="*/ 406 h 448"/>
                  <a:gd name="T68" fmla="*/ 287 w 455"/>
                  <a:gd name="T69" fmla="*/ 425 h 448"/>
                  <a:gd name="T70" fmla="*/ 278 w 455"/>
                  <a:gd name="T71" fmla="*/ 433 h 448"/>
                  <a:gd name="T72" fmla="*/ 252 w 455"/>
                  <a:gd name="T73" fmla="*/ 445 h 448"/>
                  <a:gd name="T74" fmla="*/ 218 w 455"/>
                  <a:gd name="T75" fmla="*/ 448 h 448"/>
                  <a:gd name="T76" fmla="*/ 187 w 455"/>
                  <a:gd name="T77" fmla="*/ 441 h 448"/>
                  <a:gd name="T78" fmla="*/ 147 w 455"/>
                  <a:gd name="T79" fmla="*/ 422 h 448"/>
                  <a:gd name="T80" fmla="*/ 108 w 455"/>
                  <a:gd name="T81" fmla="*/ 387 h 448"/>
                  <a:gd name="T82" fmla="*/ 0 w 455"/>
                  <a:gd name="T83" fmla="*/ 24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5" h="448">
                    <a:moveTo>
                      <a:pt x="97" y="267"/>
                    </a:moveTo>
                    <a:lnTo>
                      <a:pt x="134" y="318"/>
                    </a:lnTo>
                    <a:lnTo>
                      <a:pt x="147" y="335"/>
                    </a:lnTo>
                    <a:lnTo>
                      <a:pt x="161" y="349"/>
                    </a:lnTo>
                    <a:lnTo>
                      <a:pt x="167" y="355"/>
                    </a:lnTo>
                    <a:lnTo>
                      <a:pt x="174" y="360"/>
                    </a:lnTo>
                    <a:lnTo>
                      <a:pt x="180" y="364"/>
                    </a:lnTo>
                    <a:lnTo>
                      <a:pt x="187" y="368"/>
                    </a:lnTo>
                    <a:lnTo>
                      <a:pt x="193" y="370"/>
                    </a:lnTo>
                    <a:lnTo>
                      <a:pt x="200" y="371"/>
                    </a:lnTo>
                    <a:lnTo>
                      <a:pt x="206" y="372"/>
                    </a:lnTo>
                    <a:lnTo>
                      <a:pt x="212" y="371"/>
                    </a:lnTo>
                    <a:lnTo>
                      <a:pt x="218" y="370"/>
                    </a:lnTo>
                    <a:lnTo>
                      <a:pt x="225" y="368"/>
                    </a:lnTo>
                    <a:lnTo>
                      <a:pt x="231" y="364"/>
                    </a:lnTo>
                    <a:lnTo>
                      <a:pt x="238" y="360"/>
                    </a:lnTo>
                    <a:lnTo>
                      <a:pt x="243" y="356"/>
                    </a:lnTo>
                    <a:lnTo>
                      <a:pt x="248" y="351"/>
                    </a:lnTo>
                    <a:lnTo>
                      <a:pt x="251" y="347"/>
                    </a:lnTo>
                    <a:lnTo>
                      <a:pt x="254" y="342"/>
                    </a:lnTo>
                    <a:lnTo>
                      <a:pt x="256" y="336"/>
                    </a:lnTo>
                    <a:lnTo>
                      <a:pt x="257" y="330"/>
                    </a:lnTo>
                    <a:lnTo>
                      <a:pt x="258" y="323"/>
                    </a:lnTo>
                    <a:lnTo>
                      <a:pt x="258" y="317"/>
                    </a:lnTo>
                    <a:lnTo>
                      <a:pt x="257" y="310"/>
                    </a:lnTo>
                    <a:lnTo>
                      <a:pt x="256" y="303"/>
                    </a:lnTo>
                    <a:lnTo>
                      <a:pt x="254" y="294"/>
                    </a:lnTo>
                    <a:lnTo>
                      <a:pt x="251" y="287"/>
                    </a:lnTo>
                    <a:lnTo>
                      <a:pt x="246" y="278"/>
                    </a:lnTo>
                    <a:lnTo>
                      <a:pt x="242" y="269"/>
                    </a:lnTo>
                    <a:lnTo>
                      <a:pt x="236" y="259"/>
                    </a:lnTo>
                    <a:lnTo>
                      <a:pt x="229" y="250"/>
                    </a:lnTo>
                    <a:lnTo>
                      <a:pt x="192" y="199"/>
                    </a:lnTo>
                    <a:lnTo>
                      <a:pt x="97" y="267"/>
                    </a:lnTo>
                    <a:close/>
                    <a:moveTo>
                      <a:pt x="278" y="209"/>
                    </a:moveTo>
                    <a:lnTo>
                      <a:pt x="290" y="224"/>
                    </a:lnTo>
                    <a:lnTo>
                      <a:pt x="302" y="236"/>
                    </a:lnTo>
                    <a:lnTo>
                      <a:pt x="308" y="241"/>
                    </a:lnTo>
                    <a:lnTo>
                      <a:pt x="314" y="244"/>
                    </a:lnTo>
                    <a:lnTo>
                      <a:pt x="320" y="248"/>
                    </a:lnTo>
                    <a:lnTo>
                      <a:pt x="326" y="251"/>
                    </a:lnTo>
                    <a:lnTo>
                      <a:pt x="331" y="252"/>
                    </a:lnTo>
                    <a:lnTo>
                      <a:pt x="336" y="253"/>
                    </a:lnTo>
                    <a:lnTo>
                      <a:pt x="342" y="254"/>
                    </a:lnTo>
                    <a:lnTo>
                      <a:pt x="347" y="253"/>
                    </a:lnTo>
                    <a:lnTo>
                      <a:pt x="353" y="253"/>
                    </a:lnTo>
                    <a:lnTo>
                      <a:pt x="358" y="251"/>
                    </a:lnTo>
                    <a:lnTo>
                      <a:pt x="362" y="249"/>
                    </a:lnTo>
                    <a:lnTo>
                      <a:pt x="367" y="245"/>
                    </a:lnTo>
                    <a:lnTo>
                      <a:pt x="372" y="241"/>
                    </a:lnTo>
                    <a:lnTo>
                      <a:pt x="376" y="237"/>
                    </a:lnTo>
                    <a:lnTo>
                      <a:pt x="380" y="232"/>
                    </a:lnTo>
                    <a:lnTo>
                      <a:pt x="383" y="227"/>
                    </a:lnTo>
                    <a:lnTo>
                      <a:pt x="385" y="222"/>
                    </a:lnTo>
                    <a:lnTo>
                      <a:pt x="386" y="216"/>
                    </a:lnTo>
                    <a:lnTo>
                      <a:pt x="387" y="211"/>
                    </a:lnTo>
                    <a:lnTo>
                      <a:pt x="386" y="205"/>
                    </a:lnTo>
                    <a:lnTo>
                      <a:pt x="386" y="199"/>
                    </a:lnTo>
                    <a:lnTo>
                      <a:pt x="384" y="192"/>
                    </a:lnTo>
                    <a:lnTo>
                      <a:pt x="382" y="185"/>
                    </a:lnTo>
                    <a:lnTo>
                      <a:pt x="379" y="178"/>
                    </a:lnTo>
                    <a:lnTo>
                      <a:pt x="370" y="163"/>
                    </a:lnTo>
                    <a:lnTo>
                      <a:pt x="359" y="147"/>
                    </a:lnTo>
                    <a:lnTo>
                      <a:pt x="327" y="101"/>
                    </a:lnTo>
                    <a:lnTo>
                      <a:pt x="243" y="161"/>
                    </a:lnTo>
                    <a:lnTo>
                      <a:pt x="278" y="209"/>
                    </a:lnTo>
                    <a:close/>
                    <a:moveTo>
                      <a:pt x="408" y="108"/>
                    </a:moveTo>
                    <a:lnTo>
                      <a:pt x="420" y="124"/>
                    </a:lnTo>
                    <a:lnTo>
                      <a:pt x="429" y="140"/>
                    </a:lnTo>
                    <a:lnTo>
                      <a:pt x="437" y="156"/>
                    </a:lnTo>
                    <a:lnTo>
                      <a:pt x="445" y="171"/>
                    </a:lnTo>
                    <a:lnTo>
                      <a:pt x="449" y="185"/>
                    </a:lnTo>
                    <a:lnTo>
                      <a:pt x="452" y="199"/>
                    </a:lnTo>
                    <a:lnTo>
                      <a:pt x="454" y="213"/>
                    </a:lnTo>
                    <a:lnTo>
                      <a:pt x="455" y="226"/>
                    </a:lnTo>
                    <a:lnTo>
                      <a:pt x="454" y="238"/>
                    </a:lnTo>
                    <a:lnTo>
                      <a:pt x="453" y="249"/>
                    </a:lnTo>
                    <a:lnTo>
                      <a:pt x="451" y="259"/>
                    </a:lnTo>
                    <a:lnTo>
                      <a:pt x="447" y="270"/>
                    </a:lnTo>
                    <a:lnTo>
                      <a:pt x="441" y="280"/>
                    </a:lnTo>
                    <a:lnTo>
                      <a:pt x="435" y="290"/>
                    </a:lnTo>
                    <a:lnTo>
                      <a:pt x="427" y="298"/>
                    </a:lnTo>
                    <a:lnTo>
                      <a:pt x="418" y="307"/>
                    </a:lnTo>
                    <a:lnTo>
                      <a:pt x="412" y="310"/>
                    </a:lnTo>
                    <a:lnTo>
                      <a:pt x="407" y="314"/>
                    </a:lnTo>
                    <a:lnTo>
                      <a:pt x="400" y="316"/>
                    </a:lnTo>
                    <a:lnTo>
                      <a:pt x="395" y="318"/>
                    </a:lnTo>
                    <a:lnTo>
                      <a:pt x="382" y="321"/>
                    </a:lnTo>
                    <a:lnTo>
                      <a:pt x="369" y="322"/>
                    </a:lnTo>
                    <a:lnTo>
                      <a:pt x="356" y="321"/>
                    </a:lnTo>
                    <a:lnTo>
                      <a:pt x="343" y="318"/>
                    </a:lnTo>
                    <a:lnTo>
                      <a:pt x="330" y="314"/>
                    </a:lnTo>
                    <a:lnTo>
                      <a:pt x="317" y="308"/>
                    </a:lnTo>
                    <a:lnTo>
                      <a:pt x="319" y="322"/>
                    </a:lnTo>
                    <a:lnTo>
                      <a:pt x="320" y="337"/>
                    </a:lnTo>
                    <a:lnTo>
                      <a:pt x="320" y="354"/>
                    </a:lnTo>
                    <a:lnTo>
                      <a:pt x="318" y="369"/>
                    </a:lnTo>
                    <a:lnTo>
                      <a:pt x="316" y="376"/>
                    </a:lnTo>
                    <a:lnTo>
                      <a:pt x="314" y="384"/>
                    </a:lnTo>
                    <a:lnTo>
                      <a:pt x="311" y="392"/>
                    </a:lnTo>
                    <a:lnTo>
                      <a:pt x="307" y="399"/>
                    </a:lnTo>
                    <a:lnTo>
                      <a:pt x="303" y="406"/>
                    </a:lnTo>
                    <a:lnTo>
                      <a:pt x="298" y="413"/>
                    </a:lnTo>
                    <a:lnTo>
                      <a:pt x="293" y="420"/>
                    </a:lnTo>
                    <a:lnTo>
                      <a:pt x="287" y="425"/>
                    </a:lnTo>
                    <a:lnTo>
                      <a:pt x="284" y="428"/>
                    </a:lnTo>
                    <a:lnTo>
                      <a:pt x="281" y="430"/>
                    </a:lnTo>
                    <a:lnTo>
                      <a:pt x="278" y="433"/>
                    </a:lnTo>
                    <a:lnTo>
                      <a:pt x="274" y="436"/>
                    </a:lnTo>
                    <a:lnTo>
                      <a:pt x="263" y="441"/>
                    </a:lnTo>
                    <a:lnTo>
                      <a:pt x="252" y="445"/>
                    </a:lnTo>
                    <a:lnTo>
                      <a:pt x="241" y="447"/>
                    </a:lnTo>
                    <a:lnTo>
                      <a:pt x="230" y="448"/>
                    </a:lnTo>
                    <a:lnTo>
                      <a:pt x="218" y="448"/>
                    </a:lnTo>
                    <a:lnTo>
                      <a:pt x="208" y="447"/>
                    </a:lnTo>
                    <a:lnTo>
                      <a:pt x="198" y="445"/>
                    </a:lnTo>
                    <a:lnTo>
                      <a:pt x="187" y="441"/>
                    </a:lnTo>
                    <a:lnTo>
                      <a:pt x="173" y="437"/>
                    </a:lnTo>
                    <a:lnTo>
                      <a:pt x="160" y="429"/>
                    </a:lnTo>
                    <a:lnTo>
                      <a:pt x="147" y="422"/>
                    </a:lnTo>
                    <a:lnTo>
                      <a:pt x="134" y="412"/>
                    </a:lnTo>
                    <a:lnTo>
                      <a:pt x="121" y="400"/>
                    </a:lnTo>
                    <a:lnTo>
                      <a:pt x="108" y="387"/>
                    </a:lnTo>
                    <a:lnTo>
                      <a:pt x="95" y="372"/>
                    </a:lnTo>
                    <a:lnTo>
                      <a:pt x="82" y="355"/>
                    </a:lnTo>
                    <a:lnTo>
                      <a:pt x="0" y="240"/>
                    </a:lnTo>
                    <a:lnTo>
                      <a:pt x="330" y="0"/>
                    </a:lnTo>
                    <a:lnTo>
                      <a:pt x="408" y="10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5" name="Freeform 108"/>
              <p:cNvSpPr>
                <a:spLocks/>
              </p:cNvSpPr>
              <p:nvPr userDrawn="1"/>
            </p:nvSpPr>
            <p:spPr bwMode="auto">
              <a:xfrm>
                <a:off x="5267" y="3241"/>
                <a:ext cx="86" cy="83"/>
              </a:xfrm>
              <a:custGeom>
                <a:avLst/>
                <a:gdLst>
                  <a:gd name="T0" fmla="*/ 432 w 432"/>
                  <a:gd name="T1" fmla="*/ 175 h 415"/>
                  <a:gd name="T2" fmla="*/ 336 w 432"/>
                  <a:gd name="T3" fmla="*/ 149 h 415"/>
                  <a:gd name="T4" fmla="*/ 314 w 432"/>
                  <a:gd name="T5" fmla="*/ 122 h 415"/>
                  <a:gd name="T6" fmla="*/ 290 w 432"/>
                  <a:gd name="T7" fmla="*/ 101 h 415"/>
                  <a:gd name="T8" fmla="*/ 264 w 432"/>
                  <a:gd name="T9" fmla="*/ 86 h 415"/>
                  <a:gd name="T10" fmla="*/ 237 w 432"/>
                  <a:gd name="T11" fmla="*/ 77 h 415"/>
                  <a:gd name="T12" fmla="*/ 210 w 432"/>
                  <a:gd name="T13" fmla="*/ 74 h 415"/>
                  <a:gd name="T14" fmla="*/ 182 w 432"/>
                  <a:gd name="T15" fmla="*/ 77 h 415"/>
                  <a:gd name="T16" fmla="*/ 154 w 432"/>
                  <a:gd name="T17" fmla="*/ 86 h 415"/>
                  <a:gd name="T18" fmla="*/ 127 w 432"/>
                  <a:gd name="T19" fmla="*/ 102 h 415"/>
                  <a:gd name="T20" fmla="*/ 103 w 432"/>
                  <a:gd name="T21" fmla="*/ 124 h 415"/>
                  <a:gd name="T22" fmla="*/ 86 w 432"/>
                  <a:gd name="T23" fmla="*/ 148 h 415"/>
                  <a:gd name="T24" fmla="*/ 74 w 432"/>
                  <a:gd name="T25" fmla="*/ 172 h 415"/>
                  <a:gd name="T26" fmla="*/ 68 w 432"/>
                  <a:gd name="T27" fmla="*/ 200 h 415"/>
                  <a:gd name="T28" fmla="*/ 69 w 432"/>
                  <a:gd name="T29" fmla="*/ 228 h 415"/>
                  <a:gd name="T30" fmla="*/ 76 w 432"/>
                  <a:gd name="T31" fmla="*/ 257 h 415"/>
                  <a:gd name="T32" fmla="*/ 88 w 432"/>
                  <a:gd name="T33" fmla="*/ 286 h 415"/>
                  <a:gd name="T34" fmla="*/ 106 w 432"/>
                  <a:gd name="T35" fmla="*/ 315 h 415"/>
                  <a:gd name="T36" fmla="*/ 188 w 432"/>
                  <a:gd name="T37" fmla="*/ 266 h 415"/>
                  <a:gd name="T38" fmla="*/ 187 w 432"/>
                  <a:gd name="T39" fmla="*/ 153 h 415"/>
                  <a:gd name="T40" fmla="*/ 234 w 432"/>
                  <a:gd name="T41" fmla="*/ 319 h 415"/>
                  <a:gd name="T42" fmla="*/ 102 w 432"/>
                  <a:gd name="T43" fmla="*/ 415 h 415"/>
                  <a:gd name="T44" fmla="*/ 41 w 432"/>
                  <a:gd name="T45" fmla="*/ 331 h 415"/>
                  <a:gd name="T46" fmla="*/ 19 w 432"/>
                  <a:gd name="T47" fmla="*/ 286 h 415"/>
                  <a:gd name="T48" fmla="*/ 4 w 432"/>
                  <a:gd name="T49" fmla="*/ 243 h 415"/>
                  <a:gd name="T50" fmla="*/ 0 w 432"/>
                  <a:gd name="T51" fmla="*/ 200 h 415"/>
                  <a:gd name="T52" fmla="*/ 1 w 432"/>
                  <a:gd name="T53" fmla="*/ 169 h 415"/>
                  <a:gd name="T54" fmla="*/ 6 w 432"/>
                  <a:gd name="T55" fmla="*/ 149 h 415"/>
                  <a:gd name="T56" fmla="*/ 11 w 432"/>
                  <a:gd name="T57" fmla="*/ 129 h 415"/>
                  <a:gd name="T58" fmla="*/ 20 w 432"/>
                  <a:gd name="T59" fmla="*/ 111 h 415"/>
                  <a:gd name="T60" fmla="*/ 29 w 432"/>
                  <a:gd name="T61" fmla="*/ 92 h 415"/>
                  <a:gd name="T62" fmla="*/ 41 w 432"/>
                  <a:gd name="T63" fmla="*/ 76 h 415"/>
                  <a:gd name="T64" fmla="*/ 63 w 432"/>
                  <a:gd name="T65" fmla="*/ 52 h 415"/>
                  <a:gd name="T66" fmla="*/ 98 w 432"/>
                  <a:gd name="T67" fmla="*/ 26 h 415"/>
                  <a:gd name="T68" fmla="*/ 127 w 432"/>
                  <a:gd name="T69" fmla="*/ 12 h 415"/>
                  <a:gd name="T70" fmla="*/ 147 w 432"/>
                  <a:gd name="T71" fmla="*/ 7 h 415"/>
                  <a:gd name="T72" fmla="*/ 167 w 432"/>
                  <a:gd name="T73" fmla="*/ 3 h 415"/>
                  <a:gd name="T74" fmla="*/ 187 w 432"/>
                  <a:gd name="T75" fmla="*/ 0 h 415"/>
                  <a:gd name="T76" fmla="*/ 208 w 432"/>
                  <a:gd name="T77" fmla="*/ 1 h 415"/>
                  <a:gd name="T78" fmla="*/ 229 w 432"/>
                  <a:gd name="T79" fmla="*/ 4 h 415"/>
                  <a:gd name="T80" fmla="*/ 259 w 432"/>
                  <a:gd name="T81" fmla="*/ 11 h 415"/>
                  <a:gd name="T82" fmla="*/ 298 w 432"/>
                  <a:gd name="T83" fmla="*/ 30 h 415"/>
                  <a:gd name="T84" fmla="*/ 336 w 432"/>
                  <a:gd name="T85" fmla="*/ 57 h 415"/>
                  <a:gd name="T86" fmla="*/ 370 w 432"/>
                  <a:gd name="T87" fmla="*/ 9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15">
                    <a:moveTo>
                      <a:pt x="388" y="113"/>
                    </a:moveTo>
                    <a:lnTo>
                      <a:pt x="432" y="175"/>
                    </a:lnTo>
                    <a:lnTo>
                      <a:pt x="381" y="211"/>
                    </a:lnTo>
                    <a:lnTo>
                      <a:pt x="336" y="149"/>
                    </a:lnTo>
                    <a:lnTo>
                      <a:pt x="325" y="135"/>
                    </a:lnTo>
                    <a:lnTo>
                      <a:pt x="314" y="122"/>
                    </a:lnTo>
                    <a:lnTo>
                      <a:pt x="302" y="111"/>
                    </a:lnTo>
                    <a:lnTo>
                      <a:pt x="290" y="101"/>
                    </a:lnTo>
                    <a:lnTo>
                      <a:pt x="277" y="92"/>
                    </a:lnTo>
                    <a:lnTo>
                      <a:pt x="264" y="86"/>
                    </a:lnTo>
                    <a:lnTo>
                      <a:pt x="251" y="80"/>
                    </a:lnTo>
                    <a:lnTo>
                      <a:pt x="237" y="77"/>
                    </a:lnTo>
                    <a:lnTo>
                      <a:pt x="224" y="75"/>
                    </a:lnTo>
                    <a:lnTo>
                      <a:pt x="210" y="74"/>
                    </a:lnTo>
                    <a:lnTo>
                      <a:pt x="196" y="75"/>
                    </a:lnTo>
                    <a:lnTo>
                      <a:pt x="182" y="77"/>
                    </a:lnTo>
                    <a:lnTo>
                      <a:pt x="168" y="80"/>
                    </a:lnTo>
                    <a:lnTo>
                      <a:pt x="154" y="86"/>
                    </a:lnTo>
                    <a:lnTo>
                      <a:pt x="141" y="93"/>
                    </a:lnTo>
                    <a:lnTo>
                      <a:pt x="127" y="102"/>
                    </a:lnTo>
                    <a:lnTo>
                      <a:pt x="114" y="113"/>
                    </a:lnTo>
                    <a:lnTo>
                      <a:pt x="103" y="124"/>
                    </a:lnTo>
                    <a:lnTo>
                      <a:pt x="93" y="136"/>
                    </a:lnTo>
                    <a:lnTo>
                      <a:pt x="86" y="148"/>
                    </a:lnTo>
                    <a:lnTo>
                      <a:pt x="79" y="159"/>
                    </a:lnTo>
                    <a:lnTo>
                      <a:pt x="74" y="172"/>
                    </a:lnTo>
                    <a:lnTo>
                      <a:pt x="70" y="187"/>
                    </a:lnTo>
                    <a:lnTo>
                      <a:pt x="68" y="200"/>
                    </a:lnTo>
                    <a:lnTo>
                      <a:pt x="68" y="214"/>
                    </a:lnTo>
                    <a:lnTo>
                      <a:pt x="69" y="228"/>
                    </a:lnTo>
                    <a:lnTo>
                      <a:pt x="72" y="242"/>
                    </a:lnTo>
                    <a:lnTo>
                      <a:pt x="76" y="257"/>
                    </a:lnTo>
                    <a:lnTo>
                      <a:pt x="81" y="271"/>
                    </a:lnTo>
                    <a:lnTo>
                      <a:pt x="88" y="286"/>
                    </a:lnTo>
                    <a:lnTo>
                      <a:pt x="96" y="300"/>
                    </a:lnTo>
                    <a:lnTo>
                      <a:pt x="106" y="315"/>
                    </a:lnTo>
                    <a:lnTo>
                      <a:pt x="111" y="322"/>
                    </a:lnTo>
                    <a:lnTo>
                      <a:pt x="188" y="266"/>
                    </a:lnTo>
                    <a:lnTo>
                      <a:pt x="134" y="191"/>
                    </a:lnTo>
                    <a:lnTo>
                      <a:pt x="187" y="153"/>
                    </a:lnTo>
                    <a:lnTo>
                      <a:pt x="282" y="284"/>
                    </a:lnTo>
                    <a:lnTo>
                      <a:pt x="234" y="319"/>
                    </a:lnTo>
                    <a:lnTo>
                      <a:pt x="155" y="376"/>
                    </a:lnTo>
                    <a:lnTo>
                      <a:pt x="102" y="415"/>
                    </a:lnTo>
                    <a:lnTo>
                      <a:pt x="56" y="353"/>
                    </a:lnTo>
                    <a:lnTo>
                      <a:pt x="41" y="331"/>
                    </a:lnTo>
                    <a:lnTo>
                      <a:pt x="29" y="309"/>
                    </a:lnTo>
                    <a:lnTo>
                      <a:pt x="19" y="286"/>
                    </a:lnTo>
                    <a:lnTo>
                      <a:pt x="11" y="264"/>
                    </a:lnTo>
                    <a:lnTo>
                      <a:pt x="4" y="243"/>
                    </a:lnTo>
                    <a:lnTo>
                      <a:pt x="1" y="221"/>
                    </a:lnTo>
                    <a:lnTo>
                      <a:pt x="0" y="200"/>
                    </a:lnTo>
                    <a:lnTo>
                      <a:pt x="0" y="179"/>
                    </a:lnTo>
                    <a:lnTo>
                      <a:pt x="1" y="169"/>
                    </a:lnTo>
                    <a:lnTo>
                      <a:pt x="3" y="158"/>
                    </a:lnTo>
                    <a:lnTo>
                      <a:pt x="6" y="149"/>
                    </a:lnTo>
                    <a:lnTo>
                      <a:pt x="8" y="139"/>
                    </a:lnTo>
                    <a:lnTo>
                      <a:pt x="11" y="129"/>
                    </a:lnTo>
                    <a:lnTo>
                      <a:pt x="15" y="119"/>
                    </a:lnTo>
                    <a:lnTo>
                      <a:pt x="20" y="111"/>
                    </a:lnTo>
                    <a:lnTo>
                      <a:pt x="24" y="102"/>
                    </a:lnTo>
                    <a:lnTo>
                      <a:pt x="29" y="92"/>
                    </a:lnTo>
                    <a:lnTo>
                      <a:pt x="35" y="85"/>
                    </a:lnTo>
                    <a:lnTo>
                      <a:pt x="41" y="76"/>
                    </a:lnTo>
                    <a:lnTo>
                      <a:pt x="48" y="67"/>
                    </a:lnTo>
                    <a:lnTo>
                      <a:pt x="63" y="52"/>
                    </a:lnTo>
                    <a:lnTo>
                      <a:pt x="79" y="38"/>
                    </a:lnTo>
                    <a:lnTo>
                      <a:pt x="98" y="26"/>
                    </a:lnTo>
                    <a:lnTo>
                      <a:pt x="117" y="17"/>
                    </a:lnTo>
                    <a:lnTo>
                      <a:pt x="127" y="12"/>
                    </a:lnTo>
                    <a:lnTo>
                      <a:pt x="138" y="9"/>
                    </a:lnTo>
                    <a:lnTo>
                      <a:pt x="147" y="7"/>
                    </a:lnTo>
                    <a:lnTo>
                      <a:pt x="157" y="5"/>
                    </a:lnTo>
                    <a:lnTo>
                      <a:pt x="167" y="3"/>
                    </a:lnTo>
                    <a:lnTo>
                      <a:pt x="178" y="1"/>
                    </a:lnTo>
                    <a:lnTo>
                      <a:pt x="187" y="0"/>
                    </a:lnTo>
                    <a:lnTo>
                      <a:pt x="197" y="0"/>
                    </a:lnTo>
                    <a:lnTo>
                      <a:pt x="208" y="1"/>
                    </a:lnTo>
                    <a:lnTo>
                      <a:pt x="218" y="1"/>
                    </a:lnTo>
                    <a:lnTo>
                      <a:pt x="229" y="4"/>
                    </a:lnTo>
                    <a:lnTo>
                      <a:pt x="238" y="6"/>
                    </a:lnTo>
                    <a:lnTo>
                      <a:pt x="259" y="11"/>
                    </a:lnTo>
                    <a:lnTo>
                      <a:pt x="278" y="19"/>
                    </a:lnTo>
                    <a:lnTo>
                      <a:pt x="298" y="30"/>
                    </a:lnTo>
                    <a:lnTo>
                      <a:pt x="317" y="42"/>
                    </a:lnTo>
                    <a:lnTo>
                      <a:pt x="336" y="57"/>
                    </a:lnTo>
                    <a:lnTo>
                      <a:pt x="353" y="73"/>
                    </a:lnTo>
                    <a:lnTo>
                      <a:pt x="370" y="91"/>
                    </a:lnTo>
                    <a:lnTo>
                      <a:pt x="388" y="113"/>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6" name="Freeform 109"/>
              <p:cNvSpPr>
                <a:spLocks noEditPoints="1"/>
              </p:cNvSpPr>
              <p:nvPr userDrawn="1"/>
            </p:nvSpPr>
            <p:spPr bwMode="auto">
              <a:xfrm>
                <a:off x="5459" y="3561"/>
                <a:ext cx="90" cy="92"/>
              </a:xfrm>
              <a:custGeom>
                <a:avLst/>
                <a:gdLst>
                  <a:gd name="T0" fmla="*/ 114 w 449"/>
                  <a:gd name="T1" fmla="*/ 148 h 457"/>
                  <a:gd name="T2" fmla="*/ 89 w 449"/>
                  <a:gd name="T3" fmla="*/ 175 h 457"/>
                  <a:gd name="T4" fmla="*/ 79 w 449"/>
                  <a:gd name="T5" fmla="*/ 195 h 457"/>
                  <a:gd name="T6" fmla="*/ 77 w 449"/>
                  <a:gd name="T7" fmla="*/ 213 h 457"/>
                  <a:gd name="T8" fmla="*/ 85 w 449"/>
                  <a:gd name="T9" fmla="*/ 233 h 457"/>
                  <a:gd name="T10" fmla="*/ 97 w 449"/>
                  <a:gd name="T11" fmla="*/ 249 h 457"/>
                  <a:gd name="T12" fmla="*/ 113 w 449"/>
                  <a:gd name="T13" fmla="*/ 258 h 457"/>
                  <a:gd name="T14" fmla="*/ 131 w 449"/>
                  <a:gd name="T15" fmla="*/ 260 h 457"/>
                  <a:gd name="T16" fmla="*/ 154 w 449"/>
                  <a:gd name="T17" fmla="*/ 256 h 457"/>
                  <a:gd name="T18" fmla="*/ 180 w 449"/>
                  <a:gd name="T19" fmla="*/ 244 h 457"/>
                  <a:gd name="T20" fmla="*/ 250 w 449"/>
                  <a:gd name="T21" fmla="*/ 194 h 457"/>
                  <a:gd name="T22" fmla="*/ 226 w 449"/>
                  <a:gd name="T23" fmla="*/ 291 h 457"/>
                  <a:gd name="T24" fmla="*/ 204 w 449"/>
                  <a:gd name="T25" fmla="*/ 315 h 457"/>
                  <a:gd name="T26" fmla="*/ 196 w 449"/>
                  <a:gd name="T27" fmla="*/ 332 h 457"/>
                  <a:gd name="T28" fmla="*/ 195 w 449"/>
                  <a:gd name="T29" fmla="*/ 349 h 457"/>
                  <a:gd name="T30" fmla="*/ 201 w 449"/>
                  <a:gd name="T31" fmla="*/ 364 h 457"/>
                  <a:gd name="T32" fmla="*/ 213 w 449"/>
                  <a:gd name="T33" fmla="*/ 378 h 457"/>
                  <a:gd name="T34" fmla="*/ 227 w 449"/>
                  <a:gd name="T35" fmla="*/ 387 h 457"/>
                  <a:gd name="T36" fmla="*/ 244 w 449"/>
                  <a:gd name="T37" fmla="*/ 388 h 457"/>
                  <a:gd name="T38" fmla="*/ 263 w 449"/>
                  <a:gd name="T39" fmla="*/ 383 h 457"/>
                  <a:gd name="T40" fmla="*/ 301 w 449"/>
                  <a:gd name="T41" fmla="*/ 361 h 457"/>
                  <a:gd name="T42" fmla="*/ 241 w 449"/>
                  <a:gd name="T43" fmla="*/ 279 h 457"/>
                  <a:gd name="T44" fmla="*/ 309 w 449"/>
                  <a:gd name="T45" fmla="*/ 431 h 457"/>
                  <a:gd name="T46" fmla="*/ 265 w 449"/>
                  <a:gd name="T47" fmla="*/ 450 h 457"/>
                  <a:gd name="T48" fmla="*/ 222 w 449"/>
                  <a:gd name="T49" fmla="*/ 457 h 457"/>
                  <a:gd name="T50" fmla="*/ 190 w 449"/>
                  <a:gd name="T51" fmla="*/ 453 h 457"/>
                  <a:gd name="T52" fmla="*/ 160 w 449"/>
                  <a:gd name="T53" fmla="*/ 436 h 457"/>
                  <a:gd name="T54" fmla="*/ 138 w 449"/>
                  <a:gd name="T55" fmla="*/ 414 h 457"/>
                  <a:gd name="T56" fmla="*/ 130 w 449"/>
                  <a:gd name="T57" fmla="*/ 396 h 457"/>
                  <a:gd name="T58" fmla="*/ 128 w 449"/>
                  <a:gd name="T59" fmla="*/ 357 h 457"/>
                  <a:gd name="T60" fmla="*/ 141 w 449"/>
                  <a:gd name="T61" fmla="*/ 318 h 457"/>
                  <a:gd name="T62" fmla="*/ 96 w 449"/>
                  <a:gd name="T63" fmla="*/ 322 h 457"/>
                  <a:gd name="T64" fmla="*/ 64 w 449"/>
                  <a:gd name="T65" fmla="*/ 315 h 457"/>
                  <a:gd name="T66" fmla="*/ 43 w 449"/>
                  <a:gd name="T67" fmla="*/ 304 h 457"/>
                  <a:gd name="T68" fmla="*/ 23 w 449"/>
                  <a:gd name="T69" fmla="*/ 288 h 457"/>
                  <a:gd name="T70" fmla="*/ 17 w 449"/>
                  <a:gd name="T71" fmla="*/ 279 h 457"/>
                  <a:gd name="T72" fmla="*/ 4 w 449"/>
                  <a:gd name="T73" fmla="*/ 253 h 457"/>
                  <a:gd name="T74" fmla="*/ 0 w 449"/>
                  <a:gd name="T75" fmla="*/ 220 h 457"/>
                  <a:gd name="T76" fmla="*/ 7 w 449"/>
                  <a:gd name="T77" fmla="*/ 188 h 457"/>
                  <a:gd name="T78" fmla="*/ 27 w 449"/>
                  <a:gd name="T79" fmla="*/ 148 h 457"/>
                  <a:gd name="T80" fmla="*/ 62 w 449"/>
                  <a:gd name="T81" fmla="*/ 109 h 457"/>
                  <a:gd name="T82" fmla="*/ 208 w 449"/>
                  <a:gd name="T83"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9" h="457">
                    <a:moveTo>
                      <a:pt x="181" y="99"/>
                    </a:moveTo>
                    <a:lnTo>
                      <a:pt x="131" y="135"/>
                    </a:lnTo>
                    <a:lnTo>
                      <a:pt x="114" y="148"/>
                    </a:lnTo>
                    <a:lnTo>
                      <a:pt x="100" y="162"/>
                    </a:lnTo>
                    <a:lnTo>
                      <a:pt x="93" y="169"/>
                    </a:lnTo>
                    <a:lnTo>
                      <a:pt x="89" y="175"/>
                    </a:lnTo>
                    <a:lnTo>
                      <a:pt x="85" y="182"/>
                    </a:lnTo>
                    <a:lnTo>
                      <a:pt x="82" y="188"/>
                    </a:lnTo>
                    <a:lnTo>
                      <a:pt x="79" y="195"/>
                    </a:lnTo>
                    <a:lnTo>
                      <a:pt x="77" y="201"/>
                    </a:lnTo>
                    <a:lnTo>
                      <a:pt x="77" y="208"/>
                    </a:lnTo>
                    <a:lnTo>
                      <a:pt x="77" y="213"/>
                    </a:lnTo>
                    <a:lnTo>
                      <a:pt x="79" y="220"/>
                    </a:lnTo>
                    <a:lnTo>
                      <a:pt x="82" y="226"/>
                    </a:lnTo>
                    <a:lnTo>
                      <a:pt x="85" y="233"/>
                    </a:lnTo>
                    <a:lnTo>
                      <a:pt x="88" y="239"/>
                    </a:lnTo>
                    <a:lnTo>
                      <a:pt x="92" y="245"/>
                    </a:lnTo>
                    <a:lnTo>
                      <a:pt x="97" y="249"/>
                    </a:lnTo>
                    <a:lnTo>
                      <a:pt x="102" y="252"/>
                    </a:lnTo>
                    <a:lnTo>
                      <a:pt x="108" y="256"/>
                    </a:lnTo>
                    <a:lnTo>
                      <a:pt x="113" y="258"/>
                    </a:lnTo>
                    <a:lnTo>
                      <a:pt x="118" y="259"/>
                    </a:lnTo>
                    <a:lnTo>
                      <a:pt x="125" y="260"/>
                    </a:lnTo>
                    <a:lnTo>
                      <a:pt x="131" y="260"/>
                    </a:lnTo>
                    <a:lnTo>
                      <a:pt x="139" y="259"/>
                    </a:lnTo>
                    <a:lnTo>
                      <a:pt x="147" y="258"/>
                    </a:lnTo>
                    <a:lnTo>
                      <a:pt x="154" y="256"/>
                    </a:lnTo>
                    <a:lnTo>
                      <a:pt x="163" y="252"/>
                    </a:lnTo>
                    <a:lnTo>
                      <a:pt x="171" y="248"/>
                    </a:lnTo>
                    <a:lnTo>
                      <a:pt x="180" y="244"/>
                    </a:lnTo>
                    <a:lnTo>
                      <a:pt x="189" y="237"/>
                    </a:lnTo>
                    <a:lnTo>
                      <a:pt x="198" y="231"/>
                    </a:lnTo>
                    <a:lnTo>
                      <a:pt x="250" y="194"/>
                    </a:lnTo>
                    <a:lnTo>
                      <a:pt x="181" y="99"/>
                    </a:lnTo>
                    <a:close/>
                    <a:moveTo>
                      <a:pt x="241" y="279"/>
                    </a:moveTo>
                    <a:lnTo>
                      <a:pt x="226" y="291"/>
                    </a:lnTo>
                    <a:lnTo>
                      <a:pt x="213" y="303"/>
                    </a:lnTo>
                    <a:lnTo>
                      <a:pt x="208" y="310"/>
                    </a:lnTo>
                    <a:lnTo>
                      <a:pt x="204" y="315"/>
                    </a:lnTo>
                    <a:lnTo>
                      <a:pt x="201" y="322"/>
                    </a:lnTo>
                    <a:lnTo>
                      <a:pt x="198" y="327"/>
                    </a:lnTo>
                    <a:lnTo>
                      <a:pt x="196" y="332"/>
                    </a:lnTo>
                    <a:lnTo>
                      <a:pt x="195" y="338"/>
                    </a:lnTo>
                    <a:lnTo>
                      <a:pt x="195" y="343"/>
                    </a:lnTo>
                    <a:lnTo>
                      <a:pt x="195" y="349"/>
                    </a:lnTo>
                    <a:lnTo>
                      <a:pt x="196" y="354"/>
                    </a:lnTo>
                    <a:lnTo>
                      <a:pt x="198" y="359"/>
                    </a:lnTo>
                    <a:lnTo>
                      <a:pt x="201" y="364"/>
                    </a:lnTo>
                    <a:lnTo>
                      <a:pt x="204" y="368"/>
                    </a:lnTo>
                    <a:lnTo>
                      <a:pt x="207" y="374"/>
                    </a:lnTo>
                    <a:lnTo>
                      <a:pt x="213" y="378"/>
                    </a:lnTo>
                    <a:lnTo>
                      <a:pt x="217" y="381"/>
                    </a:lnTo>
                    <a:lnTo>
                      <a:pt x="221" y="384"/>
                    </a:lnTo>
                    <a:lnTo>
                      <a:pt x="227" y="387"/>
                    </a:lnTo>
                    <a:lnTo>
                      <a:pt x="232" y="388"/>
                    </a:lnTo>
                    <a:lnTo>
                      <a:pt x="239" y="389"/>
                    </a:lnTo>
                    <a:lnTo>
                      <a:pt x="244" y="388"/>
                    </a:lnTo>
                    <a:lnTo>
                      <a:pt x="250" y="387"/>
                    </a:lnTo>
                    <a:lnTo>
                      <a:pt x="257" y="385"/>
                    </a:lnTo>
                    <a:lnTo>
                      <a:pt x="263" y="383"/>
                    </a:lnTo>
                    <a:lnTo>
                      <a:pt x="271" y="380"/>
                    </a:lnTo>
                    <a:lnTo>
                      <a:pt x="286" y="371"/>
                    </a:lnTo>
                    <a:lnTo>
                      <a:pt x="301" y="361"/>
                    </a:lnTo>
                    <a:lnTo>
                      <a:pt x="348" y="328"/>
                    </a:lnTo>
                    <a:lnTo>
                      <a:pt x="287" y="245"/>
                    </a:lnTo>
                    <a:lnTo>
                      <a:pt x="241" y="279"/>
                    </a:lnTo>
                    <a:close/>
                    <a:moveTo>
                      <a:pt x="341" y="409"/>
                    </a:moveTo>
                    <a:lnTo>
                      <a:pt x="324" y="421"/>
                    </a:lnTo>
                    <a:lnTo>
                      <a:pt x="309" y="431"/>
                    </a:lnTo>
                    <a:lnTo>
                      <a:pt x="293" y="439"/>
                    </a:lnTo>
                    <a:lnTo>
                      <a:pt x="279" y="446"/>
                    </a:lnTo>
                    <a:lnTo>
                      <a:pt x="265" y="450"/>
                    </a:lnTo>
                    <a:lnTo>
                      <a:pt x="250" y="454"/>
                    </a:lnTo>
                    <a:lnTo>
                      <a:pt x="236" y="456"/>
                    </a:lnTo>
                    <a:lnTo>
                      <a:pt x="222" y="457"/>
                    </a:lnTo>
                    <a:lnTo>
                      <a:pt x="211" y="456"/>
                    </a:lnTo>
                    <a:lnTo>
                      <a:pt x="201" y="455"/>
                    </a:lnTo>
                    <a:lnTo>
                      <a:pt x="190" y="453"/>
                    </a:lnTo>
                    <a:lnTo>
                      <a:pt x="179" y="448"/>
                    </a:lnTo>
                    <a:lnTo>
                      <a:pt x="169" y="443"/>
                    </a:lnTo>
                    <a:lnTo>
                      <a:pt x="160" y="436"/>
                    </a:lnTo>
                    <a:lnTo>
                      <a:pt x="150" y="429"/>
                    </a:lnTo>
                    <a:lnTo>
                      <a:pt x="142" y="419"/>
                    </a:lnTo>
                    <a:lnTo>
                      <a:pt x="138" y="414"/>
                    </a:lnTo>
                    <a:lnTo>
                      <a:pt x="136" y="408"/>
                    </a:lnTo>
                    <a:lnTo>
                      <a:pt x="132" y="402"/>
                    </a:lnTo>
                    <a:lnTo>
                      <a:pt x="130" y="396"/>
                    </a:lnTo>
                    <a:lnTo>
                      <a:pt x="128" y="383"/>
                    </a:lnTo>
                    <a:lnTo>
                      <a:pt x="127" y="370"/>
                    </a:lnTo>
                    <a:lnTo>
                      <a:pt x="128" y="357"/>
                    </a:lnTo>
                    <a:lnTo>
                      <a:pt x="130" y="344"/>
                    </a:lnTo>
                    <a:lnTo>
                      <a:pt x="135" y="331"/>
                    </a:lnTo>
                    <a:lnTo>
                      <a:pt x="141" y="318"/>
                    </a:lnTo>
                    <a:lnTo>
                      <a:pt x="126" y="321"/>
                    </a:lnTo>
                    <a:lnTo>
                      <a:pt x="111" y="322"/>
                    </a:lnTo>
                    <a:lnTo>
                      <a:pt x="96" y="322"/>
                    </a:lnTo>
                    <a:lnTo>
                      <a:pt x="80" y="319"/>
                    </a:lnTo>
                    <a:lnTo>
                      <a:pt x="72" y="317"/>
                    </a:lnTo>
                    <a:lnTo>
                      <a:pt x="64" y="315"/>
                    </a:lnTo>
                    <a:lnTo>
                      <a:pt x="57" y="313"/>
                    </a:lnTo>
                    <a:lnTo>
                      <a:pt x="50" y="309"/>
                    </a:lnTo>
                    <a:lnTo>
                      <a:pt x="43" y="304"/>
                    </a:lnTo>
                    <a:lnTo>
                      <a:pt x="36" y="300"/>
                    </a:lnTo>
                    <a:lnTo>
                      <a:pt x="30" y="295"/>
                    </a:lnTo>
                    <a:lnTo>
                      <a:pt x="23" y="288"/>
                    </a:lnTo>
                    <a:lnTo>
                      <a:pt x="21" y="286"/>
                    </a:lnTo>
                    <a:lnTo>
                      <a:pt x="19" y="283"/>
                    </a:lnTo>
                    <a:lnTo>
                      <a:pt x="17" y="279"/>
                    </a:lnTo>
                    <a:lnTo>
                      <a:pt x="12" y="275"/>
                    </a:lnTo>
                    <a:lnTo>
                      <a:pt x="8" y="264"/>
                    </a:lnTo>
                    <a:lnTo>
                      <a:pt x="4" y="253"/>
                    </a:lnTo>
                    <a:lnTo>
                      <a:pt x="1" y="243"/>
                    </a:lnTo>
                    <a:lnTo>
                      <a:pt x="0" y="232"/>
                    </a:lnTo>
                    <a:lnTo>
                      <a:pt x="0" y="220"/>
                    </a:lnTo>
                    <a:lnTo>
                      <a:pt x="3" y="209"/>
                    </a:lnTo>
                    <a:lnTo>
                      <a:pt x="5" y="199"/>
                    </a:lnTo>
                    <a:lnTo>
                      <a:pt x="7" y="188"/>
                    </a:lnTo>
                    <a:lnTo>
                      <a:pt x="12" y="174"/>
                    </a:lnTo>
                    <a:lnTo>
                      <a:pt x="19" y="161"/>
                    </a:lnTo>
                    <a:lnTo>
                      <a:pt x="27" y="148"/>
                    </a:lnTo>
                    <a:lnTo>
                      <a:pt x="37" y="135"/>
                    </a:lnTo>
                    <a:lnTo>
                      <a:pt x="48" y="122"/>
                    </a:lnTo>
                    <a:lnTo>
                      <a:pt x="62" y="109"/>
                    </a:lnTo>
                    <a:lnTo>
                      <a:pt x="77" y="96"/>
                    </a:lnTo>
                    <a:lnTo>
                      <a:pt x="95" y="83"/>
                    </a:lnTo>
                    <a:lnTo>
                      <a:pt x="208" y="0"/>
                    </a:lnTo>
                    <a:lnTo>
                      <a:pt x="449" y="331"/>
                    </a:lnTo>
                    <a:lnTo>
                      <a:pt x="341" y="409"/>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7" name="Freeform 110"/>
              <p:cNvSpPr>
                <a:spLocks/>
              </p:cNvSpPr>
              <p:nvPr userDrawn="1"/>
            </p:nvSpPr>
            <p:spPr bwMode="auto">
              <a:xfrm>
                <a:off x="5393" y="3621"/>
                <a:ext cx="83" cy="86"/>
              </a:xfrm>
              <a:custGeom>
                <a:avLst/>
                <a:gdLst>
                  <a:gd name="T0" fmla="*/ 241 w 415"/>
                  <a:gd name="T1" fmla="*/ 431 h 431"/>
                  <a:gd name="T2" fmla="*/ 267 w 415"/>
                  <a:gd name="T3" fmla="*/ 335 h 431"/>
                  <a:gd name="T4" fmla="*/ 294 w 415"/>
                  <a:gd name="T5" fmla="*/ 314 h 431"/>
                  <a:gd name="T6" fmla="*/ 314 w 415"/>
                  <a:gd name="T7" fmla="*/ 290 h 431"/>
                  <a:gd name="T8" fmla="*/ 329 w 415"/>
                  <a:gd name="T9" fmla="*/ 264 h 431"/>
                  <a:gd name="T10" fmla="*/ 338 w 415"/>
                  <a:gd name="T11" fmla="*/ 237 h 431"/>
                  <a:gd name="T12" fmla="*/ 341 w 415"/>
                  <a:gd name="T13" fmla="*/ 210 h 431"/>
                  <a:gd name="T14" fmla="*/ 338 w 415"/>
                  <a:gd name="T15" fmla="*/ 181 h 431"/>
                  <a:gd name="T16" fmla="*/ 328 w 415"/>
                  <a:gd name="T17" fmla="*/ 153 h 431"/>
                  <a:gd name="T18" fmla="*/ 313 w 415"/>
                  <a:gd name="T19" fmla="*/ 126 h 431"/>
                  <a:gd name="T20" fmla="*/ 291 w 415"/>
                  <a:gd name="T21" fmla="*/ 102 h 431"/>
                  <a:gd name="T22" fmla="*/ 268 w 415"/>
                  <a:gd name="T23" fmla="*/ 85 h 431"/>
                  <a:gd name="T24" fmla="*/ 242 w 415"/>
                  <a:gd name="T25" fmla="*/ 73 h 431"/>
                  <a:gd name="T26" fmla="*/ 215 w 415"/>
                  <a:gd name="T27" fmla="*/ 68 h 431"/>
                  <a:gd name="T28" fmla="*/ 186 w 415"/>
                  <a:gd name="T29" fmla="*/ 69 h 431"/>
                  <a:gd name="T30" fmla="*/ 158 w 415"/>
                  <a:gd name="T31" fmla="*/ 75 h 431"/>
                  <a:gd name="T32" fmla="*/ 129 w 415"/>
                  <a:gd name="T33" fmla="*/ 87 h 431"/>
                  <a:gd name="T34" fmla="*/ 100 w 415"/>
                  <a:gd name="T35" fmla="*/ 106 h 431"/>
                  <a:gd name="T36" fmla="*/ 150 w 415"/>
                  <a:gd name="T37" fmla="*/ 188 h 431"/>
                  <a:gd name="T38" fmla="*/ 262 w 415"/>
                  <a:gd name="T39" fmla="*/ 187 h 431"/>
                  <a:gd name="T40" fmla="*/ 97 w 415"/>
                  <a:gd name="T41" fmla="*/ 233 h 431"/>
                  <a:gd name="T42" fmla="*/ 0 w 415"/>
                  <a:gd name="T43" fmla="*/ 101 h 431"/>
                  <a:gd name="T44" fmla="*/ 84 w 415"/>
                  <a:gd name="T45" fmla="*/ 41 h 431"/>
                  <a:gd name="T46" fmla="*/ 128 w 415"/>
                  <a:gd name="T47" fmla="*/ 18 h 431"/>
                  <a:gd name="T48" fmla="*/ 172 w 415"/>
                  <a:gd name="T49" fmla="*/ 4 h 431"/>
                  <a:gd name="T50" fmla="*/ 215 w 415"/>
                  <a:gd name="T51" fmla="*/ 0 h 431"/>
                  <a:gd name="T52" fmla="*/ 246 w 415"/>
                  <a:gd name="T53" fmla="*/ 1 h 431"/>
                  <a:gd name="T54" fmla="*/ 267 w 415"/>
                  <a:gd name="T55" fmla="*/ 5 h 431"/>
                  <a:gd name="T56" fmla="*/ 285 w 415"/>
                  <a:gd name="T57" fmla="*/ 10 h 431"/>
                  <a:gd name="T58" fmla="*/ 304 w 415"/>
                  <a:gd name="T59" fmla="*/ 19 h 431"/>
                  <a:gd name="T60" fmla="*/ 322 w 415"/>
                  <a:gd name="T61" fmla="*/ 29 h 431"/>
                  <a:gd name="T62" fmla="*/ 339 w 415"/>
                  <a:gd name="T63" fmla="*/ 41 h 431"/>
                  <a:gd name="T64" fmla="*/ 363 w 415"/>
                  <a:gd name="T65" fmla="*/ 62 h 431"/>
                  <a:gd name="T66" fmla="*/ 389 w 415"/>
                  <a:gd name="T67" fmla="*/ 97 h 431"/>
                  <a:gd name="T68" fmla="*/ 402 w 415"/>
                  <a:gd name="T69" fmla="*/ 126 h 431"/>
                  <a:gd name="T70" fmla="*/ 408 w 415"/>
                  <a:gd name="T71" fmla="*/ 147 h 431"/>
                  <a:gd name="T72" fmla="*/ 413 w 415"/>
                  <a:gd name="T73" fmla="*/ 166 h 431"/>
                  <a:gd name="T74" fmla="*/ 414 w 415"/>
                  <a:gd name="T75" fmla="*/ 187 h 431"/>
                  <a:gd name="T76" fmla="*/ 414 w 415"/>
                  <a:gd name="T77" fmla="*/ 207 h 431"/>
                  <a:gd name="T78" fmla="*/ 412 w 415"/>
                  <a:gd name="T79" fmla="*/ 228 h 431"/>
                  <a:gd name="T80" fmla="*/ 404 w 415"/>
                  <a:gd name="T81" fmla="*/ 258 h 431"/>
                  <a:gd name="T82" fmla="*/ 386 w 415"/>
                  <a:gd name="T83" fmla="*/ 297 h 431"/>
                  <a:gd name="T84" fmla="*/ 359 w 415"/>
                  <a:gd name="T85" fmla="*/ 335 h 431"/>
                  <a:gd name="T86" fmla="*/ 323 w 415"/>
                  <a:gd name="T87" fmla="*/ 3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5" h="431">
                    <a:moveTo>
                      <a:pt x="302" y="387"/>
                    </a:moveTo>
                    <a:lnTo>
                      <a:pt x="241" y="431"/>
                    </a:lnTo>
                    <a:lnTo>
                      <a:pt x="204" y="381"/>
                    </a:lnTo>
                    <a:lnTo>
                      <a:pt x="267" y="335"/>
                    </a:lnTo>
                    <a:lnTo>
                      <a:pt x="281" y="324"/>
                    </a:lnTo>
                    <a:lnTo>
                      <a:pt x="294" y="314"/>
                    </a:lnTo>
                    <a:lnTo>
                      <a:pt x="304" y="302"/>
                    </a:lnTo>
                    <a:lnTo>
                      <a:pt x="314" y="290"/>
                    </a:lnTo>
                    <a:lnTo>
                      <a:pt x="322" y="277"/>
                    </a:lnTo>
                    <a:lnTo>
                      <a:pt x="329" y="264"/>
                    </a:lnTo>
                    <a:lnTo>
                      <a:pt x="334" y="251"/>
                    </a:lnTo>
                    <a:lnTo>
                      <a:pt x="338" y="237"/>
                    </a:lnTo>
                    <a:lnTo>
                      <a:pt x="340" y="224"/>
                    </a:lnTo>
                    <a:lnTo>
                      <a:pt x="341" y="210"/>
                    </a:lnTo>
                    <a:lnTo>
                      <a:pt x="340" y="196"/>
                    </a:lnTo>
                    <a:lnTo>
                      <a:pt x="338" y="181"/>
                    </a:lnTo>
                    <a:lnTo>
                      <a:pt x="334" y="167"/>
                    </a:lnTo>
                    <a:lnTo>
                      <a:pt x="328" y="153"/>
                    </a:lnTo>
                    <a:lnTo>
                      <a:pt x="322" y="140"/>
                    </a:lnTo>
                    <a:lnTo>
                      <a:pt x="313" y="126"/>
                    </a:lnTo>
                    <a:lnTo>
                      <a:pt x="302" y="113"/>
                    </a:lnTo>
                    <a:lnTo>
                      <a:pt x="291" y="102"/>
                    </a:lnTo>
                    <a:lnTo>
                      <a:pt x="280" y="93"/>
                    </a:lnTo>
                    <a:lnTo>
                      <a:pt x="268" y="85"/>
                    </a:lnTo>
                    <a:lnTo>
                      <a:pt x="255" y="79"/>
                    </a:lnTo>
                    <a:lnTo>
                      <a:pt x="242" y="73"/>
                    </a:lnTo>
                    <a:lnTo>
                      <a:pt x="229" y="70"/>
                    </a:lnTo>
                    <a:lnTo>
                      <a:pt x="215" y="68"/>
                    </a:lnTo>
                    <a:lnTo>
                      <a:pt x="201" y="68"/>
                    </a:lnTo>
                    <a:lnTo>
                      <a:pt x="186" y="69"/>
                    </a:lnTo>
                    <a:lnTo>
                      <a:pt x="172" y="71"/>
                    </a:lnTo>
                    <a:lnTo>
                      <a:pt x="158" y="75"/>
                    </a:lnTo>
                    <a:lnTo>
                      <a:pt x="143" y="81"/>
                    </a:lnTo>
                    <a:lnTo>
                      <a:pt x="129" y="87"/>
                    </a:lnTo>
                    <a:lnTo>
                      <a:pt x="114" y="96"/>
                    </a:lnTo>
                    <a:lnTo>
                      <a:pt x="100" y="106"/>
                    </a:lnTo>
                    <a:lnTo>
                      <a:pt x="93" y="110"/>
                    </a:lnTo>
                    <a:lnTo>
                      <a:pt x="150" y="188"/>
                    </a:lnTo>
                    <a:lnTo>
                      <a:pt x="223" y="134"/>
                    </a:lnTo>
                    <a:lnTo>
                      <a:pt x="262" y="187"/>
                    </a:lnTo>
                    <a:lnTo>
                      <a:pt x="131" y="281"/>
                    </a:lnTo>
                    <a:lnTo>
                      <a:pt x="97" y="233"/>
                    </a:lnTo>
                    <a:lnTo>
                      <a:pt x="39" y="154"/>
                    </a:lnTo>
                    <a:lnTo>
                      <a:pt x="0" y="101"/>
                    </a:lnTo>
                    <a:lnTo>
                      <a:pt x="62" y="56"/>
                    </a:lnTo>
                    <a:lnTo>
                      <a:pt x="84" y="41"/>
                    </a:lnTo>
                    <a:lnTo>
                      <a:pt x="106" y="29"/>
                    </a:lnTo>
                    <a:lnTo>
                      <a:pt x="128" y="18"/>
                    </a:lnTo>
                    <a:lnTo>
                      <a:pt x="151" y="10"/>
                    </a:lnTo>
                    <a:lnTo>
                      <a:pt x="172" y="4"/>
                    </a:lnTo>
                    <a:lnTo>
                      <a:pt x="194" y="1"/>
                    </a:lnTo>
                    <a:lnTo>
                      <a:pt x="215" y="0"/>
                    </a:lnTo>
                    <a:lnTo>
                      <a:pt x="236" y="0"/>
                    </a:lnTo>
                    <a:lnTo>
                      <a:pt x="246" y="1"/>
                    </a:lnTo>
                    <a:lnTo>
                      <a:pt x="256" y="3"/>
                    </a:lnTo>
                    <a:lnTo>
                      <a:pt x="267" y="5"/>
                    </a:lnTo>
                    <a:lnTo>
                      <a:pt x="276" y="7"/>
                    </a:lnTo>
                    <a:lnTo>
                      <a:pt x="285" y="10"/>
                    </a:lnTo>
                    <a:lnTo>
                      <a:pt x="295" y="15"/>
                    </a:lnTo>
                    <a:lnTo>
                      <a:pt x="304" y="19"/>
                    </a:lnTo>
                    <a:lnTo>
                      <a:pt x="313" y="23"/>
                    </a:lnTo>
                    <a:lnTo>
                      <a:pt x="322" y="29"/>
                    </a:lnTo>
                    <a:lnTo>
                      <a:pt x="330" y="34"/>
                    </a:lnTo>
                    <a:lnTo>
                      <a:pt x="339" y="41"/>
                    </a:lnTo>
                    <a:lnTo>
                      <a:pt x="347" y="47"/>
                    </a:lnTo>
                    <a:lnTo>
                      <a:pt x="363" y="62"/>
                    </a:lnTo>
                    <a:lnTo>
                      <a:pt x="377" y="79"/>
                    </a:lnTo>
                    <a:lnTo>
                      <a:pt x="389" y="97"/>
                    </a:lnTo>
                    <a:lnTo>
                      <a:pt x="399" y="117"/>
                    </a:lnTo>
                    <a:lnTo>
                      <a:pt x="402" y="126"/>
                    </a:lnTo>
                    <a:lnTo>
                      <a:pt x="405" y="137"/>
                    </a:lnTo>
                    <a:lnTo>
                      <a:pt x="408" y="147"/>
                    </a:lnTo>
                    <a:lnTo>
                      <a:pt x="411" y="157"/>
                    </a:lnTo>
                    <a:lnTo>
                      <a:pt x="413" y="166"/>
                    </a:lnTo>
                    <a:lnTo>
                      <a:pt x="414" y="177"/>
                    </a:lnTo>
                    <a:lnTo>
                      <a:pt x="414" y="187"/>
                    </a:lnTo>
                    <a:lnTo>
                      <a:pt x="415" y="197"/>
                    </a:lnTo>
                    <a:lnTo>
                      <a:pt x="414" y="207"/>
                    </a:lnTo>
                    <a:lnTo>
                      <a:pt x="413" y="217"/>
                    </a:lnTo>
                    <a:lnTo>
                      <a:pt x="412" y="228"/>
                    </a:lnTo>
                    <a:lnTo>
                      <a:pt x="409" y="238"/>
                    </a:lnTo>
                    <a:lnTo>
                      <a:pt x="404" y="258"/>
                    </a:lnTo>
                    <a:lnTo>
                      <a:pt x="395" y="278"/>
                    </a:lnTo>
                    <a:lnTo>
                      <a:pt x="386" y="297"/>
                    </a:lnTo>
                    <a:lnTo>
                      <a:pt x="373" y="317"/>
                    </a:lnTo>
                    <a:lnTo>
                      <a:pt x="359" y="335"/>
                    </a:lnTo>
                    <a:lnTo>
                      <a:pt x="342" y="352"/>
                    </a:lnTo>
                    <a:lnTo>
                      <a:pt x="323" y="370"/>
                    </a:lnTo>
                    <a:lnTo>
                      <a:pt x="302" y="38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8" name="Freeform 111"/>
              <p:cNvSpPr>
                <a:spLocks noEditPoints="1"/>
              </p:cNvSpPr>
              <p:nvPr userDrawn="1"/>
            </p:nvSpPr>
            <p:spPr bwMode="auto">
              <a:xfrm>
                <a:off x="5386" y="3783"/>
                <a:ext cx="91" cy="90"/>
              </a:xfrm>
              <a:custGeom>
                <a:avLst/>
                <a:gdLst>
                  <a:gd name="T0" fmla="*/ 307 w 455"/>
                  <a:gd name="T1" fmla="*/ 113 h 449"/>
                  <a:gd name="T2" fmla="*/ 281 w 455"/>
                  <a:gd name="T3" fmla="*/ 88 h 449"/>
                  <a:gd name="T4" fmla="*/ 262 w 455"/>
                  <a:gd name="T5" fmla="*/ 78 h 449"/>
                  <a:gd name="T6" fmla="*/ 242 w 455"/>
                  <a:gd name="T7" fmla="*/ 77 h 449"/>
                  <a:gd name="T8" fmla="*/ 223 w 455"/>
                  <a:gd name="T9" fmla="*/ 84 h 449"/>
                  <a:gd name="T10" fmla="*/ 207 w 455"/>
                  <a:gd name="T11" fmla="*/ 97 h 449"/>
                  <a:gd name="T12" fmla="*/ 199 w 455"/>
                  <a:gd name="T13" fmla="*/ 112 h 449"/>
                  <a:gd name="T14" fmla="*/ 197 w 455"/>
                  <a:gd name="T15" fmla="*/ 131 h 449"/>
                  <a:gd name="T16" fmla="*/ 201 w 455"/>
                  <a:gd name="T17" fmla="*/ 154 h 449"/>
                  <a:gd name="T18" fmla="*/ 213 w 455"/>
                  <a:gd name="T19" fmla="*/ 179 h 449"/>
                  <a:gd name="T20" fmla="*/ 263 w 455"/>
                  <a:gd name="T21" fmla="*/ 249 h 449"/>
                  <a:gd name="T22" fmla="*/ 164 w 455"/>
                  <a:gd name="T23" fmla="*/ 224 h 449"/>
                  <a:gd name="T24" fmla="*/ 140 w 455"/>
                  <a:gd name="T25" fmla="*/ 204 h 449"/>
                  <a:gd name="T26" fmla="*/ 123 w 455"/>
                  <a:gd name="T27" fmla="*/ 196 h 449"/>
                  <a:gd name="T28" fmla="*/ 107 w 455"/>
                  <a:gd name="T29" fmla="*/ 195 h 449"/>
                  <a:gd name="T30" fmla="*/ 92 w 455"/>
                  <a:gd name="T31" fmla="*/ 200 h 449"/>
                  <a:gd name="T32" fmla="*/ 78 w 455"/>
                  <a:gd name="T33" fmla="*/ 211 h 449"/>
                  <a:gd name="T34" fmla="*/ 69 w 455"/>
                  <a:gd name="T35" fmla="*/ 227 h 449"/>
                  <a:gd name="T36" fmla="*/ 68 w 455"/>
                  <a:gd name="T37" fmla="*/ 244 h 449"/>
                  <a:gd name="T38" fmla="*/ 73 w 455"/>
                  <a:gd name="T39" fmla="*/ 263 h 449"/>
                  <a:gd name="T40" fmla="*/ 95 w 455"/>
                  <a:gd name="T41" fmla="*/ 301 h 449"/>
                  <a:gd name="T42" fmla="*/ 177 w 455"/>
                  <a:gd name="T43" fmla="*/ 240 h 449"/>
                  <a:gd name="T44" fmla="*/ 25 w 455"/>
                  <a:gd name="T45" fmla="*/ 308 h 449"/>
                  <a:gd name="T46" fmla="*/ 5 w 455"/>
                  <a:gd name="T47" fmla="*/ 263 h 449"/>
                  <a:gd name="T48" fmla="*/ 0 w 455"/>
                  <a:gd name="T49" fmla="*/ 222 h 449"/>
                  <a:gd name="T50" fmla="*/ 4 w 455"/>
                  <a:gd name="T51" fmla="*/ 189 h 449"/>
                  <a:gd name="T52" fmla="*/ 19 w 455"/>
                  <a:gd name="T53" fmla="*/ 158 h 449"/>
                  <a:gd name="T54" fmla="*/ 42 w 455"/>
                  <a:gd name="T55" fmla="*/ 138 h 449"/>
                  <a:gd name="T56" fmla="*/ 60 w 455"/>
                  <a:gd name="T57" fmla="*/ 130 h 449"/>
                  <a:gd name="T58" fmla="*/ 98 w 455"/>
                  <a:gd name="T59" fmla="*/ 128 h 449"/>
                  <a:gd name="T60" fmla="*/ 137 w 455"/>
                  <a:gd name="T61" fmla="*/ 140 h 449"/>
                  <a:gd name="T62" fmla="*/ 134 w 455"/>
                  <a:gd name="T63" fmla="*/ 96 h 449"/>
                  <a:gd name="T64" fmla="*/ 140 w 455"/>
                  <a:gd name="T65" fmla="*/ 64 h 449"/>
                  <a:gd name="T66" fmla="*/ 151 w 455"/>
                  <a:gd name="T67" fmla="*/ 43 h 449"/>
                  <a:gd name="T68" fmla="*/ 167 w 455"/>
                  <a:gd name="T69" fmla="*/ 23 h 449"/>
                  <a:gd name="T70" fmla="*/ 176 w 455"/>
                  <a:gd name="T71" fmla="*/ 16 h 449"/>
                  <a:gd name="T72" fmla="*/ 202 w 455"/>
                  <a:gd name="T73" fmla="*/ 4 h 449"/>
                  <a:gd name="T74" fmla="*/ 236 w 455"/>
                  <a:gd name="T75" fmla="*/ 0 h 449"/>
                  <a:gd name="T76" fmla="*/ 267 w 455"/>
                  <a:gd name="T77" fmla="*/ 7 h 449"/>
                  <a:gd name="T78" fmla="*/ 307 w 455"/>
                  <a:gd name="T79" fmla="*/ 26 h 449"/>
                  <a:gd name="T80" fmla="*/ 346 w 455"/>
                  <a:gd name="T81" fmla="*/ 61 h 449"/>
                  <a:gd name="T82" fmla="*/ 455 w 455"/>
                  <a:gd name="T83" fmla="*/ 20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5" h="449">
                    <a:moveTo>
                      <a:pt x="357" y="181"/>
                    </a:moveTo>
                    <a:lnTo>
                      <a:pt x="321" y="130"/>
                    </a:lnTo>
                    <a:lnTo>
                      <a:pt x="307" y="113"/>
                    </a:lnTo>
                    <a:lnTo>
                      <a:pt x="294" y="99"/>
                    </a:lnTo>
                    <a:lnTo>
                      <a:pt x="288" y="94"/>
                    </a:lnTo>
                    <a:lnTo>
                      <a:pt x="281" y="88"/>
                    </a:lnTo>
                    <a:lnTo>
                      <a:pt x="275" y="85"/>
                    </a:lnTo>
                    <a:lnTo>
                      <a:pt x="268" y="82"/>
                    </a:lnTo>
                    <a:lnTo>
                      <a:pt x="262" y="78"/>
                    </a:lnTo>
                    <a:lnTo>
                      <a:pt x="255" y="77"/>
                    </a:lnTo>
                    <a:lnTo>
                      <a:pt x="249" y="77"/>
                    </a:lnTo>
                    <a:lnTo>
                      <a:pt x="242" y="77"/>
                    </a:lnTo>
                    <a:lnTo>
                      <a:pt x="236" y="78"/>
                    </a:lnTo>
                    <a:lnTo>
                      <a:pt x="229" y="81"/>
                    </a:lnTo>
                    <a:lnTo>
                      <a:pt x="223" y="84"/>
                    </a:lnTo>
                    <a:lnTo>
                      <a:pt x="216" y="88"/>
                    </a:lnTo>
                    <a:lnTo>
                      <a:pt x="212" y="92"/>
                    </a:lnTo>
                    <a:lnTo>
                      <a:pt x="207" y="97"/>
                    </a:lnTo>
                    <a:lnTo>
                      <a:pt x="203" y="101"/>
                    </a:lnTo>
                    <a:lnTo>
                      <a:pt x="201" y="106"/>
                    </a:lnTo>
                    <a:lnTo>
                      <a:pt x="199" y="112"/>
                    </a:lnTo>
                    <a:lnTo>
                      <a:pt x="197" y="118"/>
                    </a:lnTo>
                    <a:lnTo>
                      <a:pt x="197" y="125"/>
                    </a:lnTo>
                    <a:lnTo>
                      <a:pt x="197" y="131"/>
                    </a:lnTo>
                    <a:lnTo>
                      <a:pt x="197" y="139"/>
                    </a:lnTo>
                    <a:lnTo>
                      <a:pt x="199" y="147"/>
                    </a:lnTo>
                    <a:lnTo>
                      <a:pt x="201" y="154"/>
                    </a:lnTo>
                    <a:lnTo>
                      <a:pt x="204" y="162"/>
                    </a:lnTo>
                    <a:lnTo>
                      <a:pt x="207" y="170"/>
                    </a:lnTo>
                    <a:lnTo>
                      <a:pt x="213" y="179"/>
                    </a:lnTo>
                    <a:lnTo>
                      <a:pt x="218" y="189"/>
                    </a:lnTo>
                    <a:lnTo>
                      <a:pt x="225" y="198"/>
                    </a:lnTo>
                    <a:lnTo>
                      <a:pt x="263" y="249"/>
                    </a:lnTo>
                    <a:lnTo>
                      <a:pt x="357" y="181"/>
                    </a:lnTo>
                    <a:close/>
                    <a:moveTo>
                      <a:pt x="177" y="240"/>
                    </a:moveTo>
                    <a:lnTo>
                      <a:pt x="164" y="224"/>
                    </a:lnTo>
                    <a:lnTo>
                      <a:pt x="152" y="213"/>
                    </a:lnTo>
                    <a:lnTo>
                      <a:pt x="146" y="208"/>
                    </a:lnTo>
                    <a:lnTo>
                      <a:pt x="140" y="204"/>
                    </a:lnTo>
                    <a:lnTo>
                      <a:pt x="135" y="201"/>
                    </a:lnTo>
                    <a:lnTo>
                      <a:pt x="128" y="197"/>
                    </a:lnTo>
                    <a:lnTo>
                      <a:pt x="123" y="196"/>
                    </a:lnTo>
                    <a:lnTo>
                      <a:pt x="118" y="195"/>
                    </a:lnTo>
                    <a:lnTo>
                      <a:pt x="112" y="194"/>
                    </a:lnTo>
                    <a:lnTo>
                      <a:pt x="107" y="195"/>
                    </a:lnTo>
                    <a:lnTo>
                      <a:pt x="101" y="196"/>
                    </a:lnTo>
                    <a:lnTo>
                      <a:pt x="97" y="197"/>
                    </a:lnTo>
                    <a:lnTo>
                      <a:pt x="92" y="200"/>
                    </a:lnTo>
                    <a:lnTo>
                      <a:pt x="87" y="203"/>
                    </a:lnTo>
                    <a:lnTo>
                      <a:pt x="82" y="207"/>
                    </a:lnTo>
                    <a:lnTo>
                      <a:pt x="78" y="211"/>
                    </a:lnTo>
                    <a:lnTo>
                      <a:pt x="74" y="216"/>
                    </a:lnTo>
                    <a:lnTo>
                      <a:pt x="71" y="221"/>
                    </a:lnTo>
                    <a:lnTo>
                      <a:pt x="69" y="227"/>
                    </a:lnTo>
                    <a:lnTo>
                      <a:pt x="68" y="232"/>
                    </a:lnTo>
                    <a:lnTo>
                      <a:pt x="68" y="237"/>
                    </a:lnTo>
                    <a:lnTo>
                      <a:pt x="68" y="244"/>
                    </a:lnTo>
                    <a:lnTo>
                      <a:pt x="69" y="249"/>
                    </a:lnTo>
                    <a:lnTo>
                      <a:pt x="70" y="256"/>
                    </a:lnTo>
                    <a:lnTo>
                      <a:pt x="73" y="263"/>
                    </a:lnTo>
                    <a:lnTo>
                      <a:pt x="75" y="270"/>
                    </a:lnTo>
                    <a:lnTo>
                      <a:pt x="84" y="285"/>
                    </a:lnTo>
                    <a:lnTo>
                      <a:pt x="95" y="301"/>
                    </a:lnTo>
                    <a:lnTo>
                      <a:pt x="128" y="348"/>
                    </a:lnTo>
                    <a:lnTo>
                      <a:pt x="211" y="287"/>
                    </a:lnTo>
                    <a:lnTo>
                      <a:pt x="177" y="240"/>
                    </a:lnTo>
                    <a:close/>
                    <a:moveTo>
                      <a:pt x="46" y="340"/>
                    </a:moveTo>
                    <a:lnTo>
                      <a:pt x="35" y="324"/>
                    </a:lnTo>
                    <a:lnTo>
                      <a:pt x="25" y="308"/>
                    </a:lnTo>
                    <a:lnTo>
                      <a:pt x="17" y="293"/>
                    </a:lnTo>
                    <a:lnTo>
                      <a:pt x="10" y="278"/>
                    </a:lnTo>
                    <a:lnTo>
                      <a:pt x="5" y="263"/>
                    </a:lnTo>
                    <a:lnTo>
                      <a:pt x="2" y="249"/>
                    </a:lnTo>
                    <a:lnTo>
                      <a:pt x="0" y="235"/>
                    </a:lnTo>
                    <a:lnTo>
                      <a:pt x="0" y="222"/>
                    </a:lnTo>
                    <a:lnTo>
                      <a:pt x="0" y="211"/>
                    </a:lnTo>
                    <a:lnTo>
                      <a:pt x="1" y="200"/>
                    </a:lnTo>
                    <a:lnTo>
                      <a:pt x="4" y="189"/>
                    </a:lnTo>
                    <a:lnTo>
                      <a:pt x="7" y="179"/>
                    </a:lnTo>
                    <a:lnTo>
                      <a:pt x="13" y="168"/>
                    </a:lnTo>
                    <a:lnTo>
                      <a:pt x="19" y="158"/>
                    </a:lnTo>
                    <a:lnTo>
                      <a:pt x="27" y="150"/>
                    </a:lnTo>
                    <a:lnTo>
                      <a:pt x="36" y="141"/>
                    </a:lnTo>
                    <a:lnTo>
                      <a:pt x="42" y="138"/>
                    </a:lnTo>
                    <a:lnTo>
                      <a:pt x="48" y="135"/>
                    </a:lnTo>
                    <a:lnTo>
                      <a:pt x="54" y="132"/>
                    </a:lnTo>
                    <a:lnTo>
                      <a:pt x="60" y="130"/>
                    </a:lnTo>
                    <a:lnTo>
                      <a:pt x="72" y="127"/>
                    </a:lnTo>
                    <a:lnTo>
                      <a:pt x="85" y="127"/>
                    </a:lnTo>
                    <a:lnTo>
                      <a:pt x="98" y="128"/>
                    </a:lnTo>
                    <a:lnTo>
                      <a:pt x="111" y="130"/>
                    </a:lnTo>
                    <a:lnTo>
                      <a:pt x="124" y="135"/>
                    </a:lnTo>
                    <a:lnTo>
                      <a:pt x="137" y="140"/>
                    </a:lnTo>
                    <a:lnTo>
                      <a:pt x="135" y="126"/>
                    </a:lnTo>
                    <a:lnTo>
                      <a:pt x="134" y="111"/>
                    </a:lnTo>
                    <a:lnTo>
                      <a:pt x="134" y="96"/>
                    </a:lnTo>
                    <a:lnTo>
                      <a:pt x="136" y="79"/>
                    </a:lnTo>
                    <a:lnTo>
                      <a:pt x="138" y="72"/>
                    </a:lnTo>
                    <a:lnTo>
                      <a:pt x="140" y="64"/>
                    </a:lnTo>
                    <a:lnTo>
                      <a:pt x="144" y="57"/>
                    </a:lnTo>
                    <a:lnTo>
                      <a:pt x="147" y="49"/>
                    </a:lnTo>
                    <a:lnTo>
                      <a:pt x="151" y="43"/>
                    </a:lnTo>
                    <a:lnTo>
                      <a:pt x="156" y="35"/>
                    </a:lnTo>
                    <a:lnTo>
                      <a:pt x="161" y="29"/>
                    </a:lnTo>
                    <a:lnTo>
                      <a:pt x="167" y="23"/>
                    </a:lnTo>
                    <a:lnTo>
                      <a:pt x="170" y="21"/>
                    </a:lnTo>
                    <a:lnTo>
                      <a:pt x="173" y="18"/>
                    </a:lnTo>
                    <a:lnTo>
                      <a:pt x="176" y="16"/>
                    </a:lnTo>
                    <a:lnTo>
                      <a:pt x="180" y="12"/>
                    </a:lnTo>
                    <a:lnTo>
                      <a:pt x="191" y="7"/>
                    </a:lnTo>
                    <a:lnTo>
                      <a:pt x="202" y="4"/>
                    </a:lnTo>
                    <a:lnTo>
                      <a:pt x="214" y="1"/>
                    </a:lnTo>
                    <a:lnTo>
                      <a:pt x="225" y="0"/>
                    </a:lnTo>
                    <a:lnTo>
                      <a:pt x="236" y="0"/>
                    </a:lnTo>
                    <a:lnTo>
                      <a:pt x="246" y="1"/>
                    </a:lnTo>
                    <a:lnTo>
                      <a:pt x="257" y="4"/>
                    </a:lnTo>
                    <a:lnTo>
                      <a:pt x="267" y="7"/>
                    </a:lnTo>
                    <a:lnTo>
                      <a:pt x="281" y="12"/>
                    </a:lnTo>
                    <a:lnTo>
                      <a:pt x="294" y="19"/>
                    </a:lnTo>
                    <a:lnTo>
                      <a:pt x="307" y="26"/>
                    </a:lnTo>
                    <a:lnTo>
                      <a:pt x="320" y="36"/>
                    </a:lnTo>
                    <a:lnTo>
                      <a:pt x="333" y="48"/>
                    </a:lnTo>
                    <a:lnTo>
                      <a:pt x="346" y="61"/>
                    </a:lnTo>
                    <a:lnTo>
                      <a:pt x="359" y="77"/>
                    </a:lnTo>
                    <a:lnTo>
                      <a:pt x="372" y="95"/>
                    </a:lnTo>
                    <a:lnTo>
                      <a:pt x="455" y="208"/>
                    </a:lnTo>
                    <a:lnTo>
                      <a:pt x="124" y="449"/>
                    </a:lnTo>
                    <a:lnTo>
                      <a:pt x="46" y="340"/>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9" name="Freeform 112"/>
              <p:cNvSpPr>
                <a:spLocks/>
              </p:cNvSpPr>
              <p:nvPr userDrawn="1"/>
            </p:nvSpPr>
            <p:spPr bwMode="auto">
              <a:xfrm>
                <a:off x="5332" y="3717"/>
                <a:ext cx="87" cy="83"/>
              </a:xfrm>
              <a:custGeom>
                <a:avLst/>
                <a:gdLst>
                  <a:gd name="T0" fmla="*/ 0 w 433"/>
                  <a:gd name="T1" fmla="*/ 240 h 414"/>
                  <a:gd name="T2" fmla="*/ 96 w 433"/>
                  <a:gd name="T3" fmla="*/ 267 h 414"/>
                  <a:gd name="T4" fmla="*/ 118 w 433"/>
                  <a:gd name="T5" fmla="*/ 293 h 414"/>
                  <a:gd name="T6" fmla="*/ 143 w 433"/>
                  <a:gd name="T7" fmla="*/ 313 h 414"/>
                  <a:gd name="T8" fmla="*/ 168 w 433"/>
                  <a:gd name="T9" fmla="*/ 328 h 414"/>
                  <a:gd name="T10" fmla="*/ 195 w 433"/>
                  <a:gd name="T11" fmla="*/ 337 h 414"/>
                  <a:gd name="T12" fmla="*/ 222 w 433"/>
                  <a:gd name="T13" fmla="*/ 340 h 414"/>
                  <a:gd name="T14" fmla="*/ 250 w 433"/>
                  <a:gd name="T15" fmla="*/ 337 h 414"/>
                  <a:gd name="T16" fmla="*/ 278 w 433"/>
                  <a:gd name="T17" fmla="*/ 328 h 414"/>
                  <a:gd name="T18" fmla="*/ 306 w 433"/>
                  <a:gd name="T19" fmla="*/ 312 h 414"/>
                  <a:gd name="T20" fmla="*/ 329 w 433"/>
                  <a:gd name="T21" fmla="*/ 290 h 414"/>
                  <a:gd name="T22" fmla="*/ 346 w 433"/>
                  <a:gd name="T23" fmla="*/ 267 h 414"/>
                  <a:gd name="T24" fmla="*/ 358 w 433"/>
                  <a:gd name="T25" fmla="*/ 242 h 414"/>
                  <a:gd name="T26" fmla="*/ 364 w 433"/>
                  <a:gd name="T27" fmla="*/ 215 h 414"/>
                  <a:gd name="T28" fmla="*/ 364 w 433"/>
                  <a:gd name="T29" fmla="*/ 187 h 414"/>
                  <a:gd name="T30" fmla="*/ 357 w 433"/>
                  <a:gd name="T31" fmla="*/ 157 h 414"/>
                  <a:gd name="T32" fmla="*/ 344 w 433"/>
                  <a:gd name="T33" fmla="*/ 128 h 414"/>
                  <a:gd name="T34" fmla="*/ 326 w 433"/>
                  <a:gd name="T35" fmla="*/ 99 h 414"/>
                  <a:gd name="T36" fmla="*/ 244 w 433"/>
                  <a:gd name="T37" fmla="*/ 150 h 414"/>
                  <a:gd name="T38" fmla="*/ 246 w 433"/>
                  <a:gd name="T39" fmla="*/ 261 h 414"/>
                  <a:gd name="T40" fmla="*/ 199 w 433"/>
                  <a:gd name="T41" fmla="*/ 96 h 414"/>
                  <a:gd name="T42" fmla="*/ 331 w 433"/>
                  <a:gd name="T43" fmla="*/ 0 h 414"/>
                  <a:gd name="T44" fmla="*/ 391 w 433"/>
                  <a:gd name="T45" fmla="*/ 84 h 414"/>
                  <a:gd name="T46" fmla="*/ 413 w 433"/>
                  <a:gd name="T47" fmla="*/ 128 h 414"/>
                  <a:gd name="T48" fmla="*/ 428 w 433"/>
                  <a:gd name="T49" fmla="*/ 171 h 414"/>
                  <a:gd name="T50" fmla="*/ 433 w 433"/>
                  <a:gd name="T51" fmla="*/ 215 h 414"/>
                  <a:gd name="T52" fmla="*/ 431 w 433"/>
                  <a:gd name="T53" fmla="*/ 246 h 414"/>
                  <a:gd name="T54" fmla="*/ 426 w 433"/>
                  <a:gd name="T55" fmla="*/ 266 h 414"/>
                  <a:gd name="T56" fmla="*/ 421 w 433"/>
                  <a:gd name="T57" fmla="*/ 285 h 414"/>
                  <a:gd name="T58" fmla="*/ 413 w 433"/>
                  <a:gd name="T59" fmla="*/ 303 h 414"/>
                  <a:gd name="T60" fmla="*/ 397 w 433"/>
                  <a:gd name="T61" fmla="*/ 330 h 414"/>
                  <a:gd name="T62" fmla="*/ 370 w 433"/>
                  <a:gd name="T63" fmla="*/ 362 h 414"/>
                  <a:gd name="T64" fmla="*/ 334 w 433"/>
                  <a:gd name="T65" fmla="*/ 388 h 414"/>
                  <a:gd name="T66" fmla="*/ 305 w 433"/>
                  <a:gd name="T67" fmla="*/ 402 h 414"/>
                  <a:gd name="T68" fmla="*/ 286 w 433"/>
                  <a:gd name="T69" fmla="*/ 408 h 414"/>
                  <a:gd name="T70" fmla="*/ 265 w 433"/>
                  <a:gd name="T71" fmla="*/ 412 h 414"/>
                  <a:gd name="T72" fmla="*/ 245 w 433"/>
                  <a:gd name="T73" fmla="*/ 414 h 414"/>
                  <a:gd name="T74" fmla="*/ 224 w 433"/>
                  <a:gd name="T75" fmla="*/ 414 h 414"/>
                  <a:gd name="T76" fmla="*/ 205 w 433"/>
                  <a:gd name="T77" fmla="*/ 411 h 414"/>
                  <a:gd name="T78" fmla="*/ 174 w 433"/>
                  <a:gd name="T79" fmla="*/ 403 h 414"/>
                  <a:gd name="T80" fmla="*/ 134 w 433"/>
                  <a:gd name="T81" fmla="*/ 385 h 414"/>
                  <a:gd name="T82" fmla="*/ 97 w 433"/>
                  <a:gd name="T83" fmla="*/ 359 h 414"/>
                  <a:gd name="T84" fmla="*/ 62 w 433"/>
                  <a:gd name="T85" fmla="*/ 32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3" h="414">
                    <a:moveTo>
                      <a:pt x="45" y="301"/>
                    </a:moveTo>
                    <a:lnTo>
                      <a:pt x="0" y="240"/>
                    </a:lnTo>
                    <a:lnTo>
                      <a:pt x="51" y="204"/>
                    </a:lnTo>
                    <a:lnTo>
                      <a:pt x="96" y="267"/>
                    </a:lnTo>
                    <a:lnTo>
                      <a:pt x="107" y="281"/>
                    </a:lnTo>
                    <a:lnTo>
                      <a:pt x="118" y="293"/>
                    </a:lnTo>
                    <a:lnTo>
                      <a:pt x="130" y="303"/>
                    </a:lnTo>
                    <a:lnTo>
                      <a:pt x="143" y="313"/>
                    </a:lnTo>
                    <a:lnTo>
                      <a:pt x="155" y="322"/>
                    </a:lnTo>
                    <a:lnTo>
                      <a:pt x="168" y="328"/>
                    </a:lnTo>
                    <a:lnTo>
                      <a:pt x="181" y="334"/>
                    </a:lnTo>
                    <a:lnTo>
                      <a:pt x="195" y="337"/>
                    </a:lnTo>
                    <a:lnTo>
                      <a:pt x="208" y="340"/>
                    </a:lnTo>
                    <a:lnTo>
                      <a:pt x="222" y="340"/>
                    </a:lnTo>
                    <a:lnTo>
                      <a:pt x="236" y="340"/>
                    </a:lnTo>
                    <a:lnTo>
                      <a:pt x="250" y="337"/>
                    </a:lnTo>
                    <a:lnTo>
                      <a:pt x="264" y="334"/>
                    </a:lnTo>
                    <a:lnTo>
                      <a:pt x="278" y="328"/>
                    </a:lnTo>
                    <a:lnTo>
                      <a:pt x="292" y="321"/>
                    </a:lnTo>
                    <a:lnTo>
                      <a:pt x="306" y="312"/>
                    </a:lnTo>
                    <a:lnTo>
                      <a:pt x="318" y="302"/>
                    </a:lnTo>
                    <a:lnTo>
                      <a:pt x="329" y="290"/>
                    </a:lnTo>
                    <a:lnTo>
                      <a:pt x="339" y="280"/>
                    </a:lnTo>
                    <a:lnTo>
                      <a:pt x="346" y="267"/>
                    </a:lnTo>
                    <a:lnTo>
                      <a:pt x="353" y="255"/>
                    </a:lnTo>
                    <a:lnTo>
                      <a:pt x="358" y="242"/>
                    </a:lnTo>
                    <a:lnTo>
                      <a:pt x="362" y="229"/>
                    </a:lnTo>
                    <a:lnTo>
                      <a:pt x="364" y="215"/>
                    </a:lnTo>
                    <a:lnTo>
                      <a:pt x="364" y="201"/>
                    </a:lnTo>
                    <a:lnTo>
                      <a:pt x="364" y="187"/>
                    </a:lnTo>
                    <a:lnTo>
                      <a:pt x="360" y="172"/>
                    </a:lnTo>
                    <a:lnTo>
                      <a:pt x="357" y="157"/>
                    </a:lnTo>
                    <a:lnTo>
                      <a:pt x="352" y="143"/>
                    </a:lnTo>
                    <a:lnTo>
                      <a:pt x="344" y="128"/>
                    </a:lnTo>
                    <a:lnTo>
                      <a:pt x="337" y="114"/>
                    </a:lnTo>
                    <a:lnTo>
                      <a:pt x="326" y="99"/>
                    </a:lnTo>
                    <a:lnTo>
                      <a:pt x="321" y="92"/>
                    </a:lnTo>
                    <a:lnTo>
                      <a:pt x="244" y="150"/>
                    </a:lnTo>
                    <a:lnTo>
                      <a:pt x="298" y="223"/>
                    </a:lnTo>
                    <a:lnTo>
                      <a:pt x="246" y="261"/>
                    </a:lnTo>
                    <a:lnTo>
                      <a:pt x="150" y="131"/>
                    </a:lnTo>
                    <a:lnTo>
                      <a:pt x="199" y="96"/>
                    </a:lnTo>
                    <a:lnTo>
                      <a:pt x="277" y="38"/>
                    </a:lnTo>
                    <a:lnTo>
                      <a:pt x="331" y="0"/>
                    </a:lnTo>
                    <a:lnTo>
                      <a:pt x="376" y="62"/>
                    </a:lnTo>
                    <a:lnTo>
                      <a:pt x="391" y="84"/>
                    </a:lnTo>
                    <a:lnTo>
                      <a:pt x="403" y="105"/>
                    </a:lnTo>
                    <a:lnTo>
                      <a:pt x="413" y="128"/>
                    </a:lnTo>
                    <a:lnTo>
                      <a:pt x="421" y="150"/>
                    </a:lnTo>
                    <a:lnTo>
                      <a:pt x="428" y="171"/>
                    </a:lnTo>
                    <a:lnTo>
                      <a:pt x="431" y="193"/>
                    </a:lnTo>
                    <a:lnTo>
                      <a:pt x="433" y="215"/>
                    </a:lnTo>
                    <a:lnTo>
                      <a:pt x="432" y="235"/>
                    </a:lnTo>
                    <a:lnTo>
                      <a:pt x="431" y="246"/>
                    </a:lnTo>
                    <a:lnTo>
                      <a:pt x="429" y="256"/>
                    </a:lnTo>
                    <a:lnTo>
                      <a:pt x="426" y="266"/>
                    </a:lnTo>
                    <a:lnTo>
                      <a:pt x="424" y="275"/>
                    </a:lnTo>
                    <a:lnTo>
                      <a:pt x="421" y="285"/>
                    </a:lnTo>
                    <a:lnTo>
                      <a:pt x="418" y="295"/>
                    </a:lnTo>
                    <a:lnTo>
                      <a:pt x="413" y="303"/>
                    </a:lnTo>
                    <a:lnTo>
                      <a:pt x="408" y="313"/>
                    </a:lnTo>
                    <a:lnTo>
                      <a:pt x="397" y="330"/>
                    </a:lnTo>
                    <a:lnTo>
                      <a:pt x="384" y="347"/>
                    </a:lnTo>
                    <a:lnTo>
                      <a:pt x="370" y="362"/>
                    </a:lnTo>
                    <a:lnTo>
                      <a:pt x="353" y="376"/>
                    </a:lnTo>
                    <a:lnTo>
                      <a:pt x="334" y="388"/>
                    </a:lnTo>
                    <a:lnTo>
                      <a:pt x="315" y="398"/>
                    </a:lnTo>
                    <a:lnTo>
                      <a:pt x="305" y="402"/>
                    </a:lnTo>
                    <a:lnTo>
                      <a:pt x="295" y="405"/>
                    </a:lnTo>
                    <a:lnTo>
                      <a:pt x="286" y="408"/>
                    </a:lnTo>
                    <a:lnTo>
                      <a:pt x="275" y="411"/>
                    </a:lnTo>
                    <a:lnTo>
                      <a:pt x="265" y="412"/>
                    </a:lnTo>
                    <a:lnTo>
                      <a:pt x="255" y="413"/>
                    </a:lnTo>
                    <a:lnTo>
                      <a:pt x="245" y="414"/>
                    </a:lnTo>
                    <a:lnTo>
                      <a:pt x="235" y="414"/>
                    </a:lnTo>
                    <a:lnTo>
                      <a:pt x="224" y="414"/>
                    </a:lnTo>
                    <a:lnTo>
                      <a:pt x="214" y="413"/>
                    </a:lnTo>
                    <a:lnTo>
                      <a:pt x="205" y="411"/>
                    </a:lnTo>
                    <a:lnTo>
                      <a:pt x="194" y="410"/>
                    </a:lnTo>
                    <a:lnTo>
                      <a:pt x="174" y="403"/>
                    </a:lnTo>
                    <a:lnTo>
                      <a:pt x="154" y="395"/>
                    </a:lnTo>
                    <a:lnTo>
                      <a:pt x="134" y="385"/>
                    </a:lnTo>
                    <a:lnTo>
                      <a:pt x="116" y="373"/>
                    </a:lnTo>
                    <a:lnTo>
                      <a:pt x="97" y="359"/>
                    </a:lnTo>
                    <a:lnTo>
                      <a:pt x="79" y="341"/>
                    </a:lnTo>
                    <a:lnTo>
                      <a:pt x="62" y="323"/>
                    </a:lnTo>
                    <a:lnTo>
                      <a:pt x="45" y="301"/>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0" name="Freeform 113"/>
              <p:cNvSpPr>
                <a:spLocks noEditPoints="1"/>
              </p:cNvSpPr>
              <p:nvPr userDrawn="1"/>
            </p:nvSpPr>
            <p:spPr bwMode="auto">
              <a:xfrm>
                <a:off x="5425" y="3924"/>
                <a:ext cx="90" cy="91"/>
              </a:xfrm>
              <a:custGeom>
                <a:avLst/>
                <a:gdLst>
                  <a:gd name="T0" fmla="*/ 113 w 449"/>
                  <a:gd name="T1" fmla="*/ 148 h 457"/>
                  <a:gd name="T2" fmla="*/ 88 w 449"/>
                  <a:gd name="T3" fmla="*/ 175 h 457"/>
                  <a:gd name="T4" fmla="*/ 78 w 449"/>
                  <a:gd name="T5" fmla="*/ 195 h 457"/>
                  <a:gd name="T6" fmla="*/ 77 w 449"/>
                  <a:gd name="T7" fmla="*/ 213 h 457"/>
                  <a:gd name="T8" fmla="*/ 84 w 449"/>
                  <a:gd name="T9" fmla="*/ 233 h 457"/>
                  <a:gd name="T10" fmla="*/ 97 w 449"/>
                  <a:gd name="T11" fmla="*/ 249 h 457"/>
                  <a:gd name="T12" fmla="*/ 112 w 449"/>
                  <a:gd name="T13" fmla="*/ 258 h 457"/>
                  <a:gd name="T14" fmla="*/ 131 w 449"/>
                  <a:gd name="T15" fmla="*/ 260 h 457"/>
                  <a:gd name="T16" fmla="*/ 154 w 449"/>
                  <a:gd name="T17" fmla="*/ 255 h 457"/>
                  <a:gd name="T18" fmla="*/ 179 w 449"/>
                  <a:gd name="T19" fmla="*/ 244 h 457"/>
                  <a:gd name="T20" fmla="*/ 249 w 449"/>
                  <a:gd name="T21" fmla="*/ 194 h 457"/>
                  <a:gd name="T22" fmla="*/ 225 w 449"/>
                  <a:gd name="T23" fmla="*/ 291 h 457"/>
                  <a:gd name="T24" fmla="*/ 204 w 449"/>
                  <a:gd name="T25" fmla="*/ 315 h 457"/>
                  <a:gd name="T26" fmla="*/ 196 w 449"/>
                  <a:gd name="T27" fmla="*/ 332 h 457"/>
                  <a:gd name="T28" fmla="*/ 195 w 449"/>
                  <a:gd name="T29" fmla="*/ 348 h 457"/>
                  <a:gd name="T30" fmla="*/ 200 w 449"/>
                  <a:gd name="T31" fmla="*/ 364 h 457"/>
                  <a:gd name="T32" fmla="*/ 212 w 449"/>
                  <a:gd name="T33" fmla="*/ 378 h 457"/>
                  <a:gd name="T34" fmla="*/ 227 w 449"/>
                  <a:gd name="T35" fmla="*/ 386 h 457"/>
                  <a:gd name="T36" fmla="*/ 244 w 449"/>
                  <a:gd name="T37" fmla="*/ 387 h 457"/>
                  <a:gd name="T38" fmla="*/ 263 w 449"/>
                  <a:gd name="T39" fmla="*/ 383 h 457"/>
                  <a:gd name="T40" fmla="*/ 301 w 449"/>
                  <a:gd name="T41" fmla="*/ 360 h 457"/>
                  <a:gd name="T42" fmla="*/ 240 w 449"/>
                  <a:gd name="T43" fmla="*/ 279 h 457"/>
                  <a:gd name="T44" fmla="*/ 308 w 449"/>
                  <a:gd name="T45" fmla="*/ 431 h 457"/>
                  <a:gd name="T46" fmla="*/ 263 w 449"/>
                  <a:gd name="T47" fmla="*/ 450 h 457"/>
                  <a:gd name="T48" fmla="*/ 222 w 449"/>
                  <a:gd name="T49" fmla="*/ 457 h 457"/>
                  <a:gd name="T50" fmla="*/ 189 w 449"/>
                  <a:gd name="T51" fmla="*/ 452 h 457"/>
                  <a:gd name="T52" fmla="*/ 158 w 449"/>
                  <a:gd name="T53" fmla="*/ 436 h 457"/>
                  <a:gd name="T54" fmla="*/ 138 w 449"/>
                  <a:gd name="T55" fmla="*/ 413 h 457"/>
                  <a:gd name="T56" fmla="*/ 130 w 449"/>
                  <a:gd name="T57" fmla="*/ 396 h 457"/>
                  <a:gd name="T58" fmla="*/ 127 w 449"/>
                  <a:gd name="T59" fmla="*/ 357 h 457"/>
                  <a:gd name="T60" fmla="*/ 140 w 449"/>
                  <a:gd name="T61" fmla="*/ 318 h 457"/>
                  <a:gd name="T62" fmla="*/ 96 w 449"/>
                  <a:gd name="T63" fmla="*/ 321 h 457"/>
                  <a:gd name="T64" fmla="*/ 64 w 449"/>
                  <a:gd name="T65" fmla="*/ 315 h 457"/>
                  <a:gd name="T66" fmla="*/ 43 w 449"/>
                  <a:gd name="T67" fmla="*/ 304 h 457"/>
                  <a:gd name="T68" fmla="*/ 23 w 449"/>
                  <a:gd name="T69" fmla="*/ 288 h 457"/>
                  <a:gd name="T70" fmla="*/ 16 w 449"/>
                  <a:gd name="T71" fmla="*/ 279 h 457"/>
                  <a:gd name="T72" fmla="*/ 4 w 449"/>
                  <a:gd name="T73" fmla="*/ 253 h 457"/>
                  <a:gd name="T74" fmla="*/ 0 w 449"/>
                  <a:gd name="T75" fmla="*/ 220 h 457"/>
                  <a:gd name="T76" fmla="*/ 7 w 449"/>
                  <a:gd name="T77" fmla="*/ 188 h 457"/>
                  <a:gd name="T78" fmla="*/ 26 w 449"/>
                  <a:gd name="T79" fmla="*/ 148 h 457"/>
                  <a:gd name="T80" fmla="*/ 61 w 449"/>
                  <a:gd name="T81" fmla="*/ 109 h 457"/>
                  <a:gd name="T82" fmla="*/ 208 w 449"/>
                  <a:gd name="T83"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9" h="457">
                    <a:moveTo>
                      <a:pt x="181" y="98"/>
                    </a:moveTo>
                    <a:lnTo>
                      <a:pt x="130" y="135"/>
                    </a:lnTo>
                    <a:lnTo>
                      <a:pt x="113" y="148"/>
                    </a:lnTo>
                    <a:lnTo>
                      <a:pt x="99" y="162"/>
                    </a:lnTo>
                    <a:lnTo>
                      <a:pt x="94" y="169"/>
                    </a:lnTo>
                    <a:lnTo>
                      <a:pt x="88" y="175"/>
                    </a:lnTo>
                    <a:lnTo>
                      <a:pt x="85" y="182"/>
                    </a:lnTo>
                    <a:lnTo>
                      <a:pt x="82" y="188"/>
                    </a:lnTo>
                    <a:lnTo>
                      <a:pt x="78" y="195"/>
                    </a:lnTo>
                    <a:lnTo>
                      <a:pt x="77" y="201"/>
                    </a:lnTo>
                    <a:lnTo>
                      <a:pt x="77" y="208"/>
                    </a:lnTo>
                    <a:lnTo>
                      <a:pt x="77" y="213"/>
                    </a:lnTo>
                    <a:lnTo>
                      <a:pt x="78" y="220"/>
                    </a:lnTo>
                    <a:lnTo>
                      <a:pt x="81" y="226"/>
                    </a:lnTo>
                    <a:lnTo>
                      <a:pt x="84" y="233"/>
                    </a:lnTo>
                    <a:lnTo>
                      <a:pt x="88" y="239"/>
                    </a:lnTo>
                    <a:lnTo>
                      <a:pt x="92" y="245"/>
                    </a:lnTo>
                    <a:lnTo>
                      <a:pt x="97" y="249"/>
                    </a:lnTo>
                    <a:lnTo>
                      <a:pt x="101" y="252"/>
                    </a:lnTo>
                    <a:lnTo>
                      <a:pt x="107" y="255"/>
                    </a:lnTo>
                    <a:lnTo>
                      <a:pt x="112" y="258"/>
                    </a:lnTo>
                    <a:lnTo>
                      <a:pt x="118" y="259"/>
                    </a:lnTo>
                    <a:lnTo>
                      <a:pt x="125" y="260"/>
                    </a:lnTo>
                    <a:lnTo>
                      <a:pt x="131" y="260"/>
                    </a:lnTo>
                    <a:lnTo>
                      <a:pt x="139" y="259"/>
                    </a:lnTo>
                    <a:lnTo>
                      <a:pt x="145" y="258"/>
                    </a:lnTo>
                    <a:lnTo>
                      <a:pt x="154" y="255"/>
                    </a:lnTo>
                    <a:lnTo>
                      <a:pt x="162" y="252"/>
                    </a:lnTo>
                    <a:lnTo>
                      <a:pt x="170" y="248"/>
                    </a:lnTo>
                    <a:lnTo>
                      <a:pt x="179" y="244"/>
                    </a:lnTo>
                    <a:lnTo>
                      <a:pt x="189" y="237"/>
                    </a:lnTo>
                    <a:lnTo>
                      <a:pt x="199" y="231"/>
                    </a:lnTo>
                    <a:lnTo>
                      <a:pt x="249" y="194"/>
                    </a:lnTo>
                    <a:lnTo>
                      <a:pt x="181" y="98"/>
                    </a:lnTo>
                    <a:close/>
                    <a:moveTo>
                      <a:pt x="240" y="279"/>
                    </a:moveTo>
                    <a:lnTo>
                      <a:pt x="225" y="291"/>
                    </a:lnTo>
                    <a:lnTo>
                      <a:pt x="213" y="303"/>
                    </a:lnTo>
                    <a:lnTo>
                      <a:pt x="208" y="310"/>
                    </a:lnTo>
                    <a:lnTo>
                      <a:pt x="204" y="315"/>
                    </a:lnTo>
                    <a:lnTo>
                      <a:pt x="201" y="321"/>
                    </a:lnTo>
                    <a:lnTo>
                      <a:pt x="197" y="327"/>
                    </a:lnTo>
                    <a:lnTo>
                      <a:pt x="196" y="332"/>
                    </a:lnTo>
                    <a:lnTo>
                      <a:pt x="195" y="338"/>
                    </a:lnTo>
                    <a:lnTo>
                      <a:pt x="194" y="343"/>
                    </a:lnTo>
                    <a:lnTo>
                      <a:pt x="195" y="348"/>
                    </a:lnTo>
                    <a:lnTo>
                      <a:pt x="196" y="354"/>
                    </a:lnTo>
                    <a:lnTo>
                      <a:pt x="197" y="359"/>
                    </a:lnTo>
                    <a:lnTo>
                      <a:pt x="200" y="364"/>
                    </a:lnTo>
                    <a:lnTo>
                      <a:pt x="203" y="368"/>
                    </a:lnTo>
                    <a:lnTo>
                      <a:pt x="207" y="373"/>
                    </a:lnTo>
                    <a:lnTo>
                      <a:pt x="212" y="378"/>
                    </a:lnTo>
                    <a:lnTo>
                      <a:pt x="216" y="381"/>
                    </a:lnTo>
                    <a:lnTo>
                      <a:pt x="221" y="384"/>
                    </a:lnTo>
                    <a:lnTo>
                      <a:pt x="227" y="386"/>
                    </a:lnTo>
                    <a:lnTo>
                      <a:pt x="232" y="387"/>
                    </a:lnTo>
                    <a:lnTo>
                      <a:pt x="237" y="389"/>
                    </a:lnTo>
                    <a:lnTo>
                      <a:pt x="244" y="387"/>
                    </a:lnTo>
                    <a:lnTo>
                      <a:pt x="249" y="387"/>
                    </a:lnTo>
                    <a:lnTo>
                      <a:pt x="256" y="385"/>
                    </a:lnTo>
                    <a:lnTo>
                      <a:pt x="263" y="383"/>
                    </a:lnTo>
                    <a:lnTo>
                      <a:pt x="270" y="380"/>
                    </a:lnTo>
                    <a:lnTo>
                      <a:pt x="285" y="371"/>
                    </a:lnTo>
                    <a:lnTo>
                      <a:pt x="301" y="360"/>
                    </a:lnTo>
                    <a:lnTo>
                      <a:pt x="348" y="328"/>
                    </a:lnTo>
                    <a:lnTo>
                      <a:pt x="287" y="245"/>
                    </a:lnTo>
                    <a:lnTo>
                      <a:pt x="240" y="279"/>
                    </a:lnTo>
                    <a:close/>
                    <a:moveTo>
                      <a:pt x="340" y="409"/>
                    </a:moveTo>
                    <a:lnTo>
                      <a:pt x="324" y="421"/>
                    </a:lnTo>
                    <a:lnTo>
                      <a:pt x="308" y="431"/>
                    </a:lnTo>
                    <a:lnTo>
                      <a:pt x="293" y="438"/>
                    </a:lnTo>
                    <a:lnTo>
                      <a:pt x="278" y="446"/>
                    </a:lnTo>
                    <a:lnTo>
                      <a:pt x="263" y="450"/>
                    </a:lnTo>
                    <a:lnTo>
                      <a:pt x="249" y="453"/>
                    </a:lnTo>
                    <a:lnTo>
                      <a:pt x="235" y="456"/>
                    </a:lnTo>
                    <a:lnTo>
                      <a:pt x="222" y="457"/>
                    </a:lnTo>
                    <a:lnTo>
                      <a:pt x="212" y="456"/>
                    </a:lnTo>
                    <a:lnTo>
                      <a:pt x="200" y="455"/>
                    </a:lnTo>
                    <a:lnTo>
                      <a:pt x="189" y="452"/>
                    </a:lnTo>
                    <a:lnTo>
                      <a:pt x="179" y="448"/>
                    </a:lnTo>
                    <a:lnTo>
                      <a:pt x="168" y="443"/>
                    </a:lnTo>
                    <a:lnTo>
                      <a:pt x="158" y="436"/>
                    </a:lnTo>
                    <a:lnTo>
                      <a:pt x="150" y="429"/>
                    </a:lnTo>
                    <a:lnTo>
                      <a:pt x="141" y="419"/>
                    </a:lnTo>
                    <a:lnTo>
                      <a:pt x="138" y="413"/>
                    </a:lnTo>
                    <a:lnTo>
                      <a:pt x="135" y="408"/>
                    </a:lnTo>
                    <a:lnTo>
                      <a:pt x="132" y="402"/>
                    </a:lnTo>
                    <a:lnTo>
                      <a:pt x="130" y="396"/>
                    </a:lnTo>
                    <a:lnTo>
                      <a:pt x="127" y="383"/>
                    </a:lnTo>
                    <a:lnTo>
                      <a:pt x="127" y="370"/>
                    </a:lnTo>
                    <a:lnTo>
                      <a:pt x="127" y="357"/>
                    </a:lnTo>
                    <a:lnTo>
                      <a:pt x="130" y="344"/>
                    </a:lnTo>
                    <a:lnTo>
                      <a:pt x="135" y="331"/>
                    </a:lnTo>
                    <a:lnTo>
                      <a:pt x="140" y="318"/>
                    </a:lnTo>
                    <a:lnTo>
                      <a:pt x="126" y="320"/>
                    </a:lnTo>
                    <a:lnTo>
                      <a:pt x="111" y="321"/>
                    </a:lnTo>
                    <a:lnTo>
                      <a:pt x="96" y="321"/>
                    </a:lnTo>
                    <a:lnTo>
                      <a:pt x="79" y="319"/>
                    </a:lnTo>
                    <a:lnTo>
                      <a:pt x="72" y="317"/>
                    </a:lnTo>
                    <a:lnTo>
                      <a:pt x="64" y="315"/>
                    </a:lnTo>
                    <a:lnTo>
                      <a:pt x="57" y="313"/>
                    </a:lnTo>
                    <a:lnTo>
                      <a:pt x="49" y="308"/>
                    </a:lnTo>
                    <a:lnTo>
                      <a:pt x="43" y="304"/>
                    </a:lnTo>
                    <a:lnTo>
                      <a:pt x="35" y="300"/>
                    </a:lnTo>
                    <a:lnTo>
                      <a:pt x="29" y="294"/>
                    </a:lnTo>
                    <a:lnTo>
                      <a:pt x="23" y="288"/>
                    </a:lnTo>
                    <a:lnTo>
                      <a:pt x="20" y="286"/>
                    </a:lnTo>
                    <a:lnTo>
                      <a:pt x="18" y="282"/>
                    </a:lnTo>
                    <a:lnTo>
                      <a:pt x="16" y="279"/>
                    </a:lnTo>
                    <a:lnTo>
                      <a:pt x="12" y="275"/>
                    </a:lnTo>
                    <a:lnTo>
                      <a:pt x="7" y="264"/>
                    </a:lnTo>
                    <a:lnTo>
                      <a:pt x="4" y="253"/>
                    </a:lnTo>
                    <a:lnTo>
                      <a:pt x="2" y="242"/>
                    </a:lnTo>
                    <a:lnTo>
                      <a:pt x="0" y="232"/>
                    </a:lnTo>
                    <a:lnTo>
                      <a:pt x="0" y="220"/>
                    </a:lnTo>
                    <a:lnTo>
                      <a:pt x="2" y="209"/>
                    </a:lnTo>
                    <a:lnTo>
                      <a:pt x="4" y="199"/>
                    </a:lnTo>
                    <a:lnTo>
                      <a:pt x="7" y="188"/>
                    </a:lnTo>
                    <a:lnTo>
                      <a:pt x="12" y="174"/>
                    </a:lnTo>
                    <a:lnTo>
                      <a:pt x="19" y="161"/>
                    </a:lnTo>
                    <a:lnTo>
                      <a:pt x="26" y="148"/>
                    </a:lnTo>
                    <a:lnTo>
                      <a:pt x="36" y="135"/>
                    </a:lnTo>
                    <a:lnTo>
                      <a:pt x="48" y="122"/>
                    </a:lnTo>
                    <a:lnTo>
                      <a:pt x="61" y="109"/>
                    </a:lnTo>
                    <a:lnTo>
                      <a:pt x="77" y="96"/>
                    </a:lnTo>
                    <a:lnTo>
                      <a:pt x="95" y="83"/>
                    </a:lnTo>
                    <a:lnTo>
                      <a:pt x="208" y="0"/>
                    </a:lnTo>
                    <a:lnTo>
                      <a:pt x="449" y="331"/>
                    </a:lnTo>
                    <a:lnTo>
                      <a:pt x="340" y="409"/>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1" name="Freeform 114"/>
              <p:cNvSpPr>
                <a:spLocks noEditPoints="1"/>
              </p:cNvSpPr>
              <p:nvPr userDrawn="1"/>
            </p:nvSpPr>
            <p:spPr bwMode="auto">
              <a:xfrm>
                <a:off x="5164" y="2299"/>
                <a:ext cx="90" cy="92"/>
              </a:xfrm>
              <a:custGeom>
                <a:avLst/>
                <a:gdLst>
                  <a:gd name="T0" fmla="*/ 336 w 448"/>
                  <a:gd name="T1" fmla="*/ 307 h 456"/>
                  <a:gd name="T2" fmla="*/ 360 w 448"/>
                  <a:gd name="T3" fmla="*/ 281 h 456"/>
                  <a:gd name="T4" fmla="*/ 370 w 448"/>
                  <a:gd name="T5" fmla="*/ 262 h 456"/>
                  <a:gd name="T6" fmla="*/ 371 w 448"/>
                  <a:gd name="T7" fmla="*/ 242 h 456"/>
                  <a:gd name="T8" fmla="*/ 365 w 448"/>
                  <a:gd name="T9" fmla="*/ 224 h 456"/>
                  <a:gd name="T10" fmla="*/ 352 w 448"/>
                  <a:gd name="T11" fmla="*/ 208 h 456"/>
                  <a:gd name="T12" fmla="*/ 337 w 448"/>
                  <a:gd name="T13" fmla="*/ 199 h 456"/>
                  <a:gd name="T14" fmla="*/ 317 w 448"/>
                  <a:gd name="T15" fmla="*/ 197 h 456"/>
                  <a:gd name="T16" fmla="*/ 294 w 448"/>
                  <a:gd name="T17" fmla="*/ 201 h 456"/>
                  <a:gd name="T18" fmla="*/ 269 w 448"/>
                  <a:gd name="T19" fmla="*/ 213 h 456"/>
                  <a:gd name="T20" fmla="*/ 199 w 448"/>
                  <a:gd name="T21" fmla="*/ 263 h 456"/>
                  <a:gd name="T22" fmla="*/ 224 w 448"/>
                  <a:gd name="T23" fmla="*/ 165 h 456"/>
                  <a:gd name="T24" fmla="*/ 245 w 448"/>
                  <a:gd name="T25" fmla="*/ 141 h 456"/>
                  <a:gd name="T26" fmla="*/ 252 w 448"/>
                  <a:gd name="T27" fmla="*/ 123 h 456"/>
                  <a:gd name="T28" fmla="*/ 253 w 448"/>
                  <a:gd name="T29" fmla="*/ 108 h 456"/>
                  <a:gd name="T30" fmla="*/ 249 w 448"/>
                  <a:gd name="T31" fmla="*/ 93 h 456"/>
                  <a:gd name="T32" fmla="*/ 237 w 448"/>
                  <a:gd name="T33" fmla="*/ 79 h 456"/>
                  <a:gd name="T34" fmla="*/ 222 w 448"/>
                  <a:gd name="T35" fmla="*/ 70 h 456"/>
                  <a:gd name="T36" fmla="*/ 205 w 448"/>
                  <a:gd name="T37" fmla="*/ 68 h 456"/>
                  <a:gd name="T38" fmla="*/ 185 w 448"/>
                  <a:gd name="T39" fmla="*/ 73 h 456"/>
                  <a:gd name="T40" fmla="*/ 147 w 448"/>
                  <a:gd name="T41" fmla="*/ 95 h 456"/>
                  <a:gd name="T42" fmla="*/ 209 w 448"/>
                  <a:gd name="T43" fmla="*/ 177 h 456"/>
                  <a:gd name="T44" fmla="*/ 141 w 448"/>
                  <a:gd name="T45" fmla="*/ 26 h 456"/>
                  <a:gd name="T46" fmla="*/ 185 w 448"/>
                  <a:gd name="T47" fmla="*/ 6 h 456"/>
                  <a:gd name="T48" fmla="*/ 226 w 448"/>
                  <a:gd name="T49" fmla="*/ 0 h 456"/>
                  <a:gd name="T50" fmla="*/ 260 w 448"/>
                  <a:gd name="T51" fmla="*/ 4 h 456"/>
                  <a:gd name="T52" fmla="*/ 290 w 448"/>
                  <a:gd name="T53" fmla="*/ 19 h 456"/>
                  <a:gd name="T54" fmla="*/ 311 w 448"/>
                  <a:gd name="T55" fmla="*/ 43 h 456"/>
                  <a:gd name="T56" fmla="*/ 318 w 448"/>
                  <a:gd name="T57" fmla="*/ 60 h 456"/>
                  <a:gd name="T58" fmla="*/ 321 w 448"/>
                  <a:gd name="T59" fmla="*/ 98 h 456"/>
                  <a:gd name="T60" fmla="*/ 308 w 448"/>
                  <a:gd name="T61" fmla="*/ 138 h 456"/>
                  <a:gd name="T62" fmla="*/ 353 w 448"/>
                  <a:gd name="T63" fmla="*/ 135 h 456"/>
                  <a:gd name="T64" fmla="*/ 384 w 448"/>
                  <a:gd name="T65" fmla="*/ 141 h 456"/>
                  <a:gd name="T66" fmla="*/ 406 w 448"/>
                  <a:gd name="T67" fmla="*/ 151 h 456"/>
                  <a:gd name="T68" fmla="*/ 425 w 448"/>
                  <a:gd name="T69" fmla="*/ 169 h 456"/>
                  <a:gd name="T70" fmla="*/ 433 w 448"/>
                  <a:gd name="T71" fmla="*/ 176 h 456"/>
                  <a:gd name="T72" fmla="*/ 445 w 448"/>
                  <a:gd name="T73" fmla="*/ 203 h 456"/>
                  <a:gd name="T74" fmla="*/ 448 w 448"/>
                  <a:gd name="T75" fmla="*/ 236 h 456"/>
                  <a:gd name="T76" fmla="*/ 442 w 448"/>
                  <a:gd name="T77" fmla="*/ 268 h 456"/>
                  <a:gd name="T78" fmla="*/ 422 w 448"/>
                  <a:gd name="T79" fmla="*/ 308 h 456"/>
                  <a:gd name="T80" fmla="*/ 387 w 448"/>
                  <a:gd name="T81" fmla="*/ 347 h 456"/>
                  <a:gd name="T82" fmla="*/ 240 w 448"/>
                  <a:gd name="T83"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267" y="358"/>
                    </a:moveTo>
                    <a:lnTo>
                      <a:pt x="318" y="321"/>
                    </a:lnTo>
                    <a:lnTo>
                      <a:pt x="336" y="307"/>
                    </a:lnTo>
                    <a:lnTo>
                      <a:pt x="350" y="294"/>
                    </a:lnTo>
                    <a:lnTo>
                      <a:pt x="355" y="288"/>
                    </a:lnTo>
                    <a:lnTo>
                      <a:pt x="360" y="281"/>
                    </a:lnTo>
                    <a:lnTo>
                      <a:pt x="365" y="275"/>
                    </a:lnTo>
                    <a:lnTo>
                      <a:pt x="368" y="268"/>
                    </a:lnTo>
                    <a:lnTo>
                      <a:pt x="370" y="262"/>
                    </a:lnTo>
                    <a:lnTo>
                      <a:pt x="371" y="255"/>
                    </a:lnTo>
                    <a:lnTo>
                      <a:pt x="372" y="249"/>
                    </a:lnTo>
                    <a:lnTo>
                      <a:pt x="371" y="242"/>
                    </a:lnTo>
                    <a:lnTo>
                      <a:pt x="370" y="236"/>
                    </a:lnTo>
                    <a:lnTo>
                      <a:pt x="368" y="230"/>
                    </a:lnTo>
                    <a:lnTo>
                      <a:pt x="365" y="224"/>
                    </a:lnTo>
                    <a:lnTo>
                      <a:pt x="360" y="217"/>
                    </a:lnTo>
                    <a:lnTo>
                      <a:pt x="356" y="212"/>
                    </a:lnTo>
                    <a:lnTo>
                      <a:pt x="352" y="208"/>
                    </a:lnTo>
                    <a:lnTo>
                      <a:pt x="347" y="204"/>
                    </a:lnTo>
                    <a:lnTo>
                      <a:pt x="342" y="201"/>
                    </a:lnTo>
                    <a:lnTo>
                      <a:pt x="337" y="199"/>
                    </a:lnTo>
                    <a:lnTo>
                      <a:pt x="330" y="198"/>
                    </a:lnTo>
                    <a:lnTo>
                      <a:pt x="324" y="197"/>
                    </a:lnTo>
                    <a:lnTo>
                      <a:pt x="317" y="197"/>
                    </a:lnTo>
                    <a:lnTo>
                      <a:pt x="311" y="198"/>
                    </a:lnTo>
                    <a:lnTo>
                      <a:pt x="303" y="199"/>
                    </a:lnTo>
                    <a:lnTo>
                      <a:pt x="294" y="201"/>
                    </a:lnTo>
                    <a:lnTo>
                      <a:pt x="287" y="204"/>
                    </a:lnTo>
                    <a:lnTo>
                      <a:pt x="278" y="209"/>
                    </a:lnTo>
                    <a:lnTo>
                      <a:pt x="269" y="213"/>
                    </a:lnTo>
                    <a:lnTo>
                      <a:pt x="260" y="220"/>
                    </a:lnTo>
                    <a:lnTo>
                      <a:pt x="250" y="226"/>
                    </a:lnTo>
                    <a:lnTo>
                      <a:pt x="199" y="263"/>
                    </a:lnTo>
                    <a:lnTo>
                      <a:pt x="267" y="358"/>
                    </a:lnTo>
                    <a:close/>
                    <a:moveTo>
                      <a:pt x="209" y="177"/>
                    </a:moveTo>
                    <a:lnTo>
                      <a:pt x="224" y="165"/>
                    </a:lnTo>
                    <a:lnTo>
                      <a:pt x="236" y="152"/>
                    </a:lnTo>
                    <a:lnTo>
                      <a:pt x="241" y="147"/>
                    </a:lnTo>
                    <a:lnTo>
                      <a:pt x="245" y="141"/>
                    </a:lnTo>
                    <a:lnTo>
                      <a:pt x="248" y="135"/>
                    </a:lnTo>
                    <a:lnTo>
                      <a:pt x="251" y="130"/>
                    </a:lnTo>
                    <a:lnTo>
                      <a:pt x="252" y="123"/>
                    </a:lnTo>
                    <a:lnTo>
                      <a:pt x="253" y="118"/>
                    </a:lnTo>
                    <a:lnTo>
                      <a:pt x="254" y="112"/>
                    </a:lnTo>
                    <a:lnTo>
                      <a:pt x="253" y="108"/>
                    </a:lnTo>
                    <a:lnTo>
                      <a:pt x="252" y="103"/>
                    </a:lnTo>
                    <a:lnTo>
                      <a:pt x="251" y="97"/>
                    </a:lnTo>
                    <a:lnTo>
                      <a:pt x="249" y="93"/>
                    </a:lnTo>
                    <a:lnTo>
                      <a:pt x="246" y="89"/>
                    </a:lnTo>
                    <a:lnTo>
                      <a:pt x="241" y="83"/>
                    </a:lnTo>
                    <a:lnTo>
                      <a:pt x="237" y="79"/>
                    </a:lnTo>
                    <a:lnTo>
                      <a:pt x="233" y="75"/>
                    </a:lnTo>
                    <a:lnTo>
                      <a:pt x="227" y="72"/>
                    </a:lnTo>
                    <a:lnTo>
                      <a:pt x="222" y="70"/>
                    </a:lnTo>
                    <a:lnTo>
                      <a:pt x="216" y="69"/>
                    </a:lnTo>
                    <a:lnTo>
                      <a:pt x="211" y="68"/>
                    </a:lnTo>
                    <a:lnTo>
                      <a:pt x="205" y="68"/>
                    </a:lnTo>
                    <a:lnTo>
                      <a:pt x="199" y="69"/>
                    </a:lnTo>
                    <a:lnTo>
                      <a:pt x="193" y="71"/>
                    </a:lnTo>
                    <a:lnTo>
                      <a:pt x="185" y="73"/>
                    </a:lnTo>
                    <a:lnTo>
                      <a:pt x="179" y="77"/>
                    </a:lnTo>
                    <a:lnTo>
                      <a:pt x="163" y="84"/>
                    </a:lnTo>
                    <a:lnTo>
                      <a:pt x="147" y="95"/>
                    </a:lnTo>
                    <a:lnTo>
                      <a:pt x="102" y="129"/>
                    </a:lnTo>
                    <a:lnTo>
                      <a:pt x="161" y="212"/>
                    </a:lnTo>
                    <a:lnTo>
                      <a:pt x="209" y="177"/>
                    </a:lnTo>
                    <a:close/>
                    <a:moveTo>
                      <a:pt x="108" y="47"/>
                    </a:moveTo>
                    <a:lnTo>
                      <a:pt x="124" y="36"/>
                    </a:lnTo>
                    <a:lnTo>
                      <a:pt x="141" y="26"/>
                    </a:lnTo>
                    <a:lnTo>
                      <a:pt x="156" y="17"/>
                    </a:lnTo>
                    <a:lnTo>
                      <a:pt x="171" y="11"/>
                    </a:lnTo>
                    <a:lnTo>
                      <a:pt x="185" y="6"/>
                    </a:lnTo>
                    <a:lnTo>
                      <a:pt x="199" y="2"/>
                    </a:lnTo>
                    <a:lnTo>
                      <a:pt x="213" y="1"/>
                    </a:lnTo>
                    <a:lnTo>
                      <a:pt x="226" y="0"/>
                    </a:lnTo>
                    <a:lnTo>
                      <a:pt x="237" y="1"/>
                    </a:lnTo>
                    <a:lnTo>
                      <a:pt x="249" y="2"/>
                    </a:lnTo>
                    <a:lnTo>
                      <a:pt x="260" y="4"/>
                    </a:lnTo>
                    <a:lnTo>
                      <a:pt x="271" y="8"/>
                    </a:lnTo>
                    <a:lnTo>
                      <a:pt x="280" y="13"/>
                    </a:lnTo>
                    <a:lnTo>
                      <a:pt x="290" y="19"/>
                    </a:lnTo>
                    <a:lnTo>
                      <a:pt x="299" y="28"/>
                    </a:lnTo>
                    <a:lnTo>
                      <a:pt x="307" y="38"/>
                    </a:lnTo>
                    <a:lnTo>
                      <a:pt x="311" y="43"/>
                    </a:lnTo>
                    <a:lnTo>
                      <a:pt x="314" y="49"/>
                    </a:lnTo>
                    <a:lnTo>
                      <a:pt x="316" y="55"/>
                    </a:lnTo>
                    <a:lnTo>
                      <a:pt x="318" y="60"/>
                    </a:lnTo>
                    <a:lnTo>
                      <a:pt x="321" y="73"/>
                    </a:lnTo>
                    <a:lnTo>
                      <a:pt x="323" y="85"/>
                    </a:lnTo>
                    <a:lnTo>
                      <a:pt x="321" y="98"/>
                    </a:lnTo>
                    <a:lnTo>
                      <a:pt x="318" y="112"/>
                    </a:lnTo>
                    <a:lnTo>
                      <a:pt x="314" y="125"/>
                    </a:lnTo>
                    <a:lnTo>
                      <a:pt x="308" y="138"/>
                    </a:lnTo>
                    <a:lnTo>
                      <a:pt x="323" y="135"/>
                    </a:lnTo>
                    <a:lnTo>
                      <a:pt x="338" y="134"/>
                    </a:lnTo>
                    <a:lnTo>
                      <a:pt x="353" y="135"/>
                    </a:lnTo>
                    <a:lnTo>
                      <a:pt x="369" y="137"/>
                    </a:lnTo>
                    <a:lnTo>
                      <a:pt x="377" y="138"/>
                    </a:lnTo>
                    <a:lnTo>
                      <a:pt x="384" y="141"/>
                    </a:lnTo>
                    <a:lnTo>
                      <a:pt x="392" y="144"/>
                    </a:lnTo>
                    <a:lnTo>
                      <a:pt x="399" y="147"/>
                    </a:lnTo>
                    <a:lnTo>
                      <a:pt x="406" y="151"/>
                    </a:lnTo>
                    <a:lnTo>
                      <a:pt x="413" y="157"/>
                    </a:lnTo>
                    <a:lnTo>
                      <a:pt x="420" y="162"/>
                    </a:lnTo>
                    <a:lnTo>
                      <a:pt x="425" y="169"/>
                    </a:lnTo>
                    <a:lnTo>
                      <a:pt x="429" y="171"/>
                    </a:lnTo>
                    <a:lnTo>
                      <a:pt x="431" y="173"/>
                    </a:lnTo>
                    <a:lnTo>
                      <a:pt x="433" y="176"/>
                    </a:lnTo>
                    <a:lnTo>
                      <a:pt x="436" y="182"/>
                    </a:lnTo>
                    <a:lnTo>
                      <a:pt x="442" y="193"/>
                    </a:lnTo>
                    <a:lnTo>
                      <a:pt x="445" y="203"/>
                    </a:lnTo>
                    <a:lnTo>
                      <a:pt x="447" y="214"/>
                    </a:lnTo>
                    <a:lnTo>
                      <a:pt x="448" y="225"/>
                    </a:lnTo>
                    <a:lnTo>
                      <a:pt x="448" y="236"/>
                    </a:lnTo>
                    <a:lnTo>
                      <a:pt x="447" y="247"/>
                    </a:lnTo>
                    <a:lnTo>
                      <a:pt x="445" y="257"/>
                    </a:lnTo>
                    <a:lnTo>
                      <a:pt x="442" y="268"/>
                    </a:lnTo>
                    <a:lnTo>
                      <a:pt x="436" y="281"/>
                    </a:lnTo>
                    <a:lnTo>
                      <a:pt x="430" y="295"/>
                    </a:lnTo>
                    <a:lnTo>
                      <a:pt x="422" y="308"/>
                    </a:lnTo>
                    <a:lnTo>
                      <a:pt x="412" y="321"/>
                    </a:lnTo>
                    <a:lnTo>
                      <a:pt x="400" y="334"/>
                    </a:lnTo>
                    <a:lnTo>
                      <a:pt x="387" y="347"/>
                    </a:lnTo>
                    <a:lnTo>
                      <a:pt x="371" y="360"/>
                    </a:lnTo>
                    <a:lnTo>
                      <a:pt x="354" y="373"/>
                    </a:lnTo>
                    <a:lnTo>
                      <a:pt x="240" y="456"/>
                    </a:lnTo>
                    <a:lnTo>
                      <a:pt x="0" y="125"/>
                    </a:lnTo>
                    <a:lnTo>
                      <a:pt x="108" y="4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2" name="Freeform 115"/>
              <p:cNvSpPr>
                <a:spLocks/>
              </p:cNvSpPr>
              <p:nvPr userDrawn="1"/>
            </p:nvSpPr>
            <p:spPr bwMode="auto">
              <a:xfrm>
                <a:off x="5237" y="2245"/>
                <a:ext cx="83" cy="87"/>
              </a:xfrm>
              <a:custGeom>
                <a:avLst/>
                <a:gdLst>
                  <a:gd name="T0" fmla="*/ 174 w 414"/>
                  <a:gd name="T1" fmla="*/ 0 h 432"/>
                  <a:gd name="T2" fmla="*/ 147 w 414"/>
                  <a:gd name="T3" fmla="*/ 95 h 432"/>
                  <a:gd name="T4" fmla="*/ 121 w 414"/>
                  <a:gd name="T5" fmla="*/ 118 h 432"/>
                  <a:gd name="T6" fmla="*/ 100 w 414"/>
                  <a:gd name="T7" fmla="*/ 142 h 432"/>
                  <a:gd name="T8" fmla="*/ 85 w 414"/>
                  <a:gd name="T9" fmla="*/ 168 h 432"/>
                  <a:gd name="T10" fmla="*/ 77 w 414"/>
                  <a:gd name="T11" fmla="*/ 194 h 432"/>
                  <a:gd name="T12" fmla="*/ 73 w 414"/>
                  <a:gd name="T13" fmla="*/ 222 h 432"/>
                  <a:gd name="T14" fmla="*/ 77 w 414"/>
                  <a:gd name="T15" fmla="*/ 249 h 432"/>
                  <a:gd name="T16" fmla="*/ 85 w 414"/>
                  <a:gd name="T17" fmla="*/ 277 h 432"/>
                  <a:gd name="T18" fmla="*/ 101 w 414"/>
                  <a:gd name="T19" fmla="*/ 305 h 432"/>
                  <a:gd name="T20" fmla="*/ 123 w 414"/>
                  <a:gd name="T21" fmla="*/ 329 h 432"/>
                  <a:gd name="T22" fmla="*/ 147 w 414"/>
                  <a:gd name="T23" fmla="*/ 347 h 432"/>
                  <a:gd name="T24" fmla="*/ 172 w 414"/>
                  <a:gd name="T25" fmla="*/ 357 h 432"/>
                  <a:gd name="T26" fmla="*/ 199 w 414"/>
                  <a:gd name="T27" fmla="*/ 363 h 432"/>
                  <a:gd name="T28" fmla="*/ 227 w 414"/>
                  <a:gd name="T29" fmla="*/ 363 h 432"/>
                  <a:gd name="T30" fmla="*/ 256 w 414"/>
                  <a:gd name="T31" fmla="*/ 356 h 432"/>
                  <a:gd name="T32" fmla="*/ 285 w 414"/>
                  <a:gd name="T33" fmla="*/ 344 h 432"/>
                  <a:gd name="T34" fmla="*/ 315 w 414"/>
                  <a:gd name="T35" fmla="*/ 326 h 432"/>
                  <a:gd name="T36" fmla="*/ 265 w 414"/>
                  <a:gd name="T37" fmla="*/ 244 h 432"/>
                  <a:gd name="T38" fmla="*/ 152 w 414"/>
                  <a:gd name="T39" fmla="*/ 245 h 432"/>
                  <a:gd name="T40" fmla="*/ 318 w 414"/>
                  <a:gd name="T41" fmla="*/ 198 h 432"/>
                  <a:gd name="T42" fmla="*/ 414 w 414"/>
                  <a:gd name="T43" fmla="*/ 330 h 432"/>
                  <a:gd name="T44" fmla="*/ 330 w 414"/>
                  <a:gd name="T45" fmla="*/ 390 h 432"/>
                  <a:gd name="T46" fmla="*/ 285 w 414"/>
                  <a:gd name="T47" fmla="*/ 413 h 432"/>
                  <a:gd name="T48" fmla="*/ 242 w 414"/>
                  <a:gd name="T49" fmla="*/ 427 h 432"/>
                  <a:gd name="T50" fmla="*/ 199 w 414"/>
                  <a:gd name="T51" fmla="*/ 432 h 432"/>
                  <a:gd name="T52" fmla="*/ 167 w 414"/>
                  <a:gd name="T53" fmla="*/ 430 h 432"/>
                  <a:gd name="T54" fmla="*/ 148 w 414"/>
                  <a:gd name="T55" fmla="*/ 427 h 432"/>
                  <a:gd name="T56" fmla="*/ 128 w 414"/>
                  <a:gd name="T57" fmla="*/ 421 h 432"/>
                  <a:gd name="T58" fmla="*/ 110 w 414"/>
                  <a:gd name="T59" fmla="*/ 413 h 432"/>
                  <a:gd name="T60" fmla="*/ 92 w 414"/>
                  <a:gd name="T61" fmla="*/ 403 h 432"/>
                  <a:gd name="T62" fmla="*/ 75 w 414"/>
                  <a:gd name="T63" fmla="*/ 391 h 432"/>
                  <a:gd name="T64" fmla="*/ 52 w 414"/>
                  <a:gd name="T65" fmla="*/ 369 h 432"/>
                  <a:gd name="T66" fmla="*/ 26 w 414"/>
                  <a:gd name="T67" fmla="*/ 334 h 432"/>
                  <a:gd name="T68" fmla="*/ 12 w 414"/>
                  <a:gd name="T69" fmla="*/ 304 h 432"/>
                  <a:gd name="T70" fmla="*/ 6 w 414"/>
                  <a:gd name="T71" fmla="*/ 285 h 432"/>
                  <a:gd name="T72" fmla="*/ 2 w 414"/>
                  <a:gd name="T73" fmla="*/ 264 h 432"/>
                  <a:gd name="T74" fmla="*/ 0 w 414"/>
                  <a:gd name="T75" fmla="*/ 245 h 432"/>
                  <a:gd name="T76" fmla="*/ 0 w 414"/>
                  <a:gd name="T77" fmla="*/ 224 h 432"/>
                  <a:gd name="T78" fmla="*/ 3 w 414"/>
                  <a:gd name="T79" fmla="*/ 204 h 432"/>
                  <a:gd name="T80" fmla="*/ 10 w 414"/>
                  <a:gd name="T81" fmla="*/ 173 h 432"/>
                  <a:gd name="T82" fmla="*/ 29 w 414"/>
                  <a:gd name="T83" fmla="*/ 134 h 432"/>
                  <a:gd name="T84" fmla="*/ 55 w 414"/>
                  <a:gd name="T85" fmla="*/ 97 h 432"/>
                  <a:gd name="T86" fmla="*/ 91 w 414"/>
                  <a:gd name="T87" fmla="*/ 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4" h="432">
                    <a:moveTo>
                      <a:pt x="112" y="45"/>
                    </a:moveTo>
                    <a:lnTo>
                      <a:pt x="174" y="0"/>
                    </a:lnTo>
                    <a:lnTo>
                      <a:pt x="210" y="50"/>
                    </a:lnTo>
                    <a:lnTo>
                      <a:pt x="147" y="95"/>
                    </a:lnTo>
                    <a:lnTo>
                      <a:pt x="134" y="106"/>
                    </a:lnTo>
                    <a:lnTo>
                      <a:pt x="121" y="118"/>
                    </a:lnTo>
                    <a:lnTo>
                      <a:pt x="110" y="130"/>
                    </a:lnTo>
                    <a:lnTo>
                      <a:pt x="100" y="142"/>
                    </a:lnTo>
                    <a:lnTo>
                      <a:pt x="92" y="155"/>
                    </a:lnTo>
                    <a:lnTo>
                      <a:pt x="85" y="168"/>
                    </a:lnTo>
                    <a:lnTo>
                      <a:pt x="80" y="181"/>
                    </a:lnTo>
                    <a:lnTo>
                      <a:pt x="77" y="194"/>
                    </a:lnTo>
                    <a:lnTo>
                      <a:pt x="74" y="208"/>
                    </a:lnTo>
                    <a:lnTo>
                      <a:pt x="73" y="222"/>
                    </a:lnTo>
                    <a:lnTo>
                      <a:pt x="74" y="236"/>
                    </a:lnTo>
                    <a:lnTo>
                      <a:pt x="77" y="249"/>
                    </a:lnTo>
                    <a:lnTo>
                      <a:pt x="80" y="263"/>
                    </a:lnTo>
                    <a:lnTo>
                      <a:pt x="85" y="277"/>
                    </a:lnTo>
                    <a:lnTo>
                      <a:pt x="93" y="291"/>
                    </a:lnTo>
                    <a:lnTo>
                      <a:pt x="101" y="305"/>
                    </a:lnTo>
                    <a:lnTo>
                      <a:pt x="112" y="318"/>
                    </a:lnTo>
                    <a:lnTo>
                      <a:pt x="123" y="329"/>
                    </a:lnTo>
                    <a:lnTo>
                      <a:pt x="135" y="338"/>
                    </a:lnTo>
                    <a:lnTo>
                      <a:pt x="147" y="347"/>
                    </a:lnTo>
                    <a:lnTo>
                      <a:pt x="159" y="353"/>
                    </a:lnTo>
                    <a:lnTo>
                      <a:pt x="172" y="357"/>
                    </a:lnTo>
                    <a:lnTo>
                      <a:pt x="186" y="362"/>
                    </a:lnTo>
                    <a:lnTo>
                      <a:pt x="199" y="363"/>
                    </a:lnTo>
                    <a:lnTo>
                      <a:pt x="213" y="364"/>
                    </a:lnTo>
                    <a:lnTo>
                      <a:pt x="227" y="363"/>
                    </a:lnTo>
                    <a:lnTo>
                      <a:pt x="241" y="361"/>
                    </a:lnTo>
                    <a:lnTo>
                      <a:pt x="256" y="356"/>
                    </a:lnTo>
                    <a:lnTo>
                      <a:pt x="270" y="351"/>
                    </a:lnTo>
                    <a:lnTo>
                      <a:pt x="285" y="344"/>
                    </a:lnTo>
                    <a:lnTo>
                      <a:pt x="300" y="336"/>
                    </a:lnTo>
                    <a:lnTo>
                      <a:pt x="315" y="326"/>
                    </a:lnTo>
                    <a:lnTo>
                      <a:pt x="321" y="322"/>
                    </a:lnTo>
                    <a:lnTo>
                      <a:pt x="265" y="244"/>
                    </a:lnTo>
                    <a:lnTo>
                      <a:pt x="190" y="298"/>
                    </a:lnTo>
                    <a:lnTo>
                      <a:pt x="152" y="245"/>
                    </a:lnTo>
                    <a:lnTo>
                      <a:pt x="282" y="151"/>
                    </a:lnTo>
                    <a:lnTo>
                      <a:pt x="318" y="198"/>
                    </a:lnTo>
                    <a:lnTo>
                      <a:pt x="375" y="277"/>
                    </a:lnTo>
                    <a:lnTo>
                      <a:pt x="414" y="330"/>
                    </a:lnTo>
                    <a:lnTo>
                      <a:pt x="353" y="376"/>
                    </a:lnTo>
                    <a:lnTo>
                      <a:pt x="330" y="390"/>
                    </a:lnTo>
                    <a:lnTo>
                      <a:pt x="308" y="403"/>
                    </a:lnTo>
                    <a:lnTo>
                      <a:pt x="285" y="413"/>
                    </a:lnTo>
                    <a:lnTo>
                      <a:pt x="264" y="421"/>
                    </a:lnTo>
                    <a:lnTo>
                      <a:pt x="242" y="427"/>
                    </a:lnTo>
                    <a:lnTo>
                      <a:pt x="220" y="431"/>
                    </a:lnTo>
                    <a:lnTo>
                      <a:pt x="199" y="432"/>
                    </a:lnTo>
                    <a:lnTo>
                      <a:pt x="178" y="431"/>
                    </a:lnTo>
                    <a:lnTo>
                      <a:pt x="167" y="430"/>
                    </a:lnTo>
                    <a:lnTo>
                      <a:pt x="158" y="429"/>
                    </a:lnTo>
                    <a:lnTo>
                      <a:pt x="148" y="427"/>
                    </a:lnTo>
                    <a:lnTo>
                      <a:pt x="138" y="423"/>
                    </a:lnTo>
                    <a:lnTo>
                      <a:pt x="128" y="421"/>
                    </a:lnTo>
                    <a:lnTo>
                      <a:pt x="119" y="417"/>
                    </a:lnTo>
                    <a:lnTo>
                      <a:pt x="110" y="413"/>
                    </a:lnTo>
                    <a:lnTo>
                      <a:pt x="100" y="408"/>
                    </a:lnTo>
                    <a:lnTo>
                      <a:pt x="92" y="403"/>
                    </a:lnTo>
                    <a:lnTo>
                      <a:pt x="83" y="397"/>
                    </a:lnTo>
                    <a:lnTo>
                      <a:pt x="75" y="391"/>
                    </a:lnTo>
                    <a:lnTo>
                      <a:pt x="67" y="384"/>
                    </a:lnTo>
                    <a:lnTo>
                      <a:pt x="52" y="369"/>
                    </a:lnTo>
                    <a:lnTo>
                      <a:pt x="38" y="353"/>
                    </a:lnTo>
                    <a:lnTo>
                      <a:pt x="26" y="334"/>
                    </a:lnTo>
                    <a:lnTo>
                      <a:pt x="16" y="314"/>
                    </a:lnTo>
                    <a:lnTo>
                      <a:pt x="12" y="304"/>
                    </a:lnTo>
                    <a:lnTo>
                      <a:pt x="8" y="295"/>
                    </a:lnTo>
                    <a:lnTo>
                      <a:pt x="6" y="285"/>
                    </a:lnTo>
                    <a:lnTo>
                      <a:pt x="3" y="275"/>
                    </a:lnTo>
                    <a:lnTo>
                      <a:pt x="2" y="264"/>
                    </a:lnTo>
                    <a:lnTo>
                      <a:pt x="1" y="255"/>
                    </a:lnTo>
                    <a:lnTo>
                      <a:pt x="0" y="245"/>
                    </a:lnTo>
                    <a:lnTo>
                      <a:pt x="0" y="234"/>
                    </a:lnTo>
                    <a:lnTo>
                      <a:pt x="0" y="224"/>
                    </a:lnTo>
                    <a:lnTo>
                      <a:pt x="1" y="215"/>
                    </a:lnTo>
                    <a:lnTo>
                      <a:pt x="3" y="204"/>
                    </a:lnTo>
                    <a:lnTo>
                      <a:pt x="5" y="194"/>
                    </a:lnTo>
                    <a:lnTo>
                      <a:pt x="10" y="173"/>
                    </a:lnTo>
                    <a:lnTo>
                      <a:pt x="18" y="154"/>
                    </a:lnTo>
                    <a:lnTo>
                      <a:pt x="29" y="134"/>
                    </a:lnTo>
                    <a:lnTo>
                      <a:pt x="41" y="115"/>
                    </a:lnTo>
                    <a:lnTo>
                      <a:pt x="55" y="97"/>
                    </a:lnTo>
                    <a:lnTo>
                      <a:pt x="72" y="78"/>
                    </a:lnTo>
                    <a:lnTo>
                      <a:pt x="91" y="62"/>
                    </a:lnTo>
                    <a:lnTo>
                      <a:pt x="112" y="45"/>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3" name="Freeform 116"/>
              <p:cNvSpPr>
                <a:spLocks noEditPoints="1"/>
              </p:cNvSpPr>
              <p:nvPr userDrawn="1"/>
            </p:nvSpPr>
            <p:spPr bwMode="auto">
              <a:xfrm>
                <a:off x="5459" y="2110"/>
                <a:ext cx="89" cy="91"/>
              </a:xfrm>
              <a:custGeom>
                <a:avLst/>
                <a:gdLst>
                  <a:gd name="T0" fmla="*/ 113 w 448"/>
                  <a:gd name="T1" fmla="*/ 147 h 455"/>
                  <a:gd name="T2" fmla="*/ 88 w 448"/>
                  <a:gd name="T3" fmla="*/ 174 h 455"/>
                  <a:gd name="T4" fmla="*/ 79 w 448"/>
                  <a:gd name="T5" fmla="*/ 193 h 455"/>
                  <a:gd name="T6" fmla="*/ 77 w 448"/>
                  <a:gd name="T7" fmla="*/ 212 h 455"/>
                  <a:gd name="T8" fmla="*/ 84 w 448"/>
                  <a:gd name="T9" fmla="*/ 231 h 455"/>
                  <a:gd name="T10" fmla="*/ 97 w 448"/>
                  <a:gd name="T11" fmla="*/ 248 h 455"/>
                  <a:gd name="T12" fmla="*/ 112 w 448"/>
                  <a:gd name="T13" fmla="*/ 256 h 455"/>
                  <a:gd name="T14" fmla="*/ 131 w 448"/>
                  <a:gd name="T15" fmla="*/ 258 h 455"/>
                  <a:gd name="T16" fmla="*/ 154 w 448"/>
                  <a:gd name="T17" fmla="*/ 254 h 455"/>
                  <a:gd name="T18" fmla="*/ 180 w 448"/>
                  <a:gd name="T19" fmla="*/ 242 h 455"/>
                  <a:gd name="T20" fmla="*/ 250 w 448"/>
                  <a:gd name="T21" fmla="*/ 192 h 455"/>
                  <a:gd name="T22" fmla="*/ 224 w 448"/>
                  <a:gd name="T23" fmla="*/ 290 h 455"/>
                  <a:gd name="T24" fmla="*/ 204 w 448"/>
                  <a:gd name="T25" fmla="*/ 314 h 455"/>
                  <a:gd name="T26" fmla="*/ 196 w 448"/>
                  <a:gd name="T27" fmla="*/ 331 h 455"/>
                  <a:gd name="T28" fmla="*/ 195 w 448"/>
                  <a:gd name="T29" fmla="*/ 347 h 455"/>
                  <a:gd name="T30" fmla="*/ 200 w 448"/>
                  <a:gd name="T31" fmla="*/ 362 h 455"/>
                  <a:gd name="T32" fmla="*/ 211 w 448"/>
                  <a:gd name="T33" fmla="*/ 376 h 455"/>
                  <a:gd name="T34" fmla="*/ 226 w 448"/>
                  <a:gd name="T35" fmla="*/ 385 h 455"/>
                  <a:gd name="T36" fmla="*/ 244 w 448"/>
                  <a:gd name="T37" fmla="*/ 386 h 455"/>
                  <a:gd name="T38" fmla="*/ 263 w 448"/>
                  <a:gd name="T39" fmla="*/ 382 h 455"/>
                  <a:gd name="T40" fmla="*/ 301 w 448"/>
                  <a:gd name="T41" fmla="*/ 359 h 455"/>
                  <a:gd name="T42" fmla="*/ 241 w 448"/>
                  <a:gd name="T43" fmla="*/ 278 h 455"/>
                  <a:gd name="T44" fmla="*/ 308 w 448"/>
                  <a:gd name="T45" fmla="*/ 429 h 455"/>
                  <a:gd name="T46" fmla="*/ 263 w 448"/>
                  <a:gd name="T47" fmla="*/ 449 h 455"/>
                  <a:gd name="T48" fmla="*/ 222 w 448"/>
                  <a:gd name="T49" fmla="*/ 455 h 455"/>
                  <a:gd name="T50" fmla="*/ 190 w 448"/>
                  <a:gd name="T51" fmla="*/ 451 h 455"/>
                  <a:gd name="T52" fmla="*/ 158 w 448"/>
                  <a:gd name="T53" fmla="*/ 435 h 455"/>
                  <a:gd name="T54" fmla="*/ 138 w 448"/>
                  <a:gd name="T55" fmla="*/ 412 h 455"/>
                  <a:gd name="T56" fmla="*/ 130 w 448"/>
                  <a:gd name="T57" fmla="*/ 395 h 455"/>
                  <a:gd name="T58" fmla="*/ 128 w 448"/>
                  <a:gd name="T59" fmla="*/ 356 h 455"/>
                  <a:gd name="T60" fmla="*/ 141 w 448"/>
                  <a:gd name="T61" fmla="*/ 317 h 455"/>
                  <a:gd name="T62" fmla="*/ 95 w 448"/>
                  <a:gd name="T63" fmla="*/ 320 h 455"/>
                  <a:gd name="T64" fmla="*/ 64 w 448"/>
                  <a:gd name="T65" fmla="*/ 314 h 455"/>
                  <a:gd name="T66" fmla="*/ 42 w 448"/>
                  <a:gd name="T67" fmla="*/ 303 h 455"/>
                  <a:gd name="T68" fmla="*/ 23 w 448"/>
                  <a:gd name="T69" fmla="*/ 287 h 455"/>
                  <a:gd name="T70" fmla="*/ 16 w 448"/>
                  <a:gd name="T71" fmla="*/ 279 h 455"/>
                  <a:gd name="T72" fmla="*/ 3 w 448"/>
                  <a:gd name="T73" fmla="*/ 252 h 455"/>
                  <a:gd name="T74" fmla="*/ 0 w 448"/>
                  <a:gd name="T75" fmla="*/ 218 h 455"/>
                  <a:gd name="T76" fmla="*/ 7 w 448"/>
                  <a:gd name="T77" fmla="*/ 187 h 455"/>
                  <a:gd name="T78" fmla="*/ 26 w 448"/>
                  <a:gd name="T79" fmla="*/ 147 h 455"/>
                  <a:gd name="T80" fmla="*/ 62 w 448"/>
                  <a:gd name="T81" fmla="*/ 108 h 455"/>
                  <a:gd name="T82" fmla="*/ 208 w 448"/>
                  <a:gd name="T83"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5">
                    <a:moveTo>
                      <a:pt x="181" y="97"/>
                    </a:moveTo>
                    <a:lnTo>
                      <a:pt x="130" y="134"/>
                    </a:lnTo>
                    <a:lnTo>
                      <a:pt x="113" y="147"/>
                    </a:lnTo>
                    <a:lnTo>
                      <a:pt x="99" y="161"/>
                    </a:lnTo>
                    <a:lnTo>
                      <a:pt x="93" y="168"/>
                    </a:lnTo>
                    <a:lnTo>
                      <a:pt x="88" y="174"/>
                    </a:lnTo>
                    <a:lnTo>
                      <a:pt x="85" y="181"/>
                    </a:lnTo>
                    <a:lnTo>
                      <a:pt x="81" y="187"/>
                    </a:lnTo>
                    <a:lnTo>
                      <a:pt x="79" y="193"/>
                    </a:lnTo>
                    <a:lnTo>
                      <a:pt x="77" y="200"/>
                    </a:lnTo>
                    <a:lnTo>
                      <a:pt x="77" y="206"/>
                    </a:lnTo>
                    <a:lnTo>
                      <a:pt x="77" y="212"/>
                    </a:lnTo>
                    <a:lnTo>
                      <a:pt x="78" y="218"/>
                    </a:lnTo>
                    <a:lnTo>
                      <a:pt x="80" y="225"/>
                    </a:lnTo>
                    <a:lnTo>
                      <a:pt x="84" y="231"/>
                    </a:lnTo>
                    <a:lnTo>
                      <a:pt x="88" y="238"/>
                    </a:lnTo>
                    <a:lnTo>
                      <a:pt x="92" y="243"/>
                    </a:lnTo>
                    <a:lnTo>
                      <a:pt x="97" y="248"/>
                    </a:lnTo>
                    <a:lnTo>
                      <a:pt x="101" y="251"/>
                    </a:lnTo>
                    <a:lnTo>
                      <a:pt x="106" y="254"/>
                    </a:lnTo>
                    <a:lnTo>
                      <a:pt x="112" y="256"/>
                    </a:lnTo>
                    <a:lnTo>
                      <a:pt x="118" y="257"/>
                    </a:lnTo>
                    <a:lnTo>
                      <a:pt x="125" y="258"/>
                    </a:lnTo>
                    <a:lnTo>
                      <a:pt x="131" y="258"/>
                    </a:lnTo>
                    <a:lnTo>
                      <a:pt x="139" y="257"/>
                    </a:lnTo>
                    <a:lnTo>
                      <a:pt x="146" y="256"/>
                    </a:lnTo>
                    <a:lnTo>
                      <a:pt x="154" y="254"/>
                    </a:lnTo>
                    <a:lnTo>
                      <a:pt x="162" y="251"/>
                    </a:lnTo>
                    <a:lnTo>
                      <a:pt x="170" y="247"/>
                    </a:lnTo>
                    <a:lnTo>
                      <a:pt x="180" y="242"/>
                    </a:lnTo>
                    <a:lnTo>
                      <a:pt x="189" y="236"/>
                    </a:lnTo>
                    <a:lnTo>
                      <a:pt x="198" y="229"/>
                    </a:lnTo>
                    <a:lnTo>
                      <a:pt x="250" y="192"/>
                    </a:lnTo>
                    <a:lnTo>
                      <a:pt x="181" y="97"/>
                    </a:lnTo>
                    <a:close/>
                    <a:moveTo>
                      <a:pt x="241" y="278"/>
                    </a:moveTo>
                    <a:lnTo>
                      <a:pt x="224" y="290"/>
                    </a:lnTo>
                    <a:lnTo>
                      <a:pt x="212" y="302"/>
                    </a:lnTo>
                    <a:lnTo>
                      <a:pt x="208" y="308"/>
                    </a:lnTo>
                    <a:lnTo>
                      <a:pt x="204" y="314"/>
                    </a:lnTo>
                    <a:lnTo>
                      <a:pt x="200" y="320"/>
                    </a:lnTo>
                    <a:lnTo>
                      <a:pt x="198" y="326"/>
                    </a:lnTo>
                    <a:lnTo>
                      <a:pt x="196" y="331"/>
                    </a:lnTo>
                    <a:lnTo>
                      <a:pt x="195" y="336"/>
                    </a:lnTo>
                    <a:lnTo>
                      <a:pt x="195" y="342"/>
                    </a:lnTo>
                    <a:lnTo>
                      <a:pt x="195" y="347"/>
                    </a:lnTo>
                    <a:lnTo>
                      <a:pt x="196" y="353"/>
                    </a:lnTo>
                    <a:lnTo>
                      <a:pt x="197" y="358"/>
                    </a:lnTo>
                    <a:lnTo>
                      <a:pt x="200" y="362"/>
                    </a:lnTo>
                    <a:lnTo>
                      <a:pt x="203" y="367"/>
                    </a:lnTo>
                    <a:lnTo>
                      <a:pt x="207" y="372"/>
                    </a:lnTo>
                    <a:lnTo>
                      <a:pt x="211" y="376"/>
                    </a:lnTo>
                    <a:lnTo>
                      <a:pt x="217" y="380"/>
                    </a:lnTo>
                    <a:lnTo>
                      <a:pt x="221" y="383"/>
                    </a:lnTo>
                    <a:lnTo>
                      <a:pt x="226" y="385"/>
                    </a:lnTo>
                    <a:lnTo>
                      <a:pt x="232" y="386"/>
                    </a:lnTo>
                    <a:lnTo>
                      <a:pt x="237" y="387"/>
                    </a:lnTo>
                    <a:lnTo>
                      <a:pt x="244" y="386"/>
                    </a:lnTo>
                    <a:lnTo>
                      <a:pt x="250" y="386"/>
                    </a:lnTo>
                    <a:lnTo>
                      <a:pt x="257" y="384"/>
                    </a:lnTo>
                    <a:lnTo>
                      <a:pt x="263" y="382"/>
                    </a:lnTo>
                    <a:lnTo>
                      <a:pt x="270" y="379"/>
                    </a:lnTo>
                    <a:lnTo>
                      <a:pt x="285" y="370"/>
                    </a:lnTo>
                    <a:lnTo>
                      <a:pt x="301" y="359"/>
                    </a:lnTo>
                    <a:lnTo>
                      <a:pt x="348" y="327"/>
                    </a:lnTo>
                    <a:lnTo>
                      <a:pt x="287" y="243"/>
                    </a:lnTo>
                    <a:lnTo>
                      <a:pt x="241" y="278"/>
                    </a:lnTo>
                    <a:close/>
                    <a:moveTo>
                      <a:pt x="341" y="408"/>
                    </a:moveTo>
                    <a:lnTo>
                      <a:pt x="324" y="420"/>
                    </a:lnTo>
                    <a:lnTo>
                      <a:pt x="308" y="429"/>
                    </a:lnTo>
                    <a:lnTo>
                      <a:pt x="292" y="437"/>
                    </a:lnTo>
                    <a:lnTo>
                      <a:pt x="277" y="445"/>
                    </a:lnTo>
                    <a:lnTo>
                      <a:pt x="263" y="449"/>
                    </a:lnTo>
                    <a:lnTo>
                      <a:pt x="249" y="452"/>
                    </a:lnTo>
                    <a:lnTo>
                      <a:pt x="236" y="454"/>
                    </a:lnTo>
                    <a:lnTo>
                      <a:pt x="222" y="455"/>
                    </a:lnTo>
                    <a:lnTo>
                      <a:pt x="211" y="454"/>
                    </a:lnTo>
                    <a:lnTo>
                      <a:pt x="200" y="453"/>
                    </a:lnTo>
                    <a:lnTo>
                      <a:pt x="190" y="451"/>
                    </a:lnTo>
                    <a:lnTo>
                      <a:pt x="179" y="447"/>
                    </a:lnTo>
                    <a:lnTo>
                      <a:pt x="168" y="442"/>
                    </a:lnTo>
                    <a:lnTo>
                      <a:pt x="158" y="435"/>
                    </a:lnTo>
                    <a:lnTo>
                      <a:pt x="150" y="427"/>
                    </a:lnTo>
                    <a:lnTo>
                      <a:pt x="142" y="418"/>
                    </a:lnTo>
                    <a:lnTo>
                      <a:pt x="138" y="412"/>
                    </a:lnTo>
                    <a:lnTo>
                      <a:pt x="134" y="407"/>
                    </a:lnTo>
                    <a:lnTo>
                      <a:pt x="132" y="400"/>
                    </a:lnTo>
                    <a:lnTo>
                      <a:pt x="130" y="395"/>
                    </a:lnTo>
                    <a:lnTo>
                      <a:pt x="127" y="382"/>
                    </a:lnTo>
                    <a:lnTo>
                      <a:pt x="127" y="369"/>
                    </a:lnTo>
                    <a:lnTo>
                      <a:pt x="128" y="356"/>
                    </a:lnTo>
                    <a:lnTo>
                      <a:pt x="130" y="343"/>
                    </a:lnTo>
                    <a:lnTo>
                      <a:pt x="134" y="330"/>
                    </a:lnTo>
                    <a:lnTo>
                      <a:pt x="141" y="317"/>
                    </a:lnTo>
                    <a:lnTo>
                      <a:pt x="126" y="319"/>
                    </a:lnTo>
                    <a:lnTo>
                      <a:pt x="111" y="321"/>
                    </a:lnTo>
                    <a:lnTo>
                      <a:pt x="95" y="320"/>
                    </a:lnTo>
                    <a:lnTo>
                      <a:pt x="79" y="318"/>
                    </a:lnTo>
                    <a:lnTo>
                      <a:pt x="72" y="316"/>
                    </a:lnTo>
                    <a:lnTo>
                      <a:pt x="64" y="314"/>
                    </a:lnTo>
                    <a:lnTo>
                      <a:pt x="57" y="311"/>
                    </a:lnTo>
                    <a:lnTo>
                      <a:pt x="49" y="307"/>
                    </a:lnTo>
                    <a:lnTo>
                      <a:pt x="42" y="303"/>
                    </a:lnTo>
                    <a:lnTo>
                      <a:pt x="36" y="298"/>
                    </a:lnTo>
                    <a:lnTo>
                      <a:pt x="29" y="293"/>
                    </a:lnTo>
                    <a:lnTo>
                      <a:pt x="23" y="287"/>
                    </a:lnTo>
                    <a:lnTo>
                      <a:pt x="21" y="284"/>
                    </a:lnTo>
                    <a:lnTo>
                      <a:pt x="18" y="281"/>
                    </a:lnTo>
                    <a:lnTo>
                      <a:pt x="16" y="279"/>
                    </a:lnTo>
                    <a:lnTo>
                      <a:pt x="12" y="274"/>
                    </a:lnTo>
                    <a:lnTo>
                      <a:pt x="7" y="263"/>
                    </a:lnTo>
                    <a:lnTo>
                      <a:pt x="3" y="252"/>
                    </a:lnTo>
                    <a:lnTo>
                      <a:pt x="1" y="241"/>
                    </a:lnTo>
                    <a:lnTo>
                      <a:pt x="0" y="230"/>
                    </a:lnTo>
                    <a:lnTo>
                      <a:pt x="0" y="218"/>
                    </a:lnTo>
                    <a:lnTo>
                      <a:pt x="1" y="208"/>
                    </a:lnTo>
                    <a:lnTo>
                      <a:pt x="3" y="198"/>
                    </a:lnTo>
                    <a:lnTo>
                      <a:pt x="7" y="187"/>
                    </a:lnTo>
                    <a:lnTo>
                      <a:pt x="12" y="174"/>
                    </a:lnTo>
                    <a:lnTo>
                      <a:pt x="19" y="160"/>
                    </a:lnTo>
                    <a:lnTo>
                      <a:pt x="26" y="147"/>
                    </a:lnTo>
                    <a:lnTo>
                      <a:pt x="36" y="134"/>
                    </a:lnTo>
                    <a:lnTo>
                      <a:pt x="48" y="121"/>
                    </a:lnTo>
                    <a:lnTo>
                      <a:pt x="62" y="108"/>
                    </a:lnTo>
                    <a:lnTo>
                      <a:pt x="77" y="95"/>
                    </a:lnTo>
                    <a:lnTo>
                      <a:pt x="94" y="82"/>
                    </a:lnTo>
                    <a:lnTo>
                      <a:pt x="208" y="0"/>
                    </a:lnTo>
                    <a:lnTo>
                      <a:pt x="448" y="330"/>
                    </a:lnTo>
                    <a:lnTo>
                      <a:pt x="341" y="40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4" name="Freeform 117"/>
              <p:cNvSpPr>
                <a:spLocks/>
              </p:cNvSpPr>
              <p:nvPr userDrawn="1"/>
            </p:nvSpPr>
            <p:spPr bwMode="auto">
              <a:xfrm>
                <a:off x="5393" y="2169"/>
                <a:ext cx="83" cy="86"/>
              </a:xfrm>
              <a:custGeom>
                <a:avLst/>
                <a:gdLst>
                  <a:gd name="T0" fmla="*/ 240 w 414"/>
                  <a:gd name="T1" fmla="*/ 432 h 432"/>
                  <a:gd name="T2" fmla="*/ 266 w 414"/>
                  <a:gd name="T3" fmla="*/ 336 h 432"/>
                  <a:gd name="T4" fmla="*/ 292 w 414"/>
                  <a:gd name="T5" fmla="*/ 314 h 432"/>
                  <a:gd name="T6" fmla="*/ 313 w 414"/>
                  <a:gd name="T7" fmla="*/ 290 h 432"/>
                  <a:gd name="T8" fmla="*/ 328 w 414"/>
                  <a:gd name="T9" fmla="*/ 264 h 432"/>
                  <a:gd name="T10" fmla="*/ 338 w 414"/>
                  <a:gd name="T11" fmla="*/ 237 h 432"/>
                  <a:gd name="T12" fmla="*/ 340 w 414"/>
                  <a:gd name="T13" fmla="*/ 210 h 432"/>
                  <a:gd name="T14" fmla="*/ 338 w 414"/>
                  <a:gd name="T15" fmla="*/ 182 h 432"/>
                  <a:gd name="T16" fmla="*/ 328 w 414"/>
                  <a:gd name="T17" fmla="*/ 154 h 432"/>
                  <a:gd name="T18" fmla="*/ 312 w 414"/>
                  <a:gd name="T19" fmla="*/ 127 h 432"/>
                  <a:gd name="T20" fmla="*/ 290 w 414"/>
                  <a:gd name="T21" fmla="*/ 103 h 432"/>
                  <a:gd name="T22" fmla="*/ 268 w 414"/>
                  <a:gd name="T23" fmla="*/ 86 h 432"/>
                  <a:gd name="T24" fmla="*/ 242 w 414"/>
                  <a:gd name="T25" fmla="*/ 74 h 432"/>
                  <a:gd name="T26" fmla="*/ 214 w 414"/>
                  <a:gd name="T27" fmla="*/ 68 h 432"/>
                  <a:gd name="T28" fmla="*/ 186 w 414"/>
                  <a:gd name="T29" fmla="*/ 69 h 432"/>
                  <a:gd name="T30" fmla="*/ 157 w 414"/>
                  <a:gd name="T31" fmla="*/ 76 h 432"/>
                  <a:gd name="T32" fmla="*/ 128 w 414"/>
                  <a:gd name="T33" fmla="*/ 88 h 432"/>
                  <a:gd name="T34" fmla="*/ 99 w 414"/>
                  <a:gd name="T35" fmla="*/ 106 h 432"/>
                  <a:gd name="T36" fmla="*/ 150 w 414"/>
                  <a:gd name="T37" fmla="*/ 188 h 432"/>
                  <a:gd name="T38" fmla="*/ 261 w 414"/>
                  <a:gd name="T39" fmla="*/ 187 h 432"/>
                  <a:gd name="T40" fmla="*/ 95 w 414"/>
                  <a:gd name="T41" fmla="*/ 234 h 432"/>
                  <a:gd name="T42" fmla="*/ 0 w 414"/>
                  <a:gd name="T43" fmla="*/ 102 h 432"/>
                  <a:gd name="T44" fmla="*/ 83 w 414"/>
                  <a:gd name="T45" fmla="*/ 41 h 432"/>
                  <a:gd name="T46" fmla="*/ 128 w 414"/>
                  <a:gd name="T47" fmla="*/ 19 h 432"/>
                  <a:gd name="T48" fmla="*/ 172 w 414"/>
                  <a:gd name="T49" fmla="*/ 4 h 432"/>
                  <a:gd name="T50" fmla="*/ 214 w 414"/>
                  <a:gd name="T51" fmla="*/ 0 h 432"/>
                  <a:gd name="T52" fmla="*/ 246 w 414"/>
                  <a:gd name="T53" fmla="*/ 1 h 432"/>
                  <a:gd name="T54" fmla="*/ 265 w 414"/>
                  <a:gd name="T55" fmla="*/ 6 h 432"/>
                  <a:gd name="T56" fmla="*/ 285 w 414"/>
                  <a:gd name="T57" fmla="*/ 11 h 432"/>
                  <a:gd name="T58" fmla="*/ 303 w 414"/>
                  <a:gd name="T59" fmla="*/ 20 h 432"/>
                  <a:gd name="T60" fmla="*/ 330 w 414"/>
                  <a:gd name="T61" fmla="*/ 35 h 432"/>
                  <a:gd name="T62" fmla="*/ 362 w 414"/>
                  <a:gd name="T63" fmla="*/ 63 h 432"/>
                  <a:gd name="T64" fmla="*/ 388 w 414"/>
                  <a:gd name="T65" fmla="*/ 98 h 432"/>
                  <a:gd name="T66" fmla="*/ 402 w 414"/>
                  <a:gd name="T67" fmla="*/ 127 h 432"/>
                  <a:gd name="T68" fmla="*/ 408 w 414"/>
                  <a:gd name="T69" fmla="*/ 147 h 432"/>
                  <a:gd name="T70" fmla="*/ 411 w 414"/>
                  <a:gd name="T71" fmla="*/ 167 h 432"/>
                  <a:gd name="T72" fmla="*/ 414 w 414"/>
                  <a:gd name="T73" fmla="*/ 187 h 432"/>
                  <a:gd name="T74" fmla="*/ 414 w 414"/>
                  <a:gd name="T75" fmla="*/ 208 h 432"/>
                  <a:gd name="T76" fmla="*/ 411 w 414"/>
                  <a:gd name="T77" fmla="*/ 229 h 432"/>
                  <a:gd name="T78" fmla="*/ 403 w 414"/>
                  <a:gd name="T79" fmla="*/ 259 h 432"/>
                  <a:gd name="T80" fmla="*/ 386 w 414"/>
                  <a:gd name="T81" fmla="*/ 298 h 432"/>
                  <a:gd name="T82" fmla="*/ 358 w 414"/>
                  <a:gd name="T83" fmla="*/ 336 h 432"/>
                  <a:gd name="T84" fmla="*/ 323 w 414"/>
                  <a:gd name="T85" fmla="*/ 37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432">
                    <a:moveTo>
                      <a:pt x="301" y="388"/>
                    </a:moveTo>
                    <a:lnTo>
                      <a:pt x="240" y="432"/>
                    </a:lnTo>
                    <a:lnTo>
                      <a:pt x="204" y="381"/>
                    </a:lnTo>
                    <a:lnTo>
                      <a:pt x="266" y="336"/>
                    </a:lnTo>
                    <a:lnTo>
                      <a:pt x="280" y="325"/>
                    </a:lnTo>
                    <a:lnTo>
                      <a:pt x="292" y="314"/>
                    </a:lnTo>
                    <a:lnTo>
                      <a:pt x="303" y="302"/>
                    </a:lnTo>
                    <a:lnTo>
                      <a:pt x="313" y="290"/>
                    </a:lnTo>
                    <a:lnTo>
                      <a:pt x="322" y="277"/>
                    </a:lnTo>
                    <a:lnTo>
                      <a:pt x="328" y="264"/>
                    </a:lnTo>
                    <a:lnTo>
                      <a:pt x="334" y="251"/>
                    </a:lnTo>
                    <a:lnTo>
                      <a:pt x="338" y="237"/>
                    </a:lnTo>
                    <a:lnTo>
                      <a:pt x="340" y="224"/>
                    </a:lnTo>
                    <a:lnTo>
                      <a:pt x="340" y="210"/>
                    </a:lnTo>
                    <a:lnTo>
                      <a:pt x="340" y="196"/>
                    </a:lnTo>
                    <a:lnTo>
                      <a:pt x="338" y="182"/>
                    </a:lnTo>
                    <a:lnTo>
                      <a:pt x="334" y="168"/>
                    </a:lnTo>
                    <a:lnTo>
                      <a:pt x="328" y="154"/>
                    </a:lnTo>
                    <a:lnTo>
                      <a:pt x="321" y="141"/>
                    </a:lnTo>
                    <a:lnTo>
                      <a:pt x="312" y="127"/>
                    </a:lnTo>
                    <a:lnTo>
                      <a:pt x="302" y="114"/>
                    </a:lnTo>
                    <a:lnTo>
                      <a:pt x="290" y="103"/>
                    </a:lnTo>
                    <a:lnTo>
                      <a:pt x="279" y="93"/>
                    </a:lnTo>
                    <a:lnTo>
                      <a:pt x="268" y="86"/>
                    </a:lnTo>
                    <a:lnTo>
                      <a:pt x="255" y="79"/>
                    </a:lnTo>
                    <a:lnTo>
                      <a:pt x="242" y="74"/>
                    </a:lnTo>
                    <a:lnTo>
                      <a:pt x="229" y="71"/>
                    </a:lnTo>
                    <a:lnTo>
                      <a:pt x="214" y="68"/>
                    </a:lnTo>
                    <a:lnTo>
                      <a:pt x="200" y="68"/>
                    </a:lnTo>
                    <a:lnTo>
                      <a:pt x="186" y="69"/>
                    </a:lnTo>
                    <a:lnTo>
                      <a:pt x="172" y="72"/>
                    </a:lnTo>
                    <a:lnTo>
                      <a:pt x="157" y="76"/>
                    </a:lnTo>
                    <a:lnTo>
                      <a:pt x="143" y="81"/>
                    </a:lnTo>
                    <a:lnTo>
                      <a:pt x="128" y="88"/>
                    </a:lnTo>
                    <a:lnTo>
                      <a:pt x="114" y="96"/>
                    </a:lnTo>
                    <a:lnTo>
                      <a:pt x="99" y="106"/>
                    </a:lnTo>
                    <a:lnTo>
                      <a:pt x="93" y="111"/>
                    </a:lnTo>
                    <a:lnTo>
                      <a:pt x="150" y="188"/>
                    </a:lnTo>
                    <a:lnTo>
                      <a:pt x="223" y="134"/>
                    </a:lnTo>
                    <a:lnTo>
                      <a:pt x="261" y="187"/>
                    </a:lnTo>
                    <a:lnTo>
                      <a:pt x="131" y="282"/>
                    </a:lnTo>
                    <a:lnTo>
                      <a:pt x="95" y="234"/>
                    </a:lnTo>
                    <a:lnTo>
                      <a:pt x="39" y="155"/>
                    </a:lnTo>
                    <a:lnTo>
                      <a:pt x="0" y="102"/>
                    </a:lnTo>
                    <a:lnTo>
                      <a:pt x="62" y="56"/>
                    </a:lnTo>
                    <a:lnTo>
                      <a:pt x="83" y="41"/>
                    </a:lnTo>
                    <a:lnTo>
                      <a:pt x="105" y="29"/>
                    </a:lnTo>
                    <a:lnTo>
                      <a:pt x="128" y="19"/>
                    </a:lnTo>
                    <a:lnTo>
                      <a:pt x="150" y="11"/>
                    </a:lnTo>
                    <a:lnTo>
                      <a:pt x="172" y="4"/>
                    </a:lnTo>
                    <a:lnTo>
                      <a:pt x="193" y="1"/>
                    </a:lnTo>
                    <a:lnTo>
                      <a:pt x="214" y="0"/>
                    </a:lnTo>
                    <a:lnTo>
                      <a:pt x="235" y="0"/>
                    </a:lnTo>
                    <a:lnTo>
                      <a:pt x="246" y="1"/>
                    </a:lnTo>
                    <a:lnTo>
                      <a:pt x="256" y="3"/>
                    </a:lnTo>
                    <a:lnTo>
                      <a:pt x="265" y="6"/>
                    </a:lnTo>
                    <a:lnTo>
                      <a:pt x="275" y="8"/>
                    </a:lnTo>
                    <a:lnTo>
                      <a:pt x="285" y="11"/>
                    </a:lnTo>
                    <a:lnTo>
                      <a:pt x="295" y="15"/>
                    </a:lnTo>
                    <a:lnTo>
                      <a:pt x="303" y="20"/>
                    </a:lnTo>
                    <a:lnTo>
                      <a:pt x="313" y="24"/>
                    </a:lnTo>
                    <a:lnTo>
                      <a:pt x="330" y="35"/>
                    </a:lnTo>
                    <a:lnTo>
                      <a:pt x="347" y="48"/>
                    </a:lnTo>
                    <a:lnTo>
                      <a:pt x="362" y="63"/>
                    </a:lnTo>
                    <a:lnTo>
                      <a:pt x="377" y="79"/>
                    </a:lnTo>
                    <a:lnTo>
                      <a:pt x="388" y="98"/>
                    </a:lnTo>
                    <a:lnTo>
                      <a:pt x="397" y="117"/>
                    </a:lnTo>
                    <a:lnTo>
                      <a:pt x="402" y="127"/>
                    </a:lnTo>
                    <a:lnTo>
                      <a:pt x="405" y="138"/>
                    </a:lnTo>
                    <a:lnTo>
                      <a:pt x="408" y="147"/>
                    </a:lnTo>
                    <a:lnTo>
                      <a:pt x="410" y="157"/>
                    </a:lnTo>
                    <a:lnTo>
                      <a:pt x="411" y="167"/>
                    </a:lnTo>
                    <a:lnTo>
                      <a:pt x="414" y="178"/>
                    </a:lnTo>
                    <a:lnTo>
                      <a:pt x="414" y="187"/>
                    </a:lnTo>
                    <a:lnTo>
                      <a:pt x="414" y="197"/>
                    </a:lnTo>
                    <a:lnTo>
                      <a:pt x="414" y="208"/>
                    </a:lnTo>
                    <a:lnTo>
                      <a:pt x="413" y="218"/>
                    </a:lnTo>
                    <a:lnTo>
                      <a:pt x="411" y="229"/>
                    </a:lnTo>
                    <a:lnTo>
                      <a:pt x="409" y="238"/>
                    </a:lnTo>
                    <a:lnTo>
                      <a:pt x="403" y="259"/>
                    </a:lnTo>
                    <a:lnTo>
                      <a:pt x="395" y="278"/>
                    </a:lnTo>
                    <a:lnTo>
                      <a:pt x="386" y="298"/>
                    </a:lnTo>
                    <a:lnTo>
                      <a:pt x="373" y="317"/>
                    </a:lnTo>
                    <a:lnTo>
                      <a:pt x="358" y="336"/>
                    </a:lnTo>
                    <a:lnTo>
                      <a:pt x="341" y="353"/>
                    </a:lnTo>
                    <a:lnTo>
                      <a:pt x="323" y="370"/>
                    </a:lnTo>
                    <a:lnTo>
                      <a:pt x="301" y="38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5" name="Freeform 118"/>
              <p:cNvSpPr>
                <a:spLocks noEditPoints="1"/>
              </p:cNvSpPr>
              <p:nvPr userDrawn="1"/>
            </p:nvSpPr>
            <p:spPr bwMode="auto">
              <a:xfrm>
                <a:off x="5386" y="2331"/>
                <a:ext cx="91" cy="90"/>
              </a:xfrm>
              <a:custGeom>
                <a:avLst/>
                <a:gdLst>
                  <a:gd name="T0" fmla="*/ 308 w 456"/>
                  <a:gd name="T1" fmla="*/ 113 h 448"/>
                  <a:gd name="T2" fmla="*/ 281 w 456"/>
                  <a:gd name="T3" fmla="*/ 88 h 448"/>
                  <a:gd name="T4" fmla="*/ 261 w 456"/>
                  <a:gd name="T5" fmla="*/ 78 h 448"/>
                  <a:gd name="T6" fmla="*/ 243 w 456"/>
                  <a:gd name="T7" fmla="*/ 77 h 448"/>
                  <a:gd name="T8" fmla="*/ 223 w 456"/>
                  <a:gd name="T9" fmla="*/ 83 h 448"/>
                  <a:gd name="T10" fmla="*/ 208 w 456"/>
                  <a:gd name="T11" fmla="*/ 96 h 448"/>
                  <a:gd name="T12" fmla="*/ 199 w 456"/>
                  <a:gd name="T13" fmla="*/ 111 h 448"/>
                  <a:gd name="T14" fmla="*/ 196 w 456"/>
                  <a:gd name="T15" fmla="*/ 131 h 448"/>
                  <a:gd name="T16" fmla="*/ 202 w 456"/>
                  <a:gd name="T17" fmla="*/ 154 h 448"/>
                  <a:gd name="T18" fmla="*/ 214 w 456"/>
                  <a:gd name="T19" fmla="*/ 179 h 448"/>
                  <a:gd name="T20" fmla="*/ 264 w 456"/>
                  <a:gd name="T21" fmla="*/ 249 h 448"/>
                  <a:gd name="T22" fmla="*/ 165 w 456"/>
                  <a:gd name="T23" fmla="*/ 224 h 448"/>
                  <a:gd name="T24" fmla="*/ 141 w 456"/>
                  <a:gd name="T25" fmla="*/ 203 h 448"/>
                  <a:gd name="T26" fmla="*/ 124 w 456"/>
                  <a:gd name="T27" fmla="*/ 196 h 448"/>
                  <a:gd name="T28" fmla="*/ 108 w 456"/>
                  <a:gd name="T29" fmla="*/ 195 h 448"/>
                  <a:gd name="T30" fmla="*/ 93 w 456"/>
                  <a:gd name="T31" fmla="*/ 199 h 448"/>
                  <a:gd name="T32" fmla="*/ 78 w 456"/>
                  <a:gd name="T33" fmla="*/ 211 h 448"/>
                  <a:gd name="T34" fmla="*/ 70 w 456"/>
                  <a:gd name="T35" fmla="*/ 226 h 448"/>
                  <a:gd name="T36" fmla="*/ 69 w 456"/>
                  <a:gd name="T37" fmla="*/ 243 h 448"/>
                  <a:gd name="T38" fmla="*/ 73 w 456"/>
                  <a:gd name="T39" fmla="*/ 263 h 448"/>
                  <a:gd name="T40" fmla="*/ 96 w 456"/>
                  <a:gd name="T41" fmla="*/ 301 h 448"/>
                  <a:gd name="T42" fmla="*/ 177 w 456"/>
                  <a:gd name="T43" fmla="*/ 239 h 448"/>
                  <a:gd name="T44" fmla="*/ 25 w 456"/>
                  <a:gd name="T45" fmla="*/ 307 h 448"/>
                  <a:gd name="T46" fmla="*/ 6 w 456"/>
                  <a:gd name="T47" fmla="*/ 263 h 448"/>
                  <a:gd name="T48" fmla="*/ 0 w 456"/>
                  <a:gd name="T49" fmla="*/ 222 h 448"/>
                  <a:gd name="T50" fmla="*/ 4 w 456"/>
                  <a:gd name="T51" fmla="*/ 188 h 448"/>
                  <a:gd name="T52" fmla="*/ 20 w 456"/>
                  <a:gd name="T53" fmla="*/ 158 h 448"/>
                  <a:gd name="T54" fmla="*/ 43 w 456"/>
                  <a:gd name="T55" fmla="*/ 137 h 448"/>
                  <a:gd name="T56" fmla="*/ 60 w 456"/>
                  <a:gd name="T57" fmla="*/ 130 h 448"/>
                  <a:gd name="T58" fmla="*/ 99 w 456"/>
                  <a:gd name="T59" fmla="*/ 128 h 448"/>
                  <a:gd name="T60" fmla="*/ 138 w 456"/>
                  <a:gd name="T61" fmla="*/ 140 h 448"/>
                  <a:gd name="T62" fmla="*/ 135 w 456"/>
                  <a:gd name="T63" fmla="*/ 95 h 448"/>
                  <a:gd name="T64" fmla="*/ 141 w 456"/>
                  <a:gd name="T65" fmla="*/ 64 h 448"/>
                  <a:gd name="T66" fmla="*/ 152 w 456"/>
                  <a:gd name="T67" fmla="*/ 42 h 448"/>
                  <a:gd name="T68" fmla="*/ 168 w 456"/>
                  <a:gd name="T69" fmla="*/ 23 h 448"/>
                  <a:gd name="T70" fmla="*/ 177 w 456"/>
                  <a:gd name="T71" fmla="*/ 15 h 448"/>
                  <a:gd name="T72" fmla="*/ 203 w 456"/>
                  <a:gd name="T73" fmla="*/ 3 h 448"/>
                  <a:gd name="T74" fmla="*/ 236 w 456"/>
                  <a:gd name="T75" fmla="*/ 0 h 448"/>
                  <a:gd name="T76" fmla="*/ 268 w 456"/>
                  <a:gd name="T77" fmla="*/ 6 h 448"/>
                  <a:gd name="T78" fmla="*/ 308 w 456"/>
                  <a:gd name="T79" fmla="*/ 26 h 448"/>
                  <a:gd name="T80" fmla="*/ 347 w 456"/>
                  <a:gd name="T81" fmla="*/ 61 h 448"/>
                  <a:gd name="T82" fmla="*/ 456 w 456"/>
                  <a:gd name="T83" fmla="*/ 20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358" y="181"/>
                    </a:moveTo>
                    <a:lnTo>
                      <a:pt x="321" y="130"/>
                    </a:lnTo>
                    <a:lnTo>
                      <a:pt x="308" y="113"/>
                    </a:lnTo>
                    <a:lnTo>
                      <a:pt x="294" y="98"/>
                    </a:lnTo>
                    <a:lnTo>
                      <a:pt x="287" y="93"/>
                    </a:lnTo>
                    <a:lnTo>
                      <a:pt x="281" y="88"/>
                    </a:lnTo>
                    <a:lnTo>
                      <a:pt x="274" y="84"/>
                    </a:lnTo>
                    <a:lnTo>
                      <a:pt x="268" y="81"/>
                    </a:lnTo>
                    <a:lnTo>
                      <a:pt x="261" y="78"/>
                    </a:lnTo>
                    <a:lnTo>
                      <a:pt x="255" y="77"/>
                    </a:lnTo>
                    <a:lnTo>
                      <a:pt x="249" y="77"/>
                    </a:lnTo>
                    <a:lnTo>
                      <a:pt x="243" y="77"/>
                    </a:lnTo>
                    <a:lnTo>
                      <a:pt x="236" y="78"/>
                    </a:lnTo>
                    <a:lnTo>
                      <a:pt x="230" y="80"/>
                    </a:lnTo>
                    <a:lnTo>
                      <a:pt x="223" y="83"/>
                    </a:lnTo>
                    <a:lnTo>
                      <a:pt x="217" y="88"/>
                    </a:lnTo>
                    <a:lnTo>
                      <a:pt x="212" y="92"/>
                    </a:lnTo>
                    <a:lnTo>
                      <a:pt x="208" y="96"/>
                    </a:lnTo>
                    <a:lnTo>
                      <a:pt x="204" y="101"/>
                    </a:lnTo>
                    <a:lnTo>
                      <a:pt x="201" y="106"/>
                    </a:lnTo>
                    <a:lnTo>
                      <a:pt x="199" y="111"/>
                    </a:lnTo>
                    <a:lnTo>
                      <a:pt x="198" y="118"/>
                    </a:lnTo>
                    <a:lnTo>
                      <a:pt x="196" y="124"/>
                    </a:lnTo>
                    <a:lnTo>
                      <a:pt x="196" y="131"/>
                    </a:lnTo>
                    <a:lnTo>
                      <a:pt x="198" y="138"/>
                    </a:lnTo>
                    <a:lnTo>
                      <a:pt x="199" y="146"/>
                    </a:lnTo>
                    <a:lnTo>
                      <a:pt x="202" y="154"/>
                    </a:lnTo>
                    <a:lnTo>
                      <a:pt x="204" y="161"/>
                    </a:lnTo>
                    <a:lnTo>
                      <a:pt x="208" y="170"/>
                    </a:lnTo>
                    <a:lnTo>
                      <a:pt x="214" y="179"/>
                    </a:lnTo>
                    <a:lnTo>
                      <a:pt x="219" y="188"/>
                    </a:lnTo>
                    <a:lnTo>
                      <a:pt x="226" y="198"/>
                    </a:lnTo>
                    <a:lnTo>
                      <a:pt x="264" y="249"/>
                    </a:lnTo>
                    <a:lnTo>
                      <a:pt x="358" y="181"/>
                    </a:lnTo>
                    <a:close/>
                    <a:moveTo>
                      <a:pt x="177" y="239"/>
                    </a:moveTo>
                    <a:lnTo>
                      <a:pt x="165" y="224"/>
                    </a:lnTo>
                    <a:lnTo>
                      <a:pt x="153" y="212"/>
                    </a:lnTo>
                    <a:lnTo>
                      <a:pt x="147" y="208"/>
                    </a:lnTo>
                    <a:lnTo>
                      <a:pt x="141" y="203"/>
                    </a:lnTo>
                    <a:lnTo>
                      <a:pt x="135" y="200"/>
                    </a:lnTo>
                    <a:lnTo>
                      <a:pt x="129" y="197"/>
                    </a:lnTo>
                    <a:lnTo>
                      <a:pt x="124" y="196"/>
                    </a:lnTo>
                    <a:lnTo>
                      <a:pt x="118" y="195"/>
                    </a:lnTo>
                    <a:lnTo>
                      <a:pt x="113" y="194"/>
                    </a:lnTo>
                    <a:lnTo>
                      <a:pt x="108" y="195"/>
                    </a:lnTo>
                    <a:lnTo>
                      <a:pt x="102" y="196"/>
                    </a:lnTo>
                    <a:lnTo>
                      <a:pt x="98" y="197"/>
                    </a:lnTo>
                    <a:lnTo>
                      <a:pt x="93" y="199"/>
                    </a:lnTo>
                    <a:lnTo>
                      <a:pt x="88" y="202"/>
                    </a:lnTo>
                    <a:lnTo>
                      <a:pt x="83" y="207"/>
                    </a:lnTo>
                    <a:lnTo>
                      <a:pt x="78" y="211"/>
                    </a:lnTo>
                    <a:lnTo>
                      <a:pt x="75" y="215"/>
                    </a:lnTo>
                    <a:lnTo>
                      <a:pt x="72" y="221"/>
                    </a:lnTo>
                    <a:lnTo>
                      <a:pt x="70" y="226"/>
                    </a:lnTo>
                    <a:lnTo>
                      <a:pt x="69" y="232"/>
                    </a:lnTo>
                    <a:lnTo>
                      <a:pt x="69" y="237"/>
                    </a:lnTo>
                    <a:lnTo>
                      <a:pt x="69" y="243"/>
                    </a:lnTo>
                    <a:lnTo>
                      <a:pt x="70" y="249"/>
                    </a:lnTo>
                    <a:lnTo>
                      <a:pt x="71" y="255"/>
                    </a:lnTo>
                    <a:lnTo>
                      <a:pt x="73" y="263"/>
                    </a:lnTo>
                    <a:lnTo>
                      <a:pt x="76" y="269"/>
                    </a:lnTo>
                    <a:lnTo>
                      <a:pt x="85" y="285"/>
                    </a:lnTo>
                    <a:lnTo>
                      <a:pt x="96" y="301"/>
                    </a:lnTo>
                    <a:lnTo>
                      <a:pt x="129" y="347"/>
                    </a:lnTo>
                    <a:lnTo>
                      <a:pt x="212" y="287"/>
                    </a:lnTo>
                    <a:lnTo>
                      <a:pt x="177" y="239"/>
                    </a:lnTo>
                    <a:close/>
                    <a:moveTo>
                      <a:pt x="47" y="340"/>
                    </a:moveTo>
                    <a:lnTo>
                      <a:pt x="35" y="324"/>
                    </a:lnTo>
                    <a:lnTo>
                      <a:pt x="25" y="307"/>
                    </a:lnTo>
                    <a:lnTo>
                      <a:pt x="18" y="292"/>
                    </a:lnTo>
                    <a:lnTo>
                      <a:pt x="11" y="277"/>
                    </a:lnTo>
                    <a:lnTo>
                      <a:pt x="6" y="263"/>
                    </a:lnTo>
                    <a:lnTo>
                      <a:pt x="3" y="249"/>
                    </a:lnTo>
                    <a:lnTo>
                      <a:pt x="0" y="235"/>
                    </a:lnTo>
                    <a:lnTo>
                      <a:pt x="0" y="222"/>
                    </a:lnTo>
                    <a:lnTo>
                      <a:pt x="0" y="211"/>
                    </a:lnTo>
                    <a:lnTo>
                      <a:pt x="2" y="200"/>
                    </a:lnTo>
                    <a:lnTo>
                      <a:pt x="4" y="188"/>
                    </a:lnTo>
                    <a:lnTo>
                      <a:pt x="8" y="179"/>
                    </a:lnTo>
                    <a:lnTo>
                      <a:pt x="13" y="168"/>
                    </a:lnTo>
                    <a:lnTo>
                      <a:pt x="20" y="158"/>
                    </a:lnTo>
                    <a:lnTo>
                      <a:pt x="28" y="149"/>
                    </a:lnTo>
                    <a:lnTo>
                      <a:pt x="37" y="142"/>
                    </a:lnTo>
                    <a:lnTo>
                      <a:pt x="43" y="137"/>
                    </a:lnTo>
                    <a:lnTo>
                      <a:pt x="48" y="134"/>
                    </a:lnTo>
                    <a:lnTo>
                      <a:pt x="55" y="132"/>
                    </a:lnTo>
                    <a:lnTo>
                      <a:pt x="60" y="130"/>
                    </a:lnTo>
                    <a:lnTo>
                      <a:pt x="73" y="127"/>
                    </a:lnTo>
                    <a:lnTo>
                      <a:pt x="86" y="127"/>
                    </a:lnTo>
                    <a:lnTo>
                      <a:pt x="99" y="128"/>
                    </a:lnTo>
                    <a:lnTo>
                      <a:pt x="112" y="130"/>
                    </a:lnTo>
                    <a:lnTo>
                      <a:pt x="125" y="134"/>
                    </a:lnTo>
                    <a:lnTo>
                      <a:pt x="138" y="140"/>
                    </a:lnTo>
                    <a:lnTo>
                      <a:pt x="136" y="126"/>
                    </a:lnTo>
                    <a:lnTo>
                      <a:pt x="135" y="110"/>
                    </a:lnTo>
                    <a:lnTo>
                      <a:pt x="135" y="95"/>
                    </a:lnTo>
                    <a:lnTo>
                      <a:pt x="137" y="79"/>
                    </a:lnTo>
                    <a:lnTo>
                      <a:pt x="139" y="71"/>
                    </a:lnTo>
                    <a:lnTo>
                      <a:pt x="141" y="64"/>
                    </a:lnTo>
                    <a:lnTo>
                      <a:pt x="144" y="56"/>
                    </a:lnTo>
                    <a:lnTo>
                      <a:pt x="148" y="49"/>
                    </a:lnTo>
                    <a:lnTo>
                      <a:pt x="152" y="42"/>
                    </a:lnTo>
                    <a:lnTo>
                      <a:pt x="156" y="35"/>
                    </a:lnTo>
                    <a:lnTo>
                      <a:pt x="162" y="28"/>
                    </a:lnTo>
                    <a:lnTo>
                      <a:pt x="168" y="23"/>
                    </a:lnTo>
                    <a:lnTo>
                      <a:pt x="170" y="21"/>
                    </a:lnTo>
                    <a:lnTo>
                      <a:pt x="174" y="17"/>
                    </a:lnTo>
                    <a:lnTo>
                      <a:pt x="177" y="15"/>
                    </a:lnTo>
                    <a:lnTo>
                      <a:pt x="181" y="12"/>
                    </a:lnTo>
                    <a:lnTo>
                      <a:pt x="192" y="6"/>
                    </a:lnTo>
                    <a:lnTo>
                      <a:pt x="203" y="3"/>
                    </a:lnTo>
                    <a:lnTo>
                      <a:pt x="214" y="1"/>
                    </a:lnTo>
                    <a:lnTo>
                      <a:pt x="226" y="0"/>
                    </a:lnTo>
                    <a:lnTo>
                      <a:pt x="236" y="0"/>
                    </a:lnTo>
                    <a:lnTo>
                      <a:pt x="247" y="1"/>
                    </a:lnTo>
                    <a:lnTo>
                      <a:pt x="257" y="3"/>
                    </a:lnTo>
                    <a:lnTo>
                      <a:pt x="268" y="6"/>
                    </a:lnTo>
                    <a:lnTo>
                      <a:pt x="282" y="12"/>
                    </a:lnTo>
                    <a:lnTo>
                      <a:pt x="295" y="18"/>
                    </a:lnTo>
                    <a:lnTo>
                      <a:pt x="308" y="26"/>
                    </a:lnTo>
                    <a:lnTo>
                      <a:pt x="321" y="36"/>
                    </a:lnTo>
                    <a:lnTo>
                      <a:pt x="334" y="48"/>
                    </a:lnTo>
                    <a:lnTo>
                      <a:pt x="347" y="61"/>
                    </a:lnTo>
                    <a:lnTo>
                      <a:pt x="360" y="77"/>
                    </a:lnTo>
                    <a:lnTo>
                      <a:pt x="373" y="94"/>
                    </a:lnTo>
                    <a:lnTo>
                      <a:pt x="456" y="208"/>
                    </a:lnTo>
                    <a:lnTo>
                      <a:pt x="125" y="448"/>
                    </a:lnTo>
                    <a:lnTo>
                      <a:pt x="47" y="340"/>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6" name="Freeform 119"/>
              <p:cNvSpPr>
                <a:spLocks/>
              </p:cNvSpPr>
              <p:nvPr userDrawn="1"/>
            </p:nvSpPr>
            <p:spPr bwMode="auto">
              <a:xfrm>
                <a:off x="5332" y="2265"/>
                <a:ext cx="86" cy="83"/>
              </a:xfrm>
              <a:custGeom>
                <a:avLst/>
                <a:gdLst>
                  <a:gd name="T0" fmla="*/ 0 w 432"/>
                  <a:gd name="T1" fmla="*/ 239 h 413"/>
                  <a:gd name="T2" fmla="*/ 96 w 432"/>
                  <a:gd name="T3" fmla="*/ 266 h 413"/>
                  <a:gd name="T4" fmla="*/ 118 w 432"/>
                  <a:gd name="T5" fmla="*/ 292 h 413"/>
                  <a:gd name="T6" fmla="*/ 142 w 432"/>
                  <a:gd name="T7" fmla="*/ 313 h 413"/>
                  <a:gd name="T8" fmla="*/ 168 w 432"/>
                  <a:gd name="T9" fmla="*/ 328 h 413"/>
                  <a:gd name="T10" fmla="*/ 195 w 432"/>
                  <a:gd name="T11" fmla="*/ 337 h 413"/>
                  <a:gd name="T12" fmla="*/ 222 w 432"/>
                  <a:gd name="T13" fmla="*/ 340 h 413"/>
                  <a:gd name="T14" fmla="*/ 250 w 432"/>
                  <a:gd name="T15" fmla="*/ 337 h 413"/>
                  <a:gd name="T16" fmla="*/ 278 w 432"/>
                  <a:gd name="T17" fmla="*/ 328 h 413"/>
                  <a:gd name="T18" fmla="*/ 305 w 432"/>
                  <a:gd name="T19" fmla="*/ 312 h 413"/>
                  <a:gd name="T20" fmla="*/ 329 w 432"/>
                  <a:gd name="T21" fmla="*/ 290 h 413"/>
                  <a:gd name="T22" fmla="*/ 346 w 432"/>
                  <a:gd name="T23" fmla="*/ 266 h 413"/>
                  <a:gd name="T24" fmla="*/ 358 w 432"/>
                  <a:gd name="T25" fmla="*/ 241 h 413"/>
                  <a:gd name="T26" fmla="*/ 364 w 432"/>
                  <a:gd name="T27" fmla="*/ 214 h 413"/>
                  <a:gd name="T28" fmla="*/ 362 w 432"/>
                  <a:gd name="T29" fmla="*/ 186 h 413"/>
                  <a:gd name="T30" fmla="*/ 357 w 432"/>
                  <a:gd name="T31" fmla="*/ 157 h 413"/>
                  <a:gd name="T32" fmla="*/ 344 w 432"/>
                  <a:gd name="T33" fmla="*/ 128 h 413"/>
                  <a:gd name="T34" fmla="*/ 326 w 432"/>
                  <a:gd name="T35" fmla="*/ 98 h 413"/>
                  <a:gd name="T36" fmla="*/ 243 w 432"/>
                  <a:gd name="T37" fmla="*/ 149 h 413"/>
                  <a:gd name="T38" fmla="*/ 246 w 432"/>
                  <a:gd name="T39" fmla="*/ 261 h 413"/>
                  <a:gd name="T40" fmla="*/ 199 w 432"/>
                  <a:gd name="T41" fmla="*/ 95 h 413"/>
                  <a:gd name="T42" fmla="*/ 331 w 432"/>
                  <a:gd name="T43" fmla="*/ 0 h 413"/>
                  <a:gd name="T44" fmla="*/ 391 w 432"/>
                  <a:gd name="T45" fmla="*/ 83 h 413"/>
                  <a:gd name="T46" fmla="*/ 413 w 432"/>
                  <a:gd name="T47" fmla="*/ 128 h 413"/>
                  <a:gd name="T48" fmla="*/ 427 w 432"/>
                  <a:gd name="T49" fmla="*/ 171 h 413"/>
                  <a:gd name="T50" fmla="*/ 432 w 432"/>
                  <a:gd name="T51" fmla="*/ 214 h 413"/>
                  <a:gd name="T52" fmla="*/ 431 w 432"/>
                  <a:gd name="T53" fmla="*/ 246 h 413"/>
                  <a:gd name="T54" fmla="*/ 426 w 432"/>
                  <a:gd name="T55" fmla="*/ 265 h 413"/>
                  <a:gd name="T56" fmla="*/ 421 w 432"/>
                  <a:gd name="T57" fmla="*/ 285 h 413"/>
                  <a:gd name="T58" fmla="*/ 413 w 432"/>
                  <a:gd name="T59" fmla="*/ 303 h 413"/>
                  <a:gd name="T60" fmla="*/ 397 w 432"/>
                  <a:gd name="T61" fmla="*/ 330 h 413"/>
                  <a:gd name="T62" fmla="*/ 370 w 432"/>
                  <a:gd name="T63" fmla="*/ 361 h 413"/>
                  <a:gd name="T64" fmla="*/ 334 w 432"/>
                  <a:gd name="T65" fmla="*/ 387 h 413"/>
                  <a:gd name="T66" fmla="*/ 305 w 432"/>
                  <a:gd name="T67" fmla="*/ 401 h 413"/>
                  <a:gd name="T68" fmla="*/ 284 w 432"/>
                  <a:gd name="T69" fmla="*/ 408 h 413"/>
                  <a:gd name="T70" fmla="*/ 265 w 432"/>
                  <a:gd name="T71" fmla="*/ 411 h 413"/>
                  <a:gd name="T72" fmla="*/ 244 w 432"/>
                  <a:gd name="T73" fmla="*/ 413 h 413"/>
                  <a:gd name="T74" fmla="*/ 224 w 432"/>
                  <a:gd name="T75" fmla="*/ 413 h 413"/>
                  <a:gd name="T76" fmla="*/ 203 w 432"/>
                  <a:gd name="T77" fmla="*/ 410 h 413"/>
                  <a:gd name="T78" fmla="*/ 174 w 432"/>
                  <a:gd name="T79" fmla="*/ 403 h 413"/>
                  <a:gd name="T80" fmla="*/ 134 w 432"/>
                  <a:gd name="T81" fmla="*/ 384 h 413"/>
                  <a:gd name="T82" fmla="*/ 96 w 432"/>
                  <a:gd name="T83" fmla="*/ 358 h 413"/>
                  <a:gd name="T84" fmla="*/ 61 w 432"/>
                  <a:gd name="T85" fmla="*/ 32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413">
                    <a:moveTo>
                      <a:pt x="45" y="301"/>
                    </a:moveTo>
                    <a:lnTo>
                      <a:pt x="0" y="239"/>
                    </a:lnTo>
                    <a:lnTo>
                      <a:pt x="51" y="203"/>
                    </a:lnTo>
                    <a:lnTo>
                      <a:pt x="96" y="266"/>
                    </a:lnTo>
                    <a:lnTo>
                      <a:pt x="107" y="280"/>
                    </a:lnTo>
                    <a:lnTo>
                      <a:pt x="118" y="292"/>
                    </a:lnTo>
                    <a:lnTo>
                      <a:pt x="130" y="303"/>
                    </a:lnTo>
                    <a:lnTo>
                      <a:pt x="142" y="313"/>
                    </a:lnTo>
                    <a:lnTo>
                      <a:pt x="155" y="321"/>
                    </a:lnTo>
                    <a:lnTo>
                      <a:pt x="168" y="328"/>
                    </a:lnTo>
                    <a:lnTo>
                      <a:pt x="181" y="333"/>
                    </a:lnTo>
                    <a:lnTo>
                      <a:pt x="195" y="337"/>
                    </a:lnTo>
                    <a:lnTo>
                      <a:pt x="208" y="340"/>
                    </a:lnTo>
                    <a:lnTo>
                      <a:pt x="222" y="340"/>
                    </a:lnTo>
                    <a:lnTo>
                      <a:pt x="236" y="340"/>
                    </a:lnTo>
                    <a:lnTo>
                      <a:pt x="250" y="337"/>
                    </a:lnTo>
                    <a:lnTo>
                      <a:pt x="264" y="333"/>
                    </a:lnTo>
                    <a:lnTo>
                      <a:pt x="278" y="328"/>
                    </a:lnTo>
                    <a:lnTo>
                      <a:pt x="292" y="320"/>
                    </a:lnTo>
                    <a:lnTo>
                      <a:pt x="305" y="312"/>
                    </a:lnTo>
                    <a:lnTo>
                      <a:pt x="318" y="302"/>
                    </a:lnTo>
                    <a:lnTo>
                      <a:pt x="329" y="290"/>
                    </a:lnTo>
                    <a:lnTo>
                      <a:pt x="339" y="279"/>
                    </a:lnTo>
                    <a:lnTo>
                      <a:pt x="346" y="266"/>
                    </a:lnTo>
                    <a:lnTo>
                      <a:pt x="353" y="254"/>
                    </a:lnTo>
                    <a:lnTo>
                      <a:pt x="358" y="241"/>
                    </a:lnTo>
                    <a:lnTo>
                      <a:pt x="361" y="228"/>
                    </a:lnTo>
                    <a:lnTo>
                      <a:pt x="364" y="214"/>
                    </a:lnTo>
                    <a:lnTo>
                      <a:pt x="364" y="200"/>
                    </a:lnTo>
                    <a:lnTo>
                      <a:pt x="362" y="186"/>
                    </a:lnTo>
                    <a:lnTo>
                      <a:pt x="360" y="172"/>
                    </a:lnTo>
                    <a:lnTo>
                      <a:pt x="357" y="157"/>
                    </a:lnTo>
                    <a:lnTo>
                      <a:pt x="352" y="143"/>
                    </a:lnTo>
                    <a:lnTo>
                      <a:pt x="344" y="128"/>
                    </a:lnTo>
                    <a:lnTo>
                      <a:pt x="335" y="114"/>
                    </a:lnTo>
                    <a:lnTo>
                      <a:pt x="326" y="98"/>
                    </a:lnTo>
                    <a:lnTo>
                      <a:pt x="321" y="92"/>
                    </a:lnTo>
                    <a:lnTo>
                      <a:pt x="243" y="149"/>
                    </a:lnTo>
                    <a:lnTo>
                      <a:pt x="297" y="223"/>
                    </a:lnTo>
                    <a:lnTo>
                      <a:pt x="246" y="261"/>
                    </a:lnTo>
                    <a:lnTo>
                      <a:pt x="150" y="131"/>
                    </a:lnTo>
                    <a:lnTo>
                      <a:pt x="199" y="95"/>
                    </a:lnTo>
                    <a:lnTo>
                      <a:pt x="277" y="38"/>
                    </a:lnTo>
                    <a:lnTo>
                      <a:pt x="331" y="0"/>
                    </a:lnTo>
                    <a:lnTo>
                      <a:pt x="375" y="62"/>
                    </a:lnTo>
                    <a:lnTo>
                      <a:pt x="391" y="83"/>
                    </a:lnTo>
                    <a:lnTo>
                      <a:pt x="402" y="105"/>
                    </a:lnTo>
                    <a:lnTo>
                      <a:pt x="413" y="128"/>
                    </a:lnTo>
                    <a:lnTo>
                      <a:pt x="421" y="149"/>
                    </a:lnTo>
                    <a:lnTo>
                      <a:pt x="427" y="171"/>
                    </a:lnTo>
                    <a:lnTo>
                      <a:pt x="431" y="193"/>
                    </a:lnTo>
                    <a:lnTo>
                      <a:pt x="432" y="214"/>
                    </a:lnTo>
                    <a:lnTo>
                      <a:pt x="432" y="235"/>
                    </a:lnTo>
                    <a:lnTo>
                      <a:pt x="431" y="246"/>
                    </a:lnTo>
                    <a:lnTo>
                      <a:pt x="428" y="255"/>
                    </a:lnTo>
                    <a:lnTo>
                      <a:pt x="426" y="265"/>
                    </a:lnTo>
                    <a:lnTo>
                      <a:pt x="424" y="275"/>
                    </a:lnTo>
                    <a:lnTo>
                      <a:pt x="421" y="285"/>
                    </a:lnTo>
                    <a:lnTo>
                      <a:pt x="417" y="294"/>
                    </a:lnTo>
                    <a:lnTo>
                      <a:pt x="413" y="303"/>
                    </a:lnTo>
                    <a:lnTo>
                      <a:pt x="408" y="313"/>
                    </a:lnTo>
                    <a:lnTo>
                      <a:pt x="397" y="330"/>
                    </a:lnTo>
                    <a:lnTo>
                      <a:pt x="384" y="346"/>
                    </a:lnTo>
                    <a:lnTo>
                      <a:pt x="370" y="361"/>
                    </a:lnTo>
                    <a:lnTo>
                      <a:pt x="353" y="375"/>
                    </a:lnTo>
                    <a:lnTo>
                      <a:pt x="334" y="387"/>
                    </a:lnTo>
                    <a:lnTo>
                      <a:pt x="315" y="397"/>
                    </a:lnTo>
                    <a:lnTo>
                      <a:pt x="305" y="401"/>
                    </a:lnTo>
                    <a:lnTo>
                      <a:pt x="295" y="405"/>
                    </a:lnTo>
                    <a:lnTo>
                      <a:pt x="284" y="408"/>
                    </a:lnTo>
                    <a:lnTo>
                      <a:pt x="275" y="410"/>
                    </a:lnTo>
                    <a:lnTo>
                      <a:pt x="265" y="411"/>
                    </a:lnTo>
                    <a:lnTo>
                      <a:pt x="254" y="412"/>
                    </a:lnTo>
                    <a:lnTo>
                      <a:pt x="244" y="413"/>
                    </a:lnTo>
                    <a:lnTo>
                      <a:pt x="235" y="413"/>
                    </a:lnTo>
                    <a:lnTo>
                      <a:pt x="224" y="413"/>
                    </a:lnTo>
                    <a:lnTo>
                      <a:pt x="214" y="412"/>
                    </a:lnTo>
                    <a:lnTo>
                      <a:pt x="203" y="410"/>
                    </a:lnTo>
                    <a:lnTo>
                      <a:pt x="194" y="409"/>
                    </a:lnTo>
                    <a:lnTo>
                      <a:pt x="174" y="403"/>
                    </a:lnTo>
                    <a:lnTo>
                      <a:pt x="153" y="395"/>
                    </a:lnTo>
                    <a:lnTo>
                      <a:pt x="134" y="384"/>
                    </a:lnTo>
                    <a:lnTo>
                      <a:pt x="116" y="372"/>
                    </a:lnTo>
                    <a:lnTo>
                      <a:pt x="96" y="358"/>
                    </a:lnTo>
                    <a:lnTo>
                      <a:pt x="79" y="341"/>
                    </a:lnTo>
                    <a:lnTo>
                      <a:pt x="61" y="322"/>
                    </a:lnTo>
                    <a:lnTo>
                      <a:pt x="45" y="301"/>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7" name="Freeform 120"/>
              <p:cNvSpPr>
                <a:spLocks noEditPoints="1"/>
              </p:cNvSpPr>
              <p:nvPr userDrawn="1"/>
            </p:nvSpPr>
            <p:spPr bwMode="auto">
              <a:xfrm>
                <a:off x="5238" y="2078"/>
                <a:ext cx="91" cy="90"/>
              </a:xfrm>
              <a:custGeom>
                <a:avLst/>
                <a:gdLst>
                  <a:gd name="T0" fmla="*/ 148 w 456"/>
                  <a:gd name="T1" fmla="*/ 334 h 448"/>
                  <a:gd name="T2" fmla="*/ 176 w 456"/>
                  <a:gd name="T3" fmla="*/ 359 h 448"/>
                  <a:gd name="T4" fmla="*/ 195 w 456"/>
                  <a:gd name="T5" fmla="*/ 369 h 448"/>
                  <a:gd name="T6" fmla="*/ 213 w 456"/>
                  <a:gd name="T7" fmla="*/ 371 h 448"/>
                  <a:gd name="T8" fmla="*/ 233 w 456"/>
                  <a:gd name="T9" fmla="*/ 363 h 448"/>
                  <a:gd name="T10" fmla="*/ 248 w 456"/>
                  <a:gd name="T11" fmla="*/ 351 h 448"/>
                  <a:gd name="T12" fmla="*/ 257 w 456"/>
                  <a:gd name="T13" fmla="*/ 335 h 448"/>
                  <a:gd name="T14" fmla="*/ 260 w 456"/>
                  <a:gd name="T15" fmla="*/ 317 h 448"/>
                  <a:gd name="T16" fmla="*/ 255 w 456"/>
                  <a:gd name="T17" fmla="*/ 294 h 448"/>
                  <a:gd name="T18" fmla="*/ 243 w 456"/>
                  <a:gd name="T19" fmla="*/ 268 h 448"/>
                  <a:gd name="T20" fmla="*/ 193 w 456"/>
                  <a:gd name="T21" fmla="*/ 198 h 448"/>
                  <a:gd name="T22" fmla="*/ 291 w 456"/>
                  <a:gd name="T23" fmla="*/ 223 h 448"/>
                  <a:gd name="T24" fmla="*/ 315 w 456"/>
                  <a:gd name="T25" fmla="*/ 244 h 448"/>
                  <a:gd name="T26" fmla="*/ 332 w 456"/>
                  <a:gd name="T27" fmla="*/ 252 h 448"/>
                  <a:gd name="T28" fmla="*/ 349 w 456"/>
                  <a:gd name="T29" fmla="*/ 253 h 448"/>
                  <a:gd name="T30" fmla="*/ 364 w 456"/>
                  <a:gd name="T31" fmla="*/ 248 h 448"/>
                  <a:gd name="T32" fmla="*/ 378 w 456"/>
                  <a:gd name="T33" fmla="*/ 237 h 448"/>
                  <a:gd name="T34" fmla="*/ 387 w 456"/>
                  <a:gd name="T35" fmla="*/ 222 h 448"/>
                  <a:gd name="T36" fmla="*/ 388 w 456"/>
                  <a:gd name="T37" fmla="*/ 204 h 448"/>
                  <a:gd name="T38" fmla="*/ 383 w 456"/>
                  <a:gd name="T39" fmla="*/ 185 h 448"/>
                  <a:gd name="T40" fmla="*/ 361 w 456"/>
                  <a:gd name="T41" fmla="*/ 147 h 448"/>
                  <a:gd name="T42" fmla="*/ 279 w 456"/>
                  <a:gd name="T43" fmla="*/ 208 h 448"/>
                  <a:gd name="T44" fmla="*/ 431 w 456"/>
                  <a:gd name="T45" fmla="*/ 140 h 448"/>
                  <a:gd name="T46" fmla="*/ 450 w 456"/>
                  <a:gd name="T47" fmla="*/ 185 h 448"/>
                  <a:gd name="T48" fmla="*/ 456 w 456"/>
                  <a:gd name="T49" fmla="*/ 226 h 448"/>
                  <a:gd name="T50" fmla="*/ 452 w 456"/>
                  <a:gd name="T51" fmla="*/ 258 h 448"/>
                  <a:gd name="T52" fmla="*/ 436 w 456"/>
                  <a:gd name="T53" fmla="*/ 289 h 448"/>
                  <a:gd name="T54" fmla="*/ 414 w 456"/>
                  <a:gd name="T55" fmla="*/ 310 h 448"/>
                  <a:gd name="T56" fmla="*/ 396 w 456"/>
                  <a:gd name="T57" fmla="*/ 318 h 448"/>
                  <a:gd name="T58" fmla="*/ 357 w 456"/>
                  <a:gd name="T59" fmla="*/ 320 h 448"/>
                  <a:gd name="T60" fmla="*/ 318 w 456"/>
                  <a:gd name="T61" fmla="*/ 307 h 448"/>
                  <a:gd name="T62" fmla="*/ 322 w 456"/>
                  <a:gd name="T63" fmla="*/ 353 h 448"/>
                  <a:gd name="T64" fmla="*/ 315 w 456"/>
                  <a:gd name="T65" fmla="*/ 384 h 448"/>
                  <a:gd name="T66" fmla="*/ 304 w 456"/>
                  <a:gd name="T67" fmla="*/ 406 h 448"/>
                  <a:gd name="T68" fmla="*/ 288 w 456"/>
                  <a:gd name="T69" fmla="*/ 425 h 448"/>
                  <a:gd name="T70" fmla="*/ 279 w 456"/>
                  <a:gd name="T71" fmla="*/ 432 h 448"/>
                  <a:gd name="T72" fmla="*/ 253 w 456"/>
                  <a:gd name="T73" fmla="*/ 445 h 448"/>
                  <a:gd name="T74" fmla="*/ 220 w 456"/>
                  <a:gd name="T75" fmla="*/ 448 h 448"/>
                  <a:gd name="T76" fmla="*/ 188 w 456"/>
                  <a:gd name="T77" fmla="*/ 441 h 448"/>
                  <a:gd name="T78" fmla="*/ 148 w 456"/>
                  <a:gd name="T79" fmla="*/ 421 h 448"/>
                  <a:gd name="T80" fmla="*/ 109 w 456"/>
                  <a:gd name="T81" fmla="*/ 386 h 448"/>
                  <a:gd name="T82" fmla="*/ 0 w 456"/>
                  <a:gd name="T83" fmla="*/ 24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99" y="267"/>
                    </a:moveTo>
                    <a:lnTo>
                      <a:pt x="135" y="317"/>
                    </a:lnTo>
                    <a:lnTo>
                      <a:pt x="148" y="334"/>
                    </a:lnTo>
                    <a:lnTo>
                      <a:pt x="161" y="348"/>
                    </a:lnTo>
                    <a:lnTo>
                      <a:pt x="169" y="355"/>
                    </a:lnTo>
                    <a:lnTo>
                      <a:pt x="176" y="359"/>
                    </a:lnTo>
                    <a:lnTo>
                      <a:pt x="182" y="363"/>
                    </a:lnTo>
                    <a:lnTo>
                      <a:pt x="188" y="367"/>
                    </a:lnTo>
                    <a:lnTo>
                      <a:pt x="195" y="369"/>
                    </a:lnTo>
                    <a:lnTo>
                      <a:pt x="200" y="371"/>
                    </a:lnTo>
                    <a:lnTo>
                      <a:pt x="207" y="371"/>
                    </a:lnTo>
                    <a:lnTo>
                      <a:pt x="213" y="371"/>
                    </a:lnTo>
                    <a:lnTo>
                      <a:pt x="220" y="370"/>
                    </a:lnTo>
                    <a:lnTo>
                      <a:pt x="226" y="367"/>
                    </a:lnTo>
                    <a:lnTo>
                      <a:pt x="233" y="363"/>
                    </a:lnTo>
                    <a:lnTo>
                      <a:pt x="239" y="360"/>
                    </a:lnTo>
                    <a:lnTo>
                      <a:pt x="244" y="356"/>
                    </a:lnTo>
                    <a:lnTo>
                      <a:pt x="248" y="351"/>
                    </a:lnTo>
                    <a:lnTo>
                      <a:pt x="252" y="346"/>
                    </a:lnTo>
                    <a:lnTo>
                      <a:pt x="255" y="342"/>
                    </a:lnTo>
                    <a:lnTo>
                      <a:pt x="257" y="335"/>
                    </a:lnTo>
                    <a:lnTo>
                      <a:pt x="259" y="330"/>
                    </a:lnTo>
                    <a:lnTo>
                      <a:pt x="260" y="323"/>
                    </a:lnTo>
                    <a:lnTo>
                      <a:pt x="260" y="317"/>
                    </a:lnTo>
                    <a:lnTo>
                      <a:pt x="259" y="309"/>
                    </a:lnTo>
                    <a:lnTo>
                      <a:pt x="258" y="302"/>
                    </a:lnTo>
                    <a:lnTo>
                      <a:pt x="255" y="294"/>
                    </a:lnTo>
                    <a:lnTo>
                      <a:pt x="251" y="285"/>
                    </a:lnTo>
                    <a:lnTo>
                      <a:pt x="248" y="277"/>
                    </a:lnTo>
                    <a:lnTo>
                      <a:pt x="243" y="268"/>
                    </a:lnTo>
                    <a:lnTo>
                      <a:pt x="237" y="259"/>
                    </a:lnTo>
                    <a:lnTo>
                      <a:pt x="231" y="250"/>
                    </a:lnTo>
                    <a:lnTo>
                      <a:pt x="193" y="198"/>
                    </a:lnTo>
                    <a:lnTo>
                      <a:pt x="99" y="267"/>
                    </a:lnTo>
                    <a:close/>
                    <a:moveTo>
                      <a:pt x="279" y="208"/>
                    </a:moveTo>
                    <a:lnTo>
                      <a:pt x="291" y="223"/>
                    </a:lnTo>
                    <a:lnTo>
                      <a:pt x="303" y="236"/>
                    </a:lnTo>
                    <a:lnTo>
                      <a:pt x="310" y="240"/>
                    </a:lnTo>
                    <a:lnTo>
                      <a:pt x="315" y="244"/>
                    </a:lnTo>
                    <a:lnTo>
                      <a:pt x="322" y="248"/>
                    </a:lnTo>
                    <a:lnTo>
                      <a:pt x="327" y="250"/>
                    </a:lnTo>
                    <a:lnTo>
                      <a:pt x="332" y="252"/>
                    </a:lnTo>
                    <a:lnTo>
                      <a:pt x="338" y="253"/>
                    </a:lnTo>
                    <a:lnTo>
                      <a:pt x="343" y="253"/>
                    </a:lnTo>
                    <a:lnTo>
                      <a:pt x="349" y="253"/>
                    </a:lnTo>
                    <a:lnTo>
                      <a:pt x="354" y="252"/>
                    </a:lnTo>
                    <a:lnTo>
                      <a:pt x="358" y="250"/>
                    </a:lnTo>
                    <a:lnTo>
                      <a:pt x="364" y="248"/>
                    </a:lnTo>
                    <a:lnTo>
                      <a:pt x="368" y="245"/>
                    </a:lnTo>
                    <a:lnTo>
                      <a:pt x="374" y="241"/>
                    </a:lnTo>
                    <a:lnTo>
                      <a:pt x="378" y="237"/>
                    </a:lnTo>
                    <a:lnTo>
                      <a:pt x="381" y="231"/>
                    </a:lnTo>
                    <a:lnTo>
                      <a:pt x="384" y="227"/>
                    </a:lnTo>
                    <a:lnTo>
                      <a:pt x="387" y="222"/>
                    </a:lnTo>
                    <a:lnTo>
                      <a:pt x="388" y="216"/>
                    </a:lnTo>
                    <a:lnTo>
                      <a:pt x="388" y="211"/>
                    </a:lnTo>
                    <a:lnTo>
                      <a:pt x="388" y="204"/>
                    </a:lnTo>
                    <a:lnTo>
                      <a:pt x="387" y="198"/>
                    </a:lnTo>
                    <a:lnTo>
                      <a:pt x="386" y="191"/>
                    </a:lnTo>
                    <a:lnTo>
                      <a:pt x="383" y="185"/>
                    </a:lnTo>
                    <a:lnTo>
                      <a:pt x="380" y="177"/>
                    </a:lnTo>
                    <a:lnTo>
                      <a:pt x="371" y="163"/>
                    </a:lnTo>
                    <a:lnTo>
                      <a:pt x="361" y="147"/>
                    </a:lnTo>
                    <a:lnTo>
                      <a:pt x="327" y="100"/>
                    </a:lnTo>
                    <a:lnTo>
                      <a:pt x="245" y="161"/>
                    </a:lnTo>
                    <a:lnTo>
                      <a:pt x="279" y="208"/>
                    </a:lnTo>
                    <a:close/>
                    <a:moveTo>
                      <a:pt x="409" y="107"/>
                    </a:moveTo>
                    <a:lnTo>
                      <a:pt x="421" y="124"/>
                    </a:lnTo>
                    <a:lnTo>
                      <a:pt x="431" y="140"/>
                    </a:lnTo>
                    <a:lnTo>
                      <a:pt x="439" y="156"/>
                    </a:lnTo>
                    <a:lnTo>
                      <a:pt x="445" y="170"/>
                    </a:lnTo>
                    <a:lnTo>
                      <a:pt x="450" y="185"/>
                    </a:lnTo>
                    <a:lnTo>
                      <a:pt x="454" y="198"/>
                    </a:lnTo>
                    <a:lnTo>
                      <a:pt x="456" y="212"/>
                    </a:lnTo>
                    <a:lnTo>
                      <a:pt x="456" y="226"/>
                    </a:lnTo>
                    <a:lnTo>
                      <a:pt x="456" y="237"/>
                    </a:lnTo>
                    <a:lnTo>
                      <a:pt x="455" y="248"/>
                    </a:lnTo>
                    <a:lnTo>
                      <a:pt x="452" y="258"/>
                    </a:lnTo>
                    <a:lnTo>
                      <a:pt x="448" y="269"/>
                    </a:lnTo>
                    <a:lnTo>
                      <a:pt x="443" y="280"/>
                    </a:lnTo>
                    <a:lnTo>
                      <a:pt x="436" y="289"/>
                    </a:lnTo>
                    <a:lnTo>
                      <a:pt x="429" y="298"/>
                    </a:lnTo>
                    <a:lnTo>
                      <a:pt x="419" y="306"/>
                    </a:lnTo>
                    <a:lnTo>
                      <a:pt x="414" y="310"/>
                    </a:lnTo>
                    <a:lnTo>
                      <a:pt x="408" y="314"/>
                    </a:lnTo>
                    <a:lnTo>
                      <a:pt x="402" y="316"/>
                    </a:lnTo>
                    <a:lnTo>
                      <a:pt x="396" y="318"/>
                    </a:lnTo>
                    <a:lnTo>
                      <a:pt x="383" y="320"/>
                    </a:lnTo>
                    <a:lnTo>
                      <a:pt x="370" y="321"/>
                    </a:lnTo>
                    <a:lnTo>
                      <a:pt x="357" y="320"/>
                    </a:lnTo>
                    <a:lnTo>
                      <a:pt x="344" y="318"/>
                    </a:lnTo>
                    <a:lnTo>
                      <a:pt x="331" y="314"/>
                    </a:lnTo>
                    <a:lnTo>
                      <a:pt x="318" y="307"/>
                    </a:lnTo>
                    <a:lnTo>
                      <a:pt x="321" y="322"/>
                    </a:lnTo>
                    <a:lnTo>
                      <a:pt x="322" y="337"/>
                    </a:lnTo>
                    <a:lnTo>
                      <a:pt x="322" y="353"/>
                    </a:lnTo>
                    <a:lnTo>
                      <a:pt x="319" y="368"/>
                    </a:lnTo>
                    <a:lnTo>
                      <a:pt x="317" y="376"/>
                    </a:lnTo>
                    <a:lnTo>
                      <a:pt x="315" y="384"/>
                    </a:lnTo>
                    <a:lnTo>
                      <a:pt x="312" y="392"/>
                    </a:lnTo>
                    <a:lnTo>
                      <a:pt x="309" y="398"/>
                    </a:lnTo>
                    <a:lnTo>
                      <a:pt x="304" y="406"/>
                    </a:lnTo>
                    <a:lnTo>
                      <a:pt x="300" y="412"/>
                    </a:lnTo>
                    <a:lnTo>
                      <a:pt x="295" y="419"/>
                    </a:lnTo>
                    <a:lnTo>
                      <a:pt x="288" y="425"/>
                    </a:lnTo>
                    <a:lnTo>
                      <a:pt x="286" y="427"/>
                    </a:lnTo>
                    <a:lnTo>
                      <a:pt x="283" y="429"/>
                    </a:lnTo>
                    <a:lnTo>
                      <a:pt x="279" y="432"/>
                    </a:lnTo>
                    <a:lnTo>
                      <a:pt x="275" y="436"/>
                    </a:lnTo>
                    <a:lnTo>
                      <a:pt x="264" y="440"/>
                    </a:lnTo>
                    <a:lnTo>
                      <a:pt x="253" y="445"/>
                    </a:lnTo>
                    <a:lnTo>
                      <a:pt x="243" y="447"/>
                    </a:lnTo>
                    <a:lnTo>
                      <a:pt x="231" y="448"/>
                    </a:lnTo>
                    <a:lnTo>
                      <a:pt x="220" y="448"/>
                    </a:lnTo>
                    <a:lnTo>
                      <a:pt x="209" y="447"/>
                    </a:lnTo>
                    <a:lnTo>
                      <a:pt x="198" y="444"/>
                    </a:lnTo>
                    <a:lnTo>
                      <a:pt x="188" y="441"/>
                    </a:lnTo>
                    <a:lnTo>
                      <a:pt x="174" y="436"/>
                    </a:lnTo>
                    <a:lnTo>
                      <a:pt x="161" y="429"/>
                    </a:lnTo>
                    <a:lnTo>
                      <a:pt x="148" y="421"/>
                    </a:lnTo>
                    <a:lnTo>
                      <a:pt x="135" y="411"/>
                    </a:lnTo>
                    <a:lnTo>
                      <a:pt x="122" y="400"/>
                    </a:lnTo>
                    <a:lnTo>
                      <a:pt x="109" y="386"/>
                    </a:lnTo>
                    <a:lnTo>
                      <a:pt x="96" y="371"/>
                    </a:lnTo>
                    <a:lnTo>
                      <a:pt x="83" y="354"/>
                    </a:lnTo>
                    <a:lnTo>
                      <a:pt x="0" y="240"/>
                    </a:lnTo>
                    <a:lnTo>
                      <a:pt x="331" y="0"/>
                    </a:lnTo>
                    <a:lnTo>
                      <a:pt x="409" y="10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8" name="Freeform 121"/>
              <p:cNvSpPr>
                <a:spLocks/>
              </p:cNvSpPr>
              <p:nvPr userDrawn="1"/>
            </p:nvSpPr>
            <p:spPr bwMode="auto">
              <a:xfrm>
                <a:off x="5297" y="2151"/>
                <a:ext cx="87" cy="83"/>
              </a:xfrm>
              <a:custGeom>
                <a:avLst/>
                <a:gdLst>
                  <a:gd name="T0" fmla="*/ 432 w 432"/>
                  <a:gd name="T1" fmla="*/ 174 h 414"/>
                  <a:gd name="T2" fmla="*/ 335 w 432"/>
                  <a:gd name="T3" fmla="*/ 148 h 414"/>
                  <a:gd name="T4" fmla="*/ 314 w 432"/>
                  <a:gd name="T5" fmla="*/ 122 h 414"/>
                  <a:gd name="T6" fmla="*/ 289 w 432"/>
                  <a:gd name="T7" fmla="*/ 100 h 414"/>
                  <a:gd name="T8" fmla="*/ 264 w 432"/>
                  <a:gd name="T9" fmla="*/ 86 h 414"/>
                  <a:gd name="T10" fmla="*/ 237 w 432"/>
                  <a:gd name="T11" fmla="*/ 76 h 414"/>
                  <a:gd name="T12" fmla="*/ 210 w 432"/>
                  <a:gd name="T13" fmla="*/ 73 h 414"/>
                  <a:gd name="T14" fmla="*/ 182 w 432"/>
                  <a:gd name="T15" fmla="*/ 76 h 414"/>
                  <a:gd name="T16" fmla="*/ 153 w 432"/>
                  <a:gd name="T17" fmla="*/ 86 h 414"/>
                  <a:gd name="T18" fmla="*/ 126 w 432"/>
                  <a:gd name="T19" fmla="*/ 101 h 414"/>
                  <a:gd name="T20" fmla="*/ 103 w 432"/>
                  <a:gd name="T21" fmla="*/ 123 h 414"/>
                  <a:gd name="T22" fmla="*/ 85 w 432"/>
                  <a:gd name="T23" fmla="*/ 147 h 414"/>
                  <a:gd name="T24" fmla="*/ 73 w 432"/>
                  <a:gd name="T25" fmla="*/ 173 h 414"/>
                  <a:gd name="T26" fmla="*/ 68 w 432"/>
                  <a:gd name="T27" fmla="*/ 200 h 414"/>
                  <a:gd name="T28" fmla="*/ 68 w 432"/>
                  <a:gd name="T29" fmla="*/ 228 h 414"/>
                  <a:gd name="T30" fmla="*/ 74 w 432"/>
                  <a:gd name="T31" fmla="*/ 256 h 414"/>
                  <a:gd name="T32" fmla="*/ 87 w 432"/>
                  <a:gd name="T33" fmla="*/ 285 h 414"/>
                  <a:gd name="T34" fmla="*/ 106 w 432"/>
                  <a:gd name="T35" fmla="*/ 314 h 414"/>
                  <a:gd name="T36" fmla="*/ 188 w 432"/>
                  <a:gd name="T37" fmla="*/ 265 h 414"/>
                  <a:gd name="T38" fmla="*/ 186 w 432"/>
                  <a:gd name="T39" fmla="*/ 152 h 414"/>
                  <a:gd name="T40" fmla="*/ 232 w 432"/>
                  <a:gd name="T41" fmla="*/ 318 h 414"/>
                  <a:gd name="T42" fmla="*/ 100 w 432"/>
                  <a:gd name="T43" fmla="*/ 414 h 414"/>
                  <a:gd name="T44" fmla="*/ 41 w 432"/>
                  <a:gd name="T45" fmla="*/ 331 h 414"/>
                  <a:gd name="T46" fmla="*/ 18 w 432"/>
                  <a:gd name="T47" fmla="*/ 286 h 414"/>
                  <a:gd name="T48" fmla="*/ 4 w 432"/>
                  <a:gd name="T49" fmla="*/ 242 h 414"/>
                  <a:gd name="T50" fmla="*/ 0 w 432"/>
                  <a:gd name="T51" fmla="*/ 200 h 414"/>
                  <a:gd name="T52" fmla="*/ 1 w 432"/>
                  <a:gd name="T53" fmla="*/ 168 h 414"/>
                  <a:gd name="T54" fmla="*/ 5 w 432"/>
                  <a:gd name="T55" fmla="*/ 149 h 414"/>
                  <a:gd name="T56" fmla="*/ 10 w 432"/>
                  <a:gd name="T57" fmla="*/ 129 h 414"/>
                  <a:gd name="T58" fmla="*/ 18 w 432"/>
                  <a:gd name="T59" fmla="*/ 110 h 414"/>
                  <a:gd name="T60" fmla="*/ 28 w 432"/>
                  <a:gd name="T61" fmla="*/ 92 h 414"/>
                  <a:gd name="T62" fmla="*/ 40 w 432"/>
                  <a:gd name="T63" fmla="*/ 75 h 414"/>
                  <a:gd name="T64" fmla="*/ 61 w 432"/>
                  <a:gd name="T65" fmla="*/ 51 h 414"/>
                  <a:gd name="T66" fmla="*/ 97 w 432"/>
                  <a:gd name="T67" fmla="*/ 25 h 414"/>
                  <a:gd name="T68" fmla="*/ 126 w 432"/>
                  <a:gd name="T69" fmla="*/ 12 h 414"/>
                  <a:gd name="T70" fmla="*/ 147 w 432"/>
                  <a:gd name="T71" fmla="*/ 6 h 414"/>
                  <a:gd name="T72" fmla="*/ 166 w 432"/>
                  <a:gd name="T73" fmla="*/ 1 h 414"/>
                  <a:gd name="T74" fmla="*/ 187 w 432"/>
                  <a:gd name="T75" fmla="*/ 0 h 414"/>
                  <a:gd name="T76" fmla="*/ 208 w 432"/>
                  <a:gd name="T77" fmla="*/ 0 h 414"/>
                  <a:gd name="T78" fmla="*/ 227 w 432"/>
                  <a:gd name="T79" fmla="*/ 3 h 414"/>
                  <a:gd name="T80" fmla="*/ 257 w 432"/>
                  <a:gd name="T81" fmla="*/ 10 h 414"/>
                  <a:gd name="T82" fmla="*/ 297 w 432"/>
                  <a:gd name="T83" fmla="*/ 29 h 414"/>
                  <a:gd name="T84" fmla="*/ 335 w 432"/>
                  <a:gd name="T85" fmla="*/ 56 h 414"/>
                  <a:gd name="T86" fmla="*/ 370 w 432"/>
                  <a:gd name="T87" fmla="*/ 9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14">
                    <a:moveTo>
                      <a:pt x="386" y="112"/>
                    </a:moveTo>
                    <a:lnTo>
                      <a:pt x="432" y="174"/>
                    </a:lnTo>
                    <a:lnTo>
                      <a:pt x="381" y="210"/>
                    </a:lnTo>
                    <a:lnTo>
                      <a:pt x="335" y="148"/>
                    </a:lnTo>
                    <a:lnTo>
                      <a:pt x="324" y="134"/>
                    </a:lnTo>
                    <a:lnTo>
                      <a:pt x="314" y="122"/>
                    </a:lnTo>
                    <a:lnTo>
                      <a:pt x="302" y="110"/>
                    </a:lnTo>
                    <a:lnTo>
                      <a:pt x="289" y="100"/>
                    </a:lnTo>
                    <a:lnTo>
                      <a:pt x="277" y="92"/>
                    </a:lnTo>
                    <a:lnTo>
                      <a:pt x="264" y="86"/>
                    </a:lnTo>
                    <a:lnTo>
                      <a:pt x="251" y="81"/>
                    </a:lnTo>
                    <a:lnTo>
                      <a:pt x="237" y="76"/>
                    </a:lnTo>
                    <a:lnTo>
                      <a:pt x="224" y="74"/>
                    </a:lnTo>
                    <a:lnTo>
                      <a:pt x="210" y="73"/>
                    </a:lnTo>
                    <a:lnTo>
                      <a:pt x="196" y="74"/>
                    </a:lnTo>
                    <a:lnTo>
                      <a:pt x="182" y="76"/>
                    </a:lnTo>
                    <a:lnTo>
                      <a:pt x="167" y="81"/>
                    </a:lnTo>
                    <a:lnTo>
                      <a:pt x="153" y="86"/>
                    </a:lnTo>
                    <a:lnTo>
                      <a:pt x="139" y="92"/>
                    </a:lnTo>
                    <a:lnTo>
                      <a:pt x="126" y="101"/>
                    </a:lnTo>
                    <a:lnTo>
                      <a:pt x="113" y="112"/>
                    </a:lnTo>
                    <a:lnTo>
                      <a:pt x="103" y="123"/>
                    </a:lnTo>
                    <a:lnTo>
                      <a:pt x="93" y="135"/>
                    </a:lnTo>
                    <a:lnTo>
                      <a:pt x="85" y="147"/>
                    </a:lnTo>
                    <a:lnTo>
                      <a:pt x="79" y="160"/>
                    </a:lnTo>
                    <a:lnTo>
                      <a:pt x="73" y="173"/>
                    </a:lnTo>
                    <a:lnTo>
                      <a:pt x="70" y="185"/>
                    </a:lnTo>
                    <a:lnTo>
                      <a:pt x="68" y="200"/>
                    </a:lnTo>
                    <a:lnTo>
                      <a:pt x="68" y="214"/>
                    </a:lnTo>
                    <a:lnTo>
                      <a:pt x="68" y="228"/>
                    </a:lnTo>
                    <a:lnTo>
                      <a:pt x="71" y="242"/>
                    </a:lnTo>
                    <a:lnTo>
                      <a:pt x="74" y="256"/>
                    </a:lnTo>
                    <a:lnTo>
                      <a:pt x="80" y="271"/>
                    </a:lnTo>
                    <a:lnTo>
                      <a:pt x="87" y="285"/>
                    </a:lnTo>
                    <a:lnTo>
                      <a:pt x="95" y="300"/>
                    </a:lnTo>
                    <a:lnTo>
                      <a:pt x="106" y="314"/>
                    </a:lnTo>
                    <a:lnTo>
                      <a:pt x="110" y="321"/>
                    </a:lnTo>
                    <a:lnTo>
                      <a:pt x="188" y="265"/>
                    </a:lnTo>
                    <a:lnTo>
                      <a:pt x="134" y="191"/>
                    </a:lnTo>
                    <a:lnTo>
                      <a:pt x="186" y="152"/>
                    </a:lnTo>
                    <a:lnTo>
                      <a:pt x="281" y="283"/>
                    </a:lnTo>
                    <a:lnTo>
                      <a:pt x="232" y="318"/>
                    </a:lnTo>
                    <a:lnTo>
                      <a:pt x="154" y="375"/>
                    </a:lnTo>
                    <a:lnTo>
                      <a:pt x="100" y="414"/>
                    </a:lnTo>
                    <a:lnTo>
                      <a:pt x="56" y="352"/>
                    </a:lnTo>
                    <a:lnTo>
                      <a:pt x="41" y="331"/>
                    </a:lnTo>
                    <a:lnTo>
                      <a:pt x="29" y="308"/>
                    </a:lnTo>
                    <a:lnTo>
                      <a:pt x="18" y="286"/>
                    </a:lnTo>
                    <a:lnTo>
                      <a:pt x="10" y="263"/>
                    </a:lnTo>
                    <a:lnTo>
                      <a:pt x="4" y="242"/>
                    </a:lnTo>
                    <a:lnTo>
                      <a:pt x="1" y="220"/>
                    </a:lnTo>
                    <a:lnTo>
                      <a:pt x="0" y="200"/>
                    </a:lnTo>
                    <a:lnTo>
                      <a:pt x="0" y="178"/>
                    </a:lnTo>
                    <a:lnTo>
                      <a:pt x="1" y="168"/>
                    </a:lnTo>
                    <a:lnTo>
                      <a:pt x="3" y="158"/>
                    </a:lnTo>
                    <a:lnTo>
                      <a:pt x="5" y="149"/>
                    </a:lnTo>
                    <a:lnTo>
                      <a:pt x="7" y="138"/>
                    </a:lnTo>
                    <a:lnTo>
                      <a:pt x="10" y="129"/>
                    </a:lnTo>
                    <a:lnTo>
                      <a:pt x="14" y="119"/>
                    </a:lnTo>
                    <a:lnTo>
                      <a:pt x="18" y="110"/>
                    </a:lnTo>
                    <a:lnTo>
                      <a:pt x="23" y="101"/>
                    </a:lnTo>
                    <a:lnTo>
                      <a:pt x="28" y="92"/>
                    </a:lnTo>
                    <a:lnTo>
                      <a:pt x="34" y="84"/>
                    </a:lnTo>
                    <a:lnTo>
                      <a:pt x="40" y="75"/>
                    </a:lnTo>
                    <a:lnTo>
                      <a:pt x="47" y="68"/>
                    </a:lnTo>
                    <a:lnTo>
                      <a:pt x="61" y="51"/>
                    </a:lnTo>
                    <a:lnTo>
                      <a:pt x="79" y="37"/>
                    </a:lnTo>
                    <a:lnTo>
                      <a:pt x="97" y="25"/>
                    </a:lnTo>
                    <a:lnTo>
                      <a:pt x="117" y="17"/>
                    </a:lnTo>
                    <a:lnTo>
                      <a:pt x="126" y="12"/>
                    </a:lnTo>
                    <a:lnTo>
                      <a:pt x="136" y="9"/>
                    </a:lnTo>
                    <a:lnTo>
                      <a:pt x="147" y="6"/>
                    </a:lnTo>
                    <a:lnTo>
                      <a:pt x="157" y="4"/>
                    </a:lnTo>
                    <a:lnTo>
                      <a:pt x="166" y="1"/>
                    </a:lnTo>
                    <a:lnTo>
                      <a:pt x="176" y="0"/>
                    </a:lnTo>
                    <a:lnTo>
                      <a:pt x="187" y="0"/>
                    </a:lnTo>
                    <a:lnTo>
                      <a:pt x="197" y="0"/>
                    </a:lnTo>
                    <a:lnTo>
                      <a:pt x="208" y="0"/>
                    </a:lnTo>
                    <a:lnTo>
                      <a:pt x="217" y="1"/>
                    </a:lnTo>
                    <a:lnTo>
                      <a:pt x="227" y="3"/>
                    </a:lnTo>
                    <a:lnTo>
                      <a:pt x="238" y="5"/>
                    </a:lnTo>
                    <a:lnTo>
                      <a:pt x="257" y="10"/>
                    </a:lnTo>
                    <a:lnTo>
                      <a:pt x="278" y="19"/>
                    </a:lnTo>
                    <a:lnTo>
                      <a:pt x="297" y="29"/>
                    </a:lnTo>
                    <a:lnTo>
                      <a:pt x="316" y="42"/>
                    </a:lnTo>
                    <a:lnTo>
                      <a:pt x="335" y="56"/>
                    </a:lnTo>
                    <a:lnTo>
                      <a:pt x="353" y="72"/>
                    </a:lnTo>
                    <a:lnTo>
                      <a:pt x="370" y="91"/>
                    </a:lnTo>
                    <a:lnTo>
                      <a:pt x="386" y="11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9" name="Freeform 122"/>
              <p:cNvSpPr>
                <a:spLocks noEditPoints="1"/>
              </p:cNvSpPr>
              <p:nvPr userDrawn="1"/>
            </p:nvSpPr>
            <p:spPr bwMode="auto">
              <a:xfrm>
                <a:off x="4773" y="1936"/>
                <a:ext cx="90" cy="91"/>
              </a:xfrm>
              <a:custGeom>
                <a:avLst/>
                <a:gdLst>
                  <a:gd name="T0" fmla="*/ 334 w 448"/>
                  <a:gd name="T1" fmla="*/ 308 h 455"/>
                  <a:gd name="T2" fmla="*/ 359 w 448"/>
                  <a:gd name="T3" fmla="*/ 281 h 455"/>
                  <a:gd name="T4" fmla="*/ 369 w 448"/>
                  <a:gd name="T5" fmla="*/ 262 h 455"/>
                  <a:gd name="T6" fmla="*/ 371 w 448"/>
                  <a:gd name="T7" fmla="*/ 242 h 455"/>
                  <a:gd name="T8" fmla="*/ 364 w 448"/>
                  <a:gd name="T9" fmla="*/ 224 h 455"/>
                  <a:gd name="T10" fmla="*/ 352 w 448"/>
                  <a:gd name="T11" fmla="*/ 207 h 455"/>
                  <a:gd name="T12" fmla="*/ 336 w 448"/>
                  <a:gd name="T13" fmla="*/ 199 h 455"/>
                  <a:gd name="T14" fmla="*/ 317 w 448"/>
                  <a:gd name="T15" fmla="*/ 197 h 455"/>
                  <a:gd name="T16" fmla="*/ 294 w 448"/>
                  <a:gd name="T17" fmla="*/ 201 h 455"/>
                  <a:gd name="T18" fmla="*/ 268 w 448"/>
                  <a:gd name="T19" fmla="*/ 213 h 455"/>
                  <a:gd name="T20" fmla="*/ 198 w 448"/>
                  <a:gd name="T21" fmla="*/ 263 h 455"/>
                  <a:gd name="T22" fmla="*/ 223 w 448"/>
                  <a:gd name="T23" fmla="*/ 165 h 455"/>
                  <a:gd name="T24" fmla="*/ 245 w 448"/>
                  <a:gd name="T25" fmla="*/ 141 h 455"/>
                  <a:gd name="T26" fmla="*/ 252 w 448"/>
                  <a:gd name="T27" fmla="*/ 124 h 455"/>
                  <a:gd name="T28" fmla="*/ 253 w 448"/>
                  <a:gd name="T29" fmla="*/ 108 h 455"/>
                  <a:gd name="T30" fmla="*/ 248 w 448"/>
                  <a:gd name="T31" fmla="*/ 93 h 455"/>
                  <a:gd name="T32" fmla="*/ 236 w 448"/>
                  <a:gd name="T33" fmla="*/ 79 h 455"/>
                  <a:gd name="T34" fmla="*/ 222 w 448"/>
                  <a:gd name="T35" fmla="*/ 70 h 455"/>
                  <a:gd name="T36" fmla="*/ 205 w 448"/>
                  <a:gd name="T37" fmla="*/ 69 h 455"/>
                  <a:gd name="T38" fmla="*/ 185 w 448"/>
                  <a:gd name="T39" fmla="*/ 73 h 455"/>
                  <a:gd name="T40" fmla="*/ 147 w 448"/>
                  <a:gd name="T41" fmla="*/ 96 h 455"/>
                  <a:gd name="T42" fmla="*/ 208 w 448"/>
                  <a:gd name="T43" fmla="*/ 177 h 455"/>
                  <a:gd name="T44" fmla="*/ 140 w 448"/>
                  <a:gd name="T45" fmla="*/ 26 h 455"/>
                  <a:gd name="T46" fmla="*/ 185 w 448"/>
                  <a:gd name="T47" fmla="*/ 6 h 455"/>
                  <a:gd name="T48" fmla="*/ 226 w 448"/>
                  <a:gd name="T49" fmla="*/ 0 h 455"/>
                  <a:gd name="T50" fmla="*/ 259 w 448"/>
                  <a:gd name="T51" fmla="*/ 4 h 455"/>
                  <a:gd name="T52" fmla="*/ 289 w 448"/>
                  <a:gd name="T53" fmla="*/ 19 h 455"/>
                  <a:gd name="T54" fmla="*/ 311 w 448"/>
                  <a:gd name="T55" fmla="*/ 43 h 455"/>
                  <a:gd name="T56" fmla="*/ 318 w 448"/>
                  <a:gd name="T57" fmla="*/ 60 h 455"/>
                  <a:gd name="T58" fmla="*/ 320 w 448"/>
                  <a:gd name="T59" fmla="*/ 99 h 455"/>
                  <a:gd name="T60" fmla="*/ 307 w 448"/>
                  <a:gd name="T61" fmla="*/ 138 h 455"/>
                  <a:gd name="T62" fmla="*/ 353 w 448"/>
                  <a:gd name="T63" fmla="*/ 135 h 455"/>
                  <a:gd name="T64" fmla="*/ 384 w 448"/>
                  <a:gd name="T65" fmla="*/ 141 h 455"/>
                  <a:gd name="T66" fmla="*/ 406 w 448"/>
                  <a:gd name="T67" fmla="*/ 151 h 455"/>
                  <a:gd name="T68" fmla="*/ 425 w 448"/>
                  <a:gd name="T69" fmla="*/ 168 h 455"/>
                  <a:gd name="T70" fmla="*/ 432 w 448"/>
                  <a:gd name="T71" fmla="*/ 176 h 455"/>
                  <a:gd name="T72" fmla="*/ 445 w 448"/>
                  <a:gd name="T73" fmla="*/ 203 h 455"/>
                  <a:gd name="T74" fmla="*/ 448 w 448"/>
                  <a:gd name="T75" fmla="*/ 236 h 455"/>
                  <a:gd name="T76" fmla="*/ 442 w 448"/>
                  <a:gd name="T77" fmla="*/ 268 h 455"/>
                  <a:gd name="T78" fmla="*/ 421 w 448"/>
                  <a:gd name="T79" fmla="*/ 308 h 455"/>
                  <a:gd name="T80" fmla="*/ 386 w 448"/>
                  <a:gd name="T81" fmla="*/ 347 h 455"/>
                  <a:gd name="T82" fmla="*/ 240 w 448"/>
                  <a:gd name="T83"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5">
                    <a:moveTo>
                      <a:pt x="267" y="358"/>
                    </a:moveTo>
                    <a:lnTo>
                      <a:pt x="317" y="321"/>
                    </a:lnTo>
                    <a:lnTo>
                      <a:pt x="334" y="308"/>
                    </a:lnTo>
                    <a:lnTo>
                      <a:pt x="348" y="294"/>
                    </a:lnTo>
                    <a:lnTo>
                      <a:pt x="355" y="288"/>
                    </a:lnTo>
                    <a:lnTo>
                      <a:pt x="359" y="281"/>
                    </a:lnTo>
                    <a:lnTo>
                      <a:pt x="364" y="275"/>
                    </a:lnTo>
                    <a:lnTo>
                      <a:pt x="367" y="268"/>
                    </a:lnTo>
                    <a:lnTo>
                      <a:pt x="369" y="262"/>
                    </a:lnTo>
                    <a:lnTo>
                      <a:pt x="371" y="255"/>
                    </a:lnTo>
                    <a:lnTo>
                      <a:pt x="371" y="249"/>
                    </a:lnTo>
                    <a:lnTo>
                      <a:pt x="371" y="242"/>
                    </a:lnTo>
                    <a:lnTo>
                      <a:pt x="369" y="237"/>
                    </a:lnTo>
                    <a:lnTo>
                      <a:pt x="367" y="230"/>
                    </a:lnTo>
                    <a:lnTo>
                      <a:pt x="364" y="224"/>
                    </a:lnTo>
                    <a:lnTo>
                      <a:pt x="360" y="217"/>
                    </a:lnTo>
                    <a:lnTo>
                      <a:pt x="356" y="212"/>
                    </a:lnTo>
                    <a:lnTo>
                      <a:pt x="352" y="207"/>
                    </a:lnTo>
                    <a:lnTo>
                      <a:pt x="346" y="204"/>
                    </a:lnTo>
                    <a:lnTo>
                      <a:pt x="342" y="201"/>
                    </a:lnTo>
                    <a:lnTo>
                      <a:pt x="336" y="199"/>
                    </a:lnTo>
                    <a:lnTo>
                      <a:pt x="330" y="198"/>
                    </a:lnTo>
                    <a:lnTo>
                      <a:pt x="324" y="197"/>
                    </a:lnTo>
                    <a:lnTo>
                      <a:pt x="317" y="197"/>
                    </a:lnTo>
                    <a:lnTo>
                      <a:pt x="310" y="198"/>
                    </a:lnTo>
                    <a:lnTo>
                      <a:pt x="302" y="199"/>
                    </a:lnTo>
                    <a:lnTo>
                      <a:pt x="294" y="201"/>
                    </a:lnTo>
                    <a:lnTo>
                      <a:pt x="286" y="204"/>
                    </a:lnTo>
                    <a:lnTo>
                      <a:pt x="277" y="208"/>
                    </a:lnTo>
                    <a:lnTo>
                      <a:pt x="268" y="213"/>
                    </a:lnTo>
                    <a:lnTo>
                      <a:pt x="260" y="219"/>
                    </a:lnTo>
                    <a:lnTo>
                      <a:pt x="250" y="226"/>
                    </a:lnTo>
                    <a:lnTo>
                      <a:pt x="198" y="263"/>
                    </a:lnTo>
                    <a:lnTo>
                      <a:pt x="267" y="358"/>
                    </a:lnTo>
                    <a:close/>
                    <a:moveTo>
                      <a:pt x="208" y="177"/>
                    </a:moveTo>
                    <a:lnTo>
                      <a:pt x="223" y="165"/>
                    </a:lnTo>
                    <a:lnTo>
                      <a:pt x="236" y="153"/>
                    </a:lnTo>
                    <a:lnTo>
                      <a:pt x="240" y="147"/>
                    </a:lnTo>
                    <a:lnTo>
                      <a:pt x="245" y="141"/>
                    </a:lnTo>
                    <a:lnTo>
                      <a:pt x="248" y="135"/>
                    </a:lnTo>
                    <a:lnTo>
                      <a:pt x="250" y="129"/>
                    </a:lnTo>
                    <a:lnTo>
                      <a:pt x="252" y="124"/>
                    </a:lnTo>
                    <a:lnTo>
                      <a:pt x="253" y="119"/>
                    </a:lnTo>
                    <a:lnTo>
                      <a:pt x="253" y="113"/>
                    </a:lnTo>
                    <a:lnTo>
                      <a:pt x="253" y="108"/>
                    </a:lnTo>
                    <a:lnTo>
                      <a:pt x="252" y="102"/>
                    </a:lnTo>
                    <a:lnTo>
                      <a:pt x="250" y="97"/>
                    </a:lnTo>
                    <a:lnTo>
                      <a:pt x="248" y="93"/>
                    </a:lnTo>
                    <a:lnTo>
                      <a:pt x="245" y="88"/>
                    </a:lnTo>
                    <a:lnTo>
                      <a:pt x="241" y="83"/>
                    </a:lnTo>
                    <a:lnTo>
                      <a:pt x="236" y="79"/>
                    </a:lnTo>
                    <a:lnTo>
                      <a:pt x="232" y="75"/>
                    </a:lnTo>
                    <a:lnTo>
                      <a:pt x="227" y="72"/>
                    </a:lnTo>
                    <a:lnTo>
                      <a:pt x="222" y="70"/>
                    </a:lnTo>
                    <a:lnTo>
                      <a:pt x="216" y="69"/>
                    </a:lnTo>
                    <a:lnTo>
                      <a:pt x="210" y="68"/>
                    </a:lnTo>
                    <a:lnTo>
                      <a:pt x="205" y="69"/>
                    </a:lnTo>
                    <a:lnTo>
                      <a:pt x="198" y="69"/>
                    </a:lnTo>
                    <a:lnTo>
                      <a:pt x="192" y="71"/>
                    </a:lnTo>
                    <a:lnTo>
                      <a:pt x="185" y="73"/>
                    </a:lnTo>
                    <a:lnTo>
                      <a:pt x="177" y="76"/>
                    </a:lnTo>
                    <a:lnTo>
                      <a:pt x="163" y="85"/>
                    </a:lnTo>
                    <a:lnTo>
                      <a:pt x="147" y="96"/>
                    </a:lnTo>
                    <a:lnTo>
                      <a:pt x="101" y="128"/>
                    </a:lnTo>
                    <a:lnTo>
                      <a:pt x="161" y="212"/>
                    </a:lnTo>
                    <a:lnTo>
                      <a:pt x="208" y="177"/>
                    </a:lnTo>
                    <a:close/>
                    <a:moveTo>
                      <a:pt x="107" y="47"/>
                    </a:moveTo>
                    <a:lnTo>
                      <a:pt x="124" y="35"/>
                    </a:lnTo>
                    <a:lnTo>
                      <a:pt x="140" y="26"/>
                    </a:lnTo>
                    <a:lnTo>
                      <a:pt x="156" y="18"/>
                    </a:lnTo>
                    <a:lnTo>
                      <a:pt x="170" y="10"/>
                    </a:lnTo>
                    <a:lnTo>
                      <a:pt x="185" y="6"/>
                    </a:lnTo>
                    <a:lnTo>
                      <a:pt x="198" y="3"/>
                    </a:lnTo>
                    <a:lnTo>
                      <a:pt x="212" y="1"/>
                    </a:lnTo>
                    <a:lnTo>
                      <a:pt x="226" y="0"/>
                    </a:lnTo>
                    <a:lnTo>
                      <a:pt x="237" y="1"/>
                    </a:lnTo>
                    <a:lnTo>
                      <a:pt x="248" y="2"/>
                    </a:lnTo>
                    <a:lnTo>
                      <a:pt x="259" y="4"/>
                    </a:lnTo>
                    <a:lnTo>
                      <a:pt x="269" y="8"/>
                    </a:lnTo>
                    <a:lnTo>
                      <a:pt x="279" y="13"/>
                    </a:lnTo>
                    <a:lnTo>
                      <a:pt x="289" y="19"/>
                    </a:lnTo>
                    <a:lnTo>
                      <a:pt x="299" y="28"/>
                    </a:lnTo>
                    <a:lnTo>
                      <a:pt x="306" y="37"/>
                    </a:lnTo>
                    <a:lnTo>
                      <a:pt x="311" y="43"/>
                    </a:lnTo>
                    <a:lnTo>
                      <a:pt x="313" y="48"/>
                    </a:lnTo>
                    <a:lnTo>
                      <a:pt x="316" y="55"/>
                    </a:lnTo>
                    <a:lnTo>
                      <a:pt x="318" y="60"/>
                    </a:lnTo>
                    <a:lnTo>
                      <a:pt x="320" y="73"/>
                    </a:lnTo>
                    <a:lnTo>
                      <a:pt x="321" y="85"/>
                    </a:lnTo>
                    <a:lnTo>
                      <a:pt x="320" y="99"/>
                    </a:lnTo>
                    <a:lnTo>
                      <a:pt x="318" y="112"/>
                    </a:lnTo>
                    <a:lnTo>
                      <a:pt x="314" y="125"/>
                    </a:lnTo>
                    <a:lnTo>
                      <a:pt x="307" y="138"/>
                    </a:lnTo>
                    <a:lnTo>
                      <a:pt x="323" y="136"/>
                    </a:lnTo>
                    <a:lnTo>
                      <a:pt x="338" y="134"/>
                    </a:lnTo>
                    <a:lnTo>
                      <a:pt x="353" y="135"/>
                    </a:lnTo>
                    <a:lnTo>
                      <a:pt x="368" y="137"/>
                    </a:lnTo>
                    <a:lnTo>
                      <a:pt x="377" y="138"/>
                    </a:lnTo>
                    <a:lnTo>
                      <a:pt x="384" y="141"/>
                    </a:lnTo>
                    <a:lnTo>
                      <a:pt x="392" y="144"/>
                    </a:lnTo>
                    <a:lnTo>
                      <a:pt x="398" y="148"/>
                    </a:lnTo>
                    <a:lnTo>
                      <a:pt x="406" y="151"/>
                    </a:lnTo>
                    <a:lnTo>
                      <a:pt x="412" y="157"/>
                    </a:lnTo>
                    <a:lnTo>
                      <a:pt x="419" y="162"/>
                    </a:lnTo>
                    <a:lnTo>
                      <a:pt x="425" y="168"/>
                    </a:lnTo>
                    <a:lnTo>
                      <a:pt x="428" y="171"/>
                    </a:lnTo>
                    <a:lnTo>
                      <a:pt x="430" y="174"/>
                    </a:lnTo>
                    <a:lnTo>
                      <a:pt x="432" y="176"/>
                    </a:lnTo>
                    <a:lnTo>
                      <a:pt x="436" y="181"/>
                    </a:lnTo>
                    <a:lnTo>
                      <a:pt x="441" y="192"/>
                    </a:lnTo>
                    <a:lnTo>
                      <a:pt x="445" y="203"/>
                    </a:lnTo>
                    <a:lnTo>
                      <a:pt x="447" y="214"/>
                    </a:lnTo>
                    <a:lnTo>
                      <a:pt x="448" y="225"/>
                    </a:lnTo>
                    <a:lnTo>
                      <a:pt x="448" y="236"/>
                    </a:lnTo>
                    <a:lnTo>
                      <a:pt x="447" y="246"/>
                    </a:lnTo>
                    <a:lnTo>
                      <a:pt x="444" y="257"/>
                    </a:lnTo>
                    <a:lnTo>
                      <a:pt x="442" y="268"/>
                    </a:lnTo>
                    <a:lnTo>
                      <a:pt x="436" y="281"/>
                    </a:lnTo>
                    <a:lnTo>
                      <a:pt x="430" y="295"/>
                    </a:lnTo>
                    <a:lnTo>
                      <a:pt x="421" y="308"/>
                    </a:lnTo>
                    <a:lnTo>
                      <a:pt x="411" y="321"/>
                    </a:lnTo>
                    <a:lnTo>
                      <a:pt x="400" y="334"/>
                    </a:lnTo>
                    <a:lnTo>
                      <a:pt x="386" y="347"/>
                    </a:lnTo>
                    <a:lnTo>
                      <a:pt x="371" y="360"/>
                    </a:lnTo>
                    <a:lnTo>
                      <a:pt x="354" y="373"/>
                    </a:lnTo>
                    <a:lnTo>
                      <a:pt x="240" y="455"/>
                    </a:lnTo>
                    <a:lnTo>
                      <a:pt x="0" y="125"/>
                    </a:lnTo>
                    <a:lnTo>
                      <a:pt x="107" y="4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0" name="Freeform 123"/>
              <p:cNvSpPr>
                <a:spLocks/>
              </p:cNvSpPr>
              <p:nvPr userDrawn="1"/>
            </p:nvSpPr>
            <p:spPr bwMode="auto">
              <a:xfrm>
                <a:off x="4846" y="1882"/>
                <a:ext cx="82" cy="86"/>
              </a:xfrm>
              <a:custGeom>
                <a:avLst/>
                <a:gdLst>
                  <a:gd name="T0" fmla="*/ 174 w 414"/>
                  <a:gd name="T1" fmla="*/ 0 h 432"/>
                  <a:gd name="T2" fmla="*/ 148 w 414"/>
                  <a:gd name="T3" fmla="*/ 96 h 432"/>
                  <a:gd name="T4" fmla="*/ 122 w 414"/>
                  <a:gd name="T5" fmla="*/ 118 h 432"/>
                  <a:gd name="T6" fmla="*/ 100 w 414"/>
                  <a:gd name="T7" fmla="*/ 142 h 432"/>
                  <a:gd name="T8" fmla="*/ 86 w 414"/>
                  <a:gd name="T9" fmla="*/ 168 h 432"/>
                  <a:gd name="T10" fmla="*/ 76 w 414"/>
                  <a:gd name="T11" fmla="*/ 194 h 432"/>
                  <a:gd name="T12" fmla="*/ 73 w 414"/>
                  <a:gd name="T13" fmla="*/ 222 h 432"/>
                  <a:gd name="T14" fmla="*/ 76 w 414"/>
                  <a:gd name="T15" fmla="*/ 250 h 432"/>
                  <a:gd name="T16" fmla="*/ 86 w 414"/>
                  <a:gd name="T17" fmla="*/ 277 h 432"/>
                  <a:gd name="T18" fmla="*/ 101 w 414"/>
                  <a:gd name="T19" fmla="*/ 305 h 432"/>
                  <a:gd name="T20" fmla="*/ 123 w 414"/>
                  <a:gd name="T21" fmla="*/ 329 h 432"/>
                  <a:gd name="T22" fmla="*/ 147 w 414"/>
                  <a:gd name="T23" fmla="*/ 346 h 432"/>
                  <a:gd name="T24" fmla="*/ 173 w 414"/>
                  <a:gd name="T25" fmla="*/ 357 h 432"/>
                  <a:gd name="T26" fmla="*/ 200 w 414"/>
                  <a:gd name="T27" fmla="*/ 364 h 432"/>
                  <a:gd name="T28" fmla="*/ 228 w 414"/>
                  <a:gd name="T29" fmla="*/ 363 h 432"/>
                  <a:gd name="T30" fmla="*/ 256 w 414"/>
                  <a:gd name="T31" fmla="*/ 356 h 432"/>
                  <a:gd name="T32" fmla="*/ 285 w 414"/>
                  <a:gd name="T33" fmla="*/ 344 h 432"/>
                  <a:gd name="T34" fmla="*/ 315 w 414"/>
                  <a:gd name="T35" fmla="*/ 326 h 432"/>
                  <a:gd name="T36" fmla="*/ 265 w 414"/>
                  <a:gd name="T37" fmla="*/ 244 h 432"/>
                  <a:gd name="T38" fmla="*/ 152 w 414"/>
                  <a:gd name="T39" fmla="*/ 245 h 432"/>
                  <a:gd name="T40" fmla="*/ 318 w 414"/>
                  <a:gd name="T41" fmla="*/ 198 h 432"/>
                  <a:gd name="T42" fmla="*/ 414 w 414"/>
                  <a:gd name="T43" fmla="*/ 330 h 432"/>
                  <a:gd name="T44" fmla="*/ 331 w 414"/>
                  <a:gd name="T45" fmla="*/ 391 h 432"/>
                  <a:gd name="T46" fmla="*/ 286 w 414"/>
                  <a:gd name="T47" fmla="*/ 413 h 432"/>
                  <a:gd name="T48" fmla="*/ 242 w 414"/>
                  <a:gd name="T49" fmla="*/ 426 h 432"/>
                  <a:gd name="T50" fmla="*/ 200 w 414"/>
                  <a:gd name="T51" fmla="*/ 432 h 432"/>
                  <a:gd name="T52" fmla="*/ 168 w 414"/>
                  <a:gd name="T53" fmla="*/ 431 h 432"/>
                  <a:gd name="T54" fmla="*/ 148 w 414"/>
                  <a:gd name="T55" fmla="*/ 426 h 432"/>
                  <a:gd name="T56" fmla="*/ 129 w 414"/>
                  <a:gd name="T57" fmla="*/ 421 h 432"/>
                  <a:gd name="T58" fmla="*/ 110 w 414"/>
                  <a:gd name="T59" fmla="*/ 412 h 432"/>
                  <a:gd name="T60" fmla="*/ 93 w 414"/>
                  <a:gd name="T61" fmla="*/ 403 h 432"/>
                  <a:gd name="T62" fmla="*/ 75 w 414"/>
                  <a:gd name="T63" fmla="*/ 391 h 432"/>
                  <a:gd name="T64" fmla="*/ 52 w 414"/>
                  <a:gd name="T65" fmla="*/ 369 h 432"/>
                  <a:gd name="T66" fmla="*/ 26 w 414"/>
                  <a:gd name="T67" fmla="*/ 333 h 432"/>
                  <a:gd name="T68" fmla="*/ 13 w 414"/>
                  <a:gd name="T69" fmla="*/ 305 h 432"/>
                  <a:gd name="T70" fmla="*/ 6 w 414"/>
                  <a:gd name="T71" fmla="*/ 285 h 432"/>
                  <a:gd name="T72" fmla="*/ 2 w 414"/>
                  <a:gd name="T73" fmla="*/ 265 h 432"/>
                  <a:gd name="T74" fmla="*/ 1 w 414"/>
                  <a:gd name="T75" fmla="*/ 245 h 432"/>
                  <a:gd name="T76" fmla="*/ 1 w 414"/>
                  <a:gd name="T77" fmla="*/ 224 h 432"/>
                  <a:gd name="T78" fmla="*/ 3 w 414"/>
                  <a:gd name="T79" fmla="*/ 203 h 432"/>
                  <a:gd name="T80" fmla="*/ 10 w 414"/>
                  <a:gd name="T81" fmla="*/ 173 h 432"/>
                  <a:gd name="T82" fmla="*/ 29 w 414"/>
                  <a:gd name="T83" fmla="*/ 134 h 432"/>
                  <a:gd name="T84" fmla="*/ 56 w 414"/>
                  <a:gd name="T85" fmla="*/ 96 h 432"/>
                  <a:gd name="T86" fmla="*/ 92 w 414"/>
                  <a:gd name="T87" fmla="*/ 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4" h="432">
                    <a:moveTo>
                      <a:pt x="112" y="44"/>
                    </a:moveTo>
                    <a:lnTo>
                      <a:pt x="174" y="0"/>
                    </a:lnTo>
                    <a:lnTo>
                      <a:pt x="211" y="50"/>
                    </a:lnTo>
                    <a:lnTo>
                      <a:pt x="148" y="96"/>
                    </a:lnTo>
                    <a:lnTo>
                      <a:pt x="134" y="107"/>
                    </a:lnTo>
                    <a:lnTo>
                      <a:pt x="122" y="118"/>
                    </a:lnTo>
                    <a:lnTo>
                      <a:pt x="110" y="130"/>
                    </a:lnTo>
                    <a:lnTo>
                      <a:pt x="100" y="142"/>
                    </a:lnTo>
                    <a:lnTo>
                      <a:pt x="93" y="155"/>
                    </a:lnTo>
                    <a:lnTo>
                      <a:pt x="86" y="168"/>
                    </a:lnTo>
                    <a:lnTo>
                      <a:pt x="81" y="181"/>
                    </a:lnTo>
                    <a:lnTo>
                      <a:pt x="76" y="194"/>
                    </a:lnTo>
                    <a:lnTo>
                      <a:pt x="74" y="208"/>
                    </a:lnTo>
                    <a:lnTo>
                      <a:pt x="73" y="222"/>
                    </a:lnTo>
                    <a:lnTo>
                      <a:pt x="74" y="236"/>
                    </a:lnTo>
                    <a:lnTo>
                      <a:pt x="76" y="250"/>
                    </a:lnTo>
                    <a:lnTo>
                      <a:pt x="81" y="264"/>
                    </a:lnTo>
                    <a:lnTo>
                      <a:pt x="86" y="277"/>
                    </a:lnTo>
                    <a:lnTo>
                      <a:pt x="93" y="291"/>
                    </a:lnTo>
                    <a:lnTo>
                      <a:pt x="101" y="305"/>
                    </a:lnTo>
                    <a:lnTo>
                      <a:pt x="112" y="318"/>
                    </a:lnTo>
                    <a:lnTo>
                      <a:pt x="123" y="329"/>
                    </a:lnTo>
                    <a:lnTo>
                      <a:pt x="135" y="339"/>
                    </a:lnTo>
                    <a:lnTo>
                      <a:pt x="147" y="346"/>
                    </a:lnTo>
                    <a:lnTo>
                      <a:pt x="160" y="353"/>
                    </a:lnTo>
                    <a:lnTo>
                      <a:pt x="173" y="357"/>
                    </a:lnTo>
                    <a:lnTo>
                      <a:pt x="186" y="362"/>
                    </a:lnTo>
                    <a:lnTo>
                      <a:pt x="200" y="364"/>
                    </a:lnTo>
                    <a:lnTo>
                      <a:pt x="214" y="364"/>
                    </a:lnTo>
                    <a:lnTo>
                      <a:pt x="228" y="363"/>
                    </a:lnTo>
                    <a:lnTo>
                      <a:pt x="242" y="360"/>
                    </a:lnTo>
                    <a:lnTo>
                      <a:pt x="256" y="356"/>
                    </a:lnTo>
                    <a:lnTo>
                      <a:pt x="271" y="351"/>
                    </a:lnTo>
                    <a:lnTo>
                      <a:pt x="285" y="344"/>
                    </a:lnTo>
                    <a:lnTo>
                      <a:pt x="301" y="336"/>
                    </a:lnTo>
                    <a:lnTo>
                      <a:pt x="315" y="326"/>
                    </a:lnTo>
                    <a:lnTo>
                      <a:pt x="321" y="321"/>
                    </a:lnTo>
                    <a:lnTo>
                      <a:pt x="265" y="244"/>
                    </a:lnTo>
                    <a:lnTo>
                      <a:pt x="191" y="298"/>
                    </a:lnTo>
                    <a:lnTo>
                      <a:pt x="152" y="245"/>
                    </a:lnTo>
                    <a:lnTo>
                      <a:pt x="283" y="150"/>
                    </a:lnTo>
                    <a:lnTo>
                      <a:pt x="318" y="198"/>
                    </a:lnTo>
                    <a:lnTo>
                      <a:pt x="375" y="277"/>
                    </a:lnTo>
                    <a:lnTo>
                      <a:pt x="414" y="330"/>
                    </a:lnTo>
                    <a:lnTo>
                      <a:pt x="352" y="376"/>
                    </a:lnTo>
                    <a:lnTo>
                      <a:pt x="331" y="391"/>
                    </a:lnTo>
                    <a:lnTo>
                      <a:pt x="308" y="403"/>
                    </a:lnTo>
                    <a:lnTo>
                      <a:pt x="286" y="413"/>
                    </a:lnTo>
                    <a:lnTo>
                      <a:pt x="264" y="421"/>
                    </a:lnTo>
                    <a:lnTo>
                      <a:pt x="242" y="426"/>
                    </a:lnTo>
                    <a:lnTo>
                      <a:pt x="220" y="431"/>
                    </a:lnTo>
                    <a:lnTo>
                      <a:pt x="200" y="432"/>
                    </a:lnTo>
                    <a:lnTo>
                      <a:pt x="178" y="432"/>
                    </a:lnTo>
                    <a:lnTo>
                      <a:pt x="168" y="431"/>
                    </a:lnTo>
                    <a:lnTo>
                      <a:pt x="159" y="429"/>
                    </a:lnTo>
                    <a:lnTo>
                      <a:pt x="148" y="426"/>
                    </a:lnTo>
                    <a:lnTo>
                      <a:pt x="138" y="424"/>
                    </a:lnTo>
                    <a:lnTo>
                      <a:pt x="129" y="421"/>
                    </a:lnTo>
                    <a:lnTo>
                      <a:pt x="120" y="417"/>
                    </a:lnTo>
                    <a:lnTo>
                      <a:pt x="110" y="412"/>
                    </a:lnTo>
                    <a:lnTo>
                      <a:pt x="101" y="408"/>
                    </a:lnTo>
                    <a:lnTo>
                      <a:pt x="93" y="403"/>
                    </a:lnTo>
                    <a:lnTo>
                      <a:pt x="84" y="397"/>
                    </a:lnTo>
                    <a:lnTo>
                      <a:pt x="75" y="391"/>
                    </a:lnTo>
                    <a:lnTo>
                      <a:pt x="68" y="384"/>
                    </a:lnTo>
                    <a:lnTo>
                      <a:pt x="52" y="369"/>
                    </a:lnTo>
                    <a:lnTo>
                      <a:pt x="37" y="353"/>
                    </a:lnTo>
                    <a:lnTo>
                      <a:pt x="26" y="333"/>
                    </a:lnTo>
                    <a:lnTo>
                      <a:pt x="17" y="315"/>
                    </a:lnTo>
                    <a:lnTo>
                      <a:pt x="13" y="305"/>
                    </a:lnTo>
                    <a:lnTo>
                      <a:pt x="9" y="294"/>
                    </a:lnTo>
                    <a:lnTo>
                      <a:pt x="6" y="285"/>
                    </a:lnTo>
                    <a:lnTo>
                      <a:pt x="4" y="275"/>
                    </a:lnTo>
                    <a:lnTo>
                      <a:pt x="2" y="265"/>
                    </a:lnTo>
                    <a:lnTo>
                      <a:pt x="1" y="254"/>
                    </a:lnTo>
                    <a:lnTo>
                      <a:pt x="1" y="245"/>
                    </a:lnTo>
                    <a:lnTo>
                      <a:pt x="0" y="234"/>
                    </a:lnTo>
                    <a:lnTo>
                      <a:pt x="1" y="224"/>
                    </a:lnTo>
                    <a:lnTo>
                      <a:pt x="2" y="214"/>
                    </a:lnTo>
                    <a:lnTo>
                      <a:pt x="3" y="203"/>
                    </a:lnTo>
                    <a:lnTo>
                      <a:pt x="5" y="194"/>
                    </a:lnTo>
                    <a:lnTo>
                      <a:pt x="10" y="173"/>
                    </a:lnTo>
                    <a:lnTo>
                      <a:pt x="19" y="154"/>
                    </a:lnTo>
                    <a:lnTo>
                      <a:pt x="29" y="134"/>
                    </a:lnTo>
                    <a:lnTo>
                      <a:pt x="42" y="115"/>
                    </a:lnTo>
                    <a:lnTo>
                      <a:pt x="56" y="96"/>
                    </a:lnTo>
                    <a:lnTo>
                      <a:pt x="72" y="79"/>
                    </a:lnTo>
                    <a:lnTo>
                      <a:pt x="92" y="62"/>
                    </a:lnTo>
                    <a:lnTo>
                      <a:pt x="112" y="44"/>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1" name="Freeform 124"/>
              <p:cNvSpPr>
                <a:spLocks noEditPoints="1"/>
              </p:cNvSpPr>
              <p:nvPr userDrawn="1"/>
            </p:nvSpPr>
            <p:spPr bwMode="auto">
              <a:xfrm>
                <a:off x="4995" y="1968"/>
                <a:ext cx="91" cy="90"/>
              </a:xfrm>
              <a:custGeom>
                <a:avLst/>
                <a:gdLst>
                  <a:gd name="T0" fmla="*/ 308 w 456"/>
                  <a:gd name="T1" fmla="*/ 113 h 448"/>
                  <a:gd name="T2" fmla="*/ 282 w 456"/>
                  <a:gd name="T3" fmla="*/ 88 h 448"/>
                  <a:gd name="T4" fmla="*/ 262 w 456"/>
                  <a:gd name="T5" fmla="*/ 79 h 448"/>
                  <a:gd name="T6" fmla="*/ 243 w 456"/>
                  <a:gd name="T7" fmla="*/ 77 h 448"/>
                  <a:gd name="T8" fmla="*/ 223 w 456"/>
                  <a:gd name="T9" fmla="*/ 83 h 448"/>
                  <a:gd name="T10" fmla="*/ 208 w 456"/>
                  <a:gd name="T11" fmla="*/ 96 h 448"/>
                  <a:gd name="T12" fmla="*/ 200 w 456"/>
                  <a:gd name="T13" fmla="*/ 111 h 448"/>
                  <a:gd name="T14" fmla="*/ 197 w 456"/>
                  <a:gd name="T15" fmla="*/ 131 h 448"/>
                  <a:gd name="T16" fmla="*/ 202 w 456"/>
                  <a:gd name="T17" fmla="*/ 153 h 448"/>
                  <a:gd name="T18" fmla="*/ 214 w 456"/>
                  <a:gd name="T19" fmla="*/ 179 h 448"/>
                  <a:gd name="T20" fmla="*/ 263 w 456"/>
                  <a:gd name="T21" fmla="*/ 250 h 448"/>
                  <a:gd name="T22" fmla="*/ 165 w 456"/>
                  <a:gd name="T23" fmla="*/ 224 h 448"/>
                  <a:gd name="T24" fmla="*/ 141 w 456"/>
                  <a:gd name="T25" fmla="*/ 203 h 448"/>
                  <a:gd name="T26" fmla="*/ 124 w 456"/>
                  <a:gd name="T27" fmla="*/ 196 h 448"/>
                  <a:gd name="T28" fmla="*/ 108 w 456"/>
                  <a:gd name="T29" fmla="*/ 195 h 448"/>
                  <a:gd name="T30" fmla="*/ 94 w 456"/>
                  <a:gd name="T31" fmla="*/ 200 h 448"/>
                  <a:gd name="T32" fmla="*/ 79 w 456"/>
                  <a:gd name="T33" fmla="*/ 211 h 448"/>
                  <a:gd name="T34" fmla="*/ 71 w 456"/>
                  <a:gd name="T35" fmla="*/ 226 h 448"/>
                  <a:gd name="T36" fmla="*/ 69 w 456"/>
                  <a:gd name="T37" fmla="*/ 243 h 448"/>
                  <a:gd name="T38" fmla="*/ 74 w 456"/>
                  <a:gd name="T39" fmla="*/ 263 h 448"/>
                  <a:gd name="T40" fmla="*/ 96 w 456"/>
                  <a:gd name="T41" fmla="*/ 301 h 448"/>
                  <a:gd name="T42" fmla="*/ 178 w 456"/>
                  <a:gd name="T43" fmla="*/ 240 h 448"/>
                  <a:gd name="T44" fmla="*/ 26 w 456"/>
                  <a:gd name="T45" fmla="*/ 307 h 448"/>
                  <a:gd name="T46" fmla="*/ 6 w 456"/>
                  <a:gd name="T47" fmla="*/ 263 h 448"/>
                  <a:gd name="T48" fmla="*/ 0 w 456"/>
                  <a:gd name="T49" fmla="*/ 222 h 448"/>
                  <a:gd name="T50" fmla="*/ 5 w 456"/>
                  <a:gd name="T51" fmla="*/ 189 h 448"/>
                  <a:gd name="T52" fmla="*/ 20 w 456"/>
                  <a:gd name="T53" fmla="*/ 158 h 448"/>
                  <a:gd name="T54" fmla="*/ 44 w 456"/>
                  <a:gd name="T55" fmla="*/ 137 h 448"/>
                  <a:gd name="T56" fmla="*/ 61 w 456"/>
                  <a:gd name="T57" fmla="*/ 130 h 448"/>
                  <a:gd name="T58" fmla="*/ 99 w 456"/>
                  <a:gd name="T59" fmla="*/ 127 h 448"/>
                  <a:gd name="T60" fmla="*/ 139 w 456"/>
                  <a:gd name="T61" fmla="*/ 140 h 448"/>
                  <a:gd name="T62" fmla="*/ 135 w 456"/>
                  <a:gd name="T63" fmla="*/ 95 h 448"/>
                  <a:gd name="T64" fmla="*/ 141 w 456"/>
                  <a:gd name="T65" fmla="*/ 64 h 448"/>
                  <a:gd name="T66" fmla="*/ 152 w 456"/>
                  <a:gd name="T67" fmla="*/ 42 h 448"/>
                  <a:gd name="T68" fmla="*/ 168 w 456"/>
                  <a:gd name="T69" fmla="*/ 22 h 448"/>
                  <a:gd name="T70" fmla="*/ 177 w 456"/>
                  <a:gd name="T71" fmla="*/ 16 h 448"/>
                  <a:gd name="T72" fmla="*/ 204 w 456"/>
                  <a:gd name="T73" fmla="*/ 3 h 448"/>
                  <a:gd name="T74" fmla="*/ 236 w 456"/>
                  <a:gd name="T75" fmla="*/ 0 h 448"/>
                  <a:gd name="T76" fmla="*/ 268 w 456"/>
                  <a:gd name="T77" fmla="*/ 6 h 448"/>
                  <a:gd name="T78" fmla="*/ 309 w 456"/>
                  <a:gd name="T79" fmla="*/ 26 h 448"/>
                  <a:gd name="T80" fmla="*/ 347 w 456"/>
                  <a:gd name="T81" fmla="*/ 61 h 448"/>
                  <a:gd name="T82" fmla="*/ 456 w 456"/>
                  <a:gd name="T83" fmla="*/ 20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359" y="180"/>
                    </a:moveTo>
                    <a:lnTo>
                      <a:pt x="322" y="131"/>
                    </a:lnTo>
                    <a:lnTo>
                      <a:pt x="308" y="113"/>
                    </a:lnTo>
                    <a:lnTo>
                      <a:pt x="295" y="98"/>
                    </a:lnTo>
                    <a:lnTo>
                      <a:pt x="288" y="93"/>
                    </a:lnTo>
                    <a:lnTo>
                      <a:pt x="282" y="88"/>
                    </a:lnTo>
                    <a:lnTo>
                      <a:pt x="275" y="84"/>
                    </a:lnTo>
                    <a:lnTo>
                      <a:pt x="269" y="81"/>
                    </a:lnTo>
                    <a:lnTo>
                      <a:pt x="262" y="79"/>
                    </a:lnTo>
                    <a:lnTo>
                      <a:pt x="256" y="77"/>
                    </a:lnTo>
                    <a:lnTo>
                      <a:pt x="249" y="77"/>
                    </a:lnTo>
                    <a:lnTo>
                      <a:pt x="243" y="77"/>
                    </a:lnTo>
                    <a:lnTo>
                      <a:pt x="236" y="78"/>
                    </a:lnTo>
                    <a:lnTo>
                      <a:pt x="230" y="80"/>
                    </a:lnTo>
                    <a:lnTo>
                      <a:pt x="223" y="83"/>
                    </a:lnTo>
                    <a:lnTo>
                      <a:pt x="217" y="87"/>
                    </a:lnTo>
                    <a:lnTo>
                      <a:pt x="213" y="92"/>
                    </a:lnTo>
                    <a:lnTo>
                      <a:pt x="208" y="96"/>
                    </a:lnTo>
                    <a:lnTo>
                      <a:pt x="205" y="100"/>
                    </a:lnTo>
                    <a:lnTo>
                      <a:pt x="202" y="106"/>
                    </a:lnTo>
                    <a:lnTo>
                      <a:pt x="200" y="111"/>
                    </a:lnTo>
                    <a:lnTo>
                      <a:pt x="199" y="118"/>
                    </a:lnTo>
                    <a:lnTo>
                      <a:pt x="197" y="124"/>
                    </a:lnTo>
                    <a:lnTo>
                      <a:pt x="197" y="131"/>
                    </a:lnTo>
                    <a:lnTo>
                      <a:pt x="197" y="138"/>
                    </a:lnTo>
                    <a:lnTo>
                      <a:pt x="200" y="146"/>
                    </a:lnTo>
                    <a:lnTo>
                      <a:pt x="202" y="153"/>
                    </a:lnTo>
                    <a:lnTo>
                      <a:pt x="205" y="162"/>
                    </a:lnTo>
                    <a:lnTo>
                      <a:pt x="209" y="170"/>
                    </a:lnTo>
                    <a:lnTo>
                      <a:pt x="214" y="179"/>
                    </a:lnTo>
                    <a:lnTo>
                      <a:pt x="219" y="188"/>
                    </a:lnTo>
                    <a:lnTo>
                      <a:pt x="226" y="198"/>
                    </a:lnTo>
                    <a:lnTo>
                      <a:pt x="263" y="250"/>
                    </a:lnTo>
                    <a:lnTo>
                      <a:pt x="359" y="180"/>
                    </a:lnTo>
                    <a:close/>
                    <a:moveTo>
                      <a:pt x="178" y="240"/>
                    </a:moveTo>
                    <a:lnTo>
                      <a:pt x="165" y="224"/>
                    </a:lnTo>
                    <a:lnTo>
                      <a:pt x="153" y="212"/>
                    </a:lnTo>
                    <a:lnTo>
                      <a:pt x="148" y="208"/>
                    </a:lnTo>
                    <a:lnTo>
                      <a:pt x="141" y="203"/>
                    </a:lnTo>
                    <a:lnTo>
                      <a:pt x="136" y="200"/>
                    </a:lnTo>
                    <a:lnTo>
                      <a:pt x="129" y="198"/>
                    </a:lnTo>
                    <a:lnTo>
                      <a:pt x="124" y="196"/>
                    </a:lnTo>
                    <a:lnTo>
                      <a:pt x="118" y="195"/>
                    </a:lnTo>
                    <a:lnTo>
                      <a:pt x="113" y="195"/>
                    </a:lnTo>
                    <a:lnTo>
                      <a:pt x="108" y="195"/>
                    </a:lnTo>
                    <a:lnTo>
                      <a:pt x="103" y="196"/>
                    </a:lnTo>
                    <a:lnTo>
                      <a:pt x="98" y="197"/>
                    </a:lnTo>
                    <a:lnTo>
                      <a:pt x="94" y="200"/>
                    </a:lnTo>
                    <a:lnTo>
                      <a:pt x="88" y="202"/>
                    </a:lnTo>
                    <a:lnTo>
                      <a:pt x="84" y="206"/>
                    </a:lnTo>
                    <a:lnTo>
                      <a:pt x="79" y="211"/>
                    </a:lnTo>
                    <a:lnTo>
                      <a:pt x="75" y="216"/>
                    </a:lnTo>
                    <a:lnTo>
                      <a:pt x="73" y="221"/>
                    </a:lnTo>
                    <a:lnTo>
                      <a:pt x="71" y="226"/>
                    </a:lnTo>
                    <a:lnTo>
                      <a:pt x="70" y="231"/>
                    </a:lnTo>
                    <a:lnTo>
                      <a:pt x="69" y="237"/>
                    </a:lnTo>
                    <a:lnTo>
                      <a:pt x="69" y="243"/>
                    </a:lnTo>
                    <a:lnTo>
                      <a:pt x="70" y="250"/>
                    </a:lnTo>
                    <a:lnTo>
                      <a:pt x="72" y="256"/>
                    </a:lnTo>
                    <a:lnTo>
                      <a:pt x="74" y="263"/>
                    </a:lnTo>
                    <a:lnTo>
                      <a:pt x="77" y="269"/>
                    </a:lnTo>
                    <a:lnTo>
                      <a:pt x="85" y="284"/>
                    </a:lnTo>
                    <a:lnTo>
                      <a:pt x="96" y="301"/>
                    </a:lnTo>
                    <a:lnTo>
                      <a:pt x="129" y="347"/>
                    </a:lnTo>
                    <a:lnTo>
                      <a:pt x="212" y="287"/>
                    </a:lnTo>
                    <a:lnTo>
                      <a:pt x="178" y="240"/>
                    </a:lnTo>
                    <a:close/>
                    <a:moveTo>
                      <a:pt x="48" y="341"/>
                    </a:moveTo>
                    <a:lnTo>
                      <a:pt x="36" y="323"/>
                    </a:lnTo>
                    <a:lnTo>
                      <a:pt x="26" y="307"/>
                    </a:lnTo>
                    <a:lnTo>
                      <a:pt x="18" y="292"/>
                    </a:lnTo>
                    <a:lnTo>
                      <a:pt x="11" y="278"/>
                    </a:lnTo>
                    <a:lnTo>
                      <a:pt x="6" y="263"/>
                    </a:lnTo>
                    <a:lnTo>
                      <a:pt x="3" y="249"/>
                    </a:lnTo>
                    <a:lnTo>
                      <a:pt x="1" y="236"/>
                    </a:lnTo>
                    <a:lnTo>
                      <a:pt x="0" y="222"/>
                    </a:lnTo>
                    <a:lnTo>
                      <a:pt x="0" y="211"/>
                    </a:lnTo>
                    <a:lnTo>
                      <a:pt x="3" y="200"/>
                    </a:lnTo>
                    <a:lnTo>
                      <a:pt x="5" y="189"/>
                    </a:lnTo>
                    <a:lnTo>
                      <a:pt x="8" y="178"/>
                    </a:lnTo>
                    <a:lnTo>
                      <a:pt x="13" y="167"/>
                    </a:lnTo>
                    <a:lnTo>
                      <a:pt x="20" y="158"/>
                    </a:lnTo>
                    <a:lnTo>
                      <a:pt x="29" y="149"/>
                    </a:lnTo>
                    <a:lnTo>
                      <a:pt x="37" y="141"/>
                    </a:lnTo>
                    <a:lnTo>
                      <a:pt x="44" y="137"/>
                    </a:lnTo>
                    <a:lnTo>
                      <a:pt x="49" y="134"/>
                    </a:lnTo>
                    <a:lnTo>
                      <a:pt x="55" y="132"/>
                    </a:lnTo>
                    <a:lnTo>
                      <a:pt x="61" y="130"/>
                    </a:lnTo>
                    <a:lnTo>
                      <a:pt x="73" y="127"/>
                    </a:lnTo>
                    <a:lnTo>
                      <a:pt x="86" y="126"/>
                    </a:lnTo>
                    <a:lnTo>
                      <a:pt x="99" y="127"/>
                    </a:lnTo>
                    <a:lnTo>
                      <a:pt x="112" y="130"/>
                    </a:lnTo>
                    <a:lnTo>
                      <a:pt x="126" y="134"/>
                    </a:lnTo>
                    <a:lnTo>
                      <a:pt x="139" y="140"/>
                    </a:lnTo>
                    <a:lnTo>
                      <a:pt x="136" y="125"/>
                    </a:lnTo>
                    <a:lnTo>
                      <a:pt x="135" y="110"/>
                    </a:lnTo>
                    <a:lnTo>
                      <a:pt x="135" y="95"/>
                    </a:lnTo>
                    <a:lnTo>
                      <a:pt x="137" y="79"/>
                    </a:lnTo>
                    <a:lnTo>
                      <a:pt x="139" y="71"/>
                    </a:lnTo>
                    <a:lnTo>
                      <a:pt x="141" y="64"/>
                    </a:lnTo>
                    <a:lnTo>
                      <a:pt x="144" y="56"/>
                    </a:lnTo>
                    <a:lnTo>
                      <a:pt x="148" y="48"/>
                    </a:lnTo>
                    <a:lnTo>
                      <a:pt x="152" y="42"/>
                    </a:lnTo>
                    <a:lnTo>
                      <a:pt x="157" y="35"/>
                    </a:lnTo>
                    <a:lnTo>
                      <a:pt x="163" y="29"/>
                    </a:lnTo>
                    <a:lnTo>
                      <a:pt x="168" y="22"/>
                    </a:lnTo>
                    <a:lnTo>
                      <a:pt x="171" y="20"/>
                    </a:lnTo>
                    <a:lnTo>
                      <a:pt x="174" y="18"/>
                    </a:lnTo>
                    <a:lnTo>
                      <a:pt x="177" y="16"/>
                    </a:lnTo>
                    <a:lnTo>
                      <a:pt x="181" y="12"/>
                    </a:lnTo>
                    <a:lnTo>
                      <a:pt x="192" y="6"/>
                    </a:lnTo>
                    <a:lnTo>
                      <a:pt x="204" y="3"/>
                    </a:lnTo>
                    <a:lnTo>
                      <a:pt x="215" y="1"/>
                    </a:lnTo>
                    <a:lnTo>
                      <a:pt x="226" y="0"/>
                    </a:lnTo>
                    <a:lnTo>
                      <a:pt x="236" y="0"/>
                    </a:lnTo>
                    <a:lnTo>
                      <a:pt x="247" y="1"/>
                    </a:lnTo>
                    <a:lnTo>
                      <a:pt x="258" y="3"/>
                    </a:lnTo>
                    <a:lnTo>
                      <a:pt x="268" y="6"/>
                    </a:lnTo>
                    <a:lnTo>
                      <a:pt x="282" y="12"/>
                    </a:lnTo>
                    <a:lnTo>
                      <a:pt x="295" y="18"/>
                    </a:lnTo>
                    <a:lnTo>
                      <a:pt x="309" y="26"/>
                    </a:lnTo>
                    <a:lnTo>
                      <a:pt x="322" y="37"/>
                    </a:lnTo>
                    <a:lnTo>
                      <a:pt x="334" y="47"/>
                    </a:lnTo>
                    <a:lnTo>
                      <a:pt x="347" y="61"/>
                    </a:lnTo>
                    <a:lnTo>
                      <a:pt x="360" y="77"/>
                    </a:lnTo>
                    <a:lnTo>
                      <a:pt x="374" y="94"/>
                    </a:lnTo>
                    <a:lnTo>
                      <a:pt x="456" y="208"/>
                    </a:lnTo>
                    <a:lnTo>
                      <a:pt x="126" y="448"/>
                    </a:lnTo>
                    <a:lnTo>
                      <a:pt x="48" y="341"/>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2" name="Freeform 125"/>
              <p:cNvSpPr>
                <a:spLocks/>
              </p:cNvSpPr>
              <p:nvPr userDrawn="1"/>
            </p:nvSpPr>
            <p:spPr bwMode="auto">
              <a:xfrm>
                <a:off x="4941" y="1902"/>
                <a:ext cx="86" cy="83"/>
              </a:xfrm>
              <a:custGeom>
                <a:avLst/>
                <a:gdLst>
                  <a:gd name="T0" fmla="*/ 0 w 432"/>
                  <a:gd name="T1" fmla="*/ 240 h 413"/>
                  <a:gd name="T2" fmla="*/ 95 w 432"/>
                  <a:gd name="T3" fmla="*/ 266 h 413"/>
                  <a:gd name="T4" fmla="*/ 118 w 432"/>
                  <a:gd name="T5" fmla="*/ 292 h 413"/>
                  <a:gd name="T6" fmla="*/ 142 w 432"/>
                  <a:gd name="T7" fmla="*/ 312 h 413"/>
                  <a:gd name="T8" fmla="*/ 168 w 432"/>
                  <a:gd name="T9" fmla="*/ 328 h 413"/>
                  <a:gd name="T10" fmla="*/ 194 w 432"/>
                  <a:gd name="T11" fmla="*/ 337 h 413"/>
                  <a:gd name="T12" fmla="*/ 221 w 432"/>
                  <a:gd name="T13" fmla="*/ 340 h 413"/>
                  <a:gd name="T14" fmla="*/ 249 w 432"/>
                  <a:gd name="T15" fmla="*/ 337 h 413"/>
                  <a:gd name="T16" fmla="*/ 277 w 432"/>
                  <a:gd name="T17" fmla="*/ 328 h 413"/>
                  <a:gd name="T18" fmla="*/ 305 w 432"/>
                  <a:gd name="T19" fmla="*/ 312 h 413"/>
                  <a:gd name="T20" fmla="*/ 328 w 432"/>
                  <a:gd name="T21" fmla="*/ 291 h 413"/>
                  <a:gd name="T22" fmla="*/ 346 w 432"/>
                  <a:gd name="T23" fmla="*/ 267 h 413"/>
                  <a:gd name="T24" fmla="*/ 357 w 432"/>
                  <a:gd name="T25" fmla="*/ 241 h 413"/>
                  <a:gd name="T26" fmla="*/ 362 w 432"/>
                  <a:gd name="T27" fmla="*/ 214 h 413"/>
                  <a:gd name="T28" fmla="*/ 362 w 432"/>
                  <a:gd name="T29" fmla="*/ 186 h 413"/>
                  <a:gd name="T30" fmla="*/ 356 w 432"/>
                  <a:gd name="T31" fmla="*/ 158 h 413"/>
                  <a:gd name="T32" fmla="*/ 344 w 432"/>
                  <a:gd name="T33" fmla="*/ 128 h 413"/>
                  <a:gd name="T34" fmla="*/ 326 w 432"/>
                  <a:gd name="T35" fmla="*/ 98 h 413"/>
                  <a:gd name="T36" fmla="*/ 243 w 432"/>
                  <a:gd name="T37" fmla="*/ 149 h 413"/>
                  <a:gd name="T38" fmla="*/ 244 w 432"/>
                  <a:gd name="T39" fmla="*/ 261 h 413"/>
                  <a:gd name="T40" fmla="*/ 198 w 432"/>
                  <a:gd name="T41" fmla="*/ 95 h 413"/>
                  <a:gd name="T42" fmla="*/ 330 w 432"/>
                  <a:gd name="T43" fmla="*/ 0 h 413"/>
                  <a:gd name="T44" fmla="*/ 389 w 432"/>
                  <a:gd name="T45" fmla="*/ 83 h 413"/>
                  <a:gd name="T46" fmla="*/ 412 w 432"/>
                  <a:gd name="T47" fmla="*/ 127 h 413"/>
                  <a:gd name="T48" fmla="*/ 426 w 432"/>
                  <a:gd name="T49" fmla="*/ 172 h 413"/>
                  <a:gd name="T50" fmla="*/ 432 w 432"/>
                  <a:gd name="T51" fmla="*/ 214 h 413"/>
                  <a:gd name="T52" fmla="*/ 430 w 432"/>
                  <a:gd name="T53" fmla="*/ 245 h 413"/>
                  <a:gd name="T54" fmla="*/ 426 w 432"/>
                  <a:gd name="T55" fmla="*/ 265 h 413"/>
                  <a:gd name="T56" fmla="*/ 420 w 432"/>
                  <a:gd name="T57" fmla="*/ 284 h 413"/>
                  <a:gd name="T58" fmla="*/ 412 w 432"/>
                  <a:gd name="T59" fmla="*/ 303 h 413"/>
                  <a:gd name="T60" fmla="*/ 397 w 432"/>
                  <a:gd name="T61" fmla="*/ 330 h 413"/>
                  <a:gd name="T62" fmla="*/ 369 w 432"/>
                  <a:gd name="T63" fmla="*/ 361 h 413"/>
                  <a:gd name="T64" fmla="*/ 333 w 432"/>
                  <a:gd name="T65" fmla="*/ 387 h 413"/>
                  <a:gd name="T66" fmla="*/ 304 w 432"/>
                  <a:gd name="T67" fmla="*/ 401 h 413"/>
                  <a:gd name="T68" fmla="*/ 284 w 432"/>
                  <a:gd name="T69" fmla="*/ 408 h 413"/>
                  <a:gd name="T70" fmla="*/ 264 w 432"/>
                  <a:gd name="T71" fmla="*/ 411 h 413"/>
                  <a:gd name="T72" fmla="*/ 244 w 432"/>
                  <a:gd name="T73" fmla="*/ 413 h 413"/>
                  <a:gd name="T74" fmla="*/ 224 w 432"/>
                  <a:gd name="T75" fmla="*/ 413 h 413"/>
                  <a:gd name="T76" fmla="*/ 203 w 432"/>
                  <a:gd name="T77" fmla="*/ 411 h 413"/>
                  <a:gd name="T78" fmla="*/ 173 w 432"/>
                  <a:gd name="T79" fmla="*/ 402 h 413"/>
                  <a:gd name="T80" fmla="*/ 134 w 432"/>
                  <a:gd name="T81" fmla="*/ 385 h 413"/>
                  <a:gd name="T82" fmla="*/ 96 w 432"/>
                  <a:gd name="T83" fmla="*/ 358 h 413"/>
                  <a:gd name="T84" fmla="*/ 60 w 432"/>
                  <a:gd name="T85" fmla="*/ 32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413">
                    <a:moveTo>
                      <a:pt x="44" y="302"/>
                    </a:moveTo>
                    <a:lnTo>
                      <a:pt x="0" y="240"/>
                    </a:lnTo>
                    <a:lnTo>
                      <a:pt x="50" y="203"/>
                    </a:lnTo>
                    <a:lnTo>
                      <a:pt x="95" y="266"/>
                    </a:lnTo>
                    <a:lnTo>
                      <a:pt x="106" y="280"/>
                    </a:lnTo>
                    <a:lnTo>
                      <a:pt x="118" y="292"/>
                    </a:lnTo>
                    <a:lnTo>
                      <a:pt x="130" y="304"/>
                    </a:lnTo>
                    <a:lnTo>
                      <a:pt x="142" y="312"/>
                    </a:lnTo>
                    <a:lnTo>
                      <a:pt x="155" y="321"/>
                    </a:lnTo>
                    <a:lnTo>
                      <a:pt x="168" y="328"/>
                    </a:lnTo>
                    <a:lnTo>
                      <a:pt x="181" y="333"/>
                    </a:lnTo>
                    <a:lnTo>
                      <a:pt x="194" y="337"/>
                    </a:lnTo>
                    <a:lnTo>
                      <a:pt x="208" y="340"/>
                    </a:lnTo>
                    <a:lnTo>
                      <a:pt x="221" y="340"/>
                    </a:lnTo>
                    <a:lnTo>
                      <a:pt x="235" y="340"/>
                    </a:lnTo>
                    <a:lnTo>
                      <a:pt x="249" y="337"/>
                    </a:lnTo>
                    <a:lnTo>
                      <a:pt x="263" y="333"/>
                    </a:lnTo>
                    <a:lnTo>
                      <a:pt x="277" y="328"/>
                    </a:lnTo>
                    <a:lnTo>
                      <a:pt x="291" y="320"/>
                    </a:lnTo>
                    <a:lnTo>
                      <a:pt x="305" y="312"/>
                    </a:lnTo>
                    <a:lnTo>
                      <a:pt x="317" y="302"/>
                    </a:lnTo>
                    <a:lnTo>
                      <a:pt x="328" y="291"/>
                    </a:lnTo>
                    <a:lnTo>
                      <a:pt x="338" y="279"/>
                    </a:lnTo>
                    <a:lnTo>
                      <a:pt x="346" y="267"/>
                    </a:lnTo>
                    <a:lnTo>
                      <a:pt x="353" y="254"/>
                    </a:lnTo>
                    <a:lnTo>
                      <a:pt x="357" y="241"/>
                    </a:lnTo>
                    <a:lnTo>
                      <a:pt x="360" y="228"/>
                    </a:lnTo>
                    <a:lnTo>
                      <a:pt x="362" y="214"/>
                    </a:lnTo>
                    <a:lnTo>
                      <a:pt x="364" y="200"/>
                    </a:lnTo>
                    <a:lnTo>
                      <a:pt x="362" y="186"/>
                    </a:lnTo>
                    <a:lnTo>
                      <a:pt x="360" y="172"/>
                    </a:lnTo>
                    <a:lnTo>
                      <a:pt x="356" y="158"/>
                    </a:lnTo>
                    <a:lnTo>
                      <a:pt x="351" y="143"/>
                    </a:lnTo>
                    <a:lnTo>
                      <a:pt x="344" y="128"/>
                    </a:lnTo>
                    <a:lnTo>
                      <a:pt x="335" y="113"/>
                    </a:lnTo>
                    <a:lnTo>
                      <a:pt x="326" y="98"/>
                    </a:lnTo>
                    <a:lnTo>
                      <a:pt x="320" y="93"/>
                    </a:lnTo>
                    <a:lnTo>
                      <a:pt x="243" y="149"/>
                    </a:lnTo>
                    <a:lnTo>
                      <a:pt x="296" y="223"/>
                    </a:lnTo>
                    <a:lnTo>
                      <a:pt x="244" y="261"/>
                    </a:lnTo>
                    <a:lnTo>
                      <a:pt x="149" y="131"/>
                    </a:lnTo>
                    <a:lnTo>
                      <a:pt x="198" y="95"/>
                    </a:lnTo>
                    <a:lnTo>
                      <a:pt x="277" y="39"/>
                    </a:lnTo>
                    <a:lnTo>
                      <a:pt x="330" y="0"/>
                    </a:lnTo>
                    <a:lnTo>
                      <a:pt x="374" y="61"/>
                    </a:lnTo>
                    <a:lnTo>
                      <a:pt x="389" y="83"/>
                    </a:lnTo>
                    <a:lnTo>
                      <a:pt x="402" y="106"/>
                    </a:lnTo>
                    <a:lnTo>
                      <a:pt x="412" y="127"/>
                    </a:lnTo>
                    <a:lnTo>
                      <a:pt x="421" y="149"/>
                    </a:lnTo>
                    <a:lnTo>
                      <a:pt x="426" y="172"/>
                    </a:lnTo>
                    <a:lnTo>
                      <a:pt x="430" y="193"/>
                    </a:lnTo>
                    <a:lnTo>
                      <a:pt x="432" y="214"/>
                    </a:lnTo>
                    <a:lnTo>
                      <a:pt x="431" y="235"/>
                    </a:lnTo>
                    <a:lnTo>
                      <a:pt x="430" y="245"/>
                    </a:lnTo>
                    <a:lnTo>
                      <a:pt x="428" y="255"/>
                    </a:lnTo>
                    <a:lnTo>
                      <a:pt x="426" y="265"/>
                    </a:lnTo>
                    <a:lnTo>
                      <a:pt x="423" y="275"/>
                    </a:lnTo>
                    <a:lnTo>
                      <a:pt x="420" y="284"/>
                    </a:lnTo>
                    <a:lnTo>
                      <a:pt x="417" y="294"/>
                    </a:lnTo>
                    <a:lnTo>
                      <a:pt x="412" y="303"/>
                    </a:lnTo>
                    <a:lnTo>
                      <a:pt x="408" y="312"/>
                    </a:lnTo>
                    <a:lnTo>
                      <a:pt x="397" y="330"/>
                    </a:lnTo>
                    <a:lnTo>
                      <a:pt x="384" y="346"/>
                    </a:lnTo>
                    <a:lnTo>
                      <a:pt x="369" y="361"/>
                    </a:lnTo>
                    <a:lnTo>
                      <a:pt x="353" y="376"/>
                    </a:lnTo>
                    <a:lnTo>
                      <a:pt x="333" y="387"/>
                    </a:lnTo>
                    <a:lnTo>
                      <a:pt x="314" y="397"/>
                    </a:lnTo>
                    <a:lnTo>
                      <a:pt x="304" y="401"/>
                    </a:lnTo>
                    <a:lnTo>
                      <a:pt x="294" y="404"/>
                    </a:lnTo>
                    <a:lnTo>
                      <a:pt x="284" y="408"/>
                    </a:lnTo>
                    <a:lnTo>
                      <a:pt x="275" y="410"/>
                    </a:lnTo>
                    <a:lnTo>
                      <a:pt x="264" y="411"/>
                    </a:lnTo>
                    <a:lnTo>
                      <a:pt x="254" y="413"/>
                    </a:lnTo>
                    <a:lnTo>
                      <a:pt x="244" y="413"/>
                    </a:lnTo>
                    <a:lnTo>
                      <a:pt x="234" y="413"/>
                    </a:lnTo>
                    <a:lnTo>
                      <a:pt x="224" y="413"/>
                    </a:lnTo>
                    <a:lnTo>
                      <a:pt x="213" y="412"/>
                    </a:lnTo>
                    <a:lnTo>
                      <a:pt x="203" y="411"/>
                    </a:lnTo>
                    <a:lnTo>
                      <a:pt x="194" y="409"/>
                    </a:lnTo>
                    <a:lnTo>
                      <a:pt x="173" y="402"/>
                    </a:lnTo>
                    <a:lnTo>
                      <a:pt x="154" y="395"/>
                    </a:lnTo>
                    <a:lnTo>
                      <a:pt x="134" y="385"/>
                    </a:lnTo>
                    <a:lnTo>
                      <a:pt x="115" y="372"/>
                    </a:lnTo>
                    <a:lnTo>
                      <a:pt x="96" y="358"/>
                    </a:lnTo>
                    <a:lnTo>
                      <a:pt x="78" y="341"/>
                    </a:lnTo>
                    <a:lnTo>
                      <a:pt x="60" y="322"/>
                    </a:lnTo>
                    <a:lnTo>
                      <a:pt x="44" y="30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3" name="Freeform 126"/>
              <p:cNvSpPr>
                <a:spLocks noEditPoints="1"/>
              </p:cNvSpPr>
              <p:nvPr userDrawn="1"/>
            </p:nvSpPr>
            <p:spPr bwMode="auto">
              <a:xfrm>
                <a:off x="5137" y="1936"/>
                <a:ext cx="89" cy="91"/>
              </a:xfrm>
              <a:custGeom>
                <a:avLst/>
                <a:gdLst>
                  <a:gd name="T0" fmla="*/ 334 w 448"/>
                  <a:gd name="T1" fmla="*/ 308 h 455"/>
                  <a:gd name="T2" fmla="*/ 359 w 448"/>
                  <a:gd name="T3" fmla="*/ 281 h 455"/>
                  <a:gd name="T4" fmla="*/ 369 w 448"/>
                  <a:gd name="T5" fmla="*/ 262 h 455"/>
                  <a:gd name="T6" fmla="*/ 371 w 448"/>
                  <a:gd name="T7" fmla="*/ 242 h 455"/>
                  <a:gd name="T8" fmla="*/ 363 w 448"/>
                  <a:gd name="T9" fmla="*/ 224 h 455"/>
                  <a:gd name="T10" fmla="*/ 351 w 448"/>
                  <a:gd name="T11" fmla="*/ 207 h 455"/>
                  <a:gd name="T12" fmla="*/ 335 w 448"/>
                  <a:gd name="T13" fmla="*/ 199 h 455"/>
                  <a:gd name="T14" fmla="*/ 317 w 448"/>
                  <a:gd name="T15" fmla="*/ 197 h 455"/>
                  <a:gd name="T16" fmla="*/ 294 w 448"/>
                  <a:gd name="T17" fmla="*/ 201 h 455"/>
                  <a:gd name="T18" fmla="*/ 268 w 448"/>
                  <a:gd name="T19" fmla="*/ 213 h 455"/>
                  <a:gd name="T20" fmla="*/ 198 w 448"/>
                  <a:gd name="T21" fmla="*/ 263 h 455"/>
                  <a:gd name="T22" fmla="*/ 223 w 448"/>
                  <a:gd name="T23" fmla="*/ 165 h 455"/>
                  <a:gd name="T24" fmla="*/ 244 w 448"/>
                  <a:gd name="T25" fmla="*/ 141 h 455"/>
                  <a:gd name="T26" fmla="*/ 252 w 448"/>
                  <a:gd name="T27" fmla="*/ 124 h 455"/>
                  <a:gd name="T28" fmla="*/ 253 w 448"/>
                  <a:gd name="T29" fmla="*/ 108 h 455"/>
                  <a:gd name="T30" fmla="*/ 247 w 448"/>
                  <a:gd name="T31" fmla="*/ 93 h 455"/>
                  <a:gd name="T32" fmla="*/ 236 w 448"/>
                  <a:gd name="T33" fmla="*/ 79 h 455"/>
                  <a:gd name="T34" fmla="*/ 221 w 448"/>
                  <a:gd name="T35" fmla="*/ 70 h 455"/>
                  <a:gd name="T36" fmla="*/ 204 w 448"/>
                  <a:gd name="T37" fmla="*/ 69 h 455"/>
                  <a:gd name="T38" fmla="*/ 185 w 448"/>
                  <a:gd name="T39" fmla="*/ 73 h 455"/>
                  <a:gd name="T40" fmla="*/ 147 w 448"/>
                  <a:gd name="T41" fmla="*/ 96 h 455"/>
                  <a:gd name="T42" fmla="*/ 207 w 448"/>
                  <a:gd name="T43" fmla="*/ 177 h 455"/>
                  <a:gd name="T44" fmla="*/ 139 w 448"/>
                  <a:gd name="T45" fmla="*/ 26 h 455"/>
                  <a:gd name="T46" fmla="*/ 184 w 448"/>
                  <a:gd name="T47" fmla="*/ 6 h 455"/>
                  <a:gd name="T48" fmla="*/ 226 w 448"/>
                  <a:gd name="T49" fmla="*/ 0 h 455"/>
                  <a:gd name="T50" fmla="*/ 258 w 448"/>
                  <a:gd name="T51" fmla="*/ 4 h 455"/>
                  <a:gd name="T52" fmla="*/ 289 w 448"/>
                  <a:gd name="T53" fmla="*/ 19 h 455"/>
                  <a:gd name="T54" fmla="*/ 309 w 448"/>
                  <a:gd name="T55" fmla="*/ 43 h 455"/>
                  <a:gd name="T56" fmla="*/ 318 w 448"/>
                  <a:gd name="T57" fmla="*/ 60 h 455"/>
                  <a:gd name="T58" fmla="*/ 320 w 448"/>
                  <a:gd name="T59" fmla="*/ 99 h 455"/>
                  <a:gd name="T60" fmla="*/ 307 w 448"/>
                  <a:gd name="T61" fmla="*/ 138 h 455"/>
                  <a:gd name="T62" fmla="*/ 352 w 448"/>
                  <a:gd name="T63" fmla="*/ 135 h 455"/>
                  <a:gd name="T64" fmla="*/ 384 w 448"/>
                  <a:gd name="T65" fmla="*/ 141 h 455"/>
                  <a:gd name="T66" fmla="*/ 405 w 448"/>
                  <a:gd name="T67" fmla="*/ 151 h 455"/>
                  <a:gd name="T68" fmla="*/ 425 w 448"/>
                  <a:gd name="T69" fmla="*/ 168 h 455"/>
                  <a:gd name="T70" fmla="*/ 431 w 448"/>
                  <a:gd name="T71" fmla="*/ 176 h 455"/>
                  <a:gd name="T72" fmla="*/ 444 w 448"/>
                  <a:gd name="T73" fmla="*/ 203 h 455"/>
                  <a:gd name="T74" fmla="*/ 448 w 448"/>
                  <a:gd name="T75" fmla="*/ 236 h 455"/>
                  <a:gd name="T76" fmla="*/ 441 w 448"/>
                  <a:gd name="T77" fmla="*/ 268 h 455"/>
                  <a:gd name="T78" fmla="*/ 421 w 448"/>
                  <a:gd name="T79" fmla="*/ 308 h 455"/>
                  <a:gd name="T80" fmla="*/ 386 w 448"/>
                  <a:gd name="T81" fmla="*/ 347 h 455"/>
                  <a:gd name="T82" fmla="*/ 240 w 448"/>
                  <a:gd name="T83"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5">
                    <a:moveTo>
                      <a:pt x="267" y="358"/>
                    </a:moveTo>
                    <a:lnTo>
                      <a:pt x="317" y="321"/>
                    </a:lnTo>
                    <a:lnTo>
                      <a:pt x="334" y="308"/>
                    </a:lnTo>
                    <a:lnTo>
                      <a:pt x="348" y="294"/>
                    </a:lnTo>
                    <a:lnTo>
                      <a:pt x="355" y="288"/>
                    </a:lnTo>
                    <a:lnTo>
                      <a:pt x="359" y="281"/>
                    </a:lnTo>
                    <a:lnTo>
                      <a:pt x="363" y="275"/>
                    </a:lnTo>
                    <a:lnTo>
                      <a:pt x="367" y="268"/>
                    </a:lnTo>
                    <a:lnTo>
                      <a:pt x="369" y="262"/>
                    </a:lnTo>
                    <a:lnTo>
                      <a:pt x="370" y="255"/>
                    </a:lnTo>
                    <a:lnTo>
                      <a:pt x="371" y="249"/>
                    </a:lnTo>
                    <a:lnTo>
                      <a:pt x="371" y="242"/>
                    </a:lnTo>
                    <a:lnTo>
                      <a:pt x="369" y="237"/>
                    </a:lnTo>
                    <a:lnTo>
                      <a:pt x="367" y="230"/>
                    </a:lnTo>
                    <a:lnTo>
                      <a:pt x="363" y="224"/>
                    </a:lnTo>
                    <a:lnTo>
                      <a:pt x="359" y="217"/>
                    </a:lnTo>
                    <a:lnTo>
                      <a:pt x="356" y="212"/>
                    </a:lnTo>
                    <a:lnTo>
                      <a:pt x="351" y="207"/>
                    </a:lnTo>
                    <a:lnTo>
                      <a:pt x="346" y="204"/>
                    </a:lnTo>
                    <a:lnTo>
                      <a:pt x="341" y="201"/>
                    </a:lnTo>
                    <a:lnTo>
                      <a:pt x="335" y="199"/>
                    </a:lnTo>
                    <a:lnTo>
                      <a:pt x="330" y="198"/>
                    </a:lnTo>
                    <a:lnTo>
                      <a:pt x="323" y="197"/>
                    </a:lnTo>
                    <a:lnTo>
                      <a:pt x="317" y="197"/>
                    </a:lnTo>
                    <a:lnTo>
                      <a:pt x="309" y="198"/>
                    </a:lnTo>
                    <a:lnTo>
                      <a:pt x="302" y="199"/>
                    </a:lnTo>
                    <a:lnTo>
                      <a:pt x="294" y="201"/>
                    </a:lnTo>
                    <a:lnTo>
                      <a:pt x="285" y="204"/>
                    </a:lnTo>
                    <a:lnTo>
                      <a:pt x="277" y="208"/>
                    </a:lnTo>
                    <a:lnTo>
                      <a:pt x="268" y="213"/>
                    </a:lnTo>
                    <a:lnTo>
                      <a:pt x="259" y="219"/>
                    </a:lnTo>
                    <a:lnTo>
                      <a:pt x="250" y="226"/>
                    </a:lnTo>
                    <a:lnTo>
                      <a:pt x="198" y="263"/>
                    </a:lnTo>
                    <a:lnTo>
                      <a:pt x="267" y="358"/>
                    </a:lnTo>
                    <a:close/>
                    <a:moveTo>
                      <a:pt x="207" y="177"/>
                    </a:moveTo>
                    <a:lnTo>
                      <a:pt x="223" y="165"/>
                    </a:lnTo>
                    <a:lnTo>
                      <a:pt x="236" y="153"/>
                    </a:lnTo>
                    <a:lnTo>
                      <a:pt x="240" y="147"/>
                    </a:lnTo>
                    <a:lnTo>
                      <a:pt x="244" y="141"/>
                    </a:lnTo>
                    <a:lnTo>
                      <a:pt x="247" y="135"/>
                    </a:lnTo>
                    <a:lnTo>
                      <a:pt x="250" y="129"/>
                    </a:lnTo>
                    <a:lnTo>
                      <a:pt x="252" y="124"/>
                    </a:lnTo>
                    <a:lnTo>
                      <a:pt x="253" y="119"/>
                    </a:lnTo>
                    <a:lnTo>
                      <a:pt x="253" y="113"/>
                    </a:lnTo>
                    <a:lnTo>
                      <a:pt x="253" y="108"/>
                    </a:lnTo>
                    <a:lnTo>
                      <a:pt x="252" y="102"/>
                    </a:lnTo>
                    <a:lnTo>
                      <a:pt x="250" y="97"/>
                    </a:lnTo>
                    <a:lnTo>
                      <a:pt x="247" y="93"/>
                    </a:lnTo>
                    <a:lnTo>
                      <a:pt x="244" y="88"/>
                    </a:lnTo>
                    <a:lnTo>
                      <a:pt x="241" y="83"/>
                    </a:lnTo>
                    <a:lnTo>
                      <a:pt x="236" y="79"/>
                    </a:lnTo>
                    <a:lnTo>
                      <a:pt x="231" y="75"/>
                    </a:lnTo>
                    <a:lnTo>
                      <a:pt x="227" y="72"/>
                    </a:lnTo>
                    <a:lnTo>
                      <a:pt x="221" y="70"/>
                    </a:lnTo>
                    <a:lnTo>
                      <a:pt x="216" y="69"/>
                    </a:lnTo>
                    <a:lnTo>
                      <a:pt x="210" y="68"/>
                    </a:lnTo>
                    <a:lnTo>
                      <a:pt x="204" y="69"/>
                    </a:lnTo>
                    <a:lnTo>
                      <a:pt x="198" y="69"/>
                    </a:lnTo>
                    <a:lnTo>
                      <a:pt x="191" y="71"/>
                    </a:lnTo>
                    <a:lnTo>
                      <a:pt x="185" y="73"/>
                    </a:lnTo>
                    <a:lnTo>
                      <a:pt x="177" y="76"/>
                    </a:lnTo>
                    <a:lnTo>
                      <a:pt x="162" y="85"/>
                    </a:lnTo>
                    <a:lnTo>
                      <a:pt x="147" y="96"/>
                    </a:lnTo>
                    <a:lnTo>
                      <a:pt x="100" y="128"/>
                    </a:lnTo>
                    <a:lnTo>
                      <a:pt x="161" y="212"/>
                    </a:lnTo>
                    <a:lnTo>
                      <a:pt x="207" y="177"/>
                    </a:lnTo>
                    <a:close/>
                    <a:moveTo>
                      <a:pt x="107" y="47"/>
                    </a:moveTo>
                    <a:lnTo>
                      <a:pt x="124" y="35"/>
                    </a:lnTo>
                    <a:lnTo>
                      <a:pt x="139" y="26"/>
                    </a:lnTo>
                    <a:lnTo>
                      <a:pt x="155" y="18"/>
                    </a:lnTo>
                    <a:lnTo>
                      <a:pt x="169" y="10"/>
                    </a:lnTo>
                    <a:lnTo>
                      <a:pt x="184" y="6"/>
                    </a:lnTo>
                    <a:lnTo>
                      <a:pt x="198" y="3"/>
                    </a:lnTo>
                    <a:lnTo>
                      <a:pt x="212" y="1"/>
                    </a:lnTo>
                    <a:lnTo>
                      <a:pt x="226" y="0"/>
                    </a:lnTo>
                    <a:lnTo>
                      <a:pt x="237" y="1"/>
                    </a:lnTo>
                    <a:lnTo>
                      <a:pt x="247" y="2"/>
                    </a:lnTo>
                    <a:lnTo>
                      <a:pt x="258" y="4"/>
                    </a:lnTo>
                    <a:lnTo>
                      <a:pt x="269" y="8"/>
                    </a:lnTo>
                    <a:lnTo>
                      <a:pt x="279" y="13"/>
                    </a:lnTo>
                    <a:lnTo>
                      <a:pt x="289" y="19"/>
                    </a:lnTo>
                    <a:lnTo>
                      <a:pt x="298" y="28"/>
                    </a:lnTo>
                    <a:lnTo>
                      <a:pt x="306" y="37"/>
                    </a:lnTo>
                    <a:lnTo>
                      <a:pt x="309" y="43"/>
                    </a:lnTo>
                    <a:lnTo>
                      <a:pt x="312" y="48"/>
                    </a:lnTo>
                    <a:lnTo>
                      <a:pt x="316" y="55"/>
                    </a:lnTo>
                    <a:lnTo>
                      <a:pt x="318" y="60"/>
                    </a:lnTo>
                    <a:lnTo>
                      <a:pt x="320" y="73"/>
                    </a:lnTo>
                    <a:lnTo>
                      <a:pt x="321" y="85"/>
                    </a:lnTo>
                    <a:lnTo>
                      <a:pt x="320" y="99"/>
                    </a:lnTo>
                    <a:lnTo>
                      <a:pt x="317" y="112"/>
                    </a:lnTo>
                    <a:lnTo>
                      <a:pt x="313" y="125"/>
                    </a:lnTo>
                    <a:lnTo>
                      <a:pt x="307" y="138"/>
                    </a:lnTo>
                    <a:lnTo>
                      <a:pt x="322" y="136"/>
                    </a:lnTo>
                    <a:lnTo>
                      <a:pt x="337" y="134"/>
                    </a:lnTo>
                    <a:lnTo>
                      <a:pt x="352" y="135"/>
                    </a:lnTo>
                    <a:lnTo>
                      <a:pt x="368" y="137"/>
                    </a:lnTo>
                    <a:lnTo>
                      <a:pt x="376" y="138"/>
                    </a:lnTo>
                    <a:lnTo>
                      <a:pt x="384" y="141"/>
                    </a:lnTo>
                    <a:lnTo>
                      <a:pt x="390" y="144"/>
                    </a:lnTo>
                    <a:lnTo>
                      <a:pt x="398" y="148"/>
                    </a:lnTo>
                    <a:lnTo>
                      <a:pt x="405" y="151"/>
                    </a:lnTo>
                    <a:lnTo>
                      <a:pt x="412" y="157"/>
                    </a:lnTo>
                    <a:lnTo>
                      <a:pt x="418" y="162"/>
                    </a:lnTo>
                    <a:lnTo>
                      <a:pt x="425" y="168"/>
                    </a:lnTo>
                    <a:lnTo>
                      <a:pt x="427" y="171"/>
                    </a:lnTo>
                    <a:lnTo>
                      <a:pt x="429" y="174"/>
                    </a:lnTo>
                    <a:lnTo>
                      <a:pt x="431" y="176"/>
                    </a:lnTo>
                    <a:lnTo>
                      <a:pt x="435" y="181"/>
                    </a:lnTo>
                    <a:lnTo>
                      <a:pt x="440" y="192"/>
                    </a:lnTo>
                    <a:lnTo>
                      <a:pt x="444" y="203"/>
                    </a:lnTo>
                    <a:lnTo>
                      <a:pt x="447" y="214"/>
                    </a:lnTo>
                    <a:lnTo>
                      <a:pt x="448" y="225"/>
                    </a:lnTo>
                    <a:lnTo>
                      <a:pt x="448" y="236"/>
                    </a:lnTo>
                    <a:lnTo>
                      <a:pt x="446" y="246"/>
                    </a:lnTo>
                    <a:lnTo>
                      <a:pt x="443" y="257"/>
                    </a:lnTo>
                    <a:lnTo>
                      <a:pt x="441" y="268"/>
                    </a:lnTo>
                    <a:lnTo>
                      <a:pt x="436" y="281"/>
                    </a:lnTo>
                    <a:lnTo>
                      <a:pt x="429" y="295"/>
                    </a:lnTo>
                    <a:lnTo>
                      <a:pt x="421" y="308"/>
                    </a:lnTo>
                    <a:lnTo>
                      <a:pt x="411" y="321"/>
                    </a:lnTo>
                    <a:lnTo>
                      <a:pt x="400" y="334"/>
                    </a:lnTo>
                    <a:lnTo>
                      <a:pt x="386" y="347"/>
                    </a:lnTo>
                    <a:lnTo>
                      <a:pt x="371" y="360"/>
                    </a:lnTo>
                    <a:lnTo>
                      <a:pt x="354" y="373"/>
                    </a:lnTo>
                    <a:lnTo>
                      <a:pt x="240" y="455"/>
                    </a:lnTo>
                    <a:lnTo>
                      <a:pt x="0" y="125"/>
                    </a:lnTo>
                    <a:lnTo>
                      <a:pt x="107" y="4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4" name="Freeform 127"/>
              <p:cNvSpPr>
                <a:spLocks/>
              </p:cNvSpPr>
              <p:nvPr userDrawn="1"/>
            </p:nvSpPr>
            <p:spPr bwMode="auto">
              <a:xfrm>
                <a:off x="5209" y="1882"/>
                <a:ext cx="83" cy="86"/>
              </a:xfrm>
              <a:custGeom>
                <a:avLst/>
                <a:gdLst>
                  <a:gd name="T0" fmla="*/ 174 w 415"/>
                  <a:gd name="T1" fmla="*/ 0 h 432"/>
                  <a:gd name="T2" fmla="*/ 148 w 415"/>
                  <a:gd name="T3" fmla="*/ 96 h 432"/>
                  <a:gd name="T4" fmla="*/ 121 w 415"/>
                  <a:gd name="T5" fmla="*/ 118 h 432"/>
                  <a:gd name="T6" fmla="*/ 101 w 415"/>
                  <a:gd name="T7" fmla="*/ 142 h 432"/>
                  <a:gd name="T8" fmla="*/ 86 w 415"/>
                  <a:gd name="T9" fmla="*/ 168 h 432"/>
                  <a:gd name="T10" fmla="*/ 77 w 415"/>
                  <a:gd name="T11" fmla="*/ 194 h 432"/>
                  <a:gd name="T12" fmla="*/ 74 w 415"/>
                  <a:gd name="T13" fmla="*/ 222 h 432"/>
                  <a:gd name="T14" fmla="*/ 77 w 415"/>
                  <a:gd name="T15" fmla="*/ 250 h 432"/>
                  <a:gd name="T16" fmla="*/ 87 w 415"/>
                  <a:gd name="T17" fmla="*/ 277 h 432"/>
                  <a:gd name="T18" fmla="*/ 102 w 415"/>
                  <a:gd name="T19" fmla="*/ 305 h 432"/>
                  <a:gd name="T20" fmla="*/ 124 w 415"/>
                  <a:gd name="T21" fmla="*/ 329 h 432"/>
                  <a:gd name="T22" fmla="*/ 147 w 415"/>
                  <a:gd name="T23" fmla="*/ 346 h 432"/>
                  <a:gd name="T24" fmla="*/ 173 w 415"/>
                  <a:gd name="T25" fmla="*/ 357 h 432"/>
                  <a:gd name="T26" fmla="*/ 200 w 415"/>
                  <a:gd name="T27" fmla="*/ 364 h 432"/>
                  <a:gd name="T28" fmla="*/ 229 w 415"/>
                  <a:gd name="T29" fmla="*/ 363 h 432"/>
                  <a:gd name="T30" fmla="*/ 257 w 415"/>
                  <a:gd name="T31" fmla="*/ 356 h 432"/>
                  <a:gd name="T32" fmla="*/ 286 w 415"/>
                  <a:gd name="T33" fmla="*/ 344 h 432"/>
                  <a:gd name="T34" fmla="*/ 315 w 415"/>
                  <a:gd name="T35" fmla="*/ 326 h 432"/>
                  <a:gd name="T36" fmla="*/ 265 w 415"/>
                  <a:gd name="T37" fmla="*/ 244 h 432"/>
                  <a:gd name="T38" fmla="*/ 153 w 415"/>
                  <a:gd name="T39" fmla="*/ 245 h 432"/>
                  <a:gd name="T40" fmla="*/ 318 w 415"/>
                  <a:gd name="T41" fmla="*/ 198 h 432"/>
                  <a:gd name="T42" fmla="*/ 415 w 415"/>
                  <a:gd name="T43" fmla="*/ 330 h 432"/>
                  <a:gd name="T44" fmla="*/ 331 w 415"/>
                  <a:gd name="T45" fmla="*/ 391 h 432"/>
                  <a:gd name="T46" fmla="*/ 287 w 415"/>
                  <a:gd name="T47" fmla="*/ 413 h 432"/>
                  <a:gd name="T48" fmla="*/ 243 w 415"/>
                  <a:gd name="T49" fmla="*/ 426 h 432"/>
                  <a:gd name="T50" fmla="*/ 200 w 415"/>
                  <a:gd name="T51" fmla="*/ 432 h 432"/>
                  <a:gd name="T52" fmla="*/ 169 w 415"/>
                  <a:gd name="T53" fmla="*/ 431 h 432"/>
                  <a:gd name="T54" fmla="*/ 148 w 415"/>
                  <a:gd name="T55" fmla="*/ 426 h 432"/>
                  <a:gd name="T56" fmla="*/ 129 w 415"/>
                  <a:gd name="T57" fmla="*/ 421 h 432"/>
                  <a:gd name="T58" fmla="*/ 111 w 415"/>
                  <a:gd name="T59" fmla="*/ 412 h 432"/>
                  <a:gd name="T60" fmla="*/ 93 w 415"/>
                  <a:gd name="T61" fmla="*/ 403 h 432"/>
                  <a:gd name="T62" fmla="*/ 76 w 415"/>
                  <a:gd name="T63" fmla="*/ 391 h 432"/>
                  <a:gd name="T64" fmla="*/ 52 w 415"/>
                  <a:gd name="T65" fmla="*/ 369 h 432"/>
                  <a:gd name="T66" fmla="*/ 26 w 415"/>
                  <a:gd name="T67" fmla="*/ 333 h 432"/>
                  <a:gd name="T68" fmla="*/ 13 w 415"/>
                  <a:gd name="T69" fmla="*/ 305 h 432"/>
                  <a:gd name="T70" fmla="*/ 7 w 415"/>
                  <a:gd name="T71" fmla="*/ 285 h 432"/>
                  <a:gd name="T72" fmla="*/ 2 w 415"/>
                  <a:gd name="T73" fmla="*/ 265 h 432"/>
                  <a:gd name="T74" fmla="*/ 1 w 415"/>
                  <a:gd name="T75" fmla="*/ 245 h 432"/>
                  <a:gd name="T76" fmla="*/ 1 w 415"/>
                  <a:gd name="T77" fmla="*/ 224 h 432"/>
                  <a:gd name="T78" fmla="*/ 3 w 415"/>
                  <a:gd name="T79" fmla="*/ 203 h 432"/>
                  <a:gd name="T80" fmla="*/ 11 w 415"/>
                  <a:gd name="T81" fmla="*/ 173 h 432"/>
                  <a:gd name="T82" fmla="*/ 29 w 415"/>
                  <a:gd name="T83" fmla="*/ 134 h 432"/>
                  <a:gd name="T84" fmla="*/ 56 w 415"/>
                  <a:gd name="T85" fmla="*/ 96 h 432"/>
                  <a:gd name="T86" fmla="*/ 92 w 415"/>
                  <a:gd name="T87" fmla="*/ 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5" h="432">
                    <a:moveTo>
                      <a:pt x="113" y="44"/>
                    </a:moveTo>
                    <a:lnTo>
                      <a:pt x="174" y="0"/>
                    </a:lnTo>
                    <a:lnTo>
                      <a:pt x="211" y="50"/>
                    </a:lnTo>
                    <a:lnTo>
                      <a:pt x="148" y="96"/>
                    </a:lnTo>
                    <a:lnTo>
                      <a:pt x="134" y="107"/>
                    </a:lnTo>
                    <a:lnTo>
                      <a:pt x="121" y="118"/>
                    </a:lnTo>
                    <a:lnTo>
                      <a:pt x="111" y="130"/>
                    </a:lnTo>
                    <a:lnTo>
                      <a:pt x="101" y="142"/>
                    </a:lnTo>
                    <a:lnTo>
                      <a:pt x="93" y="155"/>
                    </a:lnTo>
                    <a:lnTo>
                      <a:pt x="86" y="168"/>
                    </a:lnTo>
                    <a:lnTo>
                      <a:pt x="81" y="181"/>
                    </a:lnTo>
                    <a:lnTo>
                      <a:pt x="77" y="194"/>
                    </a:lnTo>
                    <a:lnTo>
                      <a:pt x="75" y="208"/>
                    </a:lnTo>
                    <a:lnTo>
                      <a:pt x="74" y="222"/>
                    </a:lnTo>
                    <a:lnTo>
                      <a:pt x="75" y="236"/>
                    </a:lnTo>
                    <a:lnTo>
                      <a:pt x="77" y="250"/>
                    </a:lnTo>
                    <a:lnTo>
                      <a:pt x="81" y="264"/>
                    </a:lnTo>
                    <a:lnTo>
                      <a:pt x="87" y="277"/>
                    </a:lnTo>
                    <a:lnTo>
                      <a:pt x="93" y="291"/>
                    </a:lnTo>
                    <a:lnTo>
                      <a:pt x="102" y="305"/>
                    </a:lnTo>
                    <a:lnTo>
                      <a:pt x="113" y="318"/>
                    </a:lnTo>
                    <a:lnTo>
                      <a:pt x="124" y="329"/>
                    </a:lnTo>
                    <a:lnTo>
                      <a:pt x="135" y="339"/>
                    </a:lnTo>
                    <a:lnTo>
                      <a:pt x="147" y="346"/>
                    </a:lnTo>
                    <a:lnTo>
                      <a:pt x="160" y="353"/>
                    </a:lnTo>
                    <a:lnTo>
                      <a:pt x="173" y="357"/>
                    </a:lnTo>
                    <a:lnTo>
                      <a:pt x="186" y="362"/>
                    </a:lnTo>
                    <a:lnTo>
                      <a:pt x="200" y="364"/>
                    </a:lnTo>
                    <a:lnTo>
                      <a:pt x="213" y="364"/>
                    </a:lnTo>
                    <a:lnTo>
                      <a:pt x="229" y="363"/>
                    </a:lnTo>
                    <a:lnTo>
                      <a:pt x="243" y="360"/>
                    </a:lnTo>
                    <a:lnTo>
                      <a:pt x="257" y="356"/>
                    </a:lnTo>
                    <a:lnTo>
                      <a:pt x="272" y="351"/>
                    </a:lnTo>
                    <a:lnTo>
                      <a:pt x="286" y="344"/>
                    </a:lnTo>
                    <a:lnTo>
                      <a:pt x="301" y="336"/>
                    </a:lnTo>
                    <a:lnTo>
                      <a:pt x="315" y="326"/>
                    </a:lnTo>
                    <a:lnTo>
                      <a:pt x="322" y="321"/>
                    </a:lnTo>
                    <a:lnTo>
                      <a:pt x="265" y="244"/>
                    </a:lnTo>
                    <a:lnTo>
                      <a:pt x="192" y="298"/>
                    </a:lnTo>
                    <a:lnTo>
                      <a:pt x="153" y="245"/>
                    </a:lnTo>
                    <a:lnTo>
                      <a:pt x="284" y="150"/>
                    </a:lnTo>
                    <a:lnTo>
                      <a:pt x="318" y="198"/>
                    </a:lnTo>
                    <a:lnTo>
                      <a:pt x="376" y="277"/>
                    </a:lnTo>
                    <a:lnTo>
                      <a:pt x="415" y="330"/>
                    </a:lnTo>
                    <a:lnTo>
                      <a:pt x="353" y="376"/>
                    </a:lnTo>
                    <a:lnTo>
                      <a:pt x="331" y="391"/>
                    </a:lnTo>
                    <a:lnTo>
                      <a:pt x="309" y="403"/>
                    </a:lnTo>
                    <a:lnTo>
                      <a:pt x="287" y="413"/>
                    </a:lnTo>
                    <a:lnTo>
                      <a:pt x="264" y="421"/>
                    </a:lnTo>
                    <a:lnTo>
                      <a:pt x="243" y="426"/>
                    </a:lnTo>
                    <a:lnTo>
                      <a:pt x="221" y="431"/>
                    </a:lnTo>
                    <a:lnTo>
                      <a:pt x="200" y="432"/>
                    </a:lnTo>
                    <a:lnTo>
                      <a:pt x="179" y="432"/>
                    </a:lnTo>
                    <a:lnTo>
                      <a:pt x="169" y="431"/>
                    </a:lnTo>
                    <a:lnTo>
                      <a:pt x="159" y="429"/>
                    </a:lnTo>
                    <a:lnTo>
                      <a:pt x="148" y="426"/>
                    </a:lnTo>
                    <a:lnTo>
                      <a:pt x="139" y="424"/>
                    </a:lnTo>
                    <a:lnTo>
                      <a:pt x="129" y="421"/>
                    </a:lnTo>
                    <a:lnTo>
                      <a:pt x="120" y="417"/>
                    </a:lnTo>
                    <a:lnTo>
                      <a:pt x="111" y="412"/>
                    </a:lnTo>
                    <a:lnTo>
                      <a:pt x="102" y="408"/>
                    </a:lnTo>
                    <a:lnTo>
                      <a:pt x="93" y="403"/>
                    </a:lnTo>
                    <a:lnTo>
                      <a:pt x="85" y="397"/>
                    </a:lnTo>
                    <a:lnTo>
                      <a:pt x="76" y="391"/>
                    </a:lnTo>
                    <a:lnTo>
                      <a:pt x="68" y="384"/>
                    </a:lnTo>
                    <a:lnTo>
                      <a:pt x="52" y="369"/>
                    </a:lnTo>
                    <a:lnTo>
                      <a:pt x="38" y="353"/>
                    </a:lnTo>
                    <a:lnTo>
                      <a:pt x="26" y="333"/>
                    </a:lnTo>
                    <a:lnTo>
                      <a:pt x="16" y="315"/>
                    </a:lnTo>
                    <a:lnTo>
                      <a:pt x="13" y="305"/>
                    </a:lnTo>
                    <a:lnTo>
                      <a:pt x="10" y="294"/>
                    </a:lnTo>
                    <a:lnTo>
                      <a:pt x="7" y="285"/>
                    </a:lnTo>
                    <a:lnTo>
                      <a:pt x="5" y="275"/>
                    </a:lnTo>
                    <a:lnTo>
                      <a:pt x="2" y="265"/>
                    </a:lnTo>
                    <a:lnTo>
                      <a:pt x="1" y="254"/>
                    </a:lnTo>
                    <a:lnTo>
                      <a:pt x="1" y="245"/>
                    </a:lnTo>
                    <a:lnTo>
                      <a:pt x="0" y="234"/>
                    </a:lnTo>
                    <a:lnTo>
                      <a:pt x="1" y="224"/>
                    </a:lnTo>
                    <a:lnTo>
                      <a:pt x="2" y="214"/>
                    </a:lnTo>
                    <a:lnTo>
                      <a:pt x="3" y="203"/>
                    </a:lnTo>
                    <a:lnTo>
                      <a:pt x="6" y="194"/>
                    </a:lnTo>
                    <a:lnTo>
                      <a:pt x="11" y="173"/>
                    </a:lnTo>
                    <a:lnTo>
                      <a:pt x="20" y="154"/>
                    </a:lnTo>
                    <a:lnTo>
                      <a:pt x="29" y="134"/>
                    </a:lnTo>
                    <a:lnTo>
                      <a:pt x="41" y="115"/>
                    </a:lnTo>
                    <a:lnTo>
                      <a:pt x="56" y="96"/>
                    </a:lnTo>
                    <a:lnTo>
                      <a:pt x="73" y="79"/>
                    </a:lnTo>
                    <a:lnTo>
                      <a:pt x="92" y="62"/>
                    </a:lnTo>
                    <a:lnTo>
                      <a:pt x="113" y="44"/>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5" name="Freeform 128"/>
              <p:cNvSpPr>
                <a:spLocks noEditPoints="1"/>
              </p:cNvSpPr>
              <p:nvPr userDrawn="1"/>
            </p:nvSpPr>
            <p:spPr bwMode="auto">
              <a:xfrm>
                <a:off x="5358" y="1968"/>
                <a:ext cx="92" cy="90"/>
              </a:xfrm>
              <a:custGeom>
                <a:avLst/>
                <a:gdLst>
                  <a:gd name="T0" fmla="*/ 307 w 456"/>
                  <a:gd name="T1" fmla="*/ 113 h 448"/>
                  <a:gd name="T2" fmla="*/ 281 w 456"/>
                  <a:gd name="T3" fmla="*/ 88 h 448"/>
                  <a:gd name="T4" fmla="*/ 262 w 456"/>
                  <a:gd name="T5" fmla="*/ 79 h 448"/>
                  <a:gd name="T6" fmla="*/ 242 w 456"/>
                  <a:gd name="T7" fmla="*/ 77 h 448"/>
                  <a:gd name="T8" fmla="*/ 223 w 456"/>
                  <a:gd name="T9" fmla="*/ 83 h 448"/>
                  <a:gd name="T10" fmla="*/ 208 w 456"/>
                  <a:gd name="T11" fmla="*/ 96 h 448"/>
                  <a:gd name="T12" fmla="*/ 199 w 456"/>
                  <a:gd name="T13" fmla="*/ 111 h 448"/>
                  <a:gd name="T14" fmla="*/ 197 w 456"/>
                  <a:gd name="T15" fmla="*/ 131 h 448"/>
                  <a:gd name="T16" fmla="*/ 201 w 456"/>
                  <a:gd name="T17" fmla="*/ 153 h 448"/>
                  <a:gd name="T18" fmla="*/ 213 w 456"/>
                  <a:gd name="T19" fmla="*/ 179 h 448"/>
                  <a:gd name="T20" fmla="*/ 263 w 456"/>
                  <a:gd name="T21" fmla="*/ 250 h 448"/>
                  <a:gd name="T22" fmla="*/ 165 w 456"/>
                  <a:gd name="T23" fmla="*/ 224 h 448"/>
                  <a:gd name="T24" fmla="*/ 141 w 456"/>
                  <a:gd name="T25" fmla="*/ 203 h 448"/>
                  <a:gd name="T26" fmla="*/ 123 w 456"/>
                  <a:gd name="T27" fmla="*/ 196 h 448"/>
                  <a:gd name="T28" fmla="*/ 107 w 456"/>
                  <a:gd name="T29" fmla="*/ 195 h 448"/>
                  <a:gd name="T30" fmla="*/ 93 w 456"/>
                  <a:gd name="T31" fmla="*/ 200 h 448"/>
                  <a:gd name="T32" fmla="*/ 78 w 456"/>
                  <a:gd name="T33" fmla="*/ 211 h 448"/>
                  <a:gd name="T34" fmla="*/ 70 w 456"/>
                  <a:gd name="T35" fmla="*/ 226 h 448"/>
                  <a:gd name="T36" fmla="*/ 68 w 456"/>
                  <a:gd name="T37" fmla="*/ 243 h 448"/>
                  <a:gd name="T38" fmla="*/ 74 w 456"/>
                  <a:gd name="T39" fmla="*/ 263 h 448"/>
                  <a:gd name="T40" fmla="*/ 95 w 456"/>
                  <a:gd name="T41" fmla="*/ 301 h 448"/>
                  <a:gd name="T42" fmla="*/ 178 w 456"/>
                  <a:gd name="T43" fmla="*/ 240 h 448"/>
                  <a:gd name="T44" fmla="*/ 26 w 456"/>
                  <a:gd name="T45" fmla="*/ 307 h 448"/>
                  <a:gd name="T46" fmla="*/ 5 w 456"/>
                  <a:gd name="T47" fmla="*/ 263 h 448"/>
                  <a:gd name="T48" fmla="*/ 0 w 456"/>
                  <a:gd name="T49" fmla="*/ 222 h 448"/>
                  <a:gd name="T50" fmla="*/ 4 w 456"/>
                  <a:gd name="T51" fmla="*/ 189 h 448"/>
                  <a:gd name="T52" fmla="*/ 19 w 456"/>
                  <a:gd name="T53" fmla="*/ 158 h 448"/>
                  <a:gd name="T54" fmla="*/ 43 w 456"/>
                  <a:gd name="T55" fmla="*/ 137 h 448"/>
                  <a:gd name="T56" fmla="*/ 61 w 456"/>
                  <a:gd name="T57" fmla="*/ 130 h 448"/>
                  <a:gd name="T58" fmla="*/ 99 w 456"/>
                  <a:gd name="T59" fmla="*/ 127 h 448"/>
                  <a:gd name="T60" fmla="*/ 137 w 456"/>
                  <a:gd name="T61" fmla="*/ 140 h 448"/>
                  <a:gd name="T62" fmla="*/ 134 w 456"/>
                  <a:gd name="T63" fmla="*/ 95 h 448"/>
                  <a:gd name="T64" fmla="*/ 141 w 456"/>
                  <a:gd name="T65" fmla="*/ 64 h 448"/>
                  <a:gd name="T66" fmla="*/ 152 w 456"/>
                  <a:gd name="T67" fmla="*/ 42 h 448"/>
                  <a:gd name="T68" fmla="*/ 168 w 456"/>
                  <a:gd name="T69" fmla="*/ 22 h 448"/>
                  <a:gd name="T70" fmla="*/ 176 w 456"/>
                  <a:gd name="T71" fmla="*/ 16 h 448"/>
                  <a:gd name="T72" fmla="*/ 204 w 456"/>
                  <a:gd name="T73" fmla="*/ 3 h 448"/>
                  <a:gd name="T74" fmla="*/ 236 w 456"/>
                  <a:gd name="T75" fmla="*/ 0 h 448"/>
                  <a:gd name="T76" fmla="*/ 267 w 456"/>
                  <a:gd name="T77" fmla="*/ 6 h 448"/>
                  <a:gd name="T78" fmla="*/ 307 w 456"/>
                  <a:gd name="T79" fmla="*/ 26 h 448"/>
                  <a:gd name="T80" fmla="*/ 346 w 456"/>
                  <a:gd name="T81" fmla="*/ 61 h 448"/>
                  <a:gd name="T82" fmla="*/ 456 w 456"/>
                  <a:gd name="T83" fmla="*/ 20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358" y="180"/>
                    </a:moveTo>
                    <a:lnTo>
                      <a:pt x="322" y="131"/>
                    </a:lnTo>
                    <a:lnTo>
                      <a:pt x="307" y="113"/>
                    </a:lnTo>
                    <a:lnTo>
                      <a:pt x="294" y="98"/>
                    </a:lnTo>
                    <a:lnTo>
                      <a:pt x="288" y="93"/>
                    </a:lnTo>
                    <a:lnTo>
                      <a:pt x="281" y="88"/>
                    </a:lnTo>
                    <a:lnTo>
                      <a:pt x="275" y="84"/>
                    </a:lnTo>
                    <a:lnTo>
                      <a:pt x="268" y="81"/>
                    </a:lnTo>
                    <a:lnTo>
                      <a:pt x="262" y="79"/>
                    </a:lnTo>
                    <a:lnTo>
                      <a:pt x="255" y="77"/>
                    </a:lnTo>
                    <a:lnTo>
                      <a:pt x="249" y="77"/>
                    </a:lnTo>
                    <a:lnTo>
                      <a:pt x="242" y="77"/>
                    </a:lnTo>
                    <a:lnTo>
                      <a:pt x="236" y="78"/>
                    </a:lnTo>
                    <a:lnTo>
                      <a:pt x="230" y="80"/>
                    </a:lnTo>
                    <a:lnTo>
                      <a:pt x="223" y="83"/>
                    </a:lnTo>
                    <a:lnTo>
                      <a:pt x="217" y="87"/>
                    </a:lnTo>
                    <a:lnTo>
                      <a:pt x="212" y="92"/>
                    </a:lnTo>
                    <a:lnTo>
                      <a:pt x="208" y="96"/>
                    </a:lnTo>
                    <a:lnTo>
                      <a:pt x="205" y="100"/>
                    </a:lnTo>
                    <a:lnTo>
                      <a:pt x="201" y="106"/>
                    </a:lnTo>
                    <a:lnTo>
                      <a:pt x="199" y="111"/>
                    </a:lnTo>
                    <a:lnTo>
                      <a:pt x="197" y="118"/>
                    </a:lnTo>
                    <a:lnTo>
                      <a:pt x="197" y="124"/>
                    </a:lnTo>
                    <a:lnTo>
                      <a:pt x="197" y="131"/>
                    </a:lnTo>
                    <a:lnTo>
                      <a:pt x="197" y="138"/>
                    </a:lnTo>
                    <a:lnTo>
                      <a:pt x="199" y="146"/>
                    </a:lnTo>
                    <a:lnTo>
                      <a:pt x="201" y="153"/>
                    </a:lnTo>
                    <a:lnTo>
                      <a:pt x="205" y="162"/>
                    </a:lnTo>
                    <a:lnTo>
                      <a:pt x="208" y="170"/>
                    </a:lnTo>
                    <a:lnTo>
                      <a:pt x="213" y="179"/>
                    </a:lnTo>
                    <a:lnTo>
                      <a:pt x="219" y="188"/>
                    </a:lnTo>
                    <a:lnTo>
                      <a:pt x="225" y="198"/>
                    </a:lnTo>
                    <a:lnTo>
                      <a:pt x="263" y="250"/>
                    </a:lnTo>
                    <a:lnTo>
                      <a:pt x="358" y="180"/>
                    </a:lnTo>
                    <a:close/>
                    <a:moveTo>
                      <a:pt x="178" y="240"/>
                    </a:moveTo>
                    <a:lnTo>
                      <a:pt x="165" y="224"/>
                    </a:lnTo>
                    <a:lnTo>
                      <a:pt x="153" y="212"/>
                    </a:lnTo>
                    <a:lnTo>
                      <a:pt x="147" y="208"/>
                    </a:lnTo>
                    <a:lnTo>
                      <a:pt x="141" y="203"/>
                    </a:lnTo>
                    <a:lnTo>
                      <a:pt x="135" y="200"/>
                    </a:lnTo>
                    <a:lnTo>
                      <a:pt x="129" y="198"/>
                    </a:lnTo>
                    <a:lnTo>
                      <a:pt x="123" y="196"/>
                    </a:lnTo>
                    <a:lnTo>
                      <a:pt x="118" y="195"/>
                    </a:lnTo>
                    <a:lnTo>
                      <a:pt x="113" y="195"/>
                    </a:lnTo>
                    <a:lnTo>
                      <a:pt x="107" y="195"/>
                    </a:lnTo>
                    <a:lnTo>
                      <a:pt x="103" y="196"/>
                    </a:lnTo>
                    <a:lnTo>
                      <a:pt x="97" y="197"/>
                    </a:lnTo>
                    <a:lnTo>
                      <a:pt x="93" y="200"/>
                    </a:lnTo>
                    <a:lnTo>
                      <a:pt x="88" y="202"/>
                    </a:lnTo>
                    <a:lnTo>
                      <a:pt x="82" y="206"/>
                    </a:lnTo>
                    <a:lnTo>
                      <a:pt x="78" y="211"/>
                    </a:lnTo>
                    <a:lnTo>
                      <a:pt x="75" y="216"/>
                    </a:lnTo>
                    <a:lnTo>
                      <a:pt x="73" y="221"/>
                    </a:lnTo>
                    <a:lnTo>
                      <a:pt x="70" y="226"/>
                    </a:lnTo>
                    <a:lnTo>
                      <a:pt x="68" y="231"/>
                    </a:lnTo>
                    <a:lnTo>
                      <a:pt x="68" y="237"/>
                    </a:lnTo>
                    <a:lnTo>
                      <a:pt x="68" y="243"/>
                    </a:lnTo>
                    <a:lnTo>
                      <a:pt x="69" y="250"/>
                    </a:lnTo>
                    <a:lnTo>
                      <a:pt x="71" y="256"/>
                    </a:lnTo>
                    <a:lnTo>
                      <a:pt x="74" y="263"/>
                    </a:lnTo>
                    <a:lnTo>
                      <a:pt x="77" y="269"/>
                    </a:lnTo>
                    <a:lnTo>
                      <a:pt x="84" y="284"/>
                    </a:lnTo>
                    <a:lnTo>
                      <a:pt x="95" y="301"/>
                    </a:lnTo>
                    <a:lnTo>
                      <a:pt x="129" y="347"/>
                    </a:lnTo>
                    <a:lnTo>
                      <a:pt x="211" y="287"/>
                    </a:lnTo>
                    <a:lnTo>
                      <a:pt x="178" y="240"/>
                    </a:lnTo>
                    <a:close/>
                    <a:moveTo>
                      <a:pt x="47" y="341"/>
                    </a:moveTo>
                    <a:lnTo>
                      <a:pt x="36" y="323"/>
                    </a:lnTo>
                    <a:lnTo>
                      <a:pt x="26" y="307"/>
                    </a:lnTo>
                    <a:lnTo>
                      <a:pt x="17" y="292"/>
                    </a:lnTo>
                    <a:lnTo>
                      <a:pt x="11" y="278"/>
                    </a:lnTo>
                    <a:lnTo>
                      <a:pt x="5" y="263"/>
                    </a:lnTo>
                    <a:lnTo>
                      <a:pt x="2" y="249"/>
                    </a:lnTo>
                    <a:lnTo>
                      <a:pt x="0" y="236"/>
                    </a:lnTo>
                    <a:lnTo>
                      <a:pt x="0" y="222"/>
                    </a:lnTo>
                    <a:lnTo>
                      <a:pt x="0" y="211"/>
                    </a:lnTo>
                    <a:lnTo>
                      <a:pt x="2" y="200"/>
                    </a:lnTo>
                    <a:lnTo>
                      <a:pt x="4" y="189"/>
                    </a:lnTo>
                    <a:lnTo>
                      <a:pt x="8" y="178"/>
                    </a:lnTo>
                    <a:lnTo>
                      <a:pt x="13" y="167"/>
                    </a:lnTo>
                    <a:lnTo>
                      <a:pt x="19" y="158"/>
                    </a:lnTo>
                    <a:lnTo>
                      <a:pt x="27" y="149"/>
                    </a:lnTo>
                    <a:lnTo>
                      <a:pt x="37" y="141"/>
                    </a:lnTo>
                    <a:lnTo>
                      <a:pt x="43" y="137"/>
                    </a:lnTo>
                    <a:lnTo>
                      <a:pt x="49" y="134"/>
                    </a:lnTo>
                    <a:lnTo>
                      <a:pt x="54" y="132"/>
                    </a:lnTo>
                    <a:lnTo>
                      <a:pt x="61" y="130"/>
                    </a:lnTo>
                    <a:lnTo>
                      <a:pt x="73" y="127"/>
                    </a:lnTo>
                    <a:lnTo>
                      <a:pt x="86" y="126"/>
                    </a:lnTo>
                    <a:lnTo>
                      <a:pt x="99" y="127"/>
                    </a:lnTo>
                    <a:lnTo>
                      <a:pt x="112" y="130"/>
                    </a:lnTo>
                    <a:lnTo>
                      <a:pt x="125" y="134"/>
                    </a:lnTo>
                    <a:lnTo>
                      <a:pt x="137" y="140"/>
                    </a:lnTo>
                    <a:lnTo>
                      <a:pt x="135" y="125"/>
                    </a:lnTo>
                    <a:lnTo>
                      <a:pt x="134" y="110"/>
                    </a:lnTo>
                    <a:lnTo>
                      <a:pt x="134" y="95"/>
                    </a:lnTo>
                    <a:lnTo>
                      <a:pt x="136" y="79"/>
                    </a:lnTo>
                    <a:lnTo>
                      <a:pt x="139" y="71"/>
                    </a:lnTo>
                    <a:lnTo>
                      <a:pt x="141" y="64"/>
                    </a:lnTo>
                    <a:lnTo>
                      <a:pt x="144" y="56"/>
                    </a:lnTo>
                    <a:lnTo>
                      <a:pt x="147" y="48"/>
                    </a:lnTo>
                    <a:lnTo>
                      <a:pt x="152" y="42"/>
                    </a:lnTo>
                    <a:lnTo>
                      <a:pt x="156" y="35"/>
                    </a:lnTo>
                    <a:lnTo>
                      <a:pt x="162" y="29"/>
                    </a:lnTo>
                    <a:lnTo>
                      <a:pt x="168" y="22"/>
                    </a:lnTo>
                    <a:lnTo>
                      <a:pt x="170" y="20"/>
                    </a:lnTo>
                    <a:lnTo>
                      <a:pt x="173" y="18"/>
                    </a:lnTo>
                    <a:lnTo>
                      <a:pt x="176" y="16"/>
                    </a:lnTo>
                    <a:lnTo>
                      <a:pt x="181" y="12"/>
                    </a:lnTo>
                    <a:lnTo>
                      <a:pt x="192" y="6"/>
                    </a:lnTo>
                    <a:lnTo>
                      <a:pt x="204" y="3"/>
                    </a:lnTo>
                    <a:lnTo>
                      <a:pt x="214" y="1"/>
                    </a:lnTo>
                    <a:lnTo>
                      <a:pt x="225" y="0"/>
                    </a:lnTo>
                    <a:lnTo>
                      <a:pt x="236" y="0"/>
                    </a:lnTo>
                    <a:lnTo>
                      <a:pt x="247" y="1"/>
                    </a:lnTo>
                    <a:lnTo>
                      <a:pt x="258" y="3"/>
                    </a:lnTo>
                    <a:lnTo>
                      <a:pt x="267" y="6"/>
                    </a:lnTo>
                    <a:lnTo>
                      <a:pt x="281" y="12"/>
                    </a:lnTo>
                    <a:lnTo>
                      <a:pt x="294" y="18"/>
                    </a:lnTo>
                    <a:lnTo>
                      <a:pt x="307" y="26"/>
                    </a:lnTo>
                    <a:lnTo>
                      <a:pt x="320" y="37"/>
                    </a:lnTo>
                    <a:lnTo>
                      <a:pt x="333" y="47"/>
                    </a:lnTo>
                    <a:lnTo>
                      <a:pt x="346" y="61"/>
                    </a:lnTo>
                    <a:lnTo>
                      <a:pt x="359" y="77"/>
                    </a:lnTo>
                    <a:lnTo>
                      <a:pt x="373" y="94"/>
                    </a:lnTo>
                    <a:lnTo>
                      <a:pt x="456" y="208"/>
                    </a:lnTo>
                    <a:lnTo>
                      <a:pt x="126" y="448"/>
                    </a:lnTo>
                    <a:lnTo>
                      <a:pt x="47" y="341"/>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6" name="Freeform 129"/>
              <p:cNvSpPr>
                <a:spLocks/>
              </p:cNvSpPr>
              <p:nvPr userDrawn="1"/>
            </p:nvSpPr>
            <p:spPr bwMode="auto">
              <a:xfrm>
                <a:off x="5304" y="1902"/>
                <a:ext cx="87" cy="83"/>
              </a:xfrm>
              <a:custGeom>
                <a:avLst/>
                <a:gdLst>
                  <a:gd name="T0" fmla="*/ 0 w 432"/>
                  <a:gd name="T1" fmla="*/ 240 h 413"/>
                  <a:gd name="T2" fmla="*/ 96 w 432"/>
                  <a:gd name="T3" fmla="*/ 266 h 413"/>
                  <a:gd name="T4" fmla="*/ 118 w 432"/>
                  <a:gd name="T5" fmla="*/ 292 h 413"/>
                  <a:gd name="T6" fmla="*/ 142 w 432"/>
                  <a:gd name="T7" fmla="*/ 312 h 413"/>
                  <a:gd name="T8" fmla="*/ 167 w 432"/>
                  <a:gd name="T9" fmla="*/ 328 h 413"/>
                  <a:gd name="T10" fmla="*/ 194 w 432"/>
                  <a:gd name="T11" fmla="*/ 337 h 413"/>
                  <a:gd name="T12" fmla="*/ 221 w 432"/>
                  <a:gd name="T13" fmla="*/ 340 h 413"/>
                  <a:gd name="T14" fmla="*/ 249 w 432"/>
                  <a:gd name="T15" fmla="*/ 337 h 413"/>
                  <a:gd name="T16" fmla="*/ 278 w 432"/>
                  <a:gd name="T17" fmla="*/ 328 h 413"/>
                  <a:gd name="T18" fmla="*/ 306 w 432"/>
                  <a:gd name="T19" fmla="*/ 312 h 413"/>
                  <a:gd name="T20" fmla="*/ 328 w 432"/>
                  <a:gd name="T21" fmla="*/ 291 h 413"/>
                  <a:gd name="T22" fmla="*/ 346 w 432"/>
                  <a:gd name="T23" fmla="*/ 267 h 413"/>
                  <a:gd name="T24" fmla="*/ 358 w 432"/>
                  <a:gd name="T25" fmla="*/ 241 h 413"/>
                  <a:gd name="T26" fmla="*/ 363 w 432"/>
                  <a:gd name="T27" fmla="*/ 214 h 413"/>
                  <a:gd name="T28" fmla="*/ 363 w 432"/>
                  <a:gd name="T29" fmla="*/ 186 h 413"/>
                  <a:gd name="T30" fmla="*/ 357 w 432"/>
                  <a:gd name="T31" fmla="*/ 158 h 413"/>
                  <a:gd name="T32" fmla="*/ 345 w 432"/>
                  <a:gd name="T33" fmla="*/ 128 h 413"/>
                  <a:gd name="T34" fmla="*/ 326 w 432"/>
                  <a:gd name="T35" fmla="*/ 98 h 413"/>
                  <a:gd name="T36" fmla="*/ 244 w 432"/>
                  <a:gd name="T37" fmla="*/ 149 h 413"/>
                  <a:gd name="T38" fmla="*/ 245 w 432"/>
                  <a:gd name="T39" fmla="*/ 261 h 413"/>
                  <a:gd name="T40" fmla="*/ 198 w 432"/>
                  <a:gd name="T41" fmla="*/ 95 h 413"/>
                  <a:gd name="T42" fmla="*/ 331 w 432"/>
                  <a:gd name="T43" fmla="*/ 0 h 413"/>
                  <a:gd name="T44" fmla="*/ 390 w 432"/>
                  <a:gd name="T45" fmla="*/ 83 h 413"/>
                  <a:gd name="T46" fmla="*/ 413 w 432"/>
                  <a:gd name="T47" fmla="*/ 127 h 413"/>
                  <a:gd name="T48" fmla="*/ 427 w 432"/>
                  <a:gd name="T49" fmla="*/ 172 h 413"/>
                  <a:gd name="T50" fmla="*/ 432 w 432"/>
                  <a:gd name="T51" fmla="*/ 214 h 413"/>
                  <a:gd name="T52" fmla="*/ 430 w 432"/>
                  <a:gd name="T53" fmla="*/ 245 h 413"/>
                  <a:gd name="T54" fmla="*/ 427 w 432"/>
                  <a:gd name="T55" fmla="*/ 265 h 413"/>
                  <a:gd name="T56" fmla="*/ 420 w 432"/>
                  <a:gd name="T57" fmla="*/ 284 h 413"/>
                  <a:gd name="T58" fmla="*/ 413 w 432"/>
                  <a:gd name="T59" fmla="*/ 303 h 413"/>
                  <a:gd name="T60" fmla="*/ 398 w 432"/>
                  <a:gd name="T61" fmla="*/ 330 h 413"/>
                  <a:gd name="T62" fmla="*/ 370 w 432"/>
                  <a:gd name="T63" fmla="*/ 361 h 413"/>
                  <a:gd name="T64" fmla="*/ 334 w 432"/>
                  <a:gd name="T65" fmla="*/ 387 h 413"/>
                  <a:gd name="T66" fmla="*/ 305 w 432"/>
                  <a:gd name="T67" fmla="*/ 401 h 413"/>
                  <a:gd name="T68" fmla="*/ 285 w 432"/>
                  <a:gd name="T69" fmla="*/ 408 h 413"/>
                  <a:gd name="T70" fmla="*/ 265 w 432"/>
                  <a:gd name="T71" fmla="*/ 411 h 413"/>
                  <a:gd name="T72" fmla="*/ 244 w 432"/>
                  <a:gd name="T73" fmla="*/ 413 h 413"/>
                  <a:gd name="T74" fmla="*/ 224 w 432"/>
                  <a:gd name="T75" fmla="*/ 413 h 413"/>
                  <a:gd name="T76" fmla="*/ 204 w 432"/>
                  <a:gd name="T77" fmla="*/ 411 h 413"/>
                  <a:gd name="T78" fmla="*/ 174 w 432"/>
                  <a:gd name="T79" fmla="*/ 402 h 413"/>
                  <a:gd name="T80" fmla="*/ 135 w 432"/>
                  <a:gd name="T81" fmla="*/ 385 h 413"/>
                  <a:gd name="T82" fmla="*/ 97 w 432"/>
                  <a:gd name="T83" fmla="*/ 358 h 413"/>
                  <a:gd name="T84" fmla="*/ 61 w 432"/>
                  <a:gd name="T85" fmla="*/ 32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413">
                    <a:moveTo>
                      <a:pt x="45" y="302"/>
                    </a:moveTo>
                    <a:lnTo>
                      <a:pt x="0" y="240"/>
                    </a:lnTo>
                    <a:lnTo>
                      <a:pt x="50" y="203"/>
                    </a:lnTo>
                    <a:lnTo>
                      <a:pt x="96" y="266"/>
                    </a:lnTo>
                    <a:lnTo>
                      <a:pt x="106" y="280"/>
                    </a:lnTo>
                    <a:lnTo>
                      <a:pt x="118" y="292"/>
                    </a:lnTo>
                    <a:lnTo>
                      <a:pt x="130" y="304"/>
                    </a:lnTo>
                    <a:lnTo>
                      <a:pt x="142" y="312"/>
                    </a:lnTo>
                    <a:lnTo>
                      <a:pt x="155" y="321"/>
                    </a:lnTo>
                    <a:lnTo>
                      <a:pt x="167" y="328"/>
                    </a:lnTo>
                    <a:lnTo>
                      <a:pt x="181" y="333"/>
                    </a:lnTo>
                    <a:lnTo>
                      <a:pt x="194" y="337"/>
                    </a:lnTo>
                    <a:lnTo>
                      <a:pt x="208" y="340"/>
                    </a:lnTo>
                    <a:lnTo>
                      <a:pt x="221" y="340"/>
                    </a:lnTo>
                    <a:lnTo>
                      <a:pt x="235" y="340"/>
                    </a:lnTo>
                    <a:lnTo>
                      <a:pt x="249" y="337"/>
                    </a:lnTo>
                    <a:lnTo>
                      <a:pt x="263" y="333"/>
                    </a:lnTo>
                    <a:lnTo>
                      <a:pt x="278" y="328"/>
                    </a:lnTo>
                    <a:lnTo>
                      <a:pt x="292" y="320"/>
                    </a:lnTo>
                    <a:lnTo>
                      <a:pt x="306" y="312"/>
                    </a:lnTo>
                    <a:lnTo>
                      <a:pt x="318" y="302"/>
                    </a:lnTo>
                    <a:lnTo>
                      <a:pt x="328" y="291"/>
                    </a:lnTo>
                    <a:lnTo>
                      <a:pt x="338" y="279"/>
                    </a:lnTo>
                    <a:lnTo>
                      <a:pt x="346" y="267"/>
                    </a:lnTo>
                    <a:lnTo>
                      <a:pt x="352" y="254"/>
                    </a:lnTo>
                    <a:lnTo>
                      <a:pt x="358" y="241"/>
                    </a:lnTo>
                    <a:lnTo>
                      <a:pt x="361" y="228"/>
                    </a:lnTo>
                    <a:lnTo>
                      <a:pt x="363" y="214"/>
                    </a:lnTo>
                    <a:lnTo>
                      <a:pt x="364" y="200"/>
                    </a:lnTo>
                    <a:lnTo>
                      <a:pt x="363" y="186"/>
                    </a:lnTo>
                    <a:lnTo>
                      <a:pt x="361" y="172"/>
                    </a:lnTo>
                    <a:lnTo>
                      <a:pt x="357" y="158"/>
                    </a:lnTo>
                    <a:lnTo>
                      <a:pt x="351" y="143"/>
                    </a:lnTo>
                    <a:lnTo>
                      <a:pt x="345" y="128"/>
                    </a:lnTo>
                    <a:lnTo>
                      <a:pt x="336" y="113"/>
                    </a:lnTo>
                    <a:lnTo>
                      <a:pt x="326" y="98"/>
                    </a:lnTo>
                    <a:lnTo>
                      <a:pt x="321" y="93"/>
                    </a:lnTo>
                    <a:lnTo>
                      <a:pt x="244" y="149"/>
                    </a:lnTo>
                    <a:lnTo>
                      <a:pt x="297" y="223"/>
                    </a:lnTo>
                    <a:lnTo>
                      <a:pt x="245" y="261"/>
                    </a:lnTo>
                    <a:lnTo>
                      <a:pt x="150" y="131"/>
                    </a:lnTo>
                    <a:lnTo>
                      <a:pt x="198" y="95"/>
                    </a:lnTo>
                    <a:lnTo>
                      <a:pt x="278" y="39"/>
                    </a:lnTo>
                    <a:lnTo>
                      <a:pt x="331" y="0"/>
                    </a:lnTo>
                    <a:lnTo>
                      <a:pt x="375" y="61"/>
                    </a:lnTo>
                    <a:lnTo>
                      <a:pt x="390" y="83"/>
                    </a:lnTo>
                    <a:lnTo>
                      <a:pt x="403" y="106"/>
                    </a:lnTo>
                    <a:lnTo>
                      <a:pt x="413" y="127"/>
                    </a:lnTo>
                    <a:lnTo>
                      <a:pt x="421" y="149"/>
                    </a:lnTo>
                    <a:lnTo>
                      <a:pt x="427" y="172"/>
                    </a:lnTo>
                    <a:lnTo>
                      <a:pt x="430" y="193"/>
                    </a:lnTo>
                    <a:lnTo>
                      <a:pt x="432" y="214"/>
                    </a:lnTo>
                    <a:lnTo>
                      <a:pt x="431" y="235"/>
                    </a:lnTo>
                    <a:lnTo>
                      <a:pt x="430" y="245"/>
                    </a:lnTo>
                    <a:lnTo>
                      <a:pt x="429" y="255"/>
                    </a:lnTo>
                    <a:lnTo>
                      <a:pt x="427" y="265"/>
                    </a:lnTo>
                    <a:lnTo>
                      <a:pt x="424" y="275"/>
                    </a:lnTo>
                    <a:lnTo>
                      <a:pt x="420" y="284"/>
                    </a:lnTo>
                    <a:lnTo>
                      <a:pt x="417" y="294"/>
                    </a:lnTo>
                    <a:lnTo>
                      <a:pt x="413" y="303"/>
                    </a:lnTo>
                    <a:lnTo>
                      <a:pt x="408" y="312"/>
                    </a:lnTo>
                    <a:lnTo>
                      <a:pt x="398" y="330"/>
                    </a:lnTo>
                    <a:lnTo>
                      <a:pt x="385" y="346"/>
                    </a:lnTo>
                    <a:lnTo>
                      <a:pt x="370" y="361"/>
                    </a:lnTo>
                    <a:lnTo>
                      <a:pt x="352" y="376"/>
                    </a:lnTo>
                    <a:lnTo>
                      <a:pt x="334" y="387"/>
                    </a:lnTo>
                    <a:lnTo>
                      <a:pt x="314" y="397"/>
                    </a:lnTo>
                    <a:lnTo>
                      <a:pt x="305" y="401"/>
                    </a:lnTo>
                    <a:lnTo>
                      <a:pt x="295" y="404"/>
                    </a:lnTo>
                    <a:lnTo>
                      <a:pt x="285" y="408"/>
                    </a:lnTo>
                    <a:lnTo>
                      <a:pt x="274" y="410"/>
                    </a:lnTo>
                    <a:lnTo>
                      <a:pt x="265" y="411"/>
                    </a:lnTo>
                    <a:lnTo>
                      <a:pt x="255" y="413"/>
                    </a:lnTo>
                    <a:lnTo>
                      <a:pt x="244" y="413"/>
                    </a:lnTo>
                    <a:lnTo>
                      <a:pt x="234" y="413"/>
                    </a:lnTo>
                    <a:lnTo>
                      <a:pt x="224" y="413"/>
                    </a:lnTo>
                    <a:lnTo>
                      <a:pt x="214" y="412"/>
                    </a:lnTo>
                    <a:lnTo>
                      <a:pt x="204" y="411"/>
                    </a:lnTo>
                    <a:lnTo>
                      <a:pt x="194" y="409"/>
                    </a:lnTo>
                    <a:lnTo>
                      <a:pt x="174" y="402"/>
                    </a:lnTo>
                    <a:lnTo>
                      <a:pt x="154" y="395"/>
                    </a:lnTo>
                    <a:lnTo>
                      <a:pt x="135" y="385"/>
                    </a:lnTo>
                    <a:lnTo>
                      <a:pt x="115" y="372"/>
                    </a:lnTo>
                    <a:lnTo>
                      <a:pt x="97" y="358"/>
                    </a:lnTo>
                    <a:lnTo>
                      <a:pt x="78" y="341"/>
                    </a:lnTo>
                    <a:lnTo>
                      <a:pt x="61" y="322"/>
                    </a:lnTo>
                    <a:lnTo>
                      <a:pt x="45" y="30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7" name="Freeform 130"/>
              <p:cNvSpPr>
                <a:spLocks noEditPoints="1"/>
              </p:cNvSpPr>
              <p:nvPr userDrawn="1"/>
            </p:nvSpPr>
            <p:spPr bwMode="auto">
              <a:xfrm>
                <a:off x="5497" y="2663"/>
                <a:ext cx="90" cy="91"/>
              </a:xfrm>
              <a:custGeom>
                <a:avLst/>
                <a:gdLst>
                  <a:gd name="T0" fmla="*/ 336 w 448"/>
                  <a:gd name="T1" fmla="*/ 308 h 456"/>
                  <a:gd name="T2" fmla="*/ 360 w 448"/>
                  <a:gd name="T3" fmla="*/ 282 h 456"/>
                  <a:gd name="T4" fmla="*/ 370 w 448"/>
                  <a:gd name="T5" fmla="*/ 262 h 456"/>
                  <a:gd name="T6" fmla="*/ 371 w 448"/>
                  <a:gd name="T7" fmla="*/ 243 h 456"/>
                  <a:gd name="T8" fmla="*/ 365 w 448"/>
                  <a:gd name="T9" fmla="*/ 223 h 456"/>
                  <a:gd name="T10" fmla="*/ 352 w 448"/>
                  <a:gd name="T11" fmla="*/ 208 h 456"/>
                  <a:gd name="T12" fmla="*/ 337 w 448"/>
                  <a:gd name="T13" fmla="*/ 199 h 456"/>
                  <a:gd name="T14" fmla="*/ 317 w 448"/>
                  <a:gd name="T15" fmla="*/ 197 h 456"/>
                  <a:gd name="T16" fmla="*/ 294 w 448"/>
                  <a:gd name="T17" fmla="*/ 202 h 456"/>
                  <a:gd name="T18" fmla="*/ 270 w 448"/>
                  <a:gd name="T19" fmla="*/ 213 h 456"/>
                  <a:gd name="T20" fmla="*/ 199 w 448"/>
                  <a:gd name="T21" fmla="*/ 263 h 456"/>
                  <a:gd name="T22" fmla="*/ 224 w 448"/>
                  <a:gd name="T23" fmla="*/ 165 h 456"/>
                  <a:gd name="T24" fmla="*/ 245 w 448"/>
                  <a:gd name="T25" fmla="*/ 141 h 456"/>
                  <a:gd name="T26" fmla="*/ 252 w 448"/>
                  <a:gd name="T27" fmla="*/ 124 h 456"/>
                  <a:gd name="T28" fmla="*/ 253 w 448"/>
                  <a:gd name="T29" fmla="*/ 107 h 456"/>
                  <a:gd name="T30" fmla="*/ 249 w 448"/>
                  <a:gd name="T31" fmla="*/ 93 h 456"/>
                  <a:gd name="T32" fmla="*/ 237 w 448"/>
                  <a:gd name="T33" fmla="*/ 79 h 456"/>
                  <a:gd name="T34" fmla="*/ 222 w 448"/>
                  <a:gd name="T35" fmla="*/ 71 h 456"/>
                  <a:gd name="T36" fmla="*/ 205 w 448"/>
                  <a:gd name="T37" fmla="*/ 68 h 456"/>
                  <a:gd name="T38" fmla="*/ 185 w 448"/>
                  <a:gd name="T39" fmla="*/ 74 h 456"/>
                  <a:gd name="T40" fmla="*/ 147 w 448"/>
                  <a:gd name="T41" fmla="*/ 95 h 456"/>
                  <a:gd name="T42" fmla="*/ 209 w 448"/>
                  <a:gd name="T43" fmla="*/ 178 h 456"/>
                  <a:gd name="T44" fmla="*/ 141 w 448"/>
                  <a:gd name="T45" fmla="*/ 26 h 456"/>
                  <a:gd name="T46" fmla="*/ 185 w 448"/>
                  <a:gd name="T47" fmla="*/ 7 h 456"/>
                  <a:gd name="T48" fmla="*/ 226 w 448"/>
                  <a:gd name="T49" fmla="*/ 0 h 456"/>
                  <a:gd name="T50" fmla="*/ 260 w 448"/>
                  <a:gd name="T51" fmla="*/ 5 h 456"/>
                  <a:gd name="T52" fmla="*/ 290 w 448"/>
                  <a:gd name="T53" fmla="*/ 20 h 456"/>
                  <a:gd name="T54" fmla="*/ 311 w 448"/>
                  <a:gd name="T55" fmla="*/ 44 h 456"/>
                  <a:gd name="T56" fmla="*/ 318 w 448"/>
                  <a:gd name="T57" fmla="*/ 61 h 456"/>
                  <a:gd name="T58" fmla="*/ 321 w 448"/>
                  <a:gd name="T59" fmla="*/ 99 h 456"/>
                  <a:gd name="T60" fmla="*/ 308 w 448"/>
                  <a:gd name="T61" fmla="*/ 139 h 456"/>
                  <a:gd name="T62" fmla="*/ 353 w 448"/>
                  <a:gd name="T63" fmla="*/ 134 h 456"/>
                  <a:gd name="T64" fmla="*/ 384 w 448"/>
                  <a:gd name="T65" fmla="*/ 141 h 456"/>
                  <a:gd name="T66" fmla="*/ 406 w 448"/>
                  <a:gd name="T67" fmla="*/ 152 h 456"/>
                  <a:gd name="T68" fmla="*/ 425 w 448"/>
                  <a:gd name="T69" fmla="*/ 168 h 456"/>
                  <a:gd name="T70" fmla="*/ 433 w 448"/>
                  <a:gd name="T71" fmla="*/ 177 h 456"/>
                  <a:gd name="T72" fmla="*/ 445 w 448"/>
                  <a:gd name="T73" fmla="*/ 204 h 456"/>
                  <a:gd name="T74" fmla="*/ 448 w 448"/>
                  <a:gd name="T75" fmla="*/ 236 h 456"/>
                  <a:gd name="T76" fmla="*/ 442 w 448"/>
                  <a:gd name="T77" fmla="*/ 268 h 456"/>
                  <a:gd name="T78" fmla="*/ 422 w 448"/>
                  <a:gd name="T79" fmla="*/ 309 h 456"/>
                  <a:gd name="T80" fmla="*/ 388 w 448"/>
                  <a:gd name="T81" fmla="*/ 347 h 456"/>
                  <a:gd name="T82" fmla="*/ 240 w 448"/>
                  <a:gd name="T83"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267" y="359"/>
                    </a:moveTo>
                    <a:lnTo>
                      <a:pt x="318" y="322"/>
                    </a:lnTo>
                    <a:lnTo>
                      <a:pt x="336" y="308"/>
                    </a:lnTo>
                    <a:lnTo>
                      <a:pt x="350" y="295"/>
                    </a:lnTo>
                    <a:lnTo>
                      <a:pt x="355" y="288"/>
                    </a:lnTo>
                    <a:lnTo>
                      <a:pt x="360" y="282"/>
                    </a:lnTo>
                    <a:lnTo>
                      <a:pt x="365" y="275"/>
                    </a:lnTo>
                    <a:lnTo>
                      <a:pt x="368" y="269"/>
                    </a:lnTo>
                    <a:lnTo>
                      <a:pt x="370" y="262"/>
                    </a:lnTo>
                    <a:lnTo>
                      <a:pt x="371" y="256"/>
                    </a:lnTo>
                    <a:lnTo>
                      <a:pt x="372" y="249"/>
                    </a:lnTo>
                    <a:lnTo>
                      <a:pt x="371" y="243"/>
                    </a:lnTo>
                    <a:lnTo>
                      <a:pt x="370" y="236"/>
                    </a:lnTo>
                    <a:lnTo>
                      <a:pt x="368" y="230"/>
                    </a:lnTo>
                    <a:lnTo>
                      <a:pt x="365" y="223"/>
                    </a:lnTo>
                    <a:lnTo>
                      <a:pt x="360" y="218"/>
                    </a:lnTo>
                    <a:lnTo>
                      <a:pt x="356" y="212"/>
                    </a:lnTo>
                    <a:lnTo>
                      <a:pt x="352" y="208"/>
                    </a:lnTo>
                    <a:lnTo>
                      <a:pt x="347" y="205"/>
                    </a:lnTo>
                    <a:lnTo>
                      <a:pt x="342" y="202"/>
                    </a:lnTo>
                    <a:lnTo>
                      <a:pt x="337" y="199"/>
                    </a:lnTo>
                    <a:lnTo>
                      <a:pt x="330" y="198"/>
                    </a:lnTo>
                    <a:lnTo>
                      <a:pt x="324" y="197"/>
                    </a:lnTo>
                    <a:lnTo>
                      <a:pt x="317" y="197"/>
                    </a:lnTo>
                    <a:lnTo>
                      <a:pt x="311" y="198"/>
                    </a:lnTo>
                    <a:lnTo>
                      <a:pt x="303" y="199"/>
                    </a:lnTo>
                    <a:lnTo>
                      <a:pt x="294" y="202"/>
                    </a:lnTo>
                    <a:lnTo>
                      <a:pt x="287" y="205"/>
                    </a:lnTo>
                    <a:lnTo>
                      <a:pt x="278" y="209"/>
                    </a:lnTo>
                    <a:lnTo>
                      <a:pt x="270" y="213"/>
                    </a:lnTo>
                    <a:lnTo>
                      <a:pt x="260" y="219"/>
                    </a:lnTo>
                    <a:lnTo>
                      <a:pt x="250" y="225"/>
                    </a:lnTo>
                    <a:lnTo>
                      <a:pt x="199" y="263"/>
                    </a:lnTo>
                    <a:lnTo>
                      <a:pt x="267" y="359"/>
                    </a:lnTo>
                    <a:close/>
                    <a:moveTo>
                      <a:pt x="209" y="178"/>
                    </a:moveTo>
                    <a:lnTo>
                      <a:pt x="224" y="165"/>
                    </a:lnTo>
                    <a:lnTo>
                      <a:pt x="236" y="153"/>
                    </a:lnTo>
                    <a:lnTo>
                      <a:pt x="241" y="147"/>
                    </a:lnTo>
                    <a:lnTo>
                      <a:pt x="245" y="141"/>
                    </a:lnTo>
                    <a:lnTo>
                      <a:pt x="248" y="136"/>
                    </a:lnTo>
                    <a:lnTo>
                      <a:pt x="251" y="130"/>
                    </a:lnTo>
                    <a:lnTo>
                      <a:pt x="252" y="124"/>
                    </a:lnTo>
                    <a:lnTo>
                      <a:pt x="253" y="118"/>
                    </a:lnTo>
                    <a:lnTo>
                      <a:pt x="254" y="113"/>
                    </a:lnTo>
                    <a:lnTo>
                      <a:pt x="253" y="107"/>
                    </a:lnTo>
                    <a:lnTo>
                      <a:pt x="252" y="103"/>
                    </a:lnTo>
                    <a:lnTo>
                      <a:pt x="251" y="98"/>
                    </a:lnTo>
                    <a:lnTo>
                      <a:pt x="249" y="93"/>
                    </a:lnTo>
                    <a:lnTo>
                      <a:pt x="246" y="88"/>
                    </a:lnTo>
                    <a:lnTo>
                      <a:pt x="241" y="84"/>
                    </a:lnTo>
                    <a:lnTo>
                      <a:pt x="237" y="79"/>
                    </a:lnTo>
                    <a:lnTo>
                      <a:pt x="233" y="75"/>
                    </a:lnTo>
                    <a:lnTo>
                      <a:pt x="227" y="73"/>
                    </a:lnTo>
                    <a:lnTo>
                      <a:pt x="222" y="71"/>
                    </a:lnTo>
                    <a:lnTo>
                      <a:pt x="216" y="70"/>
                    </a:lnTo>
                    <a:lnTo>
                      <a:pt x="211" y="68"/>
                    </a:lnTo>
                    <a:lnTo>
                      <a:pt x="205" y="68"/>
                    </a:lnTo>
                    <a:lnTo>
                      <a:pt x="199" y="70"/>
                    </a:lnTo>
                    <a:lnTo>
                      <a:pt x="193" y="72"/>
                    </a:lnTo>
                    <a:lnTo>
                      <a:pt x="185" y="74"/>
                    </a:lnTo>
                    <a:lnTo>
                      <a:pt x="179" y="77"/>
                    </a:lnTo>
                    <a:lnTo>
                      <a:pt x="163" y="85"/>
                    </a:lnTo>
                    <a:lnTo>
                      <a:pt x="147" y="95"/>
                    </a:lnTo>
                    <a:lnTo>
                      <a:pt x="102" y="129"/>
                    </a:lnTo>
                    <a:lnTo>
                      <a:pt x="161" y="212"/>
                    </a:lnTo>
                    <a:lnTo>
                      <a:pt x="209" y="178"/>
                    </a:lnTo>
                    <a:close/>
                    <a:moveTo>
                      <a:pt x="108" y="48"/>
                    </a:moveTo>
                    <a:lnTo>
                      <a:pt x="124" y="36"/>
                    </a:lnTo>
                    <a:lnTo>
                      <a:pt x="141" y="26"/>
                    </a:lnTo>
                    <a:lnTo>
                      <a:pt x="156" y="18"/>
                    </a:lnTo>
                    <a:lnTo>
                      <a:pt x="171" y="11"/>
                    </a:lnTo>
                    <a:lnTo>
                      <a:pt x="185" y="7"/>
                    </a:lnTo>
                    <a:lnTo>
                      <a:pt x="199" y="2"/>
                    </a:lnTo>
                    <a:lnTo>
                      <a:pt x="213" y="1"/>
                    </a:lnTo>
                    <a:lnTo>
                      <a:pt x="226" y="0"/>
                    </a:lnTo>
                    <a:lnTo>
                      <a:pt x="237" y="0"/>
                    </a:lnTo>
                    <a:lnTo>
                      <a:pt x="249" y="2"/>
                    </a:lnTo>
                    <a:lnTo>
                      <a:pt x="260" y="5"/>
                    </a:lnTo>
                    <a:lnTo>
                      <a:pt x="271" y="8"/>
                    </a:lnTo>
                    <a:lnTo>
                      <a:pt x="280" y="13"/>
                    </a:lnTo>
                    <a:lnTo>
                      <a:pt x="290" y="20"/>
                    </a:lnTo>
                    <a:lnTo>
                      <a:pt x="299" y="28"/>
                    </a:lnTo>
                    <a:lnTo>
                      <a:pt x="307" y="38"/>
                    </a:lnTo>
                    <a:lnTo>
                      <a:pt x="311" y="44"/>
                    </a:lnTo>
                    <a:lnTo>
                      <a:pt x="314" y="49"/>
                    </a:lnTo>
                    <a:lnTo>
                      <a:pt x="316" y="54"/>
                    </a:lnTo>
                    <a:lnTo>
                      <a:pt x="318" y="61"/>
                    </a:lnTo>
                    <a:lnTo>
                      <a:pt x="321" y="73"/>
                    </a:lnTo>
                    <a:lnTo>
                      <a:pt x="323" y="86"/>
                    </a:lnTo>
                    <a:lnTo>
                      <a:pt x="321" y="99"/>
                    </a:lnTo>
                    <a:lnTo>
                      <a:pt x="318" y="112"/>
                    </a:lnTo>
                    <a:lnTo>
                      <a:pt x="314" y="126"/>
                    </a:lnTo>
                    <a:lnTo>
                      <a:pt x="308" y="139"/>
                    </a:lnTo>
                    <a:lnTo>
                      <a:pt x="323" y="136"/>
                    </a:lnTo>
                    <a:lnTo>
                      <a:pt x="338" y="134"/>
                    </a:lnTo>
                    <a:lnTo>
                      <a:pt x="353" y="134"/>
                    </a:lnTo>
                    <a:lnTo>
                      <a:pt x="369" y="137"/>
                    </a:lnTo>
                    <a:lnTo>
                      <a:pt x="377" y="139"/>
                    </a:lnTo>
                    <a:lnTo>
                      <a:pt x="384" y="141"/>
                    </a:lnTo>
                    <a:lnTo>
                      <a:pt x="392" y="144"/>
                    </a:lnTo>
                    <a:lnTo>
                      <a:pt x="399" y="147"/>
                    </a:lnTo>
                    <a:lnTo>
                      <a:pt x="406" y="152"/>
                    </a:lnTo>
                    <a:lnTo>
                      <a:pt x="413" y="157"/>
                    </a:lnTo>
                    <a:lnTo>
                      <a:pt x="420" y="163"/>
                    </a:lnTo>
                    <a:lnTo>
                      <a:pt x="425" y="168"/>
                    </a:lnTo>
                    <a:lnTo>
                      <a:pt x="429" y="171"/>
                    </a:lnTo>
                    <a:lnTo>
                      <a:pt x="431" y="173"/>
                    </a:lnTo>
                    <a:lnTo>
                      <a:pt x="433" y="177"/>
                    </a:lnTo>
                    <a:lnTo>
                      <a:pt x="436" y="182"/>
                    </a:lnTo>
                    <a:lnTo>
                      <a:pt x="442" y="193"/>
                    </a:lnTo>
                    <a:lnTo>
                      <a:pt x="445" y="204"/>
                    </a:lnTo>
                    <a:lnTo>
                      <a:pt x="447" y="215"/>
                    </a:lnTo>
                    <a:lnTo>
                      <a:pt x="448" y="225"/>
                    </a:lnTo>
                    <a:lnTo>
                      <a:pt x="448" y="236"/>
                    </a:lnTo>
                    <a:lnTo>
                      <a:pt x="447" y="247"/>
                    </a:lnTo>
                    <a:lnTo>
                      <a:pt x="445" y="258"/>
                    </a:lnTo>
                    <a:lnTo>
                      <a:pt x="442" y="268"/>
                    </a:lnTo>
                    <a:lnTo>
                      <a:pt x="436" y="282"/>
                    </a:lnTo>
                    <a:lnTo>
                      <a:pt x="430" y="295"/>
                    </a:lnTo>
                    <a:lnTo>
                      <a:pt x="422" y="309"/>
                    </a:lnTo>
                    <a:lnTo>
                      <a:pt x="412" y="322"/>
                    </a:lnTo>
                    <a:lnTo>
                      <a:pt x="401" y="334"/>
                    </a:lnTo>
                    <a:lnTo>
                      <a:pt x="388" y="347"/>
                    </a:lnTo>
                    <a:lnTo>
                      <a:pt x="371" y="360"/>
                    </a:lnTo>
                    <a:lnTo>
                      <a:pt x="354" y="374"/>
                    </a:lnTo>
                    <a:lnTo>
                      <a:pt x="240" y="456"/>
                    </a:lnTo>
                    <a:lnTo>
                      <a:pt x="0" y="126"/>
                    </a:lnTo>
                    <a:lnTo>
                      <a:pt x="108" y="4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8" name="Freeform 131"/>
              <p:cNvSpPr>
                <a:spLocks/>
              </p:cNvSpPr>
              <p:nvPr userDrawn="1"/>
            </p:nvSpPr>
            <p:spPr bwMode="auto">
              <a:xfrm>
                <a:off x="5570" y="2609"/>
                <a:ext cx="83" cy="86"/>
              </a:xfrm>
              <a:custGeom>
                <a:avLst/>
                <a:gdLst>
                  <a:gd name="T0" fmla="*/ 174 w 414"/>
                  <a:gd name="T1" fmla="*/ 0 h 432"/>
                  <a:gd name="T2" fmla="*/ 147 w 414"/>
                  <a:gd name="T3" fmla="*/ 95 h 432"/>
                  <a:gd name="T4" fmla="*/ 121 w 414"/>
                  <a:gd name="T5" fmla="*/ 118 h 432"/>
                  <a:gd name="T6" fmla="*/ 100 w 414"/>
                  <a:gd name="T7" fmla="*/ 141 h 432"/>
                  <a:gd name="T8" fmla="*/ 85 w 414"/>
                  <a:gd name="T9" fmla="*/ 167 h 432"/>
                  <a:gd name="T10" fmla="*/ 77 w 414"/>
                  <a:gd name="T11" fmla="*/ 193 h 432"/>
                  <a:gd name="T12" fmla="*/ 73 w 414"/>
                  <a:gd name="T13" fmla="*/ 222 h 432"/>
                  <a:gd name="T14" fmla="*/ 77 w 414"/>
                  <a:gd name="T15" fmla="*/ 249 h 432"/>
                  <a:gd name="T16" fmla="*/ 85 w 414"/>
                  <a:gd name="T17" fmla="*/ 277 h 432"/>
                  <a:gd name="T18" fmla="*/ 101 w 414"/>
                  <a:gd name="T19" fmla="*/ 305 h 432"/>
                  <a:gd name="T20" fmla="*/ 123 w 414"/>
                  <a:gd name="T21" fmla="*/ 328 h 432"/>
                  <a:gd name="T22" fmla="*/ 147 w 414"/>
                  <a:gd name="T23" fmla="*/ 346 h 432"/>
                  <a:gd name="T24" fmla="*/ 172 w 414"/>
                  <a:gd name="T25" fmla="*/ 357 h 432"/>
                  <a:gd name="T26" fmla="*/ 199 w 414"/>
                  <a:gd name="T27" fmla="*/ 362 h 432"/>
                  <a:gd name="T28" fmla="*/ 227 w 414"/>
                  <a:gd name="T29" fmla="*/ 362 h 432"/>
                  <a:gd name="T30" fmla="*/ 256 w 414"/>
                  <a:gd name="T31" fmla="*/ 356 h 432"/>
                  <a:gd name="T32" fmla="*/ 285 w 414"/>
                  <a:gd name="T33" fmla="*/ 344 h 432"/>
                  <a:gd name="T34" fmla="*/ 315 w 414"/>
                  <a:gd name="T35" fmla="*/ 325 h 432"/>
                  <a:gd name="T36" fmla="*/ 265 w 414"/>
                  <a:gd name="T37" fmla="*/ 243 h 432"/>
                  <a:gd name="T38" fmla="*/ 152 w 414"/>
                  <a:gd name="T39" fmla="*/ 244 h 432"/>
                  <a:gd name="T40" fmla="*/ 318 w 414"/>
                  <a:gd name="T41" fmla="*/ 198 h 432"/>
                  <a:gd name="T42" fmla="*/ 414 w 414"/>
                  <a:gd name="T43" fmla="*/ 330 h 432"/>
                  <a:gd name="T44" fmla="*/ 330 w 414"/>
                  <a:gd name="T45" fmla="*/ 389 h 432"/>
                  <a:gd name="T46" fmla="*/ 285 w 414"/>
                  <a:gd name="T47" fmla="*/ 412 h 432"/>
                  <a:gd name="T48" fmla="*/ 242 w 414"/>
                  <a:gd name="T49" fmla="*/ 426 h 432"/>
                  <a:gd name="T50" fmla="*/ 199 w 414"/>
                  <a:gd name="T51" fmla="*/ 432 h 432"/>
                  <a:gd name="T52" fmla="*/ 167 w 414"/>
                  <a:gd name="T53" fmla="*/ 429 h 432"/>
                  <a:gd name="T54" fmla="*/ 148 w 414"/>
                  <a:gd name="T55" fmla="*/ 426 h 432"/>
                  <a:gd name="T56" fmla="*/ 129 w 414"/>
                  <a:gd name="T57" fmla="*/ 420 h 432"/>
                  <a:gd name="T58" fmla="*/ 110 w 414"/>
                  <a:gd name="T59" fmla="*/ 412 h 432"/>
                  <a:gd name="T60" fmla="*/ 92 w 414"/>
                  <a:gd name="T61" fmla="*/ 402 h 432"/>
                  <a:gd name="T62" fmla="*/ 75 w 414"/>
                  <a:gd name="T63" fmla="*/ 390 h 432"/>
                  <a:gd name="T64" fmla="*/ 52 w 414"/>
                  <a:gd name="T65" fmla="*/ 369 h 432"/>
                  <a:gd name="T66" fmla="*/ 26 w 414"/>
                  <a:gd name="T67" fmla="*/ 333 h 432"/>
                  <a:gd name="T68" fmla="*/ 12 w 414"/>
                  <a:gd name="T69" fmla="*/ 304 h 432"/>
                  <a:gd name="T70" fmla="*/ 6 w 414"/>
                  <a:gd name="T71" fmla="*/ 284 h 432"/>
                  <a:gd name="T72" fmla="*/ 2 w 414"/>
                  <a:gd name="T73" fmla="*/ 264 h 432"/>
                  <a:gd name="T74" fmla="*/ 0 w 414"/>
                  <a:gd name="T75" fmla="*/ 244 h 432"/>
                  <a:gd name="T76" fmla="*/ 0 w 414"/>
                  <a:gd name="T77" fmla="*/ 224 h 432"/>
                  <a:gd name="T78" fmla="*/ 3 w 414"/>
                  <a:gd name="T79" fmla="*/ 203 h 432"/>
                  <a:gd name="T80" fmla="*/ 11 w 414"/>
                  <a:gd name="T81" fmla="*/ 173 h 432"/>
                  <a:gd name="T82" fmla="*/ 29 w 414"/>
                  <a:gd name="T83" fmla="*/ 134 h 432"/>
                  <a:gd name="T84" fmla="*/ 55 w 414"/>
                  <a:gd name="T85" fmla="*/ 96 h 432"/>
                  <a:gd name="T86" fmla="*/ 91 w 414"/>
                  <a:gd name="T87" fmla="*/ 6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4" h="432">
                    <a:moveTo>
                      <a:pt x="112" y="44"/>
                    </a:moveTo>
                    <a:lnTo>
                      <a:pt x="174" y="0"/>
                    </a:lnTo>
                    <a:lnTo>
                      <a:pt x="210" y="49"/>
                    </a:lnTo>
                    <a:lnTo>
                      <a:pt x="147" y="95"/>
                    </a:lnTo>
                    <a:lnTo>
                      <a:pt x="134" y="106"/>
                    </a:lnTo>
                    <a:lnTo>
                      <a:pt x="121" y="118"/>
                    </a:lnTo>
                    <a:lnTo>
                      <a:pt x="110" y="130"/>
                    </a:lnTo>
                    <a:lnTo>
                      <a:pt x="100" y="141"/>
                    </a:lnTo>
                    <a:lnTo>
                      <a:pt x="92" y="154"/>
                    </a:lnTo>
                    <a:lnTo>
                      <a:pt x="85" y="167"/>
                    </a:lnTo>
                    <a:lnTo>
                      <a:pt x="80" y="180"/>
                    </a:lnTo>
                    <a:lnTo>
                      <a:pt x="77" y="193"/>
                    </a:lnTo>
                    <a:lnTo>
                      <a:pt x="74" y="207"/>
                    </a:lnTo>
                    <a:lnTo>
                      <a:pt x="73" y="222"/>
                    </a:lnTo>
                    <a:lnTo>
                      <a:pt x="74" y="235"/>
                    </a:lnTo>
                    <a:lnTo>
                      <a:pt x="77" y="249"/>
                    </a:lnTo>
                    <a:lnTo>
                      <a:pt x="80" y="263"/>
                    </a:lnTo>
                    <a:lnTo>
                      <a:pt x="85" y="277"/>
                    </a:lnTo>
                    <a:lnTo>
                      <a:pt x="93" y="291"/>
                    </a:lnTo>
                    <a:lnTo>
                      <a:pt x="101" y="305"/>
                    </a:lnTo>
                    <a:lnTo>
                      <a:pt x="112" y="317"/>
                    </a:lnTo>
                    <a:lnTo>
                      <a:pt x="123" y="328"/>
                    </a:lnTo>
                    <a:lnTo>
                      <a:pt x="135" y="337"/>
                    </a:lnTo>
                    <a:lnTo>
                      <a:pt x="147" y="346"/>
                    </a:lnTo>
                    <a:lnTo>
                      <a:pt x="159" y="353"/>
                    </a:lnTo>
                    <a:lnTo>
                      <a:pt x="172" y="357"/>
                    </a:lnTo>
                    <a:lnTo>
                      <a:pt x="186" y="360"/>
                    </a:lnTo>
                    <a:lnTo>
                      <a:pt x="199" y="362"/>
                    </a:lnTo>
                    <a:lnTo>
                      <a:pt x="213" y="363"/>
                    </a:lnTo>
                    <a:lnTo>
                      <a:pt x="227" y="362"/>
                    </a:lnTo>
                    <a:lnTo>
                      <a:pt x="241" y="360"/>
                    </a:lnTo>
                    <a:lnTo>
                      <a:pt x="256" y="356"/>
                    </a:lnTo>
                    <a:lnTo>
                      <a:pt x="270" y="350"/>
                    </a:lnTo>
                    <a:lnTo>
                      <a:pt x="285" y="344"/>
                    </a:lnTo>
                    <a:lnTo>
                      <a:pt x="300" y="335"/>
                    </a:lnTo>
                    <a:lnTo>
                      <a:pt x="315" y="325"/>
                    </a:lnTo>
                    <a:lnTo>
                      <a:pt x="321" y="320"/>
                    </a:lnTo>
                    <a:lnTo>
                      <a:pt x="265" y="243"/>
                    </a:lnTo>
                    <a:lnTo>
                      <a:pt x="190" y="297"/>
                    </a:lnTo>
                    <a:lnTo>
                      <a:pt x="152" y="244"/>
                    </a:lnTo>
                    <a:lnTo>
                      <a:pt x="282" y="149"/>
                    </a:lnTo>
                    <a:lnTo>
                      <a:pt x="318" y="198"/>
                    </a:lnTo>
                    <a:lnTo>
                      <a:pt x="375" y="277"/>
                    </a:lnTo>
                    <a:lnTo>
                      <a:pt x="414" y="330"/>
                    </a:lnTo>
                    <a:lnTo>
                      <a:pt x="353" y="374"/>
                    </a:lnTo>
                    <a:lnTo>
                      <a:pt x="330" y="389"/>
                    </a:lnTo>
                    <a:lnTo>
                      <a:pt x="308" y="402"/>
                    </a:lnTo>
                    <a:lnTo>
                      <a:pt x="285" y="412"/>
                    </a:lnTo>
                    <a:lnTo>
                      <a:pt x="264" y="421"/>
                    </a:lnTo>
                    <a:lnTo>
                      <a:pt x="242" y="426"/>
                    </a:lnTo>
                    <a:lnTo>
                      <a:pt x="221" y="430"/>
                    </a:lnTo>
                    <a:lnTo>
                      <a:pt x="199" y="432"/>
                    </a:lnTo>
                    <a:lnTo>
                      <a:pt x="178" y="430"/>
                    </a:lnTo>
                    <a:lnTo>
                      <a:pt x="167" y="429"/>
                    </a:lnTo>
                    <a:lnTo>
                      <a:pt x="158" y="428"/>
                    </a:lnTo>
                    <a:lnTo>
                      <a:pt x="148" y="426"/>
                    </a:lnTo>
                    <a:lnTo>
                      <a:pt x="138" y="423"/>
                    </a:lnTo>
                    <a:lnTo>
                      <a:pt x="129" y="420"/>
                    </a:lnTo>
                    <a:lnTo>
                      <a:pt x="119" y="416"/>
                    </a:lnTo>
                    <a:lnTo>
                      <a:pt x="110" y="412"/>
                    </a:lnTo>
                    <a:lnTo>
                      <a:pt x="100" y="408"/>
                    </a:lnTo>
                    <a:lnTo>
                      <a:pt x="92" y="402"/>
                    </a:lnTo>
                    <a:lnTo>
                      <a:pt x="83" y="397"/>
                    </a:lnTo>
                    <a:lnTo>
                      <a:pt x="75" y="390"/>
                    </a:lnTo>
                    <a:lnTo>
                      <a:pt x="67" y="384"/>
                    </a:lnTo>
                    <a:lnTo>
                      <a:pt x="52" y="369"/>
                    </a:lnTo>
                    <a:lnTo>
                      <a:pt x="38" y="353"/>
                    </a:lnTo>
                    <a:lnTo>
                      <a:pt x="26" y="333"/>
                    </a:lnTo>
                    <a:lnTo>
                      <a:pt x="16" y="314"/>
                    </a:lnTo>
                    <a:lnTo>
                      <a:pt x="12" y="304"/>
                    </a:lnTo>
                    <a:lnTo>
                      <a:pt x="8" y="294"/>
                    </a:lnTo>
                    <a:lnTo>
                      <a:pt x="6" y="284"/>
                    </a:lnTo>
                    <a:lnTo>
                      <a:pt x="3" y="275"/>
                    </a:lnTo>
                    <a:lnTo>
                      <a:pt x="2" y="264"/>
                    </a:lnTo>
                    <a:lnTo>
                      <a:pt x="1" y="254"/>
                    </a:lnTo>
                    <a:lnTo>
                      <a:pt x="0" y="244"/>
                    </a:lnTo>
                    <a:lnTo>
                      <a:pt x="0" y="233"/>
                    </a:lnTo>
                    <a:lnTo>
                      <a:pt x="0" y="224"/>
                    </a:lnTo>
                    <a:lnTo>
                      <a:pt x="1" y="213"/>
                    </a:lnTo>
                    <a:lnTo>
                      <a:pt x="3" y="203"/>
                    </a:lnTo>
                    <a:lnTo>
                      <a:pt x="5" y="193"/>
                    </a:lnTo>
                    <a:lnTo>
                      <a:pt x="11" y="173"/>
                    </a:lnTo>
                    <a:lnTo>
                      <a:pt x="18" y="153"/>
                    </a:lnTo>
                    <a:lnTo>
                      <a:pt x="29" y="134"/>
                    </a:lnTo>
                    <a:lnTo>
                      <a:pt x="41" y="114"/>
                    </a:lnTo>
                    <a:lnTo>
                      <a:pt x="55" y="96"/>
                    </a:lnTo>
                    <a:lnTo>
                      <a:pt x="72" y="78"/>
                    </a:lnTo>
                    <a:lnTo>
                      <a:pt x="91" y="60"/>
                    </a:lnTo>
                    <a:lnTo>
                      <a:pt x="112" y="44"/>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9" name="Freeform 132"/>
              <p:cNvSpPr>
                <a:spLocks noEditPoints="1"/>
              </p:cNvSpPr>
              <p:nvPr userDrawn="1"/>
            </p:nvSpPr>
            <p:spPr bwMode="auto">
              <a:xfrm>
                <a:off x="5792" y="2473"/>
                <a:ext cx="90" cy="92"/>
              </a:xfrm>
              <a:custGeom>
                <a:avLst/>
                <a:gdLst>
                  <a:gd name="T0" fmla="*/ 114 w 448"/>
                  <a:gd name="T1" fmla="*/ 148 h 456"/>
                  <a:gd name="T2" fmla="*/ 89 w 448"/>
                  <a:gd name="T3" fmla="*/ 175 h 456"/>
                  <a:gd name="T4" fmla="*/ 79 w 448"/>
                  <a:gd name="T5" fmla="*/ 195 h 456"/>
                  <a:gd name="T6" fmla="*/ 77 w 448"/>
                  <a:gd name="T7" fmla="*/ 213 h 456"/>
                  <a:gd name="T8" fmla="*/ 84 w 448"/>
                  <a:gd name="T9" fmla="*/ 233 h 456"/>
                  <a:gd name="T10" fmla="*/ 97 w 448"/>
                  <a:gd name="T11" fmla="*/ 248 h 456"/>
                  <a:gd name="T12" fmla="*/ 113 w 448"/>
                  <a:gd name="T13" fmla="*/ 258 h 456"/>
                  <a:gd name="T14" fmla="*/ 131 w 448"/>
                  <a:gd name="T15" fmla="*/ 260 h 456"/>
                  <a:gd name="T16" fmla="*/ 154 w 448"/>
                  <a:gd name="T17" fmla="*/ 254 h 456"/>
                  <a:gd name="T18" fmla="*/ 180 w 448"/>
                  <a:gd name="T19" fmla="*/ 243 h 456"/>
                  <a:gd name="T20" fmla="*/ 250 w 448"/>
                  <a:gd name="T21" fmla="*/ 193 h 456"/>
                  <a:gd name="T22" fmla="*/ 224 w 448"/>
                  <a:gd name="T23" fmla="*/ 291 h 456"/>
                  <a:gd name="T24" fmla="*/ 204 w 448"/>
                  <a:gd name="T25" fmla="*/ 315 h 456"/>
                  <a:gd name="T26" fmla="*/ 196 w 448"/>
                  <a:gd name="T27" fmla="*/ 332 h 456"/>
                  <a:gd name="T28" fmla="*/ 195 w 448"/>
                  <a:gd name="T29" fmla="*/ 349 h 456"/>
                  <a:gd name="T30" fmla="*/ 201 w 448"/>
                  <a:gd name="T31" fmla="*/ 364 h 456"/>
                  <a:gd name="T32" fmla="*/ 211 w 448"/>
                  <a:gd name="T33" fmla="*/ 378 h 456"/>
                  <a:gd name="T34" fmla="*/ 227 w 448"/>
                  <a:gd name="T35" fmla="*/ 386 h 456"/>
                  <a:gd name="T36" fmla="*/ 244 w 448"/>
                  <a:gd name="T37" fmla="*/ 388 h 456"/>
                  <a:gd name="T38" fmla="*/ 263 w 448"/>
                  <a:gd name="T39" fmla="*/ 383 h 456"/>
                  <a:gd name="T40" fmla="*/ 301 w 448"/>
                  <a:gd name="T41" fmla="*/ 361 h 456"/>
                  <a:gd name="T42" fmla="*/ 241 w 448"/>
                  <a:gd name="T43" fmla="*/ 279 h 456"/>
                  <a:gd name="T44" fmla="*/ 308 w 448"/>
                  <a:gd name="T45" fmla="*/ 431 h 456"/>
                  <a:gd name="T46" fmla="*/ 263 w 448"/>
                  <a:gd name="T47" fmla="*/ 450 h 456"/>
                  <a:gd name="T48" fmla="*/ 222 w 448"/>
                  <a:gd name="T49" fmla="*/ 456 h 456"/>
                  <a:gd name="T50" fmla="*/ 190 w 448"/>
                  <a:gd name="T51" fmla="*/ 453 h 456"/>
                  <a:gd name="T52" fmla="*/ 158 w 448"/>
                  <a:gd name="T53" fmla="*/ 436 h 456"/>
                  <a:gd name="T54" fmla="*/ 138 w 448"/>
                  <a:gd name="T55" fmla="*/ 414 h 456"/>
                  <a:gd name="T56" fmla="*/ 130 w 448"/>
                  <a:gd name="T57" fmla="*/ 396 h 456"/>
                  <a:gd name="T58" fmla="*/ 128 w 448"/>
                  <a:gd name="T59" fmla="*/ 357 h 456"/>
                  <a:gd name="T60" fmla="*/ 141 w 448"/>
                  <a:gd name="T61" fmla="*/ 318 h 456"/>
                  <a:gd name="T62" fmla="*/ 96 w 448"/>
                  <a:gd name="T63" fmla="*/ 322 h 456"/>
                  <a:gd name="T64" fmla="*/ 64 w 448"/>
                  <a:gd name="T65" fmla="*/ 315 h 456"/>
                  <a:gd name="T66" fmla="*/ 42 w 448"/>
                  <a:gd name="T67" fmla="*/ 304 h 456"/>
                  <a:gd name="T68" fmla="*/ 23 w 448"/>
                  <a:gd name="T69" fmla="*/ 288 h 456"/>
                  <a:gd name="T70" fmla="*/ 16 w 448"/>
                  <a:gd name="T71" fmla="*/ 279 h 456"/>
                  <a:gd name="T72" fmla="*/ 4 w 448"/>
                  <a:gd name="T73" fmla="*/ 253 h 456"/>
                  <a:gd name="T74" fmla="*/ 0 w 448"/>
                  <a:gd name="T75" fmla="*/ 220 h 456"/>
                  <a:gd name="T76" fmla="*/ 7 w 448"/>
                  <a:gd name="T77" fmla="*/ 188 h 456"/>
                  <a:gd name="T78" fmla="*/ 26 w 448"/>
                  <a:gd name="T79" fmla="*/ 148 h 456"/>
                  <a:gd name="T80" fmla="*/ 62 w 448"/>
                  <a:gd name="T81" fmla="*/ 109 h 456"/>
                  <a:gd name="T82" fmla="*/ 208 w 448"/>
                  <a:gd name="T8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181" y="99"/>
                    </a:moveTo>
                    <a:lnTo>
                      <a:pt x="131" y="135"/>
                    </a:lnTo>
                    <a:lnTo>
                      <a:pt x="114" y="148"/>
                    </a:lnTo>
                    <a:lnTo>
                      <a:pt x="99" y="162"/>
                    </a:lnTo>
                    <a:lnTo>
                      <a:pt x="93" y="169"/>
                    </a:lnTo>
                    <a:lnTo>
                      <a:pt x="89" y="175"/>
                    </a:lnTo>
                    <a:lnTo>
                      <a:pt x="85" y="182"/>
                    </a:lnTo>
                    <a:lnTo>
                      <a:pt x="81" y="188"/>
                    </a:lnTo>
                    <a:lnTo>
                      <a:pt x="79" y="195"/>
                    </a:lnTo>
                    <a:lnTo>
                      <a:pt x="77" y="201"/>
                    </a:lnTo>
                    <a:lnTo>
                      <a:pt x="77" y="207"/>
                    </a:lnTo>
                    <a:lnTo>
                      <a:pt x="77" y="213"/>
                    </a:lnTo>
                    <a:lnTo>
                      <a:pt x="78" y="220"/>
                    </a:lnTo>
                    <a:lnTo>
                      <a:pt x="80" y="226"/>
                    </a:lnTo>
                    <a:lnTo>
                      <a:pt x="84" y="233"/>
                    </a:lnTo>
                    <a:lnTo>
                      <a:pt x="88" y="239"/>
                    </a:lnTo>
                    <a:lnTo>
                      <a:pt x="92" y="245"/>
                    </a:lnTo>
                    <a:lnTo>
                      <a:pt x="97" y="248"/>
                    </a:lnTo>
                    <a:lnTo>
                      <a:pt x="102" y="252"/>
                    </a:lnTo>
                    <a:lnTo>
                      <a:pt x="106" y="254"/>
                    </a:lnTo>
                    <a:lnTo>
                      <a:pt x="113" y="258"/>
                    </a:lnTo>
                    <a:lnTo>
                      <a:pt x="118" y="259"/>
                    </a:lnTo>
                    <a:lnTo>
                      <a:pt x="125" y="260"/>
                    </a:lnTo>
                    <a:lnTo>
                      <a:pt x="131" y="260"/>
                    </a:lnTo>
                    <a:lnTo>
                      <a:pt x="139" y="259"/>
                    </a:lnTo>
                    <a:lnTo>
                      <a:pt x="146" y="258"/>
                    </a:lnTo>
                    <a:lnTo>
                      <a:pt x="154" y="254"/>
                    </a:lnTo>
                    <a:lnTo>
                      <a:pt x="163" y="252"/>
                    </a:lnTo>
                    <a:lnTo>
                      <a:pt x="170" y="248"/>
                    </a:lnTo>
                    <a:lnTo>
                      <a:pt x="180" y="243"/>
                    </a:lnTo>
                    <a:lnTo>
                      <a:pt x="189" y="237"/>
                    </a:lnTo>
                    <a:lnTo>
                      <a:pt x="198" y="231"/>
                    </a:lnTo>
                    <a:lnTo>
                      <a:pt x="250" y="193"/>
                    </a:lnTo>
                    <a:lnTo>
                      <a:pt x="181" y="99"/>
                    </a:lnTo>
                    <a:close/>
                    <a:moveTo>
                      <a:pt x="241" y="279"/>
                    </a:moveTo>
                    <a:lnTo>
                      <a:pt x="224" y="291"/>
                    </a:lnTo>
                    <a:lnTo>
                      <a:pt x="212" y="303"/>
                    </a:lnTo>
                    <a:lnTo>
                      <a:pt x="208" y="310"/>
                    </a:lnTo>
                    <a:lnTo>
                      <a:pt x="204" y="315"/>
                    </a:lnTo>
                    <a:lnTo>
                      <a:pt x="201" y="322"/>
                    </a:lnTo>
                    <a:lnTo>
                      <a:pt x="198" y="327"/>
                    </a:lnTo>
                    <a:lnTo>
                      <a:pt x="196" y="332"/>
                    </a:lnTo>
                    <a:lnTo>
                      <a:pt x="195" y="338"/>
                    </a:lnTo>
                    <a:lnTo>
                      <a:pt x="195" y="343"/>
                    </a:lnTo>
                    <a:lnTo>
                      <a:pt x="195" y="349"/>
                    </a:lnTo>
                    <a:lnTo>
                      <a:pt x="196" y="354"/>
                    </a:lnTo>
                    <a:lnTo>
                      <a:pt x="197" y="358"/>
                    </a:lnTo>
                    <a:lnTo>
                      <a:pt x="201" y="364"/>
                    </a:lnTo>
                    <a:lnTo>
                      <a:pt x="203" y="368"/>
                    </a:lnTo>
                    <a:lnTo>
                      <a:pt x="207" y="373"/>
                    </a:lnTo>
                    <a:lnTo>
                      <a:pt x="211" y="378"/>
                    </a:lnTo>
                    <a:lnTo>
                      <a:pt x="217" y="381"/>
                    </a:lnTo>
                    <a:lnTo>
                      <a:pt x="221" y="384"/>
                    </a:lnTo>
                    <a:lnTo>
                      <a:pt x="227" y="386"/>
                    </a:lnTo>
                    <a:lnTo>
                      <a:pt x="232" y="388"/>
                    </a:lnTo>
                    <a:lnTo>
                      <a:pt x="237" y="388"/>
                    </a:lnTo>
                    <a:lnTo>
                      <a:pt x="244" y="388"/>
                    </a:lnTo>
                    <a:lnTo>
                      <a:pt x="250" y="386"/>
                    </a:lnTo>
                    <a:lnTo>
                      <a:pt x="257" y="385"/>
                    </a:lnTo>
                    <a:lnTo>
                      <a:pt x="263" y="383"/>
                    </a:lnTo>
                    <a:lnTo>
                      <a:pt x="270" y="380"/>
                    </a:lnTo>
                    <a:lnTo>
                      <a:pt x="285" y="371"/>
                    </a:lnTo>
                    <a:lnTo>
                      <a:pt x="301" y="361"/>
                    </a:lnTo>
                    <a:lnTo>
                      <a:pt x="348" y="327"/>
                    </a:lnTo>
                    <a:lnTo>
                      <a:pt x="287" y="245"/>
                    </a:lnTo>
                    <a:lnTo>
                      <a:pt x="241" y="279"/>
                    </a:lnTo>
                    <a:close/>
                    <a:moveTo>
                      <a:pt x="341" y="409"/>
                    </a:moveTo>
                    <a:lnTo>
                      <a:pt x="324" y="421"/>
                    </a:lnTo>
                    <a:lnTo>
                      <a:pt x="308" y="431"/>
                    </a:lnTo>
                    <a:lnTo>
                      <a:pt x="293" y="438"/>
                    </a:lnTo>
                    <a:lnTo>
                      <a:pt x="278" y="445"/>
                    </a:lnTo>
                    <a:lnTo>
                      <a:pt x="263" y="450"/>
                    </a:lnTo>
                    <a:lnTo>
                      <a:pt x="249" y="454"/>
                    </a:lnTo>
                    <a:lnTo>
                      <a:pt x="236" y="456"/>
                    </a:lnTo>
                    <a:lnTo>
                      <a:pt x="222" y="456"/>
                    </a:lnTo>
                    <a:lnTo>
                      <a:pt x="211" y="456"/>
                    </a:lnTo>
                    <a:lnTo>
                      <a:pt x="201" y="455"/>
                    </a:lnTo>
                    <a:lnTo>
                      <a:pt x="190" y="453"/>
                    </a:lnTo>
                    <a:lnTo>
                      <a:pt x="179" y="448"/>
                    </a:lnTo>
                    <a:lnTo>
                      <a:pt x="168" y="443"/>
                    </a:lnTo>
                    <a:lnTo>
                      <a:pt x="158" y="436"/>
                    </a:lnTo>
                    <a:lnTo>
                      <a:pt x="150" y="429"/>
                    </a:lnTo>
                    <a:lnTo>
                      <a:pt x="142" y="419"/>
                    </a:lnTo>
                    <a:lnTo>
                      <a:pt x="138" y="414"/>
                    </a:lnTo>
                    <a:lnTo>
                      <a:pt x="134" y="408"/>
                    </a:lnTo>
                    <a:lnTo>
                      <a:pt x="132" y="402"/>
                    </a:lnTo>
                    <a:lnTo>
                      <a:pt x="130" y="396"/>
                    </a:lnTo>
                    <a:lnTo>
                      <a:pt x="128" y="383"/>
                    </a:lnTo>
                    <a:lnTo>
                      <a:pt x="127" y="370"/>
                    </a:lnTo>
                    <a:lnTo>
                      <a:pt x="128" y="357"/>
                    </a:lnTo>
                    <a:lnTo>
                      <a:pt x="130" y="344"/>
                    </a:lnTo>
                    <a:lnTo>
                      <a:pt x="134" y="331"/>
                    </a:lnTo>
                    <a:lnTo>
                      <a:pt x="141" y="318"/>
                    </a:lnTo>
                    <a:lnTo>
                      <a:pt x="126" y="320"/>
                    </a:lnTo>
                    <a:lnTo>
                      <a:pt x="111" y="322"/>
                    </a:lnTo>
                    <a:lnTo>
                      <a:pt x="96" y="322"/>
                    </a:lnTo>
                    <a:lnTo>
                      <a:pt x="79" y="319"/>
                    </a:lnTo>
                    <a:lnTo>
                      <a:pt x="72" y="317"/>
                    </a:lnTo>
                    <a:lnTo>
                      <a:pt x="64" y="315"/>
                    </a:lnTo>
                    <a:lnTo>
                      <a:pt x="57" y="312"/>
                    </a:lnTo>
                    <a:lnTo>
                      <a:pt x="50" y="309"/>
                    </a:lnTo>
                    <a:lnTo>
                      <a:pt x="42" y="304"/>
                    </a:lnTo>
                    <a:lnTo>
                      <a:pt x="36" y="300"/>
                    </a:lnTo>
                    <a:lnTo>
                      <a:pt x="29" y="294"/>
                    </a:lnTo>
                    <a:lnTo>
                      <a:pt x="23" y="288"/>
                    </a:lnTo>
                    <a:lnTo>
                      <a:pt x="21" y="286"/>
                    </a:lnTo>
                    <a:lnTo>
                      <a:pt x="19" y="283"/>
                    </a:lnTo>
                    <a:lnTo>
                      <a:pt x="16" y="279"/>
                    </a:lnTo>
                    <a:lnTo>
                      <a:pt x="12" y="275"/>
                    </a:lnTo>
                    <a:lnTo>
                      <a:pt x="7" y="264"/>
                    </a:lnTo>
                    <a:lnTo>
                      <a:pt x="4" y="253"/>
                    </a:lnTo>
                    <a:lnTo>
                      <a:pt x="1" y="243"/>
                    </a:lnTo>
                    <a:lnTo>
                      <a:pt x="0" y="231"/>
                    </a:lnTo>
                    <a:lnTo>
                      <a:pt x="0" y="220"/>
                    </a:lnTo>
                    <a:lnTo>
                      <a:pt x="1" y="209"/>
                    </a:lnTo>
                    <a:lnTo>
                      <a:pt x="4" y="199"/>
                    </a:lnTo>
                    <a:lnTo>
                      <a:pt x="7" y="188"/>
                    </a:lnTo>
                    <a:lnTo>
                      <a:pt x="12" y="174"/>
                    </a:lnTo>
                    <a:lnTo>
                      <a:pt x="19" y="161"/>
                    </a:lnTo>
                    <a:lnTo>
                      <a:pt x="26" y="148"/>
                    </a:lnTo>
                    <a:lnTo>
                      <a:pt x="37" y="135"/>
                    </a:lnTo>
                    <a:lnTo>
                      <a:pt x="48" y="122"/>
                    </a:lnTo>
                    <a:lnTo>
                      <a:pt x="62" y="109"/>
                    </a:lnTo>
                    <a:lnTo>
                      <a:pt x="77" y="96"/>
                    </a:lnTo>
                    <a:lnTo>
                      <a:pt x="94" y="83"/>
                    </a:lnTo>
                    <a:lnTo>
                      <a:pt x="208" y="0"/>
                    </a:lnTo>
                    <a:lnTo>
                      <a:pt x="448" y="331"/>
                    </a:lnTo>
                    <a:lnTo>
                      <a:pt x="341" y="409"/>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0" name="Freeform 133"/>
              <p:cNvSpPr>
                <a:spLocks/>
              </p:cNvSpPr>
              <p:nvPr userDrawn="1"/>
            </p:nvSpPr>
            <p:spPr bwMode="auto">
              <a:xfrm>
                <a:off x="5726" y="2533"/>
                <a:ext cx="83" cy="86"/>
              </a:xfrm>
              <a:custGeom>
                <a:avLst/>
                <a:gdLst>
                  <a:gd name="T0" fmla="*/ 240 w 414"/>
                  <a:gd name="T1" fmla="*/ 431 h 431"/>
                  <a:gd name="T2" fmla="*/ 266 w 414"/>
                  <a:gd name="T3" fmla="*/ 335 h 431"/>
                  <a:gd name="T4" fmla="*/ 292 w 414"/>
                  <a:gd name="T5" fmla="*/ 313 h 431"/>
                  <a:gd name="T6" fmla="*/ 314 w 414"/>
                  <a:gd name="T7" fmla="*/ 289 h 431"/>
                  <a:gd name="T8" fmla="*/ 328 w 414"/>
                  <a:gd name="T9" fmla="*/ 264 h 431"/>
                  <a:gd name="T10" fmla="*/ 338 w 414"/>
                  <a:gd name="T11" fmla="*/ 237 h 431"/>
                  <a:gd name="T12" fmla="*/ 340 w 414"/>
                  <a:gd name="T13" fmla="*/ 210 h 431"/>
                  <a:gd name="T14" fmla="*/ 338 w 414"/>
                  <a:gd name="T15" fmla="*/ 181 h 431"/>
                  <a:gd name="T16" fmla="*/ 328 w 414"/>
                  <a:gd name="T17" fmla="*/ 153 h 431"/>
                  <a:gd name="T18" fmla="*/ 313 w 414"/>
                  <a:gd name="T19" fmla="*/ 126 h 431"/>
                  <a:gd name="T20" fmla="*/ 291 w 414"/>
                  <a:gd name="T21" fmla="*/ 102 h 431"/>
                  <a:gd name="T22" fmla="*/ 268 w 414"/>
                  <a:gd name="T23" fmla="*/ 85 h 431"/>
                  <a:gd name="T24" fmla="*/ 242 w 414"/>
                  <a:gd name="T25" fmla="*/ 73 h 431"/>
                  <a:gd name="T26" fmla="*/ 215 w 414"/>
                  <a:gd name="T27" fmla="*/ 68 h 431"/>
                  <a:gd name="T28" fmla="*/ 186 w 414"/>
                  <a:gd name="T29" fmla="*/ 69 h 431"/>
                  <a:gd name="T30" fmla="*/ 158 w 414"/>
                  <a:gd name="T31" fmla="*/ 74 h 431"/>
                  <a:gd name="T32" fmla="*/ 129 w 414"/>
                  <a:gd name="T33" fmla="*/ 87 h 431"/>
                  <a:gd name="T34" fmla="*/ 99 w 414"/>
                  <a:gd name="T35" fmla="*/ 106 h 431"/>
                  <a:gd name="T36" fmla="*/ 150 w 414"/>
                  <a:gd name="T37" fmla="*/ 188 h 431"/>
                  <a:gd name="T38" fmla="*/ 261 w 414"/>
                  <a:gd name="T39" fmla="*/ 186 h 431"/>
                  <a:gd name="T40" fmla="*/ 95 w 414"/>
                  <a:gd name="T41" fmla="*/ 232 h 431"/>
                  <a:gd name="T42" fmla="*/ 0 w 414"/>
                  <a:gd name="T43" fmla="*/ 100 h 431"/>
                  <a:gd name="T44" fmla="*/ 84 w 414"/>
                  <a:gd name="T45" fmla="*/ 41 h 431"/>
                  <a:gd name="T46" fmla="*/ 128 w 414"/>
                  <a:gd name="T47" fmla="*/ 18 h 431"/>
                  <a:gd name="T48" fmla="*/ 172 w 414"/>
                  <a:gd name="T49" fmla="*/ 4 h 431"/>
                  <a:gd name="T50" fmla="*/ 215 w 414"/>
                  <a:gd name="T51" fmla="*/ 0 h 431"/>
                  <a:gd name="T52" fmla="*/ 246 w 414"/>
                  <a:gd name="T53" fmla="*/ 1 h 431"/>
                  <a:gd name="T54" fmla="*/ 265 w 414"/>
                  <a:gd name="T55" fmla="*/ 5 h 431"/>
                  <a:gd name="T56" fmla="*/ 285 w 414"/>
                  <a:gd name="T57" fmla="*/ 10 h 431"/>
                  <a:gd name="T58" fmla="*/ 303 w 414"/>
                  <a:gd name="T59" fmla="*/ 18 h 431"/>
                  <a:gd name="T60" fmla="*/ 330 w 414"/>
                  <a:gd name="T61" fmla="*/ 34 h 431"/>
                  <a:gd name="T62" fmla="*/ 362 w 414"/>
                  <a:gd name="T63" fmla="*/ 61 h 431"/>
                  <a:gd name="T64" fmla="*/ 389 w 414"/>
                  <a:gd name="T65" fmla="*/ 97 h 431"/>
                  <a:gd name="T66" fmla="*/ 402 w 414"/>
                  <a:gd name="T67" fmla="*/ 126 h 431"/>
                  <a:gd name="T68" fmla="*/ 408 w 414"/>
                  <a:gd name="T69" fmla="*/ 147 h 431"/>
                  <a:gd name="T70" fmla="*/ 412 w 414"/>
                  <a:gd name="T71" fmla="*/ 166 h 431"/>
                  <a:gd name="T72" fmla="*/ 414 w 414"/>
                  <a:gd name="T73" fmla="*/ 187 h 431"/>
                  <a:gd name="T74" fmla="*/ 414 w 414"/>
                  <a:gd name="T75" fmla="*/ 207 h 431"/>
                  <a:gd name="T76" fmla="*/ 412 w 414"/>
                  <a:gd name="T77" fmla="*/ 227 h 431"/>
                  <a:gd name="T78" fmla="*/ 403 w 414"/>
                  <a:gd name="T79" fmla="*/ 257 h 431"/>
                  <a:gd name="T80" fmla="*/ 386 w 414"/>
                  <a:gd name="T81" fmla="*/ 297 h 431"/>
                  <a:gd name="T82" fmla="*/ 358 w 414"/>
                  <a:gd name="T83" fmla="*/ 335 h 431"/>
                  <a:gd name="T84" fmla="*/ 323 w 414"/>
                  <a:gd name="T85" fmla="*/ 3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431">
                    <a:moveTo>
                      <a:pt x="302" y="386"/>
                    </a:moveTo>
                    <a:lnTo>
                      <a:pt x="240" y="431"/>
                    </a:lnTo>
                    <a:lnTo>
                      <a:pt x="204" y="381"/>
                    </a:lnTo>
                    <a:lnTo>
                      <a:pt x="266" y="335"/>
                    </a:lnTo>
                    <a:lnTo>
                      <a:pt x="281" y="324"/>
                    </a:lnTo>
                    <a:lnTo>
                      <a:pt x="292" y="313"/>
                    </a:lnTo>
                    <a:lnTo>
                      <a:pt x="304" y="302"/>
                    </a:lnTo>
                    <a:lnTo>
                      <a:pt x="314" y="289"/>
                    </a:lnTo>
                    <a:lnTo>
                      <a:pt x="322" y="277"/>
                    </a:lnTo>
                    <a:lnTo>
                      <a:pt x="328" y="264"/>
                    </a:lnTo>
                    <a:lnTo>
                      <a:pt x="334" y="251"/>
                    </a:lnTo>
                    <a:lnTo>
                      <a:pt x="338" y="237"/>
                    </a:lnTo>
                    <a:lnTo>
                      <a:pt x="340" y="224"/>
                    </a:lnTo>
                    <a:lnTo>
                      <a:pt x="340" y="210"/>
                    </a:lnTo>
                    <a:lnTo>
                      <a:pt x="340" y="195"/>
                    </a:lnTo>
                    <a:lnTo>
                      <a:pt x="338" y="181"/>
                    </a:lnTo>
                    <a:lnTo>
                      <a:pt x="334" y="167"/>
                    </a:lnTo>
                    <a:lnTo>
                      <a:pt x="328" y="153"/>
                    </a:lnTo>
                    <a:lnTo>
                      <a:pt x="322" y="139"/>
                    </a:lnTo>
                    <a:lnTo>
                      <a:pt x="313" y="126"/>
                    </a:lnTo>
                    <a:lnTo>
                      <a:pt x="302" y="113"/>
                    </a:lnTo>
                    <a:lnTo>
                      <a:pt x="291" y="102"/>
                    </a:lnTo>
                    <a:lnTo>
                      <a:pt x="279" y="93"/>
                    </a:lnTo>
                    <a:lnTo>
                      <a:pt x="268" y="85"/>
                    </a:lnTo>
                    <a:lnTo>
                      <a:pt x="255" y="79"/>
                    </a:lnTo>
                    <a:lnTo>
                      <a:pt x="242" y="73"/>
                    </a:lnTo>
                    <a:lnTo>
                      <a:pt x="229" y="70"/>
                    </a:lnTo>
                    <a:lnTo>
                      <a:pt x="215" y="68"/>
                    </a:lnTo>
                    <a:lnTo>
                      <a:pt x="200" y="68"/>
                    </a:lnTo>
                    <a:lnTo>
                      <a:pt x="186" y="69"/>
                    </a:lnTo>
                    <a:lnTo>
                      <a:pt x="172" y="71"/>
                    </a:lnTo>
                    <a:lnTo>
                      <a:pt x="158" y="74"/>
                    </a:lnTo>
                    <a:lnTo>
                      <a:pt x="143" y="80"/>
                    </a:lnTo>
                    <a:lnTo>
                      <a:pt x="129" y="87"/>
                    </a:lnTo>
                    <a:lnTo>
                      <a:pt x="114" y="96"/>
                    </a:lnTo>
                    <a:lnTo>
                      <a:pt x="99" y="106"/>
                    </a:lnTo>
                    <a:lnTo>
                      <a:pt x="93" y="110"/>
                    </a:lnTo>
                    <a:lnTo>
                      <a:pt x="150" y="188"/>
                    </a:lnTo>
                    <a:lnTo>
                      <a:pt x="223" y="134"/>
                    </a:lnTo>
                    <a:lnTo>
                      <a:pt x="261" y="186"/>
                    </a:lnTo>
                    <a:lnTo>
                      <a:pt x="131" y="281"/>
                    </a:lnTo>
                    <a:lnTo>
                      <a:pt x="95" y="232"/>
                    </a:lnTo>
                    <a:lnTo>
                      <a:pt x="39" y="154"/>
                    </a:lnTo>
                    <a:lnTo>
                      <a:pt x="0" y="100"/>
                    </a:lnTo>
                    <a:lnTo>
                      <a:pt x="62" y="56"/>
                    </a:lnTo>
                    <a:lnTo>
                      <a:pt x="84" y="41"/>
                    </a:lnTo>
                    <a:lnTo>
                      <a:pt x="106" y="29"/>
                    </a:lnTo>
                    <a:lnTo>
                      <a:pt x="128" y="18"/>
                    </a:lnTo>
                    <a:lnTo>
                      <a:pt x="150" y="10"/>
                    </a:lnTo>
                    <a:lnTo>
                      <a:pt x="172" y="4"/>
                    </a:lnTo>
                    <a:lnTo>
                      <a:pt x="194" y="1"/>
                    </a:lnTo>
                    <a:lnTo>
                      <a:pt x="215" y="0"/>
                    </a:lnTo>
                    <a:lnTo>
                      <a:pt x="235" y="0"/>
                    </a:lnTo>
                    <a:lnTo>
                      <a:pt x="246" y="1"/>
                    </a:lnTo>
                    <a:lnTo>
                      <a:pt x="256" y="3"/>
                    </a:lnTo>
                    <a:lnTo>
                      <a:pt x="265" y="5"/>
                    </a:lnTo>
                    <a:lnTo>
                      <a:pt x="275" y="7"/>
                    </a:lnTo>
                    <a:lnTo>
                      <a:pt x="285" y="10"/>
                    </a:lnTo>
                    <a:lnTo>
                      <a:pt x="295" y="15"/>
                    </a:lnTo>
                    <a:lnTo>
                      <a:pt x="303" y="18"/>
                    </a:lnTo>
                    <a:lnTo>
                      <a:pt x="313" y="23"/>
                    </a:lnTo>
                    <a:lnTo>
                      <a:pt x="330" y="34"/>
                    </a:lnTo>
                    <a:lnTo>
                      <a:pt x="347" y="47"/>
                    </a:lnTo>
                    <a:lnTo>
                      <a:pt x="362" y="61"/>
                    </a:lnTo>
                    <a:lnTo>
                      <a:pt x="377" y="79"/>
                    </a:lnTo>
                    <a:lnTo>
                      <a:pt x="389" y="97"/>
                    </a:lnTo>
                    <a:lnTo>
                      <a:pt x="397" y="116"/>
                    </a:lnTo>
                    <a:lnTo>
                      <a:pt x="402" y="126"/>
                    </a:lnTo>
                    <a:lnTo>
                      <a:pt x="405" y="136"/>
                    </a:lnTo>
                    <a:lnTo>
                      <a:pt x="408" y="147"/>
                    </a:lnTo>
                    <a:lnTo>
                      <a:pt x="410" y="157"/>
                    </a:lnTo>
                    <a:lnTo>
                      <a:pt x="412" y="166"/>
                    </a:lnTo>
                    <a:lnTo>
                      <a:pt x="414" y="177"/>
                    </a:lnTo>
                    <a:lnTo>
                      <a:pt x="414" y="187"/>
                    </a:lnTo>
                    <a:lnTo>
                      <a:pt x="414" y="197"/>
                    </a:lnTo>
                    <a:lnTo>
                      <a:pt x="414" y="207"/>
                    </a:lnTo>
                    <a:lnTo>
                      <a:pt x="413" y="217"/>
                    </a:lnTo>
                    <a:lnTo>
                      <a:pt x="412" y="227"/>
                    </a:lnTo>
                    <a:lnTo>
                      <a:pt x="409" y="238"/>
                    </a:lnTo>
                    <a:lnTo>
                      <a:pt x="403" y="257"/>
                    </a:lnTo>
                    <a:lnTo>
                      <a:pt x="395" y="278"/>
                    </a:lnTo>
                    <a:lnTo>
                      <a:pt x="386" y="297"/>
                    </a:lnTo>
                    <a:lnTo>
                      <a:pt x="373" y="316"/>
                    </a:lnTo>
                    <a:lnTo>
                      <a:pt x="358" y="335"/>
                    </a:lnTo>
                    <a:lnTo>
                      <a:pt x="341" y="352"/>
                    </a:lnTo>
                    <a:lnTo>
                      <a:pt x="323" y="370"/>
                    </a:lnTo>
                    <a:lnTo>
                      <a:pt x="302" y="386"/>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1" name="Freeform 134"/>
              <p:cNvSpPr>
                <a:spLocks noEditPoints="1"/>
              </p:cNvSpPr>
              <p:nvPr userDrawn="1"/>
            </p:nvSpPr>
            <p:spPr bwMode="auto">
              <a:xfrm>
                <a:off x="5719" y="2695"/>
                <a:ext cx="91" cy="89"/>
              </a:xfrm>
              <a:custGeom>
                <a:avLst/>
                <a:gdLst>
                  <a:gd name="T0" fmla="*/ 307 w 455"/>
                  <a:gd name="T1" fmla="*/ 113 h 448"/>
                  <a:gd name="T2" fmla="*/ 280 w 455"/>
                  <a:gd name="T3" fmla="*/ 88 h 448"/>
                  <a:gd name="T4" fmla="*/ 260 w 455"/>
                  <a:gd name="T5" fmla="*/ 78 h 448"/>
                  <a:gd name="T6" fmla="*/ 242 w 455"/>
                  <a:gd name="T7" fmla="*/ 77 h 448"/>
                  <a:gd name="T8" fmla="*/ 223 w 455"/>
                  <a:gd name="T9" fmla="*/ 84 h 448"/>
                  <a:gd name="T10" fmla="*/ 207 w 455"/>
                  <a:gd name="T11" fmla="*/ 97 h 448"/>
                  <a:gd name="T12" fmla="*/ 198 w 455"/>
                  <a:gd name="T13" fmla="*/ 112 h 448"/>
                  <a:gd name="T14" fmla="*/ 195 w 455"/>
                  <a:gd name="T15" fmla="*/ 131 h 448"/>
                  <a:gd name="T16" fmla="*/ 200 w 455"/>
                  <a:gd name="T17" fmla="*/ 154 h 448"/>
                  <a:gd name="T18" fmla="*/ 213 w 455"/>
                  <a:gd name="T19" fmla="*/ 179 h 448"/>
                  <a:gd name="T20" fmla="*/ 263 w 455"/>
                  <a:gd name="T21" fmla="*/ 249 h 448"/>
                  <a:gd name="T22" fmla="*/ 164 w 455"/>
                  <a:gd name="T23" fmla="*/ 224 h 448"/>
                  <a:gd name="T24" fmla="*/ 140 w 455"/>
                  <a:gd name="T25" fmla="*/ 204 h 448"/>
                  <a:gd name="T26" fmla="*/ 123 w 455"/>
                  <a:gd name="T27" fmla="*/ 196 h 448"/>
                  <a:gd name="T28" fmla="*/ 107 w 455"/>
                  <a:gd name="T29" fmla="*/ 195 h 448"/>
                  <a:gd name="T30" fmla="*/ 92 w 455"/>
                  <a:gd name="T31" fmla="*/ 200 h 448"/>
                  <a:gd name="T32" fmla="*/ 77 w 455"/>
                  <a:gd name="T33" fmla="*/ 211 h 448"/>
                  <a:gd name="T34" fmla="*/ 69 w 455"/>
                  <a:gd name="T35" fmla="*/ 227 h 448"/>
                  <a:gd name="T36" fmla="*/ 68 w 455"/>
                  <a:gd name="T37" fmla="*/ 244 h 448"/>
                  <a:gd name="T38" fmla="*/ 72 w 455"/>
                  <a:gd name="T39" fmla="*/ 263 h 448"/>
                  <a:gd name="T40" fmla="*/ 95 w 455"/>
                  <a:gd name="T41" fmla="*/ 301 h 448"/>
                  <a:gd name="T42" fmla="*/ 176 w 455"/>
                  <a:gd name="T43" fmla="*/ 240 h 448"/>
                  <a:gd name="T44" fmla="*/ 24 w 455"/>
                  <a:gd name="T45" fmla="*/ 308 h 448"/>
                  <a:gd name="T46" fmla="*/ 5 w 455"/>
                  <a:gd name="T47" fmla="*/ 263 h 448"/>
                  <a:gd name="T48" fmla="*/ 0 w 455"/>
                  <a:gd name="T49" fmla="*/ 222 h 448"/>
                  <a:gd name="T50" fmla="*/ 3 w 455"/>
                  <a:gd name="T51" fmla="*/ 189 h 448"/>
                  <a:gd name="T52" fmla="*/ 19 w 455"/>
                  <a:gd name="T53" fmla="*/ 158 h 448"/>
                  <a:gd name="T54" fmla="*/ 42 w 455"/>
                  <a:gd name="T55" fmla="*/ 138 h 448"/>
                  <a:gd name="T56" fmla="*/ 59 w 455"/>
                  <a:gd name="T57" fmla="*/ 130 h 448"/>
                  <a:gd name="T58" fmla="*/ 98 w 455"/>
                  <a:gd name="T59" fmla="*/ 127 h 448"/>
                  <a:gd name="T60" fmla="*/ 137 w 455"/>
                  <a:gd name="T61" fmla="*/ 140 h 448"/>
                  <a:gd name="T62" fmla="*/ 134 w 455"/>
                  <a:gd name="T63" fmla="*/ 96 h 448"/>
                  <a:gd name="T64" fmla="*/ 140 w 455"/>
                  <a:gd name="T65" fmla="*/ 64 h 448"/>
                  <a:gd name="T66" fmla="*/ 151 w 455"/>
                  <a:gd name="T67" fmla="*/ 43 h 448"/>
                  <a:gd name="T68" fmla="*/ 167 w 455"/>
                  <a:gd name="T69" fmla="*/ 23 h 448"/>
                  <a:gd name="T70" fmla="*/ 176 w 455"/>
                  <a:gd name="T71" fmla="*/ 16 h 448"/>
                  <a:gd name="T72" fmla="*/ 202 w 455"/>
                  <a:gd name="T73" fmla="*/ 4 h 448"/>
                  <a:gd name="T74" fmla="*/ 236 w 455"/>
                  <a:gd name="T75" fmla="*/ 0 h 448"/>
                  <a:gd name="T76" fmla="*/ 267 w 455"/>
                  <a:gd name="T77" fmla="*/ 7 h 448"/>
                  <a:gd name="T78" fmla="*/ 307 w 455"/>
                  <a:gd name="T79" fmla="*/ 26 h 448"/>
                  <a:gd name="T80" fmla="*/ 346 w 455"/>
                  <a:gd name="T81" fmla="*/ 61 h 448"/>
                  <a:gd name="T82" fmla="*/ 455 w 455"/>
                  <a:gd name="T83" fmla="*/ 20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5" h="448">
                    <a:moveTo>
                      <a:pt x="357" y="181"/>
                    </a:moveTo>
                    <a:lnTo>
                      <a:pt x="320" y="130"/>
                    </a:lnTo>
                    <a:lnTo>
                      <a:pt x="307" y="113"/>
                    </a:lnTo>
                    <a:lnTo>
                      <a:pt x="293" y="99"/>
                    </a:lnTo>
                    <a:lnTo>
                      <a:pt x="286" y="93"/>
                    </a:lnTo>
                    <a:lnTo>
                      <a:pt x="280" y="88"/>
                    </a:lnTo>
                    <a:lnTo>
                      <a:pt x="273" y="84"/>
                    </a:lnTo>
                    <a:lnTo>
                      <a:pt x="267" y="80"/>
                    </a:lnTo>
                    <a:lnTo>
                      <a:pt x="260" y="78"/>
                    </a:lnTo>
                    <a:lnTo>
                      <a:pt x="254" y="77"/>
                    </a:lnTo>
                    <a:lnTo>
                      <a:pt x="249" y="76"/>
                    </a:lnTo>
                    <a:lnTo>
                      <a:pt x="242" y="77"/>
                    </a:lnTo>
                    <a:lnTo>
                      <a:pt x="236" y="78"/>
                    </a:lnTo>
                    <a:lnTo>
                      <a:pt x="229" y="80"/>
                    </a:lnTo>
                    <a:lnTo>
                      <a:pt x="223" y="84"/>
                    </a:lnTo>
                    <a:lnTo>
                      <a:pt x="216" y="88"/>
                    </a:lnTo>
                    <a:lnTo>
                      <a:pt x="211" y="92"/>
                    </a:lnTo>
                    <a:lnTo>
                      <a:pt x="207" y="97"/>
                    </a:lnTo>
                    <a:lnTo>
                      <a:pt x="203" y="101"/>
                    </a:lnTo>
                    <a:lnTo>
                      <a:pt x="200" y="106"/>
                    </a:lnTo>
                    <a:lnTo>
                      <a:pt x="198" y="112"/>
                    </a:lnTo>
                    <a:lnTo>
                      <a:pt x="197" y="118"/>
                    </a:lnTo>
                    <a:lnTo>
                      <a:pt x="195" y="125"/>
                    </a:lnTo>
                    <a:lnTo>
                      <a:pt x="195" y="131"/>
                    </a:lnTo>
                    <a:lnTo>
                      <a:pt x="197" y="138"/>
                    </a:lnTo>
                    <a:lnTo>
                      <a:pt x="198" y="145"/>
                    </a:lnTo>
                    <a:lnTo>
                      <a:pt x="200" y="154"/>
                    </a:lnTo>
                    <a:lnTo>
                      <a:pt x="203" y="162"/>
                    </a:lnTo>
                    <a:lnTo>
                      <a:pt x="207" y="170"/>
                    </a:lnTo>
                    <a:lnTo>
                      <a:pt x="213" y="179"/>
                    </a:lnTo>
                    <a:lnTo>
                      <a:pt x="218" y="189"/>
                    </a:lnTo>
                    <a:lnTo>
                      <a:pt x="225" y="198"/>
                    </a:lnTo>
                    <a:lnTo>
                      <a:pt x="263" y="249"/>
                    </a:lnTo>
                    <a:lnTo>
                      <a:pt x="357" y="181"/>
                    </a:lnTo>
                    <a:close/>
                    <a:moveTo>
                      <a:pt x="176" y="240"/>
                    </a:moveTo>
                    <a:lnTo>
                      <a:pt x="164" y="224"/>
                    </a:lnTo>
                    <a:lnTo>
                      <a:pt x="152" y="213"/>
                    </a:lnTo>
                    <a:lnTo>
                      <a:pt x="146" y="207"/>
                    </a:lnTo>
                    <a:lnTo>
                      <a:pt x="140" y="204"/>
                    </a:lnTo>
                    <a:lnTo>
                      <a:pt x="134" y="201"/>
                    </a:lnTo>
                    <a:lnTo>
                      <a:pt x="128" y="197"/>
                    </a:lnTo>
                    <a:lnTo>
                      <a:pt x="123" y="196"/>
                    </a:lnTo>
                    <a:lnTo>
                      <a:pt x="118" y="195"/>
                    </a:lnTo>
                    <a:lnTo>
                      <a:pt x="112" y="194"/>
                    </a:lnTo>
                    <a:lnTo>
                      <a:pt x="107" y="195"/>
                    </a:lnTo>
                    <a:lnTo>
                      <a:pt x="101" y="196"/>
                    </a:lnTo>
                    <a:lnTo>
                      <a:pt x="97" y="197"/>
                    </a:lnTo>
                    <a:lnTo>
                      <a:pt x="92" y="200"/>
                    </a:lnTo>
                    <a:lnTo>
                      <a:pt x="87" y="203"/>
                    </a:lnTo>
                    <a:lnTo>
                      <a:pt x="82" y="207"/>
                    </a:lnTo>
                    <a:lnTo>
                      <a:pt x="77" y="211"/>
                    </a:lnTo>
                    <a:lnTo>
                      <a:pt x="74" y="216"/>
                    </a:lnTo>
                    <a:lnTo>
                      <a:pt x="71" y="221"/>
                    </a:lnTo>
                    <a:lnTo>
                      <a:pt x="69" y="227"/>
                    </a:lnTo>
                    <a:lnTo>
                      <a:pt x="68" y="232"/>
                    </a:lnTo>
                    <a:lnTo>
                      <a:pt x="68" y="237"/>
                    </a:lnTo>
                    <a:lnTo>
                      <a:pt x="68" y="244"/>
                    </a:lnTo>
                    <a:lnTo>
                      <a:pt x="69" y="249"/>
                    </a:lnTo>
                    <a:lnTo>
                      <a:pt x="70" y="256"/>
                    </a:lnTo>
                    <a:lnTo>
                      <a:pt x="72" y="263"/>
                    </a:lnTo>
                    <a:lnTo>
                      <a:pt x="75" y="270"/>
                    </a:lnTo>
                    <a:lnTo>
                      <a:pt x="84" y="285"/>
                    </a:lnTo>
                    <a:lnTo>
                      <a:pt x="95" y="301"/>
                    </a:lnTo>
                    <a:lnTo>
                      <a:pt x="128" y="347"/>
                    </a:lnTo>
                    <a:lnTo>
                      <a:pt x="211" y="287"/>
                    </a:lnTo>
                    <a:lnTo>
                      <a:pt x="176" y="240"/>
                    </a:lnTo>
                    <a:close/>
                    <a:moveTo>
                      <a:pt x="46" y="340"/>
                    </a:moveTo>
                    <a:lnTo>
                      <a:pt x="34" y="324"/>
                    </a:lnTo>
                    <a:lnTo>
                      <a:pt x="24" y="308"/>
                    </a:lnTo>
                    <a:lnTo>
                      <a:pt x="17" y="293"/>
                    </a:lnTo>
                    <a:lnTo>
                      <a:pt x="10" y="277"/>
                    </a:lnTo>
                    <a:lnTo>
                      <a:pt x="5" y="263"/>
                    </a:lnTo>
                    <a:lnTo>
                      <a:pt x="2" y="249"/>
                    </a:lnTo>
                    <a:lnTo>
                      <a:pt x="0" y="235"/>
                    </a:lnTo>
                    <a:lnTo>
                      <a:pt x="0" y="222"/>
                    </a:lnTo>
                    <a:lnTo>
                      <a:pt x="0" y="211"/>
                    </a:lnTo>
                    <a:lnTo>
                      <a:pt x="1" y="200"/>
                    </a:lnTo>
                    <a:lnTo>
                      <a:pt x="3" y="189"/>
                    </a:lnTo>
                    <a:lnTo>
                      <a:pt x="7" y="178"/>
                    </a:lnTo>
                    <a:lnTo>
                      <a:pt x="13" y="168"/>
                    </a:lnTo>
                    <a:lnTo>
                      <a:pt x="19" y="158"/>
                    </a:lnTo>
                    <a:lnTo>
                      <a:pt x="27" y="150"/>
                    </a:lnTo>
                    <a:lnTo>
                      <a:pt x="36" y="141"/>
                    </a:lnTo>
                    <a:lnTo>
                      <a:pt x="42" y="138"/>
                    </a:lnTo>
                    <a:lnTo>
                      <a:pt x="47" y="135"/>
                    </a:lnTo>
                    <a:lnTo>
                      <a:pt x="54" y="132"/>
                    </a:lnTo>
                    <a:lnTo>
                      <a:pt x="59" y="130"/>
                    </a:lnTo>
                    <a:lnTo>
                      <a:pt x="72" y="127"/>
                    </a:lnTo>
                    <a:lnTo>
                      <a:pt x="85" y="126"/>
                    </a:lnTo>
                    <a:lnTo>
                      <a:pt x="98" y="127"/>
                    </a:lnTo>
                    <a:lnTo>
                      <a:pt x="111" y="130"/>
                    </a:lnTo>
                    <a:lnTo>
                      <a:pt x="124" y="135"/>
                    </a:lnTo>
                    <a:lnTo>
                      <a:pt x="137" y="140"/>
                    </a:lnTo>
                    <a:lnTo>
                      <a:pt x="135" y="126"/>
                    </a:lnTo>
                    <a:lnTo>
                      <a:pt x="134" y="111"/>
                    </a:lnTo>
                    <a:lnTo>
                      <a:pt x="134" y="96"/>
                    </a:lnTo>
                    <a:lnTo>
                      <a:pt x="136" y="79"/>
                    </a:lnTo>
                    <a:lnTo>
                      <a:pt x="138" y="72"/>
                    </a:lnTo>
                    <a:lnTo>
                      <a:pt x="140" y="64"/>
                    </a:lnTo>
                    <a:lnTo>
                      <a:pt x="144" y="57"/>
                    </a:lnTo>
                    <a:lnTo>
                      <a:pt x="147" y="49"/>
                    </a:lnTo>
                    <a:lnTo>
                      <a:pt x="151" y="43"/>
                    </a:lnTo>
                    <a:lnTo>
                      <a:pt x="155" y="35"/>
                    </a:lnTo>
                    <a:lnTo>
                      <a:pt x="161" y="28"/>
                    </a:lnTo>
                    <a:lnTo>
                      <a:pt x="167" y="23"/>
                    </a:lnTo>
                    <a:lnTo>
                      <a:pt x="169" y="20"/>
                    </a:lnTo>
                    <a:lnTo>
                      <a:pt x="173" y="18"/>
                    </a:lnTo>
                    <a:lnTo>
                      <a:pt x="176" y="16"/>
                    </a:lnTo>
                    <a:lnTo>
                      <a:pt x="180" y="12"/>
                    </a:lnTo>
                    <a:lnTo>
                      <a:pt x="191" y="7"/>
                    </a:lnTo>
                    <a:lnTo>
                      <a:pt x="202" y="4"/>
                    </a:lnTo>
                    <a:lnTo>
                      <a:pt x="213" y="1"/>
                    </a:lnTo>
                    <a:lnTo>
                      <a:pt x="224" y="0"/>
                    </a:lnTo>
                    <a:lnTo>
                      <a:pt x="236" y="0"/>
                    </a:lnTo>
                    <a:lnTo>
                      <a:pt x="246" y="1"/>
                    </a:lnTo>
                    <a:lnTo>
                      <a:pt x="256" y="4"/>
                    </a:lnTo>
                    <a:lnTo>
                      <a:pt x="267" y="7"/>
                    </a:lnTo>
                    <a:lnTo>
                      <a:pt x="281" y="12"/>
                    </a:lnTo>
                    <a:lnTo>
                      <a:pt x="294" y="19"/>
                    </a:lnTo>
                    <a:lnTo>
                      <a:pt x="307" y="26"/>
                    </a:lnTo>
                    <a:lnTo>
                      <a:pt x="320" y="36"/>
                    </a:lnTo>
                    <a:lnTo>
                      <a:pt x="333" y="48"/>
                    </a:lnTo>
                    <a:lnTo>
                      <a:pt x="346" y="61"/>
                    </a:lnTo>
                    <a:lnTo>
                      <a:pt x="359" y="77"/>
                    </a:lnTo>
                    <a:lnTo>
                      <a:pt x="372" y="95"/>
                    </a:lnTo>
                    <a:lnTo>
                      <a:pt x="455" y="208"/>
                    </a:lnTo>
                    <a:lnTo>
                      <a:pt x="124" y="448"/>
                    </a:lnTo>
                    <a:lnTo>
                      <a:pt x="46" y="340"/>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2" name="Freeform 135"/>
              <p:cNvSpPr>
                <a:spLocks/>
              </p:cNvSpPr>
              <p:nvPr userDrawn="1"/>
            </p:nvSpPr>
            <p:spPr bwMode="auto">
              <a:xfrm>
                <a:off x="5665" y="2629"/>
                <a:ext cx="86" cy="83"/>
              </a:xfrm>
              <a:custGeom>
                <a:avLst/>
                <a:gdLst>
                  <a:gd name="T0" fmla="*/ 0 w 432"/>
                  <a:gd name="T1" fmla="*/ 241 h 415"/>
                  <a:gd name="T2" fmla="*/ 96 w 432"/>
                  <a:gd name="T3" fmla="*/ 268 h 415"/>
                  <a:gd name="T4" fmla="*/ 118 w 432"/>
                  <a:gd name="T5" fmla="*/ 294 h 415"/>
                  <a:gd name="T6" fmla="*/ 142 w 432"/>
                  <a:gd name="T7" fmla="*/ 314 h 415"/>
                  <a:gd name="T8" fmla="*/ 168 w 432"/>
                  <a:gd name="T9" fmla="*/ 329 h 415"/>
                  <a:gd name="T10" fmla="*/ 195 w 432"/>
                  <a:gd name="T11" fmla="*/ 338 h 415"/>
                  <a:gd name="T12" fmla="*/ 222 w 432"/>
                  <a:gd name="T13" fmla="*/ 341 h 415"/>
                  <a:gd name="T14" fmla="*/ 250 w 432"/>
                  <a:gd name="T15" fmla="*/ 338 h 415"/>
                  <a:gd name="T16" fmla="*/ 278 w 432"/>
                  <a:gd name="T17" fmla="*/ 329 h 415"/>
                  <a:gd name="T18" fmla="*/ 305 w 432"/>
                  <a:gd name="T19" fmla="*/ 313 h 415"/>
                  <a:gd name="T20" fmla="*/ 329 w 432"/>
                  <a:gd name="T21" fmla="*/ 291 h 415"/>
                  <a:gd name="T22" fmla="*/ 346 w 432"/>
                  <a:gd name="T23" fmla="*/ 268 h 415"/>
                  <a:gd name="T24" fmla="*/ 358 w 432"/>
                  <a:gd name="T25" fmla="*/ 243 h 415"/>
                  <a:gd name="T26" fmla="*/ 364 w 432"/>
                  <a:gd name="T27" fmla="*/ 216 h 415"/>
                  <a:gd name="T28" fmla="*/ 362 w 432"/>
                  <a:gd name="T29" fmla="*/ 187 h 415"/>
                  <a:gd name="T30" fmla="*/ 357 w 432"/>
                  <a:gd name="T31" fmla="*/ 158 h 415"/>
                  <a:gd name="T32" fmla="*/ 344 w 432"/>
                  <a:gd name="T33" fmla="*/ 129 h 415"/>
                  <a:gd name="T34" fmla="*/ 326 w 432"/>
                  <a:gd name="T35" fmla="*/ 100 h 415"/>
                  <a:gd name="T36" fmla="*/ 243 w 432"/>
                  <a:gd name="T37" fmla="*/ 150 h 415"/>
                  <a:gd name="T38" fmla="*/ 244 w 432"/>
                  <a:gd name="T39" fmla="*/ 262 h 415"/>
                  <a:gd name="T40" fmla="*/ 199 w 432"/>
                  <a:gd name="T41" fmla="*/ 97 h 415"/>
                  <a:gd name="T42" fmla="*/ 331 w 432"/>
                  <a:gd name="T43" fmla="*/ 0 h 415"/>
                  <a:gd name="T44" fmla="*/ 391 w 432"/>
                  <a:gd name="T45" fmla="*/ 85 h 415"/>
                  <a:gd name="T46" fmla="*/ 413 w 432"/>
                  <a:gd name="T47" fmla="*/ 129 h 415"/>
                  <a:gd name="T48" fmla="*/ 427 w 432"/>
                  <a:gd name="T49" fmla="*/ 172 h 415"/>
                  <a:gd name="T50" fmla="*/ 432 w 432"/>
                  <a:gd name="T51" fmla="*/ 216 h 415"/>
                  <a:gd name="T52" fmla="*/ 431 w 432"/>
                  <a:gd name="T53" fmla="*/ 247 h 415"/>
                  <a:gd name="T54" fmla="*/ 426 w 432"/>
                  <a:gd name="T55" fmla="*/ 266 h 415"/>
                  <a:gd name="T56" fmla="*/ 421 w 432"/>
                  <a:gd name="T57" fmla="*/ 286 h 415"/>
                  <a:gd name="T58" fmla="*/ 413 w 432"/>
                  <a:gd name="T59" fmla="*/ 304 h 415"/>
                  <a:gd name="T60" fmla="*/ 397 w 432"/>
                  <a:gd name="T61" fmla="*/ 331 h 415"/>
                  <a:gd name="T62" fmla="*/ 370 w 432"/>
                  <a:gd name="T63" fmla="*/ 363 h 415"/>
                  <a:gd name="T64" fmla="*/ 334 w 432"/>
                  <a:gd name="T65" fmla="*/ 389 h 415"/>
                  <a:gd name="T66" fmla="*/ 305 w 432"/>
                  <a:gd name="T67" fmla="*/ 403 h 415"/>
                  <a:gd name="T68" fmla="*/ 285 w 432"/>
                  <a:gd name="T69" fmla="*/ 408 h 415"/>
                  <a:gd name="T70" fmla="*/ 265 w 432"/>
                  <a:gd name="T71" fmla="*/ 413 h 415"/>
                  <a:gd name="T72" fmla="*/ 244 w 432"/>
                  <a:gd name="T73" fmla="*/ 415 h 415"/>
                  <a:gd name="T74" fmla="*/ 224 w 432"/>
                  <a:gd name="T75" fmla="*/ 415 h 415"/>
                  <a:gd name="T76" fmla="*/ 203 w 432"/>
                  <a:gd name="T77" fmla="*/ 412 h 415"/>
                  <a:gd name="T78" fmla="*/ 174 w 432"/>
                  <a:gd name="T79" fmla="*/ 404 h 415"/>
                  <a:gd name="T80" fmla="*/ 134 w 432"/>
                  <a:gd name="T81" fmla="*/ 386 h 415"/>
                  <a:gd name="T82" fmla="*/ 96 w 432"/>
                  <a:gd name="T83" fmla="*/ 360 h 415"/>
                  <a:gd name="T84" fmla="*/ 62 w 432"/>
                  <a:gd name="T85" fmla="*/ 32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415">
                    <a:moveTo>
                      <a:pt x="45" y="302"/>
                    </a:moveTo>
                    <a:lnTo>
                      <a:pt x="0" y="241"/>
                    </a:lnTo>
                    <a:lnTo>
                      <a:pt x="51" y="205"/>
                    </a:lnTo>
                    <a:lnTo>
                      <a:pt x="96" y="268"/>
                    </a:lnTo>
                    <a:lnTo>
                      <a:pt x="107" y="281"/>
                    </a:lnTo>
                    <a:lnTo>
                      <a:pt x="118" y="294"/>
                    </a:lnTo>
                    <a:lnTo>
                      <a:pt x="130" y="304"/>
                    </a:lnTo>
                    <a:lnTo>
                      <a:pt x="142" y="314"/>
                    </a:lnTo>
                    <a:lnTo>
                      <a:pt x="155" y="323"/>
                    </a:lnTo>
                    <a:lnTo>
                      <a:pt x="168" y="329"/>
                    </a:lnTo>
                    <a:lnTo>
                      <a:pt x="181" y="335"/>
                    </a:lnTo>
                    <a:lnTo>
                      <a:pt x="195" y="338"/>
                    </a:lnTo>
                    <a:lnTo>
                      <a:pt x="208" y="340"/>
                    </a:lnTo>
                    <a:lnTo>
                      <a:pt x="222" y="341"/>
                    </a:lnTo>
                    <a:lnTo>
                      <a:pt x="236" y="340"/>
                    </a:lnTo>
                    <a:lnTo>
                      <a:pt x="250" y="338"/>
                    </a:lnTo>
                    <a:lnTo>
                      <a:pt x="264" y="335"/>
                    </a:lnTo>
                    <a:lnTo>
                      <a:pt x="278" y="329"/>
                    </a:lnTo>
                    <a:lnTo>
                      <a:pt x="292" y="322"/>
                    </a:lnTo>
                    <a:lnTo>
                      <a:pt x="305" y="313"/>
                    </a:lnTo>
                    <a:lnTo>
                      <a:pt x="318" y="303"/>
                    </a:lnTo>
                    <a:lnTo>
                      <a:pt x="329" y="291"/>
                    </a:lnTo>
                    <a:lnTo>
                      <a:pt x="339" y="279"/>
                    </a:lnTo>
                    <a:lnTo>
                      <a:pt x="346" y="268"/>
                    </a:lnTo>
                    <a:lnTo>
                      <a:pt x="353" y="256"/>
                    </a:lnTo>
                    <a:lnTo>
                      <a:pt x="358" y="243"/>
                    </a:lnTo>
                    <a:lnTo>
                      <a:pt x="361" y="229"/>
                    </a:lnTo>
                    <a:lnTo>
                      <a:pt x="364" y="216"/>
                    </a:lnTo>
                    <a:lnTo>
                      <a:pt x="364" y="202"/>
                    </a:lnTo>
                    <a:lnTo>
                      <a:pt x="362" y="187"/>
                    </a:lnTo>
                    <a:lnTo>
                      <a:pt x="360" y="173"/>
                    </a:lnTo>
                    <a:lnTo>
                      <a:pt x="357" y="158"/>
                    </a:lnTo>
                    <a:lnTo>
                      <a:pt x="352" y="144"/>
                    </a:lnTo>
                    <a:lnTo>
                      <a:pt x="344" y="129"/>
                    </a:lnTo>
                    <a:lnTo>
                      <a:pt x="335" y="115"/>
                    </a:lnTo>
                    <a:lnTo>
                      <a:pt x="326" y="100"/>
                    </a:lnTo>
                    <a:lnTo>
                      <a:pt x="321" y="93"/>
                    </a:lnTo>
                    <a:lnTo>
                      <a:pt x="243" y="150"/>
                    </a:lnTo>
                    <a:lnTo>
                      <a:pt x="298" y="224"/>
                    </a:lnTo>
                    <a:lnTo>
                      <a:pt x="244" y="262"/>
                    </a:lnTo>
                    <a:lnTo>
                      <a:pt x="150" y="132"/>
                    </a:lnTo>
                    <a:lnTo>
                      <a:pt x="199" y="97"/>
                    </a:lnTo>
                    <a:lnTo>
                      <a:pt x="277" y="39"/>
                    </a:lnTo>
                    <a:lnTo>
                      <a:pt x="331" y="0"/>
                    </a:lnTo>
                    <a:lnTo>
                      <a:pt x="375" y="62"/>
                    </a:lnTo>
                    <a:lnTo>
                      <a:pt x="391" y="85"/>
                    </a:lnTo>
                    <a:lnTo>
                      <a:pt x="403" y="106"/>
                    </a:lnTo>
                    <a:lnTo>
                      <a:pt x="413" y="129"/>
                    </a:lnTo>
                    <a:lnTo>
                      <a:pt x="421" y="151"/>
                    </a:lnTo>
                    <a:lnTo>
                      <a:pt x="427" y="172"/>
                    </a:lnTo>
                    <a:lnTo>
                      <a:pt x="431" y="194"/>
                    </a:lnTo>
                    <a:lnTo>
                      <a:pt x="432" y="216"/>
                    </a:lnTo>
                    <a:lnTo>
                      <a:pt x="432" y="236"/>
                    </a:lnTo>
                    <a:lnTo>
                      <a:pt x="431" y="247"/>
                    </a:lnTo>
                    <a:lnTo>
                      <a:pt x="429" y="257"/>
                    </a:lnTo>
                    <a:lnTo>
                      <a:pt x="426" y="266"/>
                    </a:lnTo>
                    <a:lnTo>
                      <a:pt x="424" y="276"/>
                    </a:lnTo>
                    <a:lnTo>
                      <a:pt x="421" y="286"/>
                    </a:lnTo>
                    <a:lnTo>
                      <a:pt x="417" y="296"/>
                    </a:lnTo>
                    <a:lnTo>
                      <a:pt x="413" y="304"/>
                    </a:lnTo>
                    <a:lnTo>
                      <a:pt x="408" y="314"/>
                    </a:lnTo>
                    <a:lnTo>
                      <a:pt x="397" y="331"/>
                    </a:lnTo>
                    <a:lnTo>
                      <a:pt x="384" y="348"/>
                    </a:lnTo>
                    <a:lnTo>
                      <a:pt x="370" y="363"/>
                    </a:lnTo>
                    <a:lnTo>
                      <a:pt x="353" y="377"/>
                    </a:lnTo>
                    <a:lnTo>
                      <a:pt x="334" y="389"/>
                    </a:lnTo>
                    <a:lnTo>
                      <a:pt x="315" y="399"/>
                    </a:lnTo>
                    <a:lnTo>
                      <a:pt x="305" y="403"/>
                    </a:lnTo>
                    <a:lnTo>
                      <a:pt x="295" y="406"/>
                    </a:lnTo>
                    <a:lnTo>
                      <a:pt x="285" y="408"/>
                    </a:lnTo>
                    <a:lnTo>
                      <a:pt x="275" y="412"/>
                    </a:lnTo>
                    <a:lnTo>
                      <a:pt x="265" y="413"/>
                    </a:lnTo>
                    <a:lnTo>
                      <a:pt x="254" y="414"/>
                    </a:lnTo>
                    <a:lnTo>
                      <a:pt x="244" y="415"/>
                    </a:lnTo>
                    <a:lnTo>
                      <a:pt x="235" y="415"/>
                    </a:lnTo>
                    <a:lnTo>
                      <a:pt x="224" y="415"/>
                    </a:lnTo>
                    <a:lnTo>
                      <a:pt x="214" y="414"/>
                    </a:lnTo>
                    <a:lnTo>
                      <a:pt x="203" y="412"/>
                    </a:lnTo>
                    <a:lnTo>
                      <a:pt x="194" y="409"/>
                    </a:lnTo>
                    <a:lnTo>
                      <a:pt x="174" y="404"/>
                    </a:lnTo>
                    <a:lnTo>
                      <a:pt x="154" y="396"/>
                    </a:lnTo>
                    <a:lnTo>
                      <a:pt x="134" y="386"/>
                    </a:lnTo>
                    <a:lnTo>
                      <a:pt x="116" y="374"/>
                    </a:lnTo>
                    <a:lnTo>
                      <a:pt x="96" y="360"/>
                    </a:lnTo>
                    <a:lnTo>
                      <a:pt x="79" y="342"/>
                    </a:lnTo>
                    <a:lnTo>
                      <a:pt x="62" y="324"/>
                    </a:lnTo>
                    <a:lnTo>
                      <a:pt x="45" y="30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3" name="Freeform 136"/>
              <p:cNvSpPr>
                <a:spLocks noEditPoints="1"/>
              </p:cNvSpPr>
              <p:nvPr userDrawn="1"/>
            </p:nvSpPr>
            <p:spPr bwMode="auto">
              <a:xfrm>
                <a:off x="5571" y="2442"/>
                <a:ext cx="92" cy="90"/>
              </a:xfrm>
              <a:custGeom>
                <a:avLst/>
                <a:gdLst>
                  <a:gd name="T0" fmla="*/ 148 w 456"/>
                  <a:gd name="T1" fmla="*/ 335 h 448"/>
                  <a:gd name="T2" fmla="*/ 176 w 456"/>
                  <a:gd name="T3" fmla="*/ 359 h 448"/>
                  <a:gd name="T4" fmla="*/ 195 w 456"/>
                  <a:gd name="T5" fmla="*/ 369 h 448"/>
                  <a:gd name="T6" fmla="*/ 213 w 456"/>
                  <a:gd name="T7" fmla="*/ 371 h 448"/>
                  <a:gd name="T8" fmla="*/ 233 w 456"/>
                  <a:gd name="T9" fmla="*/ 364 h 448"/>
                  <a:gd name="T10" fmla="*/ 248 w 456"/>
                  <a:gd name="T11" fmla="*/ 352 h 448"/>
                  <a:gd name="T12" fmla="*/ 258 w 456"/>
                  <a:gd name="T13" fmla="*/ 336 h 448"/>
                  <a:gd name="T14" fmla="*/ 260 w 456"/>
                  <a:gd name="T15" fmla="*/ 317 h 448"/>
                  <a:gd name="T16" fmla="*/ 255 w 456"/>
                  <a:gd name="T17" fmla="*/ 295 h 448"/>
                  <a:gd name="T18" fmla="*/ 243 w 456"/>
                  <a:gd name="T19" fmla="*/ 269 h 448"/>
                  <a:gd name="T20" fmla="*/ 193 w 456"/>
                  <a:gd name="T21" fmla="*/ 198 h 448"/>
                  <a:gd name="T22" fmla="*/ 291 w 456"/>
                  <a:gd name="T23" fmla="*/ 223 h 448"/>
                  <a:gd name="T24" fmla="*/ 315 w 456"/>
                  <a:gd name="T25" fmla="*/ 245 h 448"/>
                  <a:gd name="T26" fmla="*/ 333 w 456"/>
                  <a:gd name="T27" fmla="*/ 252 h 448"/>
                  <a:gd name="T28" fmla="*/ 349 w 456"/>
                  <a:gd name="T29" fmla="*/ 253 h 448"/>
                  <a:gd name="T30" fmla="*/ 364 w 456"/>
                  <a:gd name="T31" fmla="*/ 248 h 448"/>
                  <a:gd name="T32" fmla="*/ 378 w 456"/>
                  <a:gd name="T33" fmla="*/ 236 h 448"/>
                  <a:gd name="T34" fmla="*/ 387 w 456"/>
                  <a:gd name="T35" fmla="*/ 222 h 448"/>
                  <a:gd name="T36" fmla="*/ 388 w 456"/>
                  <a:gd name="T37" fmla="*/ 205 h 448"/>
                  <a:gd name="T38" fmla="*/ 383 w 456"/>
                  <a:gd name="T39" fmla="*/ 185 h 448"/>
                  <a:gd name="T40" fmla="*/ 361 w 456"/>
                  <a:gd name="T41" fmla="*/ 146 h 448"/>
                  <a:gd name="T42" fmla="*/ 279 w 456"/>
                  <a:gd name="T43" fmla="*/ 208 h 448"/>
                  <a:gd name="T44" fmla="*/ 431 w 456"/>
                  <a:gd name="T45" fmla="*/ 140 h 448"/>
                  <a:gd name="T46" fmla="*/ 451 w 456"/>
                  <a:gd name="T47" fmla="*/ 184 h 448"/>
                  <a:gd name="T48" fmla="*/ 456 w 456"/>
                  <a:gd name="T49" fmla="*/ 226 h 448"/>
                  <a:gd name="T50" fmla="*/ 453 w 456"/>
                  <a:gd name="T51" fmla="*/ 259 h 448"/>
                  <a:gd name="T52" fmla="*/ 436 w 456"/>
                  <a:gd name="T53" fmla="*/ 289 h 448"/>
                  <a:gd name="T54" fmla="*/ 414 w 456"/>
                  <a:gd name="T55" fmla="*/ 310 h 448"/>
                  <a:gd name="T56" fmla="*/ 396 w 456"/>
                  <a:gd name="T57" fmla="*/ 318 h 448"/>
                  <a:gd name="T58" fmla="*/ 357 w 456"/>
                  <a:gd name="T59" fmla="*/ 321 h 448"/>
                  <a:gd name="T60" fmla="*/ 318 w 456"/>
                  <a:gd name="T61" fmla="*/ 308 h 448"/>
                  <a:gd name="T62" fmla="*/ 322 w 456"/>
                  <a:gd name="T63" fmla="*/ 353 h 448"/>
                  <a:gd name="T64" fmla="*/ 315 w 456"/>
                  <a:gd name="T65" fmla="*/ 384 h 448"/>
                  <a:gd name="T66" fmla="*/ 304 w 456"/>
                  <a:gd name="T67" fmla="*/ 406 h 448"/>
                  <a:gd name="T68" fmla="*/ 288 w 456"/>
                  <a:gd name="T69" fmla="*/ 426 h 448"/>
                  <a:gd name="T70" fmla="*/ 279 w 456"/>
                  <a:gd name="T71" fmla="*/ 432 h 448"/>
                  <a:gd name="T72" fmla="*/ 253 w 456"/>
                  <a:gd name="T73" fmla="*/ 445 h 448"/>
                  <a:gd name="T74" fmla="*/ 220 w 456"/>
                  <a:gd name="T75" fmla="*/ 448 h 448"/>
                  <a:gd name="T76" fmla="*/ 189 w 456"/>
                  <a:gd name="T77" fmla="*/ 441 h 448"/>
                  <a:gd name="T78" fmla="*/ 148 w 456"/>
                  <a:gd name="T79" fmla="*/ 421 h 448"/>
                  <a:gd name="T80" fmla="*/ 110 w 456"/>
                  <a:gd name="T81" fmla="*/ 387 h 448"/>
                  <a:gd name="T82" fmla="*/ 0 w 456"/>
                  <a:gd name="T83" fmla="*/ 24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99" y="267"/>
                    </a:moveTo>
                    <a:lnTo>
                      <a:pt x="136" y="317"/>
                    </a:lnTo>
                    <a:lnTo>
                      <a:pt x="148" y="335"/>
                    </a:lnTo>
                    <a:lnTo>
                      <a:pt x="163" y="349"/>
                    </a:lnTo>
                    <a:lnTo>
                      <a:pt x="169" y="355"/>
                    </a:lnTo>
                    <a:lnTo>
                      <a:pt x="176" y="359"/>
                    </a:lnTo>
                    <a:lnTo>
                      <a:pt x="182" y="364"/>
                    </a:lnTo>
                    <a:lnTo>
                      <a:pt x="189" y="367"/>
                    </a:lnTo>
                    <a:lnTo>
                      <a:pt x="195" y="369"/>
                    </a:lnTo>
                    <a:lnTo>
                      <a:pt x="202" y="370"/>
                    </a:lnTo>
                    <a:lnTo>
                      <a:pt x="207" y="371"/>
                    </a:lnTo>
                    <a:lnTo>
                      <a:pt x="213" y="371"/>
                    </a:lnTo>
                    <a:lnTo>
                      <a:pt x="220" y="369"/>
                    </a:lnTo>
                    <a:lnTo>
                      <a:pt x="226" y="367"/>
                    </a:lnTo>
                    <a:lnTo>
                      <a:pt x="233" y="364"/>
                    </a:lnTo>
                    <a:lnTo>
                      <a:pt x="239" y="359"/>
                    </a:lnTo>
                    <a:lnTo>
                      <a:pt x="245" y="356"/>
                    </a:lnTo>
                    <a:lnTo>
                      <a:pt x="248" y="352"/>
                    </a:lnTo>
                    <a:lnTo>
                      <a:pt x="252" y="346"/>
                    </a:lnTo>
                    <a:lnTo>
                      <a:pt x="255" y="341"/>
                    </a:lnTo>
                    <a:lnTo>
                      <a:pt x="258" y="336"/>
                    </a:lnTo>
                    <a:lnTo>
                      <a:pt x="259" y="330"/>
                    </a:lnTo>
                    <a:lnTo>
                      <a:pt x="260" y="324"/>
                    </a:lnTo>
                    <a:lnTo>
                      <a:pt x="260" y="317"/>
                    </a:lnTo>
                    <a:lnTo>
                      <a:pt x="259" y="310"/>
                    </a:lnTo>
                    <a:lnTo>
                      <a:pt x="258" y="302"/>
                    </a:lnTo>
                    <a:lnTo>
                      <a:pt x="255" y="295"/>
                    </a:lnTo>
                    <a:lnTo>
                      <a:pt x="252" y="286"/>
                    </a:lnTo>
                    <a:lnTo>
                      <a:pt x="248" y="277"/>
                    </a:lnTo>
                    <a:lnTo>
                      <a:pt x="243" y="269"/>
                    </a:lnTo>
                    <a:lnTo>
                      <a:pt x="237" y="260"/>
                    </a:lnTo>
                    <a:lnTo>
                      <a:pt x="231" y="250"/>
                    </a:lnTo>
                    <a:lnTo>
                      <a:pt x="193" y="198"/>
                    </a:lnTo>
                    <a:lnTo>
                      <a:pt x="99" y="267"/>
                    </a:lnTo>
                    <a:close/>
                    <a:moveTo>
                      <a:pt x="279" y="208"/>
                    </a:moveTo>
                    <a:lnTo>
                      <a:pt x="291" y="223"/>
                    </a:lnTo>
                    <a:lnTo>
                      <a:pt x="303" y="235"/>
                    </a:lnTo>
                    <a:lnTo>
                      <a:pt x="310" y="240"/>
                    </a:lnTo>
                    <a:lnTo>
                      <a:pt x="315" y="245"/>
                    </a:lnTo>
                    <a:lnTo>
                      <a:pt x="322" y="248"/>
                    </a:lnTo>
                    <a:lnTo>
                      <a:pt x="327" y="250"/>
                    </a:lnTo>
                    <a:lnTo>
                      <a:pt x="333" y="252"/>
                    </a:lnTo>
                    <a:lnTo>
                      <a:pt x="338" y="253"/>
                    </a:lnTo>
                    <a:lnTo>
                      <a:pt x="343" y="253"/>
                    </a:lnTo>
                    <a:lnTo>
                      <a:pt x="349" y="253"/>
                    </a:lnTo>
                    <a:lnTo>
                      <a:pt x="354" y="252"/>
                    </a:lnTo>
                    <a:lnTo>
                      <a:pt x="359" y="250"/>
                    </a:lnTo>
                    <a:lnTo>
                      <a:pt x="364" y="248"/>
                    </a:lnTo>
                    <a:lnTo>
                      <a:pt x="368" y="245"/>
                    </a:lnTo>
                    <a:lnTo>
                      <a:pt x="374" y="241"/>
                    </a:lnTo>
                    <a:lnTo>
                      <a:pt x="378" y="236"/>
                    </a:lnTo>
                    <a:lnTo>
                      <a:pt x="381" y="232"/>
                    </a:lnTo>
                    <a:lnTo>
                      <a:pt x="384" y="227"/>
                    </a:lnTo>
                    <a:lnTo>
                      <a:pt x="387" y="222"/>
                    </a:lnTo>
                    <a:lnTo>
                      <a:pt x="388" y="217"/>
                    </a:lnTo>
                    <a:lnTo>
                      <a:pt x="388" y="210"/>
                    </a:lnTo>
                    <a:lnTo>
                      <a:pt x="388" y="205"/>
                    </a:lnTo>
                    <a:lnTo>
                      <a:pt x="387" y="198"/>
                    </a:lnTo>
                    <a:lnTo>
                      <a:pt x="386" y="192"/>
                    </a:lnTo>
                    <a:lnTo>
                      <a:pt x="383" y="185"/>
                    </a:lnTo>
                    <a:lnTo>
                      <a:pt x="380" y="178"/>
                    </a:lnTo>
                    <a:lnTo>
                      <a:pt x="371" y="162"/>
                    </a:lnTo>
                    <a:lnTo>
                      <a:pt x="361" y="146"/>
                    </a:lnTo>
                    <a:lnTo>
                      <a:pt x="327" y="101"/>
                    </a:lnTo>
                    <a:lnTo>
                      <a:pt x="245" y="161"/>
                    </a:lnTo>
                    <a:lnTo>
                      <a:pt x="279" y="208"/>
                    </a:lnTo>
                    <a:close/>
                    <a:moveTo>
                      <a:pt x="409" y="107"/>
                    </a:moveTo>
                    <a:lnTo>
                      <a:pt x="421" y="125"/>
                    </a:lnTo>
                    <a:lnTo>
                      <a:pt x="431" y="140"/>
                    </a:lnTo>
                    <a:lnTo>
                      <a:pt x="439" y="156"/>
                    </a:lnTo>
                    <a:lnTo>
                      <a:pt x="445" y="170"/>
                    </a:lnTo>
                    <a:lnTo>
                      <a:pt x="451" y="184"/>
                    </a:lnTo>
                    <a:lnTo>
                      <a:pt x="454" y="198"/>
                    </a:lnTo>
                    <a:lnTo>
                      <a:pt x="456" y="212"/>
                    </a:lnTo>
                    <a:lnTo>
                      <a:pt x="456" y="226"/>
                    </a:lnTo>
                    <a:lnTo>
                      <a:pt x="456" y="237"/>
                    </a:lnTo>
                    <a:lnTo>
                      <a:pt x="455" y="248"/>
                    </a:lnTo>
                    <a:lnTo>
                      <a:pt x="453" y="259"/>
                    </a:lnTo>
                    <a:lnTo>
                      <a:pt x="448" y="270"/>
                    </a:lnTo>
                    <a:lnTo>
                      <a:pt x="443" y="279"/>
                    </a:lnTo>
                    <a:lnTo>
                      <a:pt x="436" y="289"/>
                    </a:lnTo>
                    <a:lnTo>
                      <a:pt x="429" y="299"/>
                    </a:lnTo>
                    <a:lnTo>
                      <a:pt x="419" y="306"/>
                    </a:lnTo>
                    <a:lnTo>
                      <a:pt x="414" y="310"/>
                    </a:lnTo>
                    <a:lnTo>
                      <a:pt x="408" y="313"/>
                    </a:lnTo>
                    <a:lnTo>
                      <a:pt x="402" y="316"/>
                    </a:lnTo>
                    <a:lnTo>
                      <a:pt x="396" y="318"/>
                    </a:lnTo>
                    <a:lnTo>
                      <a:pt x="383" y="321"/>
                    </a:lnTo>
                    <a:lnTo>
                      <a:pt x="370" y="322"/>
                    </a:lnTo>
                    <a:lnTo>
                      <a:pt x="357" y="321"/>
                    </a:lnTo>
                    <a:lnTo>
                      <a:pt x="344" y="317"/>
                    </a:lnTo>
                    <a:lnTo>
                      <a:pt x="331" y="313"/>
                    </a:lnTo>
                    <a:lnTo>
                      <a:pt x="318" y="308"/>
                    </a:lnTo>
                    <a:lnTo>
                      <a:pt x="321" y="322"/>
                    </a:lnTo>
                    <a:lnTo>
                      <a:pt x="322" y="338"/>
                    </a:lnTo>
                    <a:lnTo>
                      <a:pt x="322" y="353"/>
                    </a:lnTo>
                    <a:lnTo>
                      <a:pt x="320" y="368"/>
                    </a:lnTo>
                    <a:lnTo>
                      <a:pt x="317" y="376"/>
                    </a:lnTo>
                    <a:lnTo>
                      <a:pt x="315" y="384"/>
                    </a:lnTo>
                    <a:lnTo>
                      <a:pt x="312" y="391"/>
                    </a:lnTo>
                    <a:lnTo>
                      <a:pt x="309" y="398"/>
                    </a:lnTo>
                    <a:lnTo>
                      <a:pt x="304" y="406"/>
                    </a:lnTo>
                    <a:lnTo>
                      <a:pt x="300" y="413"/>
                    </a:lnTo>
                    <a:lnTo>
                      <a:pt x="295" y="419"/>
                    </a:lnTo>
                    <a:lnTo>
                      <a:pt x="288" y="426"/>
                    </a:lnTo>
                    <a:lnTo>
                      <a:pt x="286" y="428"/>
                    </a:lnTo>
                    <a:lnTo>
                      <a:pt x="283" y="430"/>
                    </a:lnTo>
                    <a:lnTo>
                      <a:pt x="279" y="432"/>
                    </a:lnTo>
                    <a:lnTo>
                      <a:pt x="275" y="435"/>
                    </a:lnTo>
                    <a:lnTo>
                      <a:pt x="264" y="441"/>
                    </a:lnTo>
                    <a:lnTo>
                      <a:pt x="253" y="445"/>
                    </a:lnTo>
                    <a:lnTo>
                      <a:pt x="243" y="447"/>
                    </a:lnTo>
                    <a:lnTo>
                      <a:pt x="231" y="448"/>
                    </a:lnTo>
                    <a:lnTo>
                      <a:pt x="220" y="448"/>
                    </a:lnTo>
                    <a:lnTo>
                      <a:pt x="209" y="446"/>
                    </a:lnTo>
                    <a:lnTo>
                      <a:pt x="199" y="444"/>
                    </a:lnTo>
                    <a:lnTo>
                      <a:pt x="189" y="441"/>
                    </a:lnTo>
                    <a:lnTo>
                      <a:pt x="174" y="436"/>
                    </a:lnTo>
                    <a:lnTo>
                      <a:pt x="161" y="430"/>
                    </a:lnTo>
                    <a:lnTo>
                      <a:pt x="148" y="421"/>
                    </a:lnTo>
                    <a:lnTo>
                      <a:pt x="136" y="411"/>
                    </a:lnTo>
                    <a:lnTo>
                      <a:pt x="123" y="400"/>
                    </a:lnTo>
                    <a:lnTo>
                      <a:pt x="110" y="387"/>
                    </a:lnTo>
                    <a:lnTo>
                      <a:pt x="97" y="371"/>
                    </a:lnTo>
                    <a:lnTo>
                      <a:pt x="84" y="354"/>
                    </a:lnTo>
                    <a:lnTo>
                      <a:pt x="0" y="240"/>
                    </a:lnTo>
                    <a:lnTo>
                      <a:pt x="331" y="0"/>
                    </a:lnTo>
                    <a:lnTo>
                      <a:pt x="409" y="10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4" name="Freeform 137"/>
              <p:cNvSpPr>
                <a:spLocks/>
              </p:cNvSpPr>
              <p:nvPr userDrawn="1"/>
            </p:nvSpPr>
            <p:spPr bwMode="auto">
              <a:xfrm>
                <a:off x="5631" y="2515"/>
                <a:ext cx="86" cy="82"/>
              </a:xfrm>
              <a:custGeom>
                <a:avLst/>
                <a:gdLst>
                  <a:gd name="T0" fmla="*/ 432 w 432"/>
                  <a:gd name="T1" fmla="*/ 174 h 414"/>
                  <a:gd name="T2" fmla="*/ 335 w 432"/>
                  <a:gd name="T3" fmla="*/ 148 h 414"/>
                  <a:gd name="T4" fmla="*/ 314 w 432"/>
                  <a:gd name="T5" fmla="*/ 121 h 414"/>
                  <a:gd name="T6" fmla="*/ 289 w 432"/>
                  <a:gd name="T7" fmla="*/ 100 h 414"/>
                  <a:gd name="T8" fmla="*/ 264 w 432"/>
                  <a:gd name="T9" fmla="*/ 85 h 414"/>
                  <a:gd name="T10" fmla="*/ 237 w 432"/>
                  <a:gd name="T11" fmla="*/ 77 h 414"/>
                  <a:gd name="T12" fmla="*/ 210 w 432"/>
                  <a:gd name="T13" fmla="*/ 73 h 414"/>
                  <a:gd name="T14" fmla="*/ 182 w 432"/>
                  <a:gd name="T15" fmla="*/ 77 h 414"/>
                  <a:gd name="T16" fmla="*/ 153 w 432"/>
                  <a:gd name="T17" fmla="*/ 86 h 414"/>
                  <a:gd name="T18" fmla="*/ 126 w 432"/>
                  <a:gd name="T19" fmla="*/ 101 h 414"/>
                  <a:gd name="T20" fmla="*/ 103 w 432"/>
                  <a:gd name="T21" fmla="*/ 123 h 414"/>
                  <a:gd name="T22" fmla="*/ 85 w 432"/>
                  <a:gd name="T23" fmla="*/ 147 h 414"/>
                  <a:gd name="T24" fmla="*/ 73 w 432"/>
                  <a:gd name="T25" fmla="*/ 173 h 414"/>
                  <a:gd name="T26" fmla="*/ 68 w 432"/>
                  <a:gd name="T27" fmla="*/ 200 h 414"/>
                  <a:gd name="T28" fmla="*/ 69 w 432"/>
                  <a:gd name="T29" fmla="*/ 228 h 414"/>
                  <a:gd name="T30" fmla="*/ 74 w 432"/>
                  <a:gd name="T31" fmla="*/ 256 h 414"/>
                  <a:gd name="T32" fmla="*/ 87 w 432"/>
                  <a:gd name="T33" fmla="*/ 285 h 414"/>
                  <a:gd name="T34" fmla="*/ 106 w 432"/>
                  <a:gd name="T35" fmla="*/ 315 h 414"/>
                  <a:gd name="T36" fmla="*/ 188 w 432"/>
                  <a:gd name="T37" fmla="*/ 265 h 414"/>
                  <a:gd name="T38" fmla="*/ 187 w 432"/>
                  <a:gd name="T39" fmla="*/ 152 h 414"/>
                  <a:gd name="T40" fmla="*/ 232 w 432"/>
                  <a:gd name="T41" fmla="*/ 318 h 414"/>
                  <a:gd name="T42" fmla="*/ 100 w 432"/>
                  <a:gd name="T43" fmla="*/ 414 h 414"/>
                  <a:gd name="T44" fmla="*/ 41 w 432"/>
                  <a:gd name="T45" fmla="*/ 331 h 414"/>
                  <a:gd name="T46" fmla="*/ 18 w 432"/>
                  <a:gd name="T47" fmla="*/ 287 h 414"/>
                  <a:gd name="T48" fmla="*/ 4 w 432"/>
                  <a:gd name="T49" fmla="*/ 242 h 414"/>
                  <a:gd name="T50" fmla="*/ 0 w 432"/>
                  <a:gd name="T51" fmla="*/ 200 h 414"/>
                  <a:gd name="T52" fmla="*/ 1 w 432"/>
                  <a:gd name="T53" fmla="*/ 169 h 414"/>
                  <a:gd name="T54" fmla="*/ 5 w 432"/>
                  <a:gd name="T55" fmla="*/ 148 h 414"/>
                  <a:gd name="T56" fmla="*/ 11 w 432"/>
                  <a:gd name="T57" fmla="*/ 129 h 414"/>
                  <a:gd name="T58" fmla="*/ 18 w 432"/>
                  <a:gd name="T59" fmla="*/ 110 h 414"/>
                  <a:gd name="T60" fmla="*/ 29 w 432"/>
                  <a:gd name="T61" fmla="*/ 93 h 414"/>
                  <a:gd name="T62" fmla="*/ 41 w 432"/>
                  <a:gd name="T63" fmla="*/ 75 h 414"/>
                  <a:gd name="T64" fmla="*/ 61 w 432"/>
                  <a:gd name="T65" fmla="*/ 52 h 414"/>
                  <a:gd name="T66" fmla="*/ 97 w 432"/>
                  <a:gd name="T67" fmla="*/ 26 h 414"/>
                  <a:gd name="T68" fmla="*/ 126 w 432"/>
                  <a:gd name="T69" fmla="*/ 13 h 414"/>
                  <a:gd name="T70" fmla="*/ 147 w 432"/>
                  <a:gd name="T71" fmla="*/ 6 h 414"/>
                  <a:gd name="T72" fmla="*/ 166 w 432"/>
                  <a:gd name="T73" fmla="*/ 2 h 414"/>
                  <a:gd name="T74" fmla="*/ 187 w 432"/>
                  <a:gd name="T75" fmla="*/ 1 h 414"/>
                  <a:gd name="T76" fmla="*/ 208 w 432"/>
                  <a:gd name="T77" fmla="*/ 1 h 414"/>
                  <a:gd name="T78" fmla="*/ 228 w 432"/>
                  <a:gd name="T79" fmla="*/ 3 h 414"/>
                  <a:gd name="T80" fmla="*/ 257 w 432"/>
                  <a:gd name="T81" fmla="*/ 11 h 414"/>
                  <a:gd name="T82" fmla="*/ 297 w 432"/>
                  <a:gd name="T83" fmla="*/ 29 h 414"/>
                  <a:gd name="T84" fmla="*/ 335 w 432"/>
                  <a:gd name="T85" fmla="*/ 56 h 414"/>
                  <a:gd name="T86" fmla="*/ 370 w 432"/>
                  <a:gd name="T87" fmla="*/ 9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14">
                    <a:moveTo>
                      <a:pt x="386" y="112"/>
                    </a:moveTo>
                    <a:lnTo>
                      <a:pt x="432" y="174"/>
                    </a:lnTo>
                    <a:lnTo>
                      <a:pt x="381" y="211"/>
                    </a:lnTo>
                    <a:lnTo>
                      <a:pt x="335" y="148"/>
                    </a:lnTo>
                    <a:lnTo>
                      <a:pt x="324" y="134"/>
                    </a:lnTo>
                    <a:lnTo>
                      <a:pt x="314" y="121"/>
                    </a:lnTo>
                    <a:lnTo>
                      <a:pt x="302" y="110"/>
                    </a:lnTo>
                    <a:lnTo>
                      <a:pt x="289" y="100"/>
                    </a:lnTo>
                    <a:lnTo>
                      <a:pt x="277" y="93"/>
                    </a:lnTo>
                    <a:lnTo>
                      <a:pt x="264" y="85"/>
                    </a:lnTo>
                    <a:lnTo>
                      <a:pt x="251" y="81"/>
                    </a:lnTo>
                    <a:lnTo>
                      <a:pt x="237" y="77"/>
                    </a:lnTo>
                    <a:lnTo>
                      <a:pt x="224" y="74"/>
                    </a:lnTo>
                    <a:lnTo>
                      <a:pt x="210" y="73"/>
                    </a:lnTo>
                    <a:lnTo>
                      <a:pt x="196" y="74"/>
                    </a:lnTo>
                    <a:lnTo>
                      <a:pt x="182" y="77"/>
                    </a:lnTo>
                    <a:lnTo>
                      <a:pt x="168" y="81"/>
                    </a:lnTo>
                    <a:lnTo>
                      <a:pt x="153" y="86"/>
                    </a:lnTo>
                    <a:lnTo>
                      <a:pt x="139" y="93"/>
                    </a:lnTo>
                    <a:lnTo>
                      <a:pt x="126" y="101"/>
                    </a:lnTo>
                    <a:lnTo>
                      <a:pt x="113" y="112"/>
                    </a:lnTo>
                    <a:lnTo>
                      <a:pt x="103" y="123"/>
                    </a:lnTo>
                    <a:lnTo>
                      <a:pt x="93" y="135"/>
                    </a:lnTo>
                    <a:lnTo>
                      <a:pt x="85" y="147"/>
                    </a:lnTo>
                    <a:lnTo>
                      <a:pt x="79" y="160"/>
                    </a:lnTo>
                    <a:lnTo>
                      <a:pt x="73" y="173"/>
                    </a:lnTo>
                    <a:lnTo>
                      <a:pt x="70" y="186"/>
                    </a:lnTo>
                    <a:lnTo>
                      <a:pt x="68" y="200"/>
                    </a:lnTo>
                    <a:lnTo>
                      <a:pt x="68" y="213"/>
                    </a:lnTo>
                    <a:lnTo>
                      <a:pt x="69" y="228"/>
                    </a:lnTo>
                    <a:lnTo>
                      <a:pt x="71" y="242"/>
                    </a:lnTo>
                    <a:lnTo>
                      <a:pt x="74" y="256"/>
                    </a:lnTo>
                    <a:lnTo>
                      <a:pt x="80" y="271"/>
                    </a:lnTo>
                    <a:lnTo>
                      <a:pt x="87" y="285"/>
                    </a:lnTo>
                    <a:lnTo>
                      <a:pt x="96" y="301"/>
                    </a:lnTo>
                    <a:lnTo>
                      <a:pt x="106" y="315"/>
                    </a:lnTo>
                    <a:lnTo>
                      <a:pt x="110" y="321"/>
                    </a:lnTo>
                    <a:lnTo>
                      <a:pt x="188" y="265"/>
                    </a:lnTo>
                    <a:lnTo>
                      <a:pt x="134" y="190"/>
                    </a:lnTo>
                    <a:lnTo>
                      <a:pt x="187" y="152"/>
                    </a:lnTo>
                    <a:lnTo>
                      <a:pt x="281" y="283"/>
                    </a:lnTo>
                    <a:lnTo>
                      <a:pt x="232" y="318"/>
                    </a:lnTo>
                    <a:lnTo>
                      <a:pt x="155" y="375"/>
                    </a:lnTo>
                    <a:lnTo>
                      <a:pt x="100" y="414"/>
                    </a:lnTo>
                    <a:lnTo>
                      <a:pt x="56" y="353"/>
                    </a:lnTo>
                    <a:lnTo>
                      <a:pt x="41" y="331"/>
                    </a:lnTo>
                    <a:lnTo>
                      <a:pt x="29" y="308"/>
                    </a:lnTo>
                    <a:lnTo>
                      <a:pt x="18" y="287"/>
                    </a:lnTo>
                    <a:lnTo>
                      <a:pt x="11" y="264"/>
                    </a:lnTo>
                    <a:lnTo>
                      <a:pt x="4" y="242"/>
                    </a:lnTo>
                    <a:lnTo>
                      <a:pt x="1" y="221"/>
                    </a:lnTo>
                    <a:lnTo>
                      <a:pt x="0" y="200"/>
                    </a:lnTo>
                    <a:lnTo>
                      <a:pt x="0" y="178"/>
                    </a:lnTo>
                    <a:lnTo>
                      <a:pt x="1" y="169"/>
                    </a:lnTo>
                    <a:lnTo>
                      <a:pt x="3" y="159"/>
                    </a:lnTo>
                    <a:lnTo>
                      <a:pt x="5" y="148"/>
                    </a:lnTo>
                    <a:lnTo>
                      <a:pt x="7" y="138"/>
                    </a:lnTo>
                    <a:lnTo>
                      <a:pt x="11" y="129"/>
                    </a:lnTo>
                    <a:lnTo>
                      <a:pt x="15" y="120"/>
                    </a:lnTo>
                    <a:lnTo>
                      <a:pt x="18" y="110"/>
                    </a:lnTo>
                    <a:lnTo>
                      <a:pt x="24" y="101"/>
                    </a:lnTo>
                    <a:lnTo>
                      <a:pt x="29" y="93"/>
                    </a:lnTo>
                    <a:lnTo>
                      <a:pt x="34" y="84"/>
                    </a:lnTo>
                    <a:lnTo>
                      <a:pt x="41" y="75"/>
                    </a:lnTo>
                    <a:lnTo>
                      <a:pt x="47" y="68"/>
                    </a:lnTo>
                    <a:lnTo>
                      <a:pt x="61" y="52"/>
                    </a:lnTo>
                    <a:lnTo>
                      <a:pt x="79" y="38"/>
                    </a:lnTo>
                    <a:lnTo>
                      <a:pt x="97" y="26"/>
                    </a:lnTo>
                    <a:lnTo>
                      <a:pt x="117" y="16"/>
                    </a:lnTo>
                    <a:lnTo>
                      <a:pt x="126" y="13"/>
                    </a:lnTo>
                    <a:lnTo>
                      <a:pt x="136" y="9"/>
                    </a:lnTo>
                    <a:lnTo>
                      <a:pt x="147" y="6"/>
                    </a:lnTo>
                    <a:lnTo>
                      <a:pt x="157" y="4"/>
                    </a:lnTo>
                    <a:lnTo>
                      <a:pt x="166" y="2"/>
                    </a:lnTo>
                    <a:lnTo>
                      <a:pt x="177" y="1"/>
                    </a:lnTo>
                    <a:lnTo>
                      <a:pt x="187" y="1"/>
                    </a:lnTo>
                    <a:lnTo>
                      <a:pt x="197" y="0"/>
                    </a:lnTo>
                    <a:lnTo>
                      <a:pt x="208" y="1"/>
                    </a:lnTo>
                    <a:lnTo>
                      <a:pt x="217" y="2"/>
                    </a:lnTo>
                    <a:lnTo>
                      <a:pt x="228" y="3"/>
                    </a:lnTo>
                    <a:lnTo>
                      <a:pt x="238" y="5"/>
                    </a:lnTo>
                    <a:lnTo>
                      <a:pt x="257" y="11"/>
                    </a:lnTo>
                    <a:lnTo>
                      <a:pt x="278" y="19"/>
                    </a:lnTo>
                    <a:lnTo>
                      <a:pt x="297" y="29"/>
                    </a:lnTo>
                    <a:lnTo>
                      <a:pt x="316" y="41"/>
                    </a:lnTo>
                    <a:lnTo>
                      <a:pt x="335" y="56"/>
                    </a:lnTo>
                    <a:lnTo>
                      <a:pt x="353" y="72"/>
                    </a:lnTo>
                    <a:lnTo>
                      <a:pt x="370" y="92"/>
                    </a:lnTo>
                    <a:lnTo>
                      <a:pt x="386" y="11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5" name="Freeform 138"/>
              <p:cNvSpPr>
                <a:spLocks noEditPoints="1"/>
              </p:cNvSpPr>
              <p:nvPr userDrawn="1"/>
            </p:nvSpPr>
            <p:spPr bwMode="auto">
              <a:xfrm>
                <a:off x="5528" y="3027"/>
                <a:ext cx="89" cy="91"/>
              </a:xfrm>
              <a:custGeom>
                <a:avLst/>
                <a:gdLst>
                  <a:gd name="T0" fmla="*/ 335 w 448"/>
                  <a:gd name="T1" fmla="*/ 307 h 455"/>
                  <a:gd name="T2" fmla="*/ 360 w 448"/>
                  <a:gd name="T3" fmla="*/ 281 h 455"/>
                  <a:gd name="T4" fmla="*/ 370 w 448"/>
                  <a:gd name="T5" fmla="*/ 262 h 455"/>
                  <a:gd name="T6" fmla="*/ 371 w 448"/>
                  <a:gd name="T7" fmla="*/ 242 h 455"/>
                  <a:gd name="T8" fmla="*/ 364 w 448"/>
                  <a:gd name="T9" fmla="*/ 223 h 455"/>
                  <a:gd name="T10" fmla="*/ 351 w 448"/>
                  <a:gd name="T11" fmla="*/ 207 h 455"/>
                  <a:gd name="T12" fmla="*/ 336 w 448"/>
                  <a:gd name="T13" fmla="*/ 199 h 455"/>
                  <a:gd name="T14" fmla="*/ 317 w 448"/>
                  <a:gd name="T15" fmla="*/ 197 h 455"/>
                  <a:gd name="T16" fmla="*/ 294 w 448"/>
                  <a:gd name="T17" fmla="*/ 201 h 455"/>
                  <a:gd name="T18" fmla="*/ 269 w 448"/>
                  <a:gd name="T19" fmla="*/ 213 h 455"/>
                  <a:gd name="T20" fmla="*/ 199 w 448"/>
                  <a:gd name="T21" fmla="*/ 263 h 455"/>
                  <a:gd name="T22" fmla="*/ 224 w 448"/>
                  <a:gd name="T23" fmla="*/ 164 h 455"/>
                  <a:gd name="T24" fmla="*/ 244 w 448"/>
                  <a:gd name="T25" fmla="*/ 140 h 455"/>
                  <a:gd name="T26" fmla="*/ 252 w 448"/>
                  <a:gd name="T27" fmla="*/ 123 h 455"/>
                  <a:gd name="T28" fmla="*/ 253 w 448"/>
                  <a:gd name="T29" fmla="*/ 107 h 455"/>
                  <a:gd name="T30" fmla="*/ 249 w 448"/>
                  <a:gd name="T31" fmla="*/ 93 h 455"/>
                  <a:gd name="T32" fmla="*/ 237 w 448"/>
                  <a:gd name="T33" fmla="*/ 78 h 455"/>
                  <a:gd name="T34" fmla="*/ 221 w 448"/>
                  <a:gd name="T35" fmla="*/ 70 h 455"/>
                  <a:gd name="T36" fmla="*/ 204 w 448"/>
                  <a:gd name="T37" fmla="*/ 68 h 455"/>
                  <a:gd name="T38" fmla="*/ 185 w 448"/>
                  <a:gd name="T39" fmla="*/ 73 h 455"/>
                  <a:gd name="T40" fmla="*/ 147 w 448"/>
                  <a:gd name="T41" fmla="*/ 95 h 455"/>
                  <a:gd name="T42" fmla="*/ 208 w 448"/>
                  <a:gd name="T43" fmla="*/ 177 h 455"/>
                  <a:gd name="T44" fmla="*/ 140 w 448"/>
                  <a:gd name="T45" fmla="*/ 26 h 455"/>
                  <a:gd name="T46" fmla="*/ 185 w 448"/>
                  <a:gd name="T47" fmla="*/ 5 h 455"/>
                  <a:gd name="T48" fmla="*/ 226 w 448"/>
                  <a:gd name="T49" fmla="*/ 0 h 455"/>
                  <a:gd name="T50" fmla="*/ 259 w 448"/>
                  <a:gd name="T51" fmla="*/ 4 h 455"/>
                  <a:gd name="T52" fmla="*/ 290 w 448"/>
                  <a:gd name="T53" fmla="*/ 19 h 455"/>
                  <a:gd name="T54" fmla="*/ 310 w 448"/>
                  <a:gd name="T55" fmla="*/ 42 h 455"/>
                  <a:gd name="T56" fmla="*/ 318 w 448"/>
                  <a:gd name="T57" fmla="*/ 60 h 455"/>
                  <a:gd name="T58" fmla="*/ 321 w 448"/>
                  <a:gd name="T59" fmla="*/ 98 h 455"/>
                  <a:gd name="T60" fmla="*/ 308 w 448"/>
                  <a:gd name="T61" fmla="*/ 137 h 455"/>
                  <a:gd name="T62" fmla="*/ 352 w 448"/>
                  <a:gd name="T63" fmla="*/ 134 h 455"/>
                  <a:gd name="T64" fmla="*/ 384 w 448"/>
                  <a:gd name="T65" fmla="*/ 140 h 455"/>
                  <a:gd name="T66" fmla="*/ 405 w 448"/>
                  <a:gd name="T67" fmla="*/ 151 h 455"/>
                  <a:gd name="T68" fmla="*/ 425 w 448"/>
                  <a:gd name="T69" fmla="*/ 167 h 455"/>
                  <a:gd name="T70" fmla="*/ 433 w 448"/>
                  <a:gd name="T71" fmla="*/ 176 h 455"/>
                  <a:gd name="T72" fmla="*/ 444 w 448"/>
                  <a:gd name="T73" fmla="*/ 202 h 455"/>
                  <a:gd name="T74" fmla="*/ 448 w 448"/>
                  <a:gd name="T75" fmla="*/ 236 h 455"/>
                  <a:gd name="T76" fmla="*/ 441 w 448"/>
                  <a:gd name="T77" fmla="*/ 267 h 455"/>
                  <a:gd name="T78" fmla="*/ 422 w 448"/>
                  <a:gd name="T79" fmla="*/ 307 h 455"/>
                  <a:gd name="T80" fmla="*/ 387 w 448"/>
                  <a:gd name="T81" fmla="*/ 346 h 455"/>
                  <a:gd name="T82" fmla="*/ 240 w 448"/>
                  <a:gd name="T83"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5">
                    <a:moveTo>
                      <a:pt x="267" y="357"/>
                    </a:moveTo>
                    <a:lnTo>
                      <a:pt x="318" y="321"/>
                    </a:lnTo>
                    <a:lnTo>
                      <a:pt x="335" y="307"/>
                    </a:lnTo>
                    <a:lnTo>
                      <a:pt x="349" y="294"/>
                    </a:lnTo>
                    <a:lnTo>
                      <a:pt x="355" y="288"/>
                    </a:lnTo>
                    <a:lnTo>
                      <a:pt x="360" y="281"/>
                    </a:lnTo>
                    <a:lnTo>
                      <a:pt x="364" y="275"/>
                    </a:lnTo>
                    <a:lnTo>
                      <a:pt x="366" y="268"/>
                    </a:lnTo>
                    <a:lnTo>
                      <a:pt x="370" y="262"/>
                    </a:lnTo>
                    <a:lnTo>
                      <a:pt x="371" y="255"/>
                    </a:lnTo>
                    <a:lnTo>
                      <a:pt x="371" y="249"/>
                    </a:lnTo>
                    <a:lnTo>
                      <a:pt x="371" y="242"/>
                    </a:lnTo>
                    <a:lnTo>
                      <a:pt x="370" y="236"/>
                    </a:lnTo>
                    <a:lnTo>
                      <a:pt x="368" y="229"/>
                    </a:lnTo>
                    <a:lnTo>
                      <a:pt x="364" y="223"/>
                    </a:lnTo>
                    <a:lnTo>
                      <a:pt x="360" y="216"/>
                    </a:lnTo>
                    <a:lnTo>
                      <a:pt x="356" y="212"/>
                    </a:lnTo>
                    <a:lnTo>
                      <a:pt x="351" y="207"/>
                    </a:lnTo>
                    <a:lnTo>
                      <a:pt x="347" y="204"/>
                    </a:lnTo>
                    <a:lnTo>
                      <a:pt x="342" y="201"/>
                    </a:lnTo>
                    <a:lnTo>
                      <a:pt x="336" y="199"/>
                    </a:lnTo>
                    <a:lnTo>
                      <a:pt x="330" y="197"/>
                    </a:lnTo>
                    <a:lnTo>
                      <a:pt x="323" y="197"/>
                    </a:lnTo>
                    <a:lnTo>
                      <a:pt x="317" y="197"/>
                    </a:lnTo>
                    <a:lnTo>
                      <a:pt x="309" y="197"/>
                    </a:lnTo>
                    <a:lnTo>
                      <a:pt x="303" y="199"/>
                    </a:lnTo>
                    <a:lnTo>
                      <a:pt x="294" y="201"/>
                    </a:lnTo>
                    <a:lnTo>
                      <a:pt x="286" y="204"/>
                    </a:lnTo>
                    <a:lnTo>
                      <a:pt x="278" y="207"/>
                    </a:lnTo>
                    <a:lnTo>
                      <a:pt x="269" y="213"/>
                    </a:lnTo>
                    <a:lnTo>
                      <a:pt x="259" y="218"/>
                    </a:lnTo>
                    <a:lnTo>
                      <a:pt x="250" y="225"/>
                    </a:lnTo>
                    <a:lnTo>
                      <a:pt x="199" y="263"/>
                    </a:lnTo>
                    <a:lnTo>
                      <a:pt x="267" y="357"/>
                    </a:lnTo>
                    <a:close/>
                    <a:moveTo>
                      <a:pt x="208" y="177"/>
                    </a:moveTo>
                    <a:lnTo>
                      <a:pt x="224" y="164"/>
                    </a:lnTo>
                    <a:lnTo>
                      <a:pt x="236" y="152"/>
                    </a:lnTo>
                    <a:lnTo>
                      <a:pt x="240" y="147"/>
                    </a:lnTo>
                    <a:lnTo>
                      <a:pt x="244" y="140"/>
                    </a:lnTo>
                    <a:lnTo>
                      <a:pt x="247" y="135"/>
                    </a:lnTo>
                    <a:lnTo>
                      <a:pt x="251" y="128"/>
                    </a:lnTo>
                    <a:lnTo>
                      <a:pt x="252" y="123"/>
                    </a:lnTo>
                    <a:lnTo>
                      <a:pt x="253" y="118"/>
                    </a:lnTo>
                    <a:lnTo>
                      <a:pt x="254" y="112"/>
                    </a:lnTo>
                    <a:lnTo>
                      <a:pt x="253" y="107"/>
                    </a:lnTo>
                    <a:lnTo>
                      <a:pt x="252" y="102"/>
                    </a:lnTo>
                    <a:lnTo>
                      <a:pt x="251" y="97"/>
                    </a:lnTo>
                    <a:lnTo>
                      <a:pt x="249" y="93"/>
                    </a:lnTo>
                    <a:lnTo>
                      <a:pt x="245" y="87"/>
                    </a:lnTo>
                    <a:lnTo>
                      <a:pt x="241" y="82"/>
                    </a:lnTo>
                    <a:lnTo>
                      <a:pt x="237" y="78"/>
                    </a:lnTo>
                    <a:lnTo>
                      <a:pt x="232" y="74"/>
                    </a:lnTo>
                    <a:lnTo>
                      <a:pt x="227" y="71"/>
                    </a:lnTo>
                    <a:lnTo>
                      <a:pt x="221" y="70"/>
                    </a:lnTo>
                    <a:lnTo>
                      <a:pt x="216" y="68"/>
                    </a:lnTo>
                    <a:lnTo>
                      <a:pt x="211" y="68"/>
                    </a:lnTo>
                    <a:lnTo>
                      <a:pt x="204" y="68"/>
                    </a:lnTo>
                    <a:lnTo>
                      <a:pt x="199" y="69"/>
                    </a:lnTo>
                    <a:lnTo>
                      <a:pt x="192" y="71"/>
                    </a:lnTo>
                    <a:lnTo>
                      <a:pt x="185" y="73"/>
                    </a:lnTo>
                    <a:lnTo>
                      <a:pt x="178" y="76"/>
                    </a:lnTo>
                    <a:lnTo>
                      <a:pt x="163" y="84"/>
                    </a:lnTo>
                    <a:lnTo>
                      <a:pt x="147" y="95"/>
                    </a:lnTo>
                    <a:lnTo>
                      <a:pt x="101" y="128"/>
                    </a:lnTo>
                    <a:lnTo>
                      <a:pt x="161" y="211"/>
                    </a:lnTo>
                    <a:lnTo>
                      <a:pt x="208" y="177"/>
                    </a:lnTo>
                    <a:close/>
                    <a:moveTo>
                      <a:pt x="108" y="46"/>
                    </a:moveTo>
                    <a:lnTo>
                      <a:pt x="124" y="35"/>
                    </a:lnTo>
                    <a:lnTo>
                      <a:pt x="140" y="26"/>
                    </a:lnTo>
                    <a:lnTo>
                      <a:pt x="155" y="17"/>
                    </a:lnTo>
                    <a:lnTo>
                      <a:pt x="171" y="10"/>
                    </a:lnTo>
                    <a:lnTo>
                      <a:pt x="185" y="5"/>
                    </a:lnTo>
                    <a:lnTo>
                      <a:pt x="199" y="2"/>
                    </a:lnTo>
                    <a:lnTo>
                      <a:pt x="213" y="0"/>
                    </a:lnTo>
                    <a:lnTo>
                      <a:pt x="226" y="0"/>
                    </a:lnTo>
                    <a:lnTo>
                      <a:pt x="237" y="0"/>
                    </a:lnTo>
                    <a:lnTo>
                      <a:pt x="249" y="1"/>
                    </a:lnTo>
                    <a:lnTo>
                      <a:pt x="259" y="4"/>
                    </a:lnTo>
                    <a:lnTo>
                      <a:pt x="269" y="7"/>
                    </a:lnTo>
                    <a:lnTo>
                      <a:pt x="280" y="13"/>
                    </a:lnTo>
                    <a:lnTo>
                      <a:pt x="290" y="19"/>
                    </a:lnTo>
                    <a:lnTo>
                      <a:pt x="298" y="27"/>
                    </a:lnTo>
                    <a:lnTo>
                      <a:pt x="307" y="36"/>
                    </a:lnTo>
                    <a:lnTo>
                      <a:pt x="310" y="42"/>
                    </a:lnTo>
                    <a:lnTo>
                      <a:pt x="313" y="48"/>
                    </a:lnTo>
                    <a:lnTo>
                      <a:pt x="316" y="54"/>
                    </a:lnTo>
                    <a:lnTo>
                      <a:pt x="318" y="60"/>
                    </a:lnTo>
                    <a:lnTo>
                      <a:pt x="321" y="72"/>
                    </a:lnTo>
                    <a:lnTo>
                      <a:pt x="321" y="85"/>
                    </a:lnTo>
                    <a:lnTo>
                      <a:pt x="321" y="98"/>
                    </a:lnTo>
                    <a:lnTo>
                      <a:pt x="318" y="111"/>
                    </a:lnTo>
                    <a:lnTo>
                      <a:pt x="313" y="124"/>
                    </a:lnTo>
                    <a:lnTo>
                      <a:pt x="308" y="137"/>
                    </a:lnTo>
                    <a:lnTo>
                      <a:pt x="322" y="135"/>
                    </a:lnTo>
                    <a:lnTo>
                      <a:pt x="337" y="134"/>
                    </a:lnTo>
                    <a:lnTo>
                      <a:pt x="352" y="134"/>
                    </a:lnTo>
                    <a:lnTo>
                      <a:pt x="369" y="136"/>
                    </a:lnTo>
                    <a:lnTo>
                      <a:pt x="376" y="138"/>
                    </a:lnTo>
                    <a:lnTo>
                      <a:pt x="384" y="140"/>
                    </a:lnTo>
                    <a:lnTo>
                      <a:pt x="391" y="144"/>
                    </a:lnTo>
                    <a:lnTo>
                      <a:pt x="399" y="147"/>
                    </a:lnTo>
                    <a:lnTo>
                      <a:pt x="405" y="151"/>
                    </a:lnTo>
                    <a:lnTo>
                      <a:pt x="413" y="156"/>
                    </a:lnTo>
                    <a:lnTo>
                      <a:pt x="420" y="162"/>
                    </a:lnTo>
                    <a:lnTo>
                      <a:pt x="425" y="167"/>
                    </a:lnTo>
                    <a:lnTo>
                      <a:pt x="428" y="170"/>
                    </a:lnTo>
                    <a:lnTo>
                      <a:pt x="430" y="173"/>
                    </a:lnTo>
                    <a:lnTo>
                      <a:pt x="433" y="176"/>
                    </a:lnTo>
                    <a:lnTo>
                      <a:pt x="436" y="180"/>
                    </a:lnTo>
                    <a:lnTo>
                      <a:pt x="441" y="191"/>
                    </a:lnTo>
                    <a:lnTo>
                      <a:pt x="444" y="202"/>
                    </a:lnTo>
                    <a:lnTo>
                      <a:pt x="447" y="214"/>
                    </a:lnTo>
                    <a:lnTo>
                      <a:pt x="448" y="225"/>
                    </a:lnTo>
                    <a:lnTo>
                      <a:pt x="448" y="236"/>
                    </a:lnTo>
                    <a:lnTo>
                      <a:pt x="447" y="246"/>
                    </a:lnTo>
                    <a:lnTo>
                      <a:pt x="444" y="257"/>
                    </a:lnTo>
                    <a:lnTo>
                      <a:pt x="441" y="267"/>
                    </a:lnTo>
                    <a:lnTo>
                      <a:pt x="436" y="281"/>
                    </a:lnTo>
                    <a:lnTo>
                      <a:pt x="429" y="294"/>
                    </a:lnTo>
                    <a:lnTo>
                      <a:pt x="422" y="307"/>
                    </a:lnTo>
                    <a:lnTo>
                      <a:pt x="412" y="320"/>
                    </a:lnTo>
                    <a:lnTo>
                      <a:pt x="400" y="333"/>
                    </a:lnTo>
                    <a:lnTo>
                      <a:pt x="387" y="346"/>
                    </a:lnTo>
                    <a:lnTo>
                      <a:pt x="371" y="359"/>
                    </a:lnTo>
                    <a:lnTo>
                      <a:pt x="354" y="373"/>
                    </a:lnTo>
                    <a:lnTo>
                      <a:pt x="240" y="455"/>
                    </a:lnTo>
                    <a:lnTo>
                      <a:pt x="0" y="125"/>
                    </a:lnTo>
                    <a:lnTo>
                      <a:pt x="108" y="46"/>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6" name="Freeform 139"/>
              <p:cNvSpPr>
                <a:spLocks/>
              </p:cNvSpPr>
              <p:nvPr userDrawn="1"/>
            </p:nvSpPr>
            <p:spPr bwMode="auto">
              <a:xfrm>
                <a:off x="5600" y="2973"/>
                <a:ext cx="83" cy="86"/>
              </a:xfrm>
              <a:custGeom>
                <a:avLst/>
                <a:gdLst>
                  <a:gd name="T0" fmla="*/ 175 w 414"/>
                  <a:gd name="T1" fmla="*/ 0 h 432"/>
                  <a:gd name="T2" fmla="*/ 147 w 414"/>
                  <a:gd name="T3" fmla="*/ 95 h 432"/>
                  <a:gd name="T4" fmla="*/ 121 w 414"/>
                  <a:gd name="T5" fmla="*/ 118 h 432"/>
                  <a:gd name="T6" fmla="*/ 101 w 414"/>
                  <a:gd name="T7" fmla="*/ 142 h 432"/>
                  <a:gd name="T8" fmla="*/ 86 w 414"/>
                  <a:gd name="T9" fmla="*/ 167 h 432"/>
                  <a:gd name="T10" fmla="*/ 77 w 414"/>
                  <a:gd name="T11" fmla="*/ 194 h 432"/>
                  <a:gd name="T12" fmla="*/ 74 w 414"/>
                  <a:gd name="T13" fmla="*/ 221 h 432"/>
                  <a:gd name="T14" fmla="*/ 77 w 414"/>
                  <a:gd name="T15" fmla="*/ 249 h 432"/>
                  <a:gd name="T16" fmla="*/ 86 w 414"/>
                  <a:gd name="T17" fmla="*/ 277 h 432"/>
                  <a:gd name="T18" fmla="*/ 102 w 414"/>
                  <a:gd name="T19" fmla="*/ 305 h 432"/>
                  <a:gd name="T20" fmla="*/ 124 w 414"/>
                  <a:gd name="T21" fmla="*/ 328 h 432"/>
                  <a:gd name="T22" fmla="*/ 147 w 414"/>
                  <a:gd name="T23" fmla="*/ 345 h 432"/>
                  <a:gd name="T24" fmla="*/ 172 w 414"/>
                  <a:gd name="T25" fmla="*/ 357 h 432"/>
                  <a:gd name="T26" fmla="*/ 199 w 414"/>
                  <a:gd name="T27" fmla="*/ 363 h 432"/>
                  <a:gd name="T28" fmla="*/ 228 w 414"/>
                  <a:gd name="T29" fmla="*/ 363 h 432"/>
                  <a:gd name="T30" fmla="*/ 257 w 414"/>
                  <a:gd name="T31" fmla="*/ 356 h 432"/>
                  <a:gd name="T32" fmla="*/ 286 w 414"/>
                  <a:gd name="T33" fmla="*/ 344 h 432"/>
                  <a:gd name="T34" fmla="*/ 315 w 414"/>
                  <a:gd name="T35" fmla="*/ 326 h 432"/>
                  <a:gd name="T36" fmla="*/ 265 w 414"/>
                  <a:gd name="T37" fmla="*/ 244 h 432"/>
                  <a:gd name="T38" fmla="*/ 153 w 414"/>
                  <a:gd name="T39" fmla="*/ 245 h 432"/>
                  <a:gd name="T40" fmla="*/ 319 w 414"/>
                  <a:gd name="T41" fmla="*/ 198 h 432"/>
                  <a:gd name="T42" fmla="*/ 414 w 414"/>
                  <a:gd name="T43" fmla="*/ 330 h 432"/>
                  <a:gd name="T44" fmla="*/ 330 w 414"/>
                  <a:gd name="T45" fmla="*/ 390 h 432"/>
                  <a:gd name="T46" fmla="*/ 286 w 414"/>
                  <a:gd name="T47" fmla="*/ 412 h 432"/>
                  <a:gd name="T48" fmla="*/ 243 w 414"/>
                  <a:gd name="T49" fmla="*/ 427 h 432"/>
                  <a:gd name="T50" fmla="*/ 199 w 414"/>
                  <a:gd name="T51" fmla="*/ 432 h 432"/>
                  <a:gd name="T52" fmla="*/ 168 w 414"/>
                  <a:gd name="T53" fmla="*/ 430 h 432"/>
                  <a:gd name="T54" fmla="*/ 149 w 414"/>
                  <a:gd name="T55" fmla="*/ 427 h 432"/>
                  <a:gd name="T56" fmla="*/ 129 w 414"/>
                  <a:gd name="T57" fmla="*/ 420 h 432"/>
                  <a:gd name="T58" fmla="*/ 111 w 414"/>
                  <a:gd name="T59" fmla="*/ 412 h 432"/>
                  <a:gd name="T60" fmla="*/ 92 w 414"/>
                  <a:gd name="T61" fmla="*/ 403 h 432"/>
                  <a:gd name="T62" fmla="*/ 76 w 414"/>
                  <a:gd name="T63" fmla="*/ 391 h 432"/>
                  <a:gd name="T64" fmla="*/ 52 w 414"/>
                  <a:gd name="T65" fmla="*/ 369 h 432"/>
                  <a:gd name="T66" fmla="*/ 26 w 414"/>
                  <a:gd name="T67" fmla="*/ 333 h 432"/>
                  <a:gd name="T68" fmla="*/ 12 w 414"/>
                  <a:gd name="T69" fmla="*/ 304 h 432"/>
                  <a:gd name="T70" fmla="*/ 7 w 414"/>
                  <a:gd name="T71" fmla="*/ 285 h 432"/>
                  <a:gd name="T72" fmla="*/ 2 w 414"/>
                  <a:gd name="T73" fmla="*/ 264 h 432"/>
                  <a:gd name="T74" fmla="*/ 0 w 414"/>
                  <a:gd name="T75" fmla="*/ 244 h 432"/>
                  <a:gd name="T76" fmla="*/ 0 w 414"/>
                  <a:gd name="T77" fmla="*/ 224 h 432"/>
                  <a:gd name="T78" fmla="*/ 3 w 414"/>
                  <a:gd name="T79" fmla="*/ 204 h 432"/>
                  <a:gd name="T80" fmla="*/ 11 w 414"/>
                  <a:gd name="T81" fmla="*/ 173 h 432"/>
                  <a:gd name="T82" fmla="*/ 29 w 414"/>
                  <a:gd name="T83" fmla="*/ 134 h 432"/>
                  <a:gd name="T84" fmla="*/ 55 w 414"/>
                  <a:gd name="T85" fmla="*/ 96 h 432"/>
                  <a:gd name="T86" fmla="*/ 91 w 414"/>
                  <a:gd name="T87" fmla="*/ 6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4" h="432">
                    <a:moveTo>
                      <a:pt x="113" y="44"/>
                    </a:moveTo>
                    <a:lnTo>
                      <a:pt x="175" y="0"/>
                    </a:lnTo>
                    <a:lnTo>
                      <a:pt x="210" y="50"/>
                    </a:lnTo>
                    <a:lnTo>
                      <a:pt x="147" y="95"/>
                    </a:lnTo>
                    <a:lnTo>
                      <a:pt x="134" y="106"/>
                    </a:lnTo>
                    <a:lnTo>
                      <a:pt x="121" y="118"/>
                    </a:lnTo>
                    <a:lnTo>
                      <a:pt x="111" y="130"/>
                    </a:lnTo>
                    <a:lnTo>
                      <a:pt x="101" y="142"/>
                    </a:lnTo>
                    <a:lnTo>
                      <a:pt x="92" y="155"/>
                    </a:lnTo>
                    <a:lnTo>
                      <a:pt x="86" y="167"/>
                    </a:lnTo>
                    <a:lnTo>
                      <a:pt x="80" y="181"/>
                    </a:lnTo>
                    <a:lnTo>
                      <a:pt x="77" y="194"/>
                    </a:lnTo>
                    <a:lnTo>
                      <a:pt x="74" y="208"/>
                    </a:lnTo>
                    <a:lnTo>
                      <a:pt x="74" y="221"/>
                    </a:lnTo>
                    <a:lnTo>
                      <a:pt x="75" y="235"/>
                    </a:lnTo>
                    <a:lnTo>
                      <a:pt x="77" y="249"/>
                    </a:lnTo>
                    <a:lnTo>
                      <a:pt x="80" y="263"/>
                    </a:lnTo>
                    <a:lnTo>
                      <a:pt x="86" y="277"/>
                    </a:lnTo>
                    <a:lnTo>
                      <a:pt x="93" y="291"/>
                    </a:lnTo>
                    <a:lnTo>
                      <a:pt x="102" y="305"/>
                    </a:lnTo>
                    <a:lnTo>
                      <a:pt x="112" y="317"/>
                    </a:lnTo>
                    <a:lnTo>
                      <a:pt x="124" y="328"/>
                    </a:lnTo>
                    <a:lnTo>
                      <a:pt x="134" y="338"/>
                    </a:lnTo>
                    <a:lnTo>
                      <a:pt x="147" y="345"/>
                    </a:lnTo>
                    <a:lnTo>
                      <a:pt x="159" y="352"/>
                    </a:lnTo>
                    <a:lnTo>
                      <a:pt x="172" y="357"/>
                    </a:lnTo>
                    <a:lnTo>
                      <a:pt x="186" y="360"/>
                    </a:lnTo>
                    <a:lnTo>
                      <a:pt x="199" y="363"/>
                    </a:lnTo>
                    <a:lnTo>
                      <a:pt x="214" y="364"/>
                    </a:lnTo>
                    <a:lnTo>
                      <a:pt x="228" y="363"/>
                    </a:lnTo>
                    <a:lnTo>
                      <a:pt x="242" y="360"/>
                    </a:lnTo>
                    <a:lnTo>
                      <a:pt x="257" y="356"/>
                    </a:lnTo>
                    <a:lnTo>
                      <a:pt x="271" y="351"/>
                    </a:lnTo>
                    <a:lnTo>
                      <a:pt x="286" y="344"/>
                    </a:lnTo>
                    <a:lnTo>
                      <a:pt x="300" y="336"/>
                    </a:lnTo>
                    <a:lnTo>
                      <a:pt x="315" y="326"/>
                    </a:lnTo>
                    <a:lnTo>
                      <a:pt x="322" y="320"/>
                    </a:lnTo>
                    <a:lnTo>
                      <a:pt x="265" y="244"/>
                    </a:lnTo>
                    <a:lnTo>
                      <a:pt x="191" y="297"/>
                    </a:lnTo>
                    <a:lnTo>
                      <a:pt x="153" y="245"/>
                    </a:lnTo>
                    <a:lnTo>
                      <a:pt x="283" y="149"/>
                    </a:lnTo>
                    <a:lnTo>
                      <a:pt x="319" y="198"/>
                    </a:lnTo>
                    <a:lnTo>
                      <a:pt x="376" y="277"/>
                    </a:lnTo>
                    <a:lnTo>
                      <a:pt x="414" y="330"/>
                    </a:lnTo>
                    <a:lnTo>
                      <a:pt x="353" y="375"/>
                    </a:lnTo>
                    <a:lnTo>
                      <a:pt x="330" y="390"/>
                    </a:lnTo>
                    <a:lnTo>
                      <a:pt x="309" y="403"/>
                    </a:lnTo>
                    <a:lnTo>
                      <a:pt x="286" y="412"/>
                    </a:lnTo>
                    <a:lnTo>
                      <a:pt x="264" y="421"/>
                    </a:lnTo>
                    <a:lnTo>
                      <a:pt x="243" y="427"/>
                    </a:lnTo>
                    <a:lnTo>
                      <a:pt x="221" y="430"/>
                    </a:lnTo>
                    <a:lnTo>
                      <a:pt x="199" y="432"/>
                    </a:lnTo>
                    <a:lnTo>
                      <a:pt x="179" y="431"/>
                    </a:lnTo>
                    <a:lnTo>
                      <a:pt x="168" y="430"/>
                    </a:lnTo>
                    <a:lnTo>
                      <a:pt x="158" y="429"/>
                    </a:lnTo>
                    <a:lnTo>
                      <a:pt x="149" y="427"/>
                    </a:lnTo>
                    <a:lnTo>
                      <a:pt x="139" y="423"/>
                    </a:lnTo>
                    <a:lnTo>
                      <a:pt x="129" y="420"/>
                    </a:lnTo>
                    <a:lnTo>
                      <a:pt x="119" y="417"/>
                    </a:lnTo>
                    <a:lnTo>
                      <a:pt x="111" y="412"/>
                    </a:lnTo>
                    <a:lnTo>
                      <a:pt x="101" y="408"/>
                    </a:lnTo>
                    <a:lnTo>
                      <a:pt x="92" y="403"/>
                    </a:lnTo>
                    <a:lnTo>
                      <a:pt x="84" y="397"/>
                    </a:lnTo>
                    <a:lnTo>
                      <a:pt x="76" y="391"/>
                    </a:lnTo>
                    <a:lnTo>
                      <a:pt x="67" y="384"/>
                    </a:lnTo>
                    <a:lnTo>
                      <a:pt x="52" y="369"/>
                    </a:lnTo>
                    <a:lnTo>
                      <a:pt x="38" y="352"/>
                    </a:lnTo>
                    <a:lnTo>
                      <a:pt x="26" y="333"/>
                    </a:lnTo>
                    <a:lnTo>
                      <a:pt x="16" y="314"/>
                    </a:lnTo>
                    <a:lnTo>
                      <a:pt x="12" y="304"/>
                    </a:lnTo>
                    <a:lnTo>
                      <a:pt x="9" y="294"/>
                    </a:lnTo>
                    <a:lnTo>
                      <a:pt x="7" y="285"/>
                    </a:lnTo>
                    <a:lnTo>
                      <a:pt x="3" y="274"/>
                    </a:lnTo>
                    <a:lnTo>
                      <a:pt x="2" y="264"/>
                    </a:lnTo>
                    <a:lnTo>
                      <a:pt x="1" y="254"/>
                    </a:lnTo>
                    <a:lnTo>
                      <a:pt x="0" y="244"/>
                    </a:lnTo>
                    <a:lnTo>
                      <a:pt x="0" y="234"/>
                    </a:lnTo>
                    <a:lnTo>
                      <a:pt x="0" y="224"/>
                    </a:lnTo>
                    <a:lnTo>
                      <a:pt x="1" y="213"/>
                    </a:lnTo>
                    <a:lnTo>
                      <a:pt x="3" y="204"/>
                    </a:lnTo>
                    <a:lnTo>
                      <a:pt x="6" y="194"/>
                    </a:lnTo>
                    <a:lnTo>
                      <a:pt x="11" y="173"/>
                    </a:lnTo>
                    <a:lnTo>
                      <a:pt x="19" y="154"/>
                    </a:lnTo>
                    <a:lnTo>
                      <a:pt x="29" y="134"/>
                    </a:lnTo>
                    <a:lnTo>
                      <a:pt x="41" y="115"/>
                    </a:lnTo>
                    <a:lnTo>
                      <a:pt x="55" y="96"/>
                    </a:lnTo>
                    <a:lnTo>
                      <a:pt x="73" y="78"/>
                    </a:lnTo>
                    <a:lnTo>
                      <a:pt x="91" y="61"/>
                    </a:lnTo>
                    <a:lnTo>
                      <a:pt x="113" y="44"/>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7" name="Freeform 140"/>
              <p:cNvSpPr>
                <a:spLocks noEditPoints="1"/>
              </p:cNvSpPr>
              <p:nvPr userDrawn="1"/>
            </p:nvSpPr>
            <p:spPr bwMode="auto">
              <a:xfrm>
                <a:off x="5822" y="2837"/>
                <a:ext cx="90" cy="91"/>
              </a:xfrm>
              <a:custGeom>
                <a:avLst/>
                <a:gdLst>
                  <a:gd name="T0" fmla="*/ 113 w 448"/>
                  <a:gd name="T1" fmla="*/ 149 h 456"/>
                  <a:gd name="T2" fmla="*/ 89 w 448"/>
                  <a:gd name="T3" fmla="*/ 175 h 456"/>
                  <a:gd name="T4" fmla="*/ 79 w 448"/>
                  <a:gd name="T5" fmla="*/ 194 h 456"/>
                  <a:gd name="T6" fmla="*/ 77 w 448"/>
                  <a:gd name="T7" fmla="*/ 214 h 456"/>
                  <a:gd name="T8" fmla="*/ 84 w 448"/>
                  <a:gd name="T9" fmla="*/ 233 h 456"/>
                  <a:gd name="T10" fmla="*/ 96 w 448"/>
                  <a:gd name="T11" fmla="*/ 248 h 456"/>
                  <a:gd name="T12" fmla="*/ 112 w 448"/>
                  <a:gd name="T13" fmla="*/ 257 h 456"/>
                  <a:gd name="T14" fmla="*/ 131 w 448"/>
                  <a:gd name="T15" fmla="*/ 260 h 456"/>
                  <a:gd name="T16" fmla="*/ 154 w 448"/>
                  <a:gd name="T17" fmla="*/ 255 h 456"/>
                  <a:gd name="T18" fmla="*/ 180 w 448"/>
                  <a:gd name="T19" fmla="*/ 243 h 456"/>
                  <a:gd name="T20" fmla="*/ 250 w 448"/>
                  <a:gd name="T21" fmla="*/ 193 h 456"/>
                  <a:gd name="T22" fmla="*/ 225 w 448"/>
                  <a:gd name="T23" fmla="*/ 292 h 456"/>
                  <a:gd name="T24" fmla="*/ 203 w 448"/>
                  <a:gd name="T25" fmla="*/ 315 h 456"/>
                  <a:gd name="T26" fmla="*/ 196 w 448"/>
                  <a:gd name="T27" fmla="*/ 333 h 456"/>
                  <a:gd name="T28" fmla="*/ 195 w 448"/>
                  <a:gd name="T29" fmla="*/ 349 h 456"/>
                  <a:gd name="T30" fmla="*/ 200 w 448"/>
                  <a:gd name="T31" fmla="*/ 364 h 456"/>
                  <a:gd name="T32" fmla="*/ 211 w 448"/>
                  <a:gd name="T33" fmla="*/ 378 h 456"/>
                  <a:gd name="T34" fmla="*/ 226 w 448"/>
                  <a:gd name="T35" fmla="*/ 387 h 456"/>
                  <a:gd name="T36" fmla="*/ 243 w 448"/>
                  <a:gd name="T37" fmla="*/ 388 h 456"/>
                  <a:gd name="T38" fmla="*/ 263 w 448"/>
                  <a:gd name="T39" fmla="*/ 384 h 456"/>
                  <a:gd name="T40" fmla="*/ 301 w 448"/>
                  <a:gd name="T41" fmla="*/ 361 h 456"/>
                  <a:gd name="T42" fmla="*/ 240 w 448"/>
                  <a:gd name="T43" fmla="*/ 279 h 456"/>
                  <a:gd name="T44" fmla="*/ 307 w 448"/>
                  <a:gd name="T45" fmla="*/ 431 h 456"/>
                  <a:gd name="T46" fmla="*/ 263 w 448"/>
                  <a:gd name="T47" fmla="*/ 451 h 456"/>
                  <a:gd name="T48" fmla="*/ 222 w 448"/>
                  <a:gd name="T49" fmla="*/ 456 h 456"/>
                  <a:gd name="T50" fmla="*/ 189 w 448"/>
                  <a:gd name="T51" fmla="*/ 452 h 456"/>
                  <a:gd name="T52" fmla="*/ 159 w 448"/>
                  <a:gd name="T53" fmla="*/ 437 h 456"/>
                  <a:gd name="T54" fmla="*/ 137 w 448"/>
                  <a:gd name="T55" fmla="*/ 414 h 456"/>
                  <a:gd name="T56" fmla="*/ 130 w 448"/>
                  <a:gd name="T57" fmla="*/ 396 h 456"/>
                  <a:gd name="T58" fmla="*/ 128 w 448"/>
                  <a:gd name="T59" fmla="*/ 358 h 456"/>
                  <a:gd name="T60" fmla="*/ 141 w 448"/>
                  <a:gd name="T61" fmla="*/ 319 h 456"/>
                  <a:gd name="T62" fmla="*/ 95 w 448"/>
                  <a:gd name="T63" fmla="*/ 322 h 456"/>
                  <a:gd name="T64" fmla="*/ 64 w 448"/>
                  <a:gd name="T65" fmla="*/ 315 h 456"/>
                  <a:gd name="T66" fmla="*/ 42 w 448"/>
                  <a:gd name="T67" fmla="*/ 305 h 456"/>
                  <a:gd name="T68" fmla="*/ 23 w 448"/>
                  <a:gd name="T69" fmla="*/ 288 h 456"/>
                  <a:gd name="T70" fmla="*/ 16 w 448"/>
                  <a:gd name="T71" fmla="*/ 280 h 456"/>
                  <a:gd name="T72" fmla="*/ 3 w 448"/>
                  <a:gd name="T73" fmla="*/ 254 h 456"/>
                  <a:gd name="T74" fmla="*/ 0 w 448"/>
                  <a:gd name="T75" fmla="*/ 220 h 456"/>
                  <a:gd name="T76" fmla="*/ 6 w 448"/>
                  <a:gd name="T77" fmla="*/ 189 h 456"/>
                  <a:gd name="T78" fmla="*/ 27 w 448"/>
                  <a:gd name="T79" fmla="*/ 149 h 456"/>
                  <a:gd name="T80" fmla="*/ 62 w 448"/>
                  <a:gd name="T81" fmla="*/ 110 h 456"/>
                  <a:gd name="T82" fmla="*/ 208 w 448"/>
                  <a:gd name="T8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181" y="99"/>
                    </a:moveTo>
                    <a:lnTo>
                      <a:pt x="131" y="135"/>
                    </a:lnTo>
                    <a:lnTo>
                      <a:pt x="113" y="149"/>
                    </a:lnTo>
                    <a:lnTo>
                      <a:pt x="99" y="162"/>
                    </a:lnTo>
                    <a:lnTo>
                      <a:pt x="93" y="168"/>
                    </a:lnTo>
                    <a:lnTo>
                      <a:pt x="89" y="175"/>
                    </a:lnTo>
                    <a:lnTo>
                      <a:pt x="84" y="182"/>
                    </a:lnTo>
                    <a:lnTo>
                      <a:pt x="81" y="188"/>
                    </a:lnTo>
                    <a:lnTo>
                      <a:pt x="79" y="194"/>
                    </a:lnTo>
                    <a:lnTo>
                      <a:pt x="77" y="201"/>
                    </a:lnTo>
                    <a:lnTo>
                      <a:pt x="77" y="207"/>
                    </a:lnTo>
                    <a:lnTo>
                      <a:pt x="77" y="214"/>
                    </a:lnTo>
                    <a:lnTo>
                      <a:pt x="78" y="220"/>
                    </a:lnTo>
                    <a:lnTo>
                      <a:pt x="81" y="227"/>
                    </a:lnTo>
                    <a:lnTo>
                      <a:pt x="84" y="233"/>
                    </a:lnTo>
                    <a:lnTo>
                      <a:pt x="87" y="240"/>
                    </a:lnTo>
                    <a:lnTo>
                      <a:pt x="92" y="244"/>
                    </a:lnTo>
                    <a:lnTo>
                      <a:pt x="96" y="248"/>
                    </a:lnTo>
                    <a:lnTo>
                      <a:pt x="102" y="253"/>
                    </a:lnTo>
                    <a:lnTo>
                      <a:pt x="106" y="255"/>
                    </a:lnTo>
                    <a:lnTo>
                      <a:pt x="112" y="257"/>
                    </a:lnTo>
                    <a:lnTo>
                      <a:pt x="118" y="259"/>
                    </a:lnTo>
                    <a:lnTo>
                      <a:pt x="124" y="259"/>
                    </a:lnTo>
                    <a:lnTo>
                      <a:pt x="131" y="260"/>
                    </a:lnTo>
                    <a:lnTo>
                      <a:pt x="138" y="259"/>
                    </a:lnTo>
                    <a:lnTo>
                      <a:pt x="146" y="257"/>
                    </a:lnTo>
                    <a:lnTo>
                      <a:pt x="154" y="255"/>
                    </a:lnTo>
                    <a:lnTo>
                      <a:pt x="162" y="252"/>
                    </a:lnTo>
                    <a:lnTo>
                      <a:pt x="171" y="248"/>
                    </a:lnTo>
                    <a:lnTo>
                      <a:pt x="180" y="243"/>
                    </a:lnTo>
                    <a:lnTo>
                      <a:pt x="188" y="238"/>
                    </a:lnTo>
                    <a:lnTo>
                      <a:pt x="198" y="231"/>
                    </a:lnTo>
                    <a:lnTo>
                      <a:pt x="250" y="193"/>
                    </a:lnTo>
                    <a:lnTo>
                      <a:pt x="181" y="99"/>
                    </a:lnTo>
                    <a:close/>
                    <a:moveTo>
                      <a:pt x="240" y="279"/>
                    </a:moveTo>
                    <a:lnTo>
                      <a:pt x="225" y="292"/>
                    </a:lnTo>
                    <a:lnTo>
                      <a:pt x="212" y="304"/>
                    </a:lnTo>
                    <a:lnTo>
                      <a:pt x="208" y="310"/>
                    </a:lnTo>
                    <a:lnTo>
                      <a:pt x="203" y="315"/>
                    </a:lnTo>
                    <a:lnTo>
                      <a:pt x="200" y="322"/>
                    </a:lnTo>
                    <a:lnTo>
                      <a:pt x="198" y="327"/>
                    </a:lnTo>
                    <a:lnTo>
                      <a:pt x="196" y="333"/>
                    </a:lnTo>
                    <a:lnTo>
                      <a:pt x="195" y="338"/>
                    </a:lnTo>
                    <a:lnTo>
                      <a:pt x="195" y="344"/>
                    </a:lnTo>
                    <a:lnTo>
                      <a:pt x="195" y="349"/>
                    </a:lnTo>
                    <a:lnTo>
                      <a:pt x="196" y="354"/>
                    </a:lnTo>
                    <a:lnTo>
                      <a:pt x="198" y="359"/>
                    </a:lnTo>
                    <a:lnTo>
                      <a:pt x="200" y="364"/>
                    </a:lnTo>
                    <a:lnTo>
                      <a:pt x="202" y="368"/>
                    </a:lnTo>
                    <a:lnTo>
                      <a:pt x="207" y="374"/>
                    </a:lnTo>
                    <a:lnTo>
                      <a:pt x="211" y="378"/>
                    </a:lnTo>
                    <a:lnTo>
                      <a:pt x="216" y="381"/>
                    </a:lnTo>
                    <a:lnTo>
                      <a:pt x="221" y="385"/>
                    </a:lnTo>
                    <a:lnTo>
                      <a:pt x="226" y="387"/>
                    </a:lnTo>
                    <a:lnTo>
                      <a:pt x="231" y="388"/>
                    </a:lnTo>
                    <a:lnTo>
                      <a:pt x="237" y="388"/>
                    </a:lnTo>
                    <a:lnTo>
                      <a:pt x="243" y="388"/>
                    </a:lnTo>
                    <a:lnTo>
                      <a:pt x="250" y="387"/>
                    </a:lnTo>
                    <a:lnTo>
                      <a:pt x="256" y="386"/>
                    </a:lnTo>
                    <a:lnTo>
                      <a:pt x="263" y="384"/>
                    </a:lnTo>
                    <a:lnTo>
                      <a:pt x="270" y="380"/>
                    </a:lnTo>
                    <a:lnTo>
                      <a:pt x="285" y="372"/>
                    </a:lnTo>
                    <a:lnTo>
                      <a:pt x="301" y="361"/>
                    </a:lnTo>
                    <a:lnTo>
                      <a:pt x="347" y="327"/>
                    </a:lnTo>
                    <a:lnTo>
                      <a:pt x="287" y="245"/>
                    </a:lnTo>
                    <a:lnTo>
                      <a:pt x="240" y="279"/>
                    </a:lnTo>
                    <a:close/>
                    <a:moveTo>
                      <a:pt x="341" y="410"/>
                    </a:moveTo>
                    <a:lnTo>
                      <a:pt x="323" y="420"/>
                    </a:lnTo>
                    <a:lnTo>
                      <a:pt x="307" y="431"/>
                    </a:lnTo>
                    <a:lnTo>
                      <a:pt x="292" y="439"/>
                    </a:lnTo>
                    <a:lnTo>
                      <a:pt x="278" y="445"/>
                    </a:lnTo>
                    <a:lnTo>
                      <a:pt x="263" y="451"/>
                    </a:lnTo>
                    <a:lnTo>
                      <a:pt x="249" y="454"/>
                    </a:lnTo>
                    <a:lnTo>
                      <a:pt x="236" y="456"/>
                    </a:lnTo>
                    <a:lnTo>
                      <a:pt x="222" y="456"/>
                    </a:lnTo>
                    <a:lnTo>
                      <a:pt x="211" y="456"/>
                    </a:lnTo>
                    <a:lnTo>
                      <a:pt x="200" y="455"/>
                    </a:lnTo>
                    <a:lnTo>
                      <a:pt x="189" y="452"/>
                    </a:lnTo>
                    <a:lnTo>
                      <a:pt x="178" y="449"/>
                    </a:lnTo>
                    <a:lnTo>
                      <a:pt x="168" y="443"/>
                    </a:lnTo>
                    <a:lnTo>
                      <a:pt x="159" y="437"/>
                    </a:lnTo>
                    <a:lnTo>
                      <a:pt x="149" y="429"/>
                    </a:lnTo>
                    <a:lnTo>
                      <a:pt x="142" y="419"/>
                    </a:lnTo>
                    <a:lnTo>
                      <a:pt x="137" y="414"/>
                    </a:lnTo>
                    <a:lnTo>
                      <a:pt x="134" y="407"/>
                    </a:lnTo>
                    <a:lnTo>
                      <a:pt x="132" y="402"/>
                    </a:lnTo>
                    <a:lnTo>
                      <a:pt x="130" y="396"/>
                    </a:lnTo>
                    <a:lnTo>
                      <a:pt x="128" y="384"/>
                    </a:lnTo>
                    <a:lnTo>
                      <a:pt x="126" y="371"/>
                    </a:lnTo>
                    <a:lnTo>
                      <a:pt x="128" y="358"/>
                    </a:lnTo>
                    <a:lnTo>
                      <a:pt x="130" y="345"/>
                    </a:lnTo>
                    <a:lnTo>
                      <a:pt x="134" y="332"/>
                    </a:lnTo>
                    <a:lnTo>
                      <a:pt x="141" y="319"/>
                    </a:lnTo>
                    <a:lnTo>
                      <a:pt x="125" y="321"/>
                    </a:lnTo>
                    <a:lnTo>
                      <a:pt x="110" y="322"/>
                    </a:lnTo>
                    <a:lnTo>
                      <a:pt x="95" y="322"/>
                    </a:lnTo>
                    <a:lnTo>
                      <a:pt x="79" y="320"/>
                    </a:lnTo>
                    <a:lnTo>
                      <a:pt x="71" y="318"/>
                    </a:lnTo>
                    <a:lnTo>
                      <a:pt x="64" y="315"/>
                    </a:lnTo>
                    <a:lnTo>
                      <a:pt x="56" y="312"/>
                    </a:lnTo>
                    <a:lnTo>
                      <a:pt x="50" y="309"/>
                    </a:lnTo>
                    <a:lnTo>
                      <a:pt x="42" y="305"/>
                    </a:lnTo>
                    <a:lnTo>
                      <a:pt x="36" y="300"/>
                    </a:lnTo>
                    <a:lnTo>
                      <a:pt x="29" y="295"/>
                    </a:lnTo>
                    <a:lnTo>
                      <a:pt x="23" y="288"/>
                    </a:lnTo>
                    <a:lnTo>
                      <a:pt x="20" y="286"/>
                    </a:lnTo>
                    <a:lnTo>
                      <a:pt x="18" y="283"/>
                    </a:lnTo>
                    <a:lnTo>
                      <a:pt x="16" y="280"/>
                    </a:lnTo>
                    <a:lnTo>
                      <a:pt x="12" y="275"/>
                    </a:lnTo>
                    <a:lnTo>
                      <a:pt x="7" y="265"/>
                    </a:lnTo>
                    <a:lnTo>
                      <a:pt x="3" y="254"/>
                    </a:lnTo>
                    <a:lnTo>
                      <a:pt x="1" y="243"/>
                    </a:lnTo>
                    <a:lnTo>
                      <a:pt x="0" y="231"/>
                    </a:lnTo>
                    <a:lnTo>
                      <a:pt x="0" y="220"/>
                    </a:lnTo>
                    <a:lnTo>
                      <a:pt x="1" y="209"/>
                    </a:lnTo>
                    <a:lnTo>
                      <a:pt x="3" y="199"/>
                    </a:lnTo>
                    <a:lnTo>
                      <a:pt x="6" y="189"/>
                    </a:lnTo>
                    <a:lnTo>
                      <a:pt x="12" y="175"/>
                    </a:lnTo>
                    <a:lnTo>
                      <a:pt x="18" y="162"/>
                    </a:lnTo>
                    <a:lnTo>
                      <a:pt x="27" y="149"/>
                    </a:lnTo>
                    <a:lnTo>
                      <a:pt x="37" y="136"/>
                    </a:lnTo>
                    <a:lnTo>
                      <a:pt x="47" y="123"/>
                    </a:lnTo>
                    <a:lnTo>
                      <a:pt x="62" y="110"/>
                    </a:lnTo>
                    <a:lnTo>
                      <a:pt x="77" y="97"/>
                    </a:lnTo>
                    <a:lnTo>
                      <a:pt x="94" y="84"/>
                    </a:lnTo>
                    <a:lnTo>
                      <a:pt x="208" y="0"/>
                    </a:lnTo>
                    <a:lnTo>
                      <a:pt x="448" y="332"/>
                    </a:lnTo>
                    <a:lnTo>
                      <a:pt x="341" y="410"/>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8" name="Freeform 141"/>
              <p:cNvSpPr>
                <a:spLocks/>
              </p:cNvSpPr>
              <p:nvPr userDrawn="1"/>
            </p:nvSpPr>
            <p:spPr bwMode="auto">
              <a:xfrm>
                <a:off x="5757" y="2896"/>
                <a:ext cx="82" cy="87"/>
              </a:xfrm>
              <a:custGeom>
                <a:avLst/>
                <a:gdLst>
                  <a:gd name="T0" fmla="*/ 240 w 413"/>
                  <a:gd name="T1" fmla="*/ 433 h 433"/>
                  <a:gd name="T2" fmla="*/ 266 w 413"/>
                  <a:gd name="T3" fmla="*/ 337 h 433"/>
                  <a:gd name="T4" fmla="*/ 292 w 413"/>
                  <a:gd name="T5" fmla="*/ 315 h 433"/>
                  <a:gd name="T6" fmla="*/ 314 w 413"/>
                  <a:gd name="T7" fmla="*/ 290 h 433"/>
                  <a:gd name="T8" fmla="*/ 328 w 413"/>
                  <a:gd name="T9" fmla="*/ 265 h 433"/>
                  <a:gd name="T10" fmla="*/ 337 w 413"/>
                  <a:gd name="T11" fmla="*/ 238 h 433"/>
                  <a:gd name="T12" fmla="*/ 341 w 413"/>
                  <a:gd name="T13" fmla="*/ 211 h 433"/>
                  <a:gd name="T14" fmla="*/ 337 w 413"/>
                  <a:gd name="T15" fmla="*/ 183 h 433"/>
                  <a:gd name="T16" fmla="*/ 328 w 413"/>
                  <a:gd name="T17" fmla="*/ 155 h 433"/>
                  <a:gd name="T18" fmla="*/ 313 w 413"/>
                  <a:gd name="T19" fmla="*/ 127 h 433"/>
                  <a:gd name="T20" fmla="*/ 291 w 413"/>
                  <a:gd name="T21" fmla="*/ 104 h 433"/>
                  <a:gd name="T22" fmla="*/ 267 w 413"/>
                  <a:gd name="T23" fmla="*/ 86 h 433"/>
                  <a:gd name="T24" fmla="*/ 241 w 413"/>
                  <a:gd name="T25" fmla="*/ 75 h 433"/>
                  <a:gd name="T26" fmla="*/ 214 w 413"/>
                  <a:gd name="T27" fmla="*/ 69 h 433"/>
                  <a:gd name="T28" fmla="*/ 186 w 413"/>
                  <a:gd name="T29" fmla="*/ 69 h 433"/>
                  <a:gd name="T30" fmla="*/ 158 w 413"/>
                  <a:gd name="T31" fmla="*/ 76 h 433"/>
                  <a:gd name="T32" fmla="*/ 129 w 413"/>
                  <a:gd name="T33" fmla="*/ 89 h 433"/>
                  <a:gd name="T34" fmla="*/ 99 w 413"/>
                  <a:gd name="T35" fmla="*/ 107 h 433"/>
                  <a:gd name="T36" fmla="*/ 149 w 413"/>
                  <a:gd name="T37" fmla="*/ 189 h 433"/>
                  <a:gd name="T38" fmla="*/ 262 w 413"/>
                  <a:gd name="T39" fmla="*/ 187 h 433"/>
                  <a:gd name="T40" fmla="*/ 96 w 413"/>
                  <a:gd name="T41" fmla="*/ 234 h 433"/>
                  <a:gd name="T42" fmla="*/ 0 w 413"/>
                  <a:gd name="T43" fmla="*/ 102 h 433"/>
                  <a:gd name="T44" fmla="*/ 83 w 413"/>
                  <a:gd name="T45" fmla="*/ 42 h 433"/>
                  <a:gd name="T46" fmla="*/ 127 w 413"/>
                  <a:gd name="T47" fmla="*/ 19 h 433"/>
                  <a:gd name="T48" fmla="*/ 172 w 413"/>
                  <a:gd name="T49" fmla="*/ 5 h 433"/>
                  <a:gd name="T50" fmla="*/ 214 w 413"/>
                  <a:gd name="T51" fmla="*/ 0 h 433"/>
                  <a:gd name="T52" fmla="*/ 245 w 413"/>
                  <a:gd name="T53" fmla="*/ 2 h 433"/>
                  <a:gd name="T54" fmla="*/ 265 w 413"/>
                  <a:gd name="T55" fmla="*/ 6 h 433"/>
                  <a:gd name="T56" fmla="*/ 284 w 413"/>
                  <a:gd name="T57" fmla="*/ 12 h 433"/>
                  <a:gd name="T58" fmla="*/ 304 w 413"/>
                  <a:gd name="T59" fmla="*/ 19 h 433"/>
                  <a:gd name="T60" fmla="*/ 330 w 413"/>
                  <a:gd name="T61" fmla="*/ 36 h 433"/>
                  <a:gd name="T62" fmla="*/ 362 w 413"/>
                  <a:gd name="T63" fmla="*/ 63 h 433"/>
                  <a:gd name="T64" fmla="*/ 388 w 413"/>
                  <a:gd name="T65" fmla="*/ 98 h 433"/>
                  <a:gd name="T66" fmla="*/ 401 w 413"/>
                  <a:gd name="T67" fmla="*/ 128 h 433"/>
                  <a:gd name="T68" fmla="*/ 408 w 413"/>
                  <a:gd name="T69" fmla="*/ 147 h 433"/>
                  <a:gd name="T70" fmla="*/ 412 w 413"/>
                  <a:gd name="T71" fmla="*/ 168 h 433"/>
                  <a:gd name="T72" fmla="*/ 413 w 413"/>
                  <a:gd name="T73" fmla="*/ 188 h 433"/>
                  <a:gd name="T74" fmla="*/ 413 w 413"/>
                  <a:gd name="T75" fmla="*/ 209 h 433"/>
                  <a:gd name="T76" fmla="*/ 411 w 413"/>
                  <a:gd name="T77" fmla="*/ 228 h 433"/>
                  <a:gd name="T78" fmla="*/ 402 w 413"/>
                  <a:gd name="T79" fmla="*/ 259 h 433"/>
                  <a:gd name="T80" fmla="*/ 385 w 413"/>
                  <a:gd name="T81" fmla="*/ 299 h 433"/>
                  <a:gd name="T82" fmla="*/ 358 w 413"/>
                  <a:gd name="T83" fmla="*/ 335 h 433"/>
                  <a:gd name="T84" fmla="*/ 322 w 413"/>
                  <a:gd name="T85" fmla="*/ 37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3" h="433">
                    <a:moveTo>
                      <a:pt x="302" y="387"/>
                    </a:moveTo>
                    <a:lnTo>
                      <a:pt x="240" y="433"/>
                    </a:lnTo>
                    <a:lnTo>
                      <a:pt x="203" y="382"/>
                    </a:lnTo>
                    <a:lnTo>
                      <a:pt x="266" y="337"/>
                    </a:lnTo>
                    <a:lnTo>
                      <a:pt x="280" y="326"/>
                    </a:lnTo>
                    <a:lnTo>
                      <a:pt x="292" y="315"/>
                    </a:lnTo>
                    <a:lnTo>
                      <a:pt x="304" y="303"/>
                    </a:lnTo>
                    <a:lnTo>
                      <a:pt x="314" y="290"/>
                    </a:lnTo>
                    <a:lnTo>
                      <a:pt x="321" y="278"/>
                    </a:lnTo>
                    <a:lnTo>
                      <a:pt x="328" y="265"/>
                    </a:lnTo>
                    <a:lnTo>
                      <a:pt x="333" y="252"/>
                    </a:lnTo>
                    <a:lnTo>
                      <a:pt x="337" y="238"/>
                    </a:lnTo>
                    <a:lnTo>
                      <a:pt x="340" y="225"/>
                    </a:lnTo>
                    <a:lnTo>
                      <a:pt x="341" y="211"/>
                    </a:lnTo>
                    <a:lnTo>
                      <a:pt x="340" y="197"/>
                    </a:lnTo>
                    <a:lnTo>
                      <a:pt x="337" y="183"/>
                    </a:lnTo>
                    <a:lnTo>
                      <a:pt x="333" y="169"/>
                    </a:lnTo>
                    <a:lnTo>
                      <a:pt x="328" y="155"/>
                    </a:lnTo>
                    <a:lnTo>
                      <a:pt x="321" y="141"/>
                    </a:lnTo>
                    <a:lnTo>
                      <a:pt x="313" y="127"/>
                    </a:lnTo>
                    <a:lnTo>
                      <a:pt x="302" y="115"/>
                    </a:lnTo>
                    <a:lnTo>
                      <a:pt x="291" y="104"/>
                    </a:lnTo>
                    <a:lnTo>
                      <a:pt x="279" y="94"/>
                    </a:lnTo>
                    <a:lnTo>
                      <a:pt x="267" y="86"/>
                    </a:lnTo>
                    <a:lnTo>
                      <a:pt x="254" y="80"/>
                    </a:lnTo>
                    <a:lnTo>
                      <a:pt x="241" y="75"/>
                    </a:lnTo>
                    <a:lnTo>
                      <a:pt x="228" y="71"/>
                    </a:lnTo>
                    <a:lnTo>
                      <a:pt x="214" y="69"/>
                    </a:lnTo>
                    <a:lnTo>
                      <a:pt x="200" y="69"/>
                    </a:lnTo>
                    <a:lnTo>
                      <a:pt x="186" y="69"/>
                    </a:lnTo>
                    <a:lnTo>
                      <a:pt x="172" y="72"/>
                    </a:lnTo>
                    <a:lnTo>
                      <a:pt x="158" y="76"/>
                    </a:lnTo>
                    <a:lnTo>
                      <a:pt x="143" y="81"/>
                    </a:lnTo>
                    <a:lnTo>
                      <a:pt x="129" y="89"/>
                    </a:lnTo>
                    <a:lnTo>
                      <a:pt x="113" y="96"/>
                    </a:lnTo>
                    <a:lnTo>
                      <a:pt x="99" y="107"/>
                    </a:lnTo>
                    <a:lnTo>
                      <a:pt x="93" y="111"/>
                    </a:lnTo>
                    <a:lnTo>
                      <a:pt x="149" y="189"/>
                    </a:lnTo>
                    <a:lnTo>
                      <a:pt x="223" y="135"/>
                    </a:lnTo>
                    <a:lnTo>
                      <a:pt x="262" y="187"/>
                    </a:lnTo>
                    <a:lnTo>
                      <a:pt x="131" y="282"/>
                    </a:lnTo>
                    <a:lnTo>
                      <a:pt x="96" y="234"/>
                    </a:lnTo>
                    <a:lnTo>
                      <a:pt x="39" y="156"/>
                    </a:lnTo>
                    <a:lnTo>
                      <a:pt x="0" y="102"/>
                    </a:lnTo>
                    <a:lnTo>
                      <a:pt x="61" y="57"/>
                    </a:lnTo>
                    <a:lnTo>
                      <a:pt x="83" y="42"/>
                    </a:lnTo>
                    <a:lnTo>
                      <a:pt x="106" y="30"/>
                    </a:lnTo>
                    <a:lnTo>
                      <a:pt x="127" y="19"/>
                    </a:lnTo>
                    <a:lnTo>
                      <a:pt x="149" y="12"/>
                    </a:lnTo>
                    <a:lnTo>
                      <a:pt x="172" y="5"/>
                    </a:lnTo>
                    <a:lnTo>
                      <a:pt x="193" y="2"/>
                    </a:lnTo>
                    <a:lnTo>
                      <a:pt x="214" y="0"/>
                    </a:lnTo>
                    <a:lnTo>
                      <a:pt x="236" y="1"/>
                    </a:lnTo>
                    <a:lnTo>
                      <a:pt x="245" y="2"/>
                    </a:lnTo>
                    <a:lnTo>
                      <a:pt x="255" y="4"/>
                    </a:lnTo>
                    <a:lnTo>
                      <a:pt x="265" y="6"/>
                    </a:lnTo>
                    <a:lnTo>
                      <a:pt x="275" y="9"/>
                    </a:lnTo>
                    <a:lnTo>
                      <a:pt x="284" y="12"/>
                    </a:lnTo>
                    <a:lnTo>
                      <a:pt x="294" y="15"/>
                    </a:lnTo>
                    <a:lnTo>
                      <a:pt x="304" y="19"/>
                    </a:lnTo>
                    <a:lnTo>
                      <a:pt x="313" y="25"/>
                    </a:lnTo>
                    <a:lnTo>
                      <a:pt x="330" y="36"/>
                    </a:lnTo>
                    <a:lnTo>
                      <a:pt x="346" y="49"/>
                    </a:lnTo>
                    <a:lnTo>
                      <a:pt x="362" y="63"/>
                    </a:lnTo>
                    <a:lnTo>
                      <a:pt x="376" y="80"/>
                    </a:lnTo>
                    <a:lnTo>
                      <a:pt x="388" y="98"/>
                    </a:lnTo>
                    <a:lnTo>
                      <a:pt x="397" y="118"/>
                    </a:lnTo>
                    <a:lnTo>
                      <a:pt x="401" y="128"/>
                    </a:lnTo>
                    <a:lnTo>
                      <a:pt x="405" y="137"/>
                    </a:lnTo>
                    <a:lnTo>
                      <a:pt x="408" y="147"/>
                    </a:lnTo>
                    <a:lnTo>
                      <a:pt x="410" y="158"/>
                    </a:lnTo>
                    <a:lnTo>
                      <a:pt x="412" y="168"/>
                    </a:lnTo>
                    <a:lnTo>
                      <a:pt x="413" y="177"/>
                    </a:lnTo>
                    <a:lnTo>
                      <a:pt x="413" y="188"/>
                    </a:lnTo>
                    <a:lnTo>
                      <a:pt x="413" y="198"/>
                    </a:lnTo>
                    <a:lnTo>
                      <a:pt x="413" y="209"/>
                    </a:lnTo>
                    <a:lnTo>
                      <a:pt x="412" y="219"/>
                    </a:lnTo>
                    <a:lnTo>
                      <a:pt x="411" y="228"/>
                    </a:lnTo>
                    <a:lnTo>
                      <a:pt x="409" y="239"/>
                    </a:lnTo>
                    <a:lnTo>
                      <a:pt x="402" y="259"/>
                    </a:lnTo>
                    <a:lnTo>
                      <a:pt x="395" y="279"/>
                    </a:lnTo>
                    <a:lnTo>
                      <a:pt x="385" y="299"/>
                    </a:lnTo>
                    <a:lnTo>
                      <a:pt x="372" y="317"/>
                    </a:lnTo>
                    <a:lnTo>
                      <a:pt x="358" y="335"/>
                    </a:lnTo>
                    <a:lnTo>
                      <a:pt x="342" y="354"/>
                    </a:lnTo>
                    <a:lnTo>
                      <a:pt x="322" y="371"/>
                    </a:lnTo>
                    <a:lnTo>
                      <a:pt x="302" y="38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9" name="Freeform 142"/>
              <p:cNvSpPr>
                <a:spLocks noEditPoints="1"/>
              </p:cNvSpPr>
              <p:nvPr userDrawn="1"/>
            </p:nvSpPr>
            <p:spPr bwMode="auto">
              <a:xfrm>
                <a:off x="5749" y="3059"/>
                <a:ext cx="92" cy="89"/>
              </a:xfrm>
              <a:custGeom>
                <a:avLst/>
                <a:gdLst>
                  <a:gd name="T0" fmla="*/ 309 w 456"/>
                  <a:gd name="T1" fmla="*/ 112 h 447"/>
                  <a:gd name="T2" fmla="*/ 281 w 456"/>
                  <a:gd name="T3" fmla="*/ 87 h 447"/>
                  <a:gd name="T4" fmla="*/ 262 w 456"/>
                  <a:gd name="T5" fmla="*/ 78 h 447"/>
                  <a:gd name="T6" fmla="*/ 244 w 456"/>
                  <a:gd name="T7" fmla="*/ 77 h 447"/>
                  <a:gd name="T8" fmla="*/ 224 w 456"/>
                  <a:gd name="T9" fmla="*/ 83 h 447"/>
                  <a:gd name="T10" fmla="*/ 208 w 456"/>
                  <a:gd name="T11" fmla="*/ 96 h 447"/>
                  <a:gd name="T12" fmla="*/ 199 w 456"/>
                  <a:gd name="T13" fmla="*/ 111 h 447"/>
                  <a:gd name="T14" fmla="*/ 197 w 456"/>
                  <a:gd name="T15" fmla="*/ 131 h 447"/>
                  <a:gd name="T16" fmla="*/ 201 w 456"/>
                  <a:gd name="T17" fmla="*/ 152 h 447"/>
                  <a:gd name="T18" fmla="*/ 213 w 456"/>
                  <a:gd name="T19" fmla="*/ 178 h 447"/>
                  <a:gd name="T20" fmla="*/ 263 w 456"/>
                  <a:gd name="T21" fmla="*/ 249 h 447"/>
                  <a:gd name="T22" fmla="*/ 166 w 456"/>
                  <a:gd name="T23" fmla="*/ 224 h 447"/>
                  <a:gd name="T24" fmla="*/ 142 w 456"/>
                  <a:gd name="T25" fmla="*/ 203 h 447"/>
                  <a:gd name="T26" fmla="*/ 124 w 456"/>
                  <a:gd name="T27" fmla="*/ 196 h 447"/>
                  <a:gd name="T28" fmla="*/ 108 w 456"/>
                  <a:gd name="T29" fmla="*/ 194 h 447"/>
                  <a:gd name="T30" fmla="*/ 93 w 456"/>
                  <a:gd name="T31" fmla="*/ 199 h 447"/>
                  <a:gd name="T32" fmla="*/ 79 w 456"/>
                  <a:gd name="T33" fmla="*/ 211 h 447"/>
                  <a:gd name="T34" fmla="*/ 70 w 456"/>
                  <a:gd name="T35" fmla="*/ 226 h 447"/>
                  <a:gd name="T36" fmla="*/ 69 w 456"/>
                  <a:gd name="T37" fmla="*/ 242 h 447"/>
                  <a:gd name="T38" fmla="*/ 74 w 456"/>
                  <a:gd name="T39" fmla="*/ 262 h 447"/>
                  <a:gd name="T40" fmla="*/ 96 w 456"/>
                  <a:gd name="T41" fmla="*/ 301 h 447"/>
                  <a:gd name="T42" fmla="*/ 178 w 456"/>
                  <a:gd name="T43" fmla="*/ 239 h 447"/>
                  <a:gd name="T44" fmla="*/ 26 w 456"/>
                  <a:gd name="T45" fmla="*/ 307 h 447"/>
                  <a:gd name="T46" fmla="*/ 7 w 456"/>
                  <a:gd name="T47" fmla="*/ 263 h 447"/>
                  <a:gd name="T48" fmla="*/ 0 w 456"/>
                  <a:gd name="T49" fmla="*/ 222 h 447"/>
                  <a:gd name="T50" fmla="*/ 4 w 456"/>
                  <a:gd name="T51" fmla="*/ 188 h 447"/>
                  <a:gd name="T52" fmla="*/ 21 w 456"/>
                  <a:gd name="T53" fmla="*/ 158 h 447"/>
                  <a:gd name="T54" fmla="*/ 43 w 456"/>
                  <a:gd name="T55" fmla="*/ 137 h 447"/>
                  <a:gd name="T56" fmla="*/ 61 w 456"/>
                  <a:gd name="T57" fmla="*/ 130 h 447"/>
                  <a:gd name="T58" fmla="*/ 100 w 456"/>
                  <a:gd name="T59" fmla="*/ 126 h 447"/>
                  <a:gd name="T60" fmla="*/ 139 w 456"/>
                  <a:gd name="T61" fmla="*/ 139 h 447"/>
                  <a:gd name="T62" fmla="*/ 135 w 456"/>
                  <a:gd name="T63" fmla="*/ 94 h 447"/>
                  <a:gd name="T64" fmla="*/ 142 w 456"/>
                  <a:gd name="T65" fmla="*/ 64 h 447"/>
                  <a:gd name="T66" fmla="*/ 153 w 456"/>
                  <a:gd name="T67" fmla="*/ 41 h 447"/>
                  <a:gd name="T68" fmla="*/ 169 w 456"/>
                  <a:gd name="T69" fmla="*/ 21 h 447"/>
                  <a:gd name="T70" fmla="*/ 178 w 456"/>
                  <a:gd name="T71" fmla="*/ 15 h 447"/>
                  <a:gd name="T72" fmla="*/ 204 w 456"/>
                  <a:gd name="T73" fmla="*/ 3 h 447"/>
                  <a:gd name="T74" fmla="*/ 237 w 456"/>
                  <a:gd name="T75" fmla="*/ 0 h 447"/>
                  <a:gd name="T76" fmla="*/ 268 w 456"/>
                  <a:gd name="T77" fmla="*/ 6 h 447"/>
                  <a:gd name="T78" fmla="*/ 309 w 456"/>
                  <a:gd name="T79" fmla="*/ 26 h 447"/>
                  <a:gd name="T80" fmla="*/ 347 w 456"/>
                  <a:gd name="T81" fmla="*/ 60 h 447"/>
                  <a:gd name="T82" fmla="*/ 456 w 456"/>
                  <a:gd name="T83" fmla="*/ 208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7">
                    <a:moveTo>
                      <a:pt x="358" y="181"/>
                    </a:moveTo>
                    <a:lnTo>
                      <a:pt x="322" y="130"/>
                    </a:lnTo>
                    <a:lnTo>
                      <a:pt x="309" y="112"/>
                    </a:lnTo>
                    <a:lnTo>
                      <a:pt x="294" y="98"/>
                    </a:lnTo>
                    <a:lnTo>
                      <a:pt x="288" y="93"/>
                    </a:lnTo>
                    <a:lnTo>
                      <a:pt x="281" y="87"/>
                    </a:lnTo>
                    <a:lnTo>
                      <a:pt x="275" y="83"/>
                    </a:lnTo>
                    <a:lnTo>
                      <a:pt x="268" y="80"/>
                    </a:lnTo>
                    <a:lnTo>
                      <a:pt x="262" y="78"/>
                    </a:lnTo>
                    <a:lnTo>
                      <a:pt x="255" y="77"/>
                    </a:lnTo>
                    <a:lnTo>
                      <a:pt x="249" y="76"/>
                    </a:lnTo>
                    <a:lnTo>
                      <a:pt x="244" y="77"/>
                    </a:lnTo>
                    <a:lnTo>
                      <a:pt x="237" y="78"/>
                    </a:lnTo>
                    <a:lnTo>
                      <a:pt x="231" y="80"/>
                    </a:lnTo>
                    <a:lnTo>
                      <a:pt x="224" y="83"/>
                    </a:lnTo>
                    <a:lnTo>
                      <a:pt x="218" y="87"/>
                    </a:lnTo>
                    <a:lnTo>
                      <a:pt x="212" y="91"/>
                    </a:lnTo>
                    <a:lnTo>
                      <a:pt x="208" y="96"/>
                    </a:lnTo>
                    <a:lnTo>
                      <a:pt x="205" y="100"/>
                    </a:lnTo>
                    <a:lnTo>
                      <a:pt x="201" y="106"/>
                    </a:lnTo>
                    <a:lnTo>
                      <a:pt x="199" y="111"/>
                    </a:lnTo>
                    <a:lnTo>
                      <a:pt x="198" y="118"/>
                    </a:lnTo>
                    <a:lnTo>
                      <a:pt x="197" y="123"/>
                    </a:lnTo>
                    <a:lnTo>
                      <a:pt x="197" y="131"/>
                    </a:lnTo>
                    <a:lnTo>
                      <a:pt x="198" y="137"/>
                    </a:lnTo>
                    <a:lnTo>
                      <a:pt x="199" y="145"/>
                    </a:lnTo>
                    <a:lnTo>
                      <a:pt x="201" y="152"/>
                    </a:lnTo>
                    <a:lnTo>
                      <a:pt x="205" y="161"/>
                    </a:lnTo>
                    <a:lnTo>
                      <a:pt x="209" y="170"/>
                    </a:lnTo>
                    <a:lnTo>
                      <a:pt x="213" y="178"/>
                    </a:lnTo>
                    <a:lnTo>
                      <a:pt x="220" y="188"/>
                    </a:lnTo>
                    <a:lnTo>
                      <a:pt x="226" y="197"/>
                    </a:lnTo>
                    <a:lnTo>
                      <a:pt x="263" y="249"/>
                    </a:lnTo>
                    <a:lnTo>
                      <a:pt x="358" y="181"/>
                    </a:lnTo>
                    <a:close/>
                    <a:moveTo>
                      <a:pt x="178" y="239"/>
                    </a:moveTo>
                    <a:lnTo>
                      <a:pt x="166" y="224"/>
                    </a:lnTo>
                    <a:lnTo>
                      <a:pt x="154" y="212"/>
                    </a:lnTo>
                    <a:lnTo>
                      <a:pt x="147" y="206"/>
                    </a:lnTo>
                    <a:lnTo>
                      <a:pt x="142" y="203"/>
                    </a:lnTo>
                    <a:lnTo>
                      <a:pt x="135" y="200"/>
                    </a:lnTo>
                    <a:lnTo>
                      <a:pt x="130" y="197"/>
                    </a:lnTo>
                    <a:lnTo>
                      <a:pt x="124" y="196"/>
                    </a:lnTo>
                    <a:lnTo>
                      <a:pt x="119" y="195"/>
                    </a:lnTo>
                    <a:lnTo>
                      <a:pt x="114" y="194"/>
                    </a:lnTo>
                    <a:lnTo>
                      <a:pt x="108" y="194"/>
                    </a:lnTo>
                    <a:lnTo>
                      <a:pt x="103" y="195"/>
                    </a:lnTo>
                    <a:lnTo>
                      <a:pt x="97" y="197"/>
                    </a:lnTo>
                    <a:lnTo>
                      <a:pt x="93" y="199"/>
                    </a:lnTo>
                    <a:lnTo>
                      <a:pt x="89" y="202"/>
                    </a:lnTo>
                    <a:lnTo>
                      <a:pt x="83" y="206"/>
                    </a:lnTo>
                    <a:lnTo>
                      <a:pt x="79" y="211"/>
                    </a:lnTo>
                    <a:lnTo>
                      <a:pt x="76" y="215"/>
                    </a:lnTo>
                    <a:lnTo>
                      <a:pt x="73" y="221"/>
                    </a:lnTo>
                    <a:lnTo>
                      <a:pt x="70" y="226"/>
                    </a:lnTo>
                    <a:lnTo>
                      <a:pt x="69" y="231"/>
                    </a:lnTo>
                    <a:lnTo>
                      <a:pt x="68" y="237"/>
                    </a:lnTo>
                    <a:lnTo>
                      <a:pt x="69" y="242"/>
                    </a:lnTo>
                    <a:lnTo>
                      <a:pt x="69" y="249"/>
                    </a:lnTo>
                    <a:lnTo>
                      <a:pt x="71" y="255"/>
                    </a:lnTo>
                    <a:lnTo>
                      <a:pt x="74" y="262"/>
                    </a:lnTo>
                    <a:lnTo>
                      <a:pt x="77" y="269"/>
                    </a:lnTo>
                    <a:lnTo>
                      <a:pt x="86" y="284"/>
                    </a:lnTo>
                    <a:lnTo>
                      <a:pt x="96" y="301"/>
                    </a:lnTo>
                    <a:lnTo>
                      <a:pt x="129" y="346"/>
                    </a:lnTo>
                    <a:lnTo>
                      <a:pt x="212" y="287"/>
                    </a:lnTo>
                    <a:lnTo>
                      <a:pt x="178" y="239"/>
                    </a:lnTo>
                    <a:close/>
                    <a:moveTo>
                      <a:pt x="48" y="340"/>
                    </a:moveTo>
                    <a:lnTo>
                      <a:pt x="36" y="323"/>
                    </a:lnTo>
                    <a:lnTo>
                      <a:pt x="26" y="307"/>
                    </a:lnTo>
                    <a:lnTo>
                      <a:pt x="18" y="292"/>
                    </a:lnTo>
                    <a:lnTo>
                      <a:pt x="12" y="277"/>
                    </a:lnTo>
                    <a:lnTo>
                      <a:pt x="7" y="263"/>
                    </a:lnTo>
                    <a:lnTo>
                      <a:pt x="3" y="249"/>
                    </a:lnTo>
                    <a:lnTo>
                      <a:pt x="1" y="235"/>
                    </a:lnTo>
                    <a:lnTo>
                      <a:pt x="0" y="222"/>
                    </a:lnTo>
                    <a:lnTo>
                      <a:pt x="1" y="210"/>
                    </a:lnTo>
                    <a:lnTo>
                      <a:pt x="2" y="199"/>
                    </a:lnTo>
                    <a:lnTo>
                      <a:pt x="4" y="188"/>
                    </a:lnTo>
                    <a:lnTo>
                      <a:pt x="9" y="177"/>
                    </a:lnTo>
                    <a:lnTo>
                      <a:pt x="13" y="168"/>
                    </a:lnTo>
                    <a:lnTo>
                      <a:pt x="21" y="158"/>
                    </a:lnTo>
                    <a:lnTo>
                      <a:pt x="28" y="149"/>
                    </a:lnTo>
                    <a:lnTo>
                      <a:pt x="38" y="140"/>
                    </a:lnTo>
                    <a:lnTo>
                      <a:pt x="43" y="137"/>
                    </a:lnTo>
                    <a:lnTo>
                      <a:pt x="49" y="134"/>
                    </a:lnTo>
                    <a:lnTo>
                      <a:pt x="55" y="131"/>
                    </a:lnTo>
                    <a:lnTo>
                      <a:pt x="61" y="130"/>
                    </a:lnTo>
                    <a:lnTo>
                      <a:pt x="74" y="126"/>
                    </a:lnTo>
                    <a:lnTo>
                      <a:pt x="87" y="125"/>
                    </a:lnTo>
                    <a:lnTo>
                      <a:pt x="100" y="126"/>
                    </a:lnTo>
                    <a:lnTo>
                      <a:pt x="113" y="130"/>
                    </a:lnTo>
                    <a:lnTo>
                      <a:pt x="126" y="134"/>
                    </a:lnTo>
                    <a:lnTo>
                      <a:pt x="139" y="139"/>
                    </a:lnTo>
                    <a:lnTo>
                      <a:pt x="136" y="125"/>
                    </a:lnTo>
                    <a:lnTo>
                      <a:pt x="135" y="110"/>
                    </a:lnTo>
                    <a:lnTo>
                      <a:pt x="135" y="94"/>
                    </a:lnTo>
                    <a:lnTo>
                      <a:pt x="137" y="79"/>
                    </a:lnTo>
                    <a:lnTo>
                      <a:pt x="140" y="71"/>
                    </a:lnTo>
                    <a:lnTo>
                      <a:pt x="142" y="64"/>
                    </a:lnTo>
                    <a:lnTo>
                      <a:pt x="144" y="56"/>
                    </a:lnTo>
                    <a:lnTo>
                      <a:pt x="148" y="48"/>
                    </a:lnTo>
                    <a:lnTo>
                      <a:pt x="153" y="41"/>
                    </a:lnTo>
                    <a:lnTo>
                      <a:pt x="157" y="34"/>
                    </a:lnTo>
                    <a:lnTo>
                      <a:pt x="162" y="28"/>
                    </a:lnTo>
                    <a:lnTo>
                      <a:pt x="169" y="21"/>
                    </a:lnTo>
                    <a:lnTo>
                      <a:pt x="171" y="19"/>
                    </a:lnTo>
                    <a:lnTo>
                      <a:pt x="174" y="17"/>
                    </a:lnTo>
                    <a:lnTo>
                      <a:pt x="178" y="15"/>
                    </a:lnTo>
                    <a:lnTo>
                      <a:pt x="182" y="12"/>
                    </a:lnTo>
                    <a:lnTo>
                      <a:pt x="193" y="6"/>
                    </a:lnTo>
                    <a:lnTo>
                      <a:pt x="204" y="3"/>
                    </a:lnTo>
                    <a:lnTo>
                      <a:pt x="214" y="0"/>
                    </a:lnTo>
                    <a:lnTo>
                      <a:pt x="225" y="0"/>
                    </a:lnTo>
                    <a:lnTo>
                      <a:pt x="237" y="0"/>
                    </a:lnTo>
                    <a:lnTo>
                      <a:pt x="248" y="1"/>
                    </a:lnTo>
                    <a:lnTo>
                      <a:pt x="258" y="3"/>
                    </a:lnTo>
                    <a:lnTo>
                      <a:pt x="268" y="6"/>
                    </a:lnTo>
                    <a:lnTo>
                      <a:pt x="283" y="11"/>
                    </a:lnTo>
                    <a:lnTo>
                      <a:pt x="296" y="17"/>
                    </a:lnTo>
                    <a:lnTo>
                      <a:pt x="309" y="26"/>
                    </a:lnTo>
                    <a:lnTo>
                      <a:pt x="322" y="35"/>
                    </a:lnTo>
                    <a:lnTo>
                      <a:pt x="335" y="47"/>
                    </a:lnTo>
                    <a:lnTo>
                      <a:pt x="347" y="60"/>
                    </a:lnTo>
                    <a:lnTo>
                      <a:pt x="360" y="76"/>
                    </a:lnTo>
                    <a:lnTo>
                      <a:pt x="373" y="93"/>
                    </a:lnTo>
                    <a:lnTo>
                      <a:pt x="456" y="208"/>
                    </a:lnTo>
                    <a:lnTo>
                      <a:pt x="126" y="447"/>
                    </a:lnTo>
                    <a:lnTo>
                      <a:pt x="48" y="340"/>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0" name="Freeform 143"/>
              <p:cNvSpPr>
                <a:spLocks/>
              </p:cNvSpPr>
              <p:nvPr userDrawn="1"/>
            </p:nvSpPr>
            <p:spPr bwMode="auto">
              <a:xfrm>
                <a:off x="5695" y="2993"/>
                <a:ext cx="87" cy="82"/>
              </a:xfrm>
              <a:custGeom>
                <a:avLst/>
                <a:gdLst>
                  <a:gd name="T0" fmla="*/ 0 w 432"/>
                  <a:gd name="T1" fmla="*/ 240 h 414"/>
                  <a:gd name="T2" fmla="*/ 97 w 432"/>
                  <a:gd name="T3" fmla="*/ 266 h 414"/>
                  <a:gd name="T4" fmla="*/ 118 w 432"/>
                  <a:gd name="T5" fmla="*/ 293 h 414"/>
                  <a:gd name="T6" fmla="*/ 142 w 432"/>
                  <a:gd name="T7" fmla="*/ 314 h 414"/>
                  <a:gd name="T8" fmla="*/ 168 w 432"/>
                  <a:gd name="T9" fmla="*/ 329 h 414"/>
                  <a:gd name="T10" fmla="*/ 195 w 432"/>
                  <a:gd name="T11" fmla="*/ 337 h 414"/>
                  <a:gd name="T12" fmla="*/ 222 w 432"/>
                  <a:gd name="T13" fmla="*/ 341 h 414"/>
                  <a:gd name="T14" fmla="*/ 250 w 432"/>
                  <a:gd name="T15" fmla="*/ 337 h 414"/>
                  <a:gd name="T16" fmla="*/ 279 w 432"/>
                  <a:gd name="T17" fmla="*/ 329 h 414"/>
                  <a:gd name="T18" fmla="*/ 306 w 432"/>
                  <a:gd name="T19" fmla="*/ 312 h 414"/>
                  <a:gd name="T20" fmla="*/ 329 w 432"/>
                  <a:gd name="T21" fmla="*/ 291 h 414"/>
                  <a:gd name="T22" fmla="*/ 347 w 432"/>
                  <a:gd name="T23" fmla="*/ 267 h 414"/>
                  <a:gd name="T24" fmla="*/ 359 w 432"/>
                  <a:gd name="T25" fmla="*/ 242 h 414"/>
                  <a:gd name="T26" fmla="*/ 364 w 432"/>
                  <a:gd name="T27" fmla="*/ 215 h 414"/>
                  <a:gd name="T28" fmla="*/ 363 w 432"/>
                  <a:gd name="T29" fmla="*/ 187 h 414"/>
                  <a:gd name="T30" fmla="*/ 357 w 432"/>
                  <a:gd name="T31" fmla="*/ 158 h 414"/>
                  <a:gd name="T32" fmla="*/ 345 w 432"/>
                  <a:gd name="T33" fmla="*/ 128 h 414"/>
                  <a:gd name="T34" fmla="*/ 326 w 432"/>
                  <a:gd name="T35" fmla="*/ 99 h 414"/>
                  <a:gd name="T36" fmla="*/ 244 w 432"/>
                  <a:gd name="T37" fmla="*/ 149 h 414"/>
                  <a:gd name="T38" fmla="*/ 245 w 432"/>
                  <a:gd name="T39" fmla="*/ 262 h 414"/>
                  <a:gd name="T40" fmla="*/ 198 w 432"/>
                  <a:gd name="T41" fmla="*/ 96 h 414"/>
                  <a:gd name="T42" fmla="*/ 331 w 432"/>
                  <a:gd name="T43" fmla="*/ 0 h 414"/>
                  <a:gd name="T44" fmla="*/ 391 w 432"/>
                  <a:gd name="T45" fmla="*/ 84 h 414"/>
                  <a:gd name="T46" fmla="*/ 414 w 432"/>
                  <a:gd name="T47" fmla="*/ 128 h 414"/>
                  <a:gd name="T48" fmla="*/ 428 w 432"/>
                  <a:gd name="T49" fmla="*/ 172 h 414"/>
                  <a:gd name="T50" fmla="*/ 432 w 432"/>
                  <a:gd name="T51" fmla="*/ 215 h 414"/>
                  <a:gd name="T52" fmla="*/ 431 w 432"/>
                  <a:gd name="T53" fmla="*/ 245 h 414"/>
                  <a:gd name="T54" fmla="*/ 427 w 432"/>
                  <a:gd name="T55" fmla="*/ 266 h 414"/>
                  <a:gd name="T56" fmla="*/ 421 w 432"/>
                  <a:gd name="T57" fmla="*/ 285 h 414"/>
                  <a:gd name="T58" fmla="*/ 413 w 432"/>
                  <a:gd name="T59" fmla="*/ 304 h 414"/>
                  <a:gd name="T60" fmla="*/ 398 w 432"/>
                  <a:gd name="T61" fmla="*/ 330 h 414"/>
                  <a:gd name="T62" fmla="*/ 370 w 432"/>
                  <a:gd name="T63" fmla="*/ 362 h 414"/>
                  <a:gd name="T64" fmla="*/ 335 w 432"/>
                  <a:gd name="T65" fmla="*/ 388 h 414"/>
                  <a:gd name="T66" fmla="*/ 306 w 432"/>
                  <a:gd name="T67" fmla="*/ 401 h 414"/>
                  <a:gd name="T68" fmla="*/ 285 w 432"/>
                  <a:gd name="T69" fmla="*/ 408 h 414"/>
                  <a:gd name="T70" fmla="*/ 266 w 432"/>
                  <a:gd name="T71" fmla="*/ 412 h 414"/>
                  <a:gd name="T72" fmla="*/ 245 w 432"/>
                  <a:gd name="T73" fmla="*/ 414 h 414"/>
                  <a:gd name="T74" fmla="*/ 224 w 432"/>
                  <a:gd name="T75" fmla="*/ 413 h 414"/>
                  <a:gd name="T76" fmla="*/ 204 w 432"/>
                  <a:gd name="T77" fmla="*/ 411 h 414"/>
                  <a:gd name="T78" fmla="*/ 174 w 432"/>
                  <a:gd name="T79" fmla="*/ 403 h 414"/>
                  <a:gd name="T80" fmla="*/ 135 w 432"/>
                  <a:gd name="T81" fmla="*/ 385 h 414"/>
                  <a:gd name="T82" fmla="*/ 97 w 432"/>
                  <a:gd name="T83" fmla="*/ 358 h 414"/>
                  <a:gd name="T84" fmla="*/ 62 w 432"/>
                  <a:gd name="T85" fmla="*/ 32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414">
                    <a:moveTo>
                      <a:pt x="45" y="302"/>
                    </a:moveTo>
                    <a:lnTo>
                      <a:pt x="0" y="240"/>
                    </a:lnTo>
                    <a:lnTo>
                      <a:pt x="51" y="203"/>
                    </a:lnTo>
                    <a:lnTo>
                      <a:pt x="97" y="266"/>
                    </a:lnTo>
                    <a:lnTo>
                      <a:pt x="108" y="280"/>
                    </a:lnTo>
                    <a:lnTo>
                      <a:pt x="118" y="293"/>
                    </a:lnTo>
                    <a:lnTo>
                      <a:pt x="130" y="304"/>
                    </a:lnTo>
                    <a:lnTo>
                      <a:pt x="142" y="314"/>
                    </a:lnTo>
                    <a:lnTo>
                      <a:pt x="155" y="322"/>
                    </a:lnTo>
                    <a:lnTo>
                      <a:pt x="168" y="329"/>
                    </a:lnTo>
                    <a:lnTo>
                      <a:pt x="181" y="334"/>
                    </a:lnTo>
                    <a:lnTo>
                      <a:pt x="195" y="337"/>
                    </a:lnTo>
                    <a:lnTo>
                      <a:pt x="208" y="340"/>
                    </a:lnTo>
                    <a:lnTo>
                      <a:pt x="222" y="341"/>
                    </a:lnTo>
                    <a:lnTo>
                      <a:pt x="236" y="340"/>
                    </a:lnTo>
                    <a:lnTo>
                      <a:pt x="250" y="337"/>
                    </a:lnTo>
                    <a:lnTo>
                      <a:pt x="265" y="334"/>
                    </a:lnTo>
                    <a:lnTo>
                      <a:pt x="279" y="329"/>
                    </a:lnTo>
                    <a:lnTo>
                      <a:pt x="292" y="321"/>
                    </a:lnTo>
                    <a:lnTo>
                      <a:pt x="306" y="312"/>
                    </a:lnTo>
                    <a:lnTo>
                      <a:pt x="319" y="302"/>
                    </a:lnTo>
                    <a:lnTo>
                      <a:pt x="329" y="291"/>
                    </a:lnTo>
                    <a:lnTo>
                      <a:pt x="339" y="279"/>
                    </a:lnTo>
                    <a:lnTo>
                      <a:pt x="347" y="267"/>
                    </a:lnTo>
                    <a:lnTo>
                      <a:pt x="353" y="255"/>
                    </a:lnTo>
                    <a:lnTo>
                      <a:pt x="359" y="242"/>
                    </a:lnTo>
                    <a:lnTo>
                      <a:pt x="362" y="228"/>
                    </a:lnTo>
                    <a:lnTo>
                      <a:pt x="364" y="215"/>
                    </a:lnTo>
                    <a:lnTo>
                      <a:pt x="364" y="201"/>
                    </a:lnTo>
                    <a:lnTo>
                      <a:pt x="363" y="187"/>
                    </a:lnTo>
                    <a:lnTo>
                      <a:pt x="361" y="172"/>
                    </a:lnTo>
                    <a:lnTo>
                      <a:pt x="357" y="158"/>
                    </a:lnTo>
                    <a:lnTo>
                      <a:pt x="351" y="144"/>
                    </a:lnTo>
                    <a:lnTo>
                      <a:pt x="345" y="128"/>
                    </a:lnTo>
                    <a:lnTo>
                      <a:pt x="336" y="114"/>
                    </a:lnTo>
                    <a:lnTo>
                      <a:pt x="326" y="99"/>
                    </a:lnTo>
                    <a:lnTo>
                      <a:pt x="322" y="93"/>
                    </a:lnTo>
                    <a:lnTo>
                      <a:pt x="244" y="149"/>
                    </a:lnTo>
                    <a:lnTo>
                      <a:pt x="298" y="224"/>
                    </a:lnTo>
                    <a:lnTo>
                      <a:pt x="245" y="262"/>
                    </a:lnTo>
                    <a:lnTo>
                      <a:pt x="151" y="131"/>
                    </a:lnTo>
                    <a:lnTo>
                      <a:pt x="198" y="96"/>
                    </a:lnTo>
                    <a:lnTo>
                      <a:pt x="278" y="39"/>
                    </a:lnTo>
                    <a:lnTo>
                      <a:pt x="331" y="0"/>
                    </a:lnTo>
                    <a:lnTo>
                      <a:pt x="376" y="61"/>
                    </a:lnTo>
                    <a:lnTo>
                      <a:pt x="391" y="84"/>
                    </a:lnTo>
                    <a:lnTo>
                      <a:pt x="403" y="106"/>
                    </a:lnTo>
                    <a:lnTo>
                      <a:pt x="414" y="128"/>
                    </a:lnTo>
                    <a:lnTo>
                      <a:pt x="421" y="150"/>
                    </a:lnTo>
                    <a:lnTo>
                      <a:pt x="428" y="172"/>
                    </a:lnTo>
                    <a:lnTo>
                      <a:pt x="431" y="193"/>
                    </a:lnTo>
                    <a:lnTo>
                      <a:pt x="432" y="215"/>
                    </a:lnTo>
                    <a:lnTo>
                      <a:pt x="432" y="236"/>
                    </a:lnTo>
                    <a:lnTo>
                      <a:pt x="431" y="245"/>
                    </a:lnTo>
                    <a:lnTo>
                      <a:pt x="429" y="256"/>
                    </a:lnTo>
                    <a:lnTo>
                      <a:pt x="427" y="266"/>
                    </a:lnTo>
                    <a:lnTo>
                      <a:pt x="425" y="276"/>
                    </a:lnTo>
                    <a:lnTo>
                      <a:pt x="421" y="285"/>
                    </a:lnTo>
                    <a:lnTo>
                      <a:pt x="417" y="294"/>
                    </a:lnTo>
                    <a:lnTo>
                      <a:pt x="413" y="304"/>
                    </a:lnTo>
                    <a:lnTo>
                      <a:pt x="408" y="312"/>
                    </a:lnTo>
                    <a:lnTo>
                      <a:pt x="398" y="330"/>
                    </a:lnTo>
                    <a:lnTo>
                      <a:pt x="385" y="347"/>
                    </a:lnTo>
                    <a:lnTo>
                      <a:pt x="370" y="362"/>
                    </a:lnTo>
                    <a:lnTo>
                      <a:pt x="353" y="376"/>
                    </a:lnTo>
                    <a:lnTo>
                      <a:pt x="335" y="388"/>
                    </a:lnTo>
                    <a:lnTo>
                      <a:pt x="315" y="398"/>
                    </a:lnTo>
                    <a:lnTo>
                      <a:pt x="306" y="401"/>
                    </a:lnTo>
                    <a:lnTo>
                      <a:pt x="295" y="406"/>
                    </a:lnTo>
                    <a:lnTo>
                      <a:pt x="285" y="408"/>
                    </a:lnTo>
                    <a:lnTo>
                      <a:pt x="275" y="410"/>
                    </a:lnTo>
                    <a:lnTo>
                      <a:pt x="266" y="412"/>
                    </a:lnTo>
                    <a:lnTo>
                      <a:pt x="255" y="413"/>
                    </a:lnTo>
                    <a:lnTo>
                      <a:pt x="245" y="414"/>
                    </a:lnTo>
                    <a:lnTo>
                      <a:pt x="235" y="414"/>
                    </a:lnTo>
                    <a:lnTo>
                      <a:pt x="224" y="413"/>
                    </a:lnTo>
                    <a:lnTo>
                      <a:pt x="215" y="413"/>
                    </a:lnTo>
                    <a:lnTo>
                      <a:pt x="204" y="411"/>
                    </a:lnTo>
                    <a:lnTo>
                      <a:pt x="194" y="409"/>
                    </a:lnTo>
                    <a:lnTo>
                      <a:pt x="174" y="403"/>
                    </a:lnTo>
                    <a:lnTo>
                      <a:pt x="154" y="396"/>
                    </a:lnTo>
                    <a:lnTo>
                      <a:pt x="135" y="385"/>
                    </a:lnTo>
                    <a:lnTo>
                      <a:pt x="115" y="373"/>
                    </a:lnTo>
                    <a:lnTo>
                      <a:pt x="97" y="358"/>
                    </a:lnTo>
                    <a:lnTo>
                      <a:pt x="79" y="342"/>
                    </a:lnTo>
                    <a:lnTo>
                      <a:pt x="62" y="323"/>
                    </a:lnTo>
                    <a:lnTo>
                      <a:pt x="45" y="30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1" name="Freeform 144"/>
              <p:cNvSpPr>
                <a:spLocks noEditPoints="1"/>
              </p:cNvSpPr>
              <p:nvPr userDrawn="1"/>
            </p:nvSpPr>
            <p:spPr bwMode="auto">
              <a:xfrm>
                <a:off x="5602" y="2806"/>
                <a:ext cx="91" cy="89"/>
              </a:xfrm>
              <a:custGeom>
                <a:avLst/>
                <a:gdLst>
                  <a:gd name="T0" fmla="*/ 147 w 456"/>
                  <a:gd name="T1" fmla="*/ 334 h 448"/>
                  <a:gd name="T2" fmla="*/ 174 w 456"/>
                  <a:gd name="T3" fmla="*/ 359 h 448"/>
                  <a:gd name="T4" fmla="*/ 194 w 456"/>
                  <a:gd name="T5" fmla="*/ 369 h 448"/>
                  <a:gd name="T6" fmla="*/ 212 w 456"/>
                  <a:gd name="T7" fmla="*/ 370 h 448"/>
                  <a:gd name="T8" fmla="*/ 231 w 456"/>
                  <a:gd name="T9" fmla="*/ 363 h 448"/>
                  <a:gd name="T10" fmla="*/ 248 w 456"/>
                  <a:gd name="T11" fmla="*/ 351 h 448"/>
                  <a:gd name="T12" fmla="*/ 256 w 456"/>
                  <a:gd name="T13" fmla="*/ 335 h 448"/>
                  <a:gd name="T14" fmla="*/ 259 w 456"/>
                  <a:gd name="T15" fmla="*/ 316 h 448"/>
                  <a:gd name="T16" fmla="*/ 254 w 456"/>
                  <a:gd name="T17" fmla="*/ 294 h 448"/>
                  <a:gd name="T18" fmla="*/ 242 w 456"/>
                  <a:gd name="T19" fmla="*/ 268 h 448"/>
                  <a:gd name="T20" fmla="*/ 193 w 456"/>
                  <a:gd name="T21" fmla="*/ 198 h 448"/>
                  <a:gd name="T22" fmla="*/ 290 w 456"/>
                  <a:gd name="T23" fmla="*/ 223 h 448"/>
                  <a:gd name="T24" fmla="*/ 314 w 456"/>
                  <a:gd name="T25" fmla="*/ 244 h 448"/>
                  <a:gd name="T26" fmla="*/ 331 w 456"/>
                  <a:gd name="T27" fmla="*/ 252 h 448"/>
                  <a:gd name="T28" fmla="*/ 347 w 456"/>
                  <a:gd name="T29" fmla="*/ 253 h 448"/>
                  <a:gd name="T30" fmla="*/ 362 w 456"/>
                  <a:gd name="T31" fmla="*/ 247 h 448"/>
                  <a:gd name="T32" fmla="*/ 377 w 456"/>
                  <a:gd name="T33" fmla="*/ 235 h 448"/>
                  <a:gd name="T34" fmla="*/ 385 w 456"/>
                  <a:gd name="T35" fmla="*/ 221 h 448"/>
                  <a:gd name="T36" fmla="*/ 386 w 456"/>
                  <a:gd name="T37" fmla="*/ 204 h 448"/>
                  <a:gd name="T38" fmla="*/ 382 w 456"/>
                  <a:gd name="T39" fmla="*/ 185 h 448"/>
                  <a:gd name="T40" fmla="*/ 359 w 456"/>
                  <a:gd name="T41" fmla="*/ 146 h 448"/>
                  <a:gd name="T42" fmla="*/ 278 w 456"/>
                  <a:gd name="T43" fmla="*/ 207 h 448"/>
                  <a:gd name="T44" fmla="*/ 430 w 456"/>
                  <a:gd name="T45" fmla="*/ 139 h 448"/>
                  <a:gd name="T46" fmla="*/ 449 w 456"/>
                  <a:gd name="T47" fmla="*/ 184 h 448"/>
                  <a:gd name="T48" fmla="*/ 456 w 456"/>
                  <a:gd name="T49" fmla="*/ 226 h 448"/>
                  <a:gd name="T50" fmla="*/ 451 w 456"/>
                  <a:gd name="T51" fmla="*/ 258 h 448"/>
                  <a:gd name="T52" fmla="*/ 435 w 456"/>
                  <a:gd name="T53" fmla="*/ 289 h 448"/>
                  <a:gd name="T54" fmla="*/ 412 w 456"/>
                  <a:gd name="T55" fmla="*/ 309 h 448"/>
                  <a:gd name="T56" fmla="*/ 395 w 456"/>
                  <a:gd name="T57" fmla="*/ 318 h 448"/>
                  <a:gd name="T58" fmla="*/ 356 w 456"/>
                  <a:gd name="T59" fmla="*/ 320 h 448"/>
                  <a:gd name="T60" fmla="*/ 317 w 456"/>
                  <a:gd name="T61" fmla="*/ 307 h 448"/>
                  <a:gd name="T62" fmla="*/ 320 w 456"/>
                  <a:gd name="T63" fmla="*/ 352 h 448"/>
                  <a:gd name="T64" fmla="*/ 314 w 456"/>
                  <a:gd name="T65" fmla="*/ 383 h 448"/>
                  <a:gd name="T66" fmla="*/ 303 w 456"/>
                  <a:gd name="T67" fmla="*/ 405 h 448"/>
                  <a:gd name="T68" fmla="*/ 287 w 456"/>
                  <a:gd name="T69" fmla="*/ 425 h 448"/>
                  <a:gd name="T70" fmla="*/ 278 w 456"/>
                  <a:gd name="T71" fmla="*/ 431 h 448"/>
                  <a:gd name="T72" fmla="*/ 252 w 456"/>
                  <a:gd name="T73" fmla="*/ 443 h 448"/>
                  <a:gd name="T74" fmla="*/ 218 w 456"/>
                  <a:gd name="T75" fmla="*/ 447 h 448"/>
                  <a:gd name="T76" fmla="*/ 187 w 456"/>
                  <a:gd name="T77" fmla="*/ 440 h 448"/>
                  <a:gd name="T78" fmla="*/ 147 w 456"/>
                  <a:gd name="T79" fmla="*/ 421 h 448"/>
                  <a:gd name="T80" fmla="*/ 108 w 456"/>
                  <a:gd name="T81" fmla="*/ 386 h 448"/>
                  <a:gd name="T82" fmla="*/ 0 w 456"/>
                  <a:gd name="T83" fmla="*/ 23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97" y="267"/>
                    </a:moveTo>
                    <a:lnTo>
                      <a:pt x="134" y="317"/>
                    </a:lnTo>
                    <a:lnTo>
                      <a:pt x="147" y="334"/>
                    </a:lnTo>
                    <a:lnTo>
                      <a:pt x="161" y="348"/>
                    </a:lnTo>
                    <a:lnTo>
                      <a:pt x="168" y="353"/>
                    </a:lnTo>
                    <a:lnTo>
                      <a:pt x="174" y="359"/>
                    </a:lnTo>
                    <a:lnTo>
                      <a:pt x="181" y="363"/>
                    </a:lnTo>
                    <a:lnTo>
                      <a:pt x="187" y="366"/>
                    </a:lnTo>
                    <a:lnTo>
                      <a:pt x="194" y="369"/>
                    </a:lnTo>
                    <a:lnTo>
                      <a:pt x="200" y="370"/>
                    </a:lnTo>
                    <a:lnTo>
                      <a:pt x="207" y="371"/>
                    </a:lnTo>
                    <a:lnTo>
                      <a:pt x="212" y="370"/>
                    </a:lnTo>
                    <a:lnTo>
                      <a:pt x="218" y="369"/>
                    </a:lnTo>
                    <a:lnTo>
                      <a:pt x="225" y="366"/>
                    </a:lnTo>
                    <a:lnTo>
                      <a:pt x="231" y="363"/>
                    </a:lnTo>
                    <a:lnTo>
                      <a:pt x="238" y="359"/>
                    </a:lnTo>
                    <a:lnTo>
                      <a:pt x="243" y="356"/>
                    </a:lnTo>
                    <a:lnTo>
                      <a:pt x="248" y="351"/>
                    </a:lnTo>
                    <a:lnTo>
                      <a:pt x="251" y="346"/>
                    </a:lnTo>
                    <a:lnTo>
                      <a:pt x="254" y="340"/>
                    </a:lnTo>
                    <a:lnTo>
                      <a:pt x="256" y="335"/>
                    </a:lnTo>
                    <a:lnTo>
                      <a:pt x="257" y="330"/>
                    </a:lnTo>
                    <a:lnTo>
                      <a:pt x="259" y="323"/>
                    </a:lnTo>
                    <a:lnTo>
                      <a:pt x="259" y="316"/>
                    </a:lnTo>
                    <a:lnTo>
                      <a:pt x="257" y="309"/>
                    </a:lnTo>
                    <a:lnTo>
                      <a:pt x="256" y="302"/>
                    </a:lnTo>
                    <a:lnTo>
                      <a:pt x="254" y="294"/>
                    </a:lnTo>
                    <a:lnTo>
                      <a:pt x="251" y="285"/>
                    </a:lnTo>
                    <a:lnTo>
                      <a:pt x="247" y="277"/>
                    </a:lnTo>
                    <a:lnTo>
                      <a:pt x="242" y="268"/>
                    </a:lnTo>
                    <a:lnTo>
                      <a:pt x="236" y="258"/>
                    </a:lnTo>
                    <a:lnTo>
                      <a:pt x="229" y="250"/>
                    </a:lnTo>
                    <a:lnTo>
                      <a:pt x="193" y="198"/>
                    </a:lnTo>
                    <a:lnTo>
                      <a:pt x="97" y="267"/>
                    </a:lnTo>
                    <a:close/>
                    <a:moveTo>
                      <a:pt x="278" y="207"/>
                    </a:moveTo>
                    <a:lnTo>
                      <a:pt x="290" y="223"/>
                    </a:lnTo>
                    <a:lnTo>
                      <a:pt x="302" y="234"/>
                    </a:lnTo>
                    <a:lnTo>
                      <a:pt x="308" y="240"/>
                    </a:lnTo>
                    <a:lnTo>
                      <a:pt x="314" y="244"/>
                    </a:lnTo>
                    <a:lnTo>
                      <a:pt x="320" y="247"/>
                    </a:lnTo>
                    <a:lnTo>
                      <a:pt x="326" y="250"/>
                    </a:lnTo>
                    <a:lnTo>
                      <a:pt x="331" y="252"/>
                    </a:lnTo>
                    <a:lnTo>
                      <a:pt x="336" y="253"/>
                    </a:lnTo>
                    <a:lnTo>
                      <a:pt x="342" y="253"/>
                    </a:lnTo>
                    <a:lnTo>
                      <a:pt x="347" y="253"/>
                    </a:lnTo>
                    <a:lnTo>
                      <a:pt x="353" y="252"/>
                    </a:lnTo>
                    <a:lnTo>
                      <a:pt x="358" y="250"/>
                    </a:lnTo>
                    <a:lnTo>
                      <a:pt x="362" y="247"/>
                    </a:lnTo>
                    <a:lnTo>
                      <a:pt x="367" y="244"/>
                    </a:lnTo>
                    <a:lnTo>
                      <a:pt x="372" y="240"/>
                    </a:lnTo>
                    <a:lnTo>
                      <a:pt x="377" y="235"/>
                    </a:lnTo>
                    <a:lnTo>
                      <a:pt x="380" y="231"/>
                    </a:lnTo>
                    <a:lnTo>
                      <a:pt x="383" y="226"/>
                    </a:lnTo>
                    <a:lnTo>
                      <a:pt x="385" y="221"/>
                    </a:lnTo>
                    <a:lnTo>
                      <a:pt x="386" y="216"/>
                    </a:lnTo>
                    <a:lnTo>
                      <a:pt x="387" y="210"/>
                    </a:lnTo>
                    <a:lnTo>
                      <a:pt x="386" y="204"/>
                    </a:lnTo>
                    <a:lnTo>
                      <a:pt x="386" y="198"/>
                    </a:lnTo>
                    <a:lnTo>
                      <a:pt x="384" y="191"/>
                    </a:lnTo>
                    <a:lnTo>
                      <a:pt x="382" y="185"/>
                    </a:lnTo>
                    <a:lnTo>
                      <a:pt x="379" y="177"/>
                    </a:lnTo>
                    <a:lnTo>
                      <a:pt x="370" y="162"/>
                    </a:lnTo>
                    <a:lnTo>
                      <a:pt x="359" y="146"/>
                    </a:lnTo>
                    <a:lnTo>
                      <a:pt x="327" y="100"/>
                    </a:lnTo>
                    <a:lnTo>
                      <a:pt x="243" y="160"/>
                    </a:lnTo>
                    <a:lnTo>
                      <a:pt x="278" y="207"/>
                    </a:lnTo>
                    <a:close/>
                    <a:moveTo>
                      <a:pt x="408" y="107"/>
                    </a:moveTo>
                    <a:lnTo>
                      <a:pt x="420" y="123"/>
                    </a:lnTo>
                    <a:lnTo>
                      <a:pt x="430" y="139"/>
                    </a:lnTo>
                    <a:lnTo>
                      <a:pt x="437" y="154"/>
                    </a:lnTo>
                    <a:lnTo>
                      <a:pt x="445" y="169"/>
                    </a:lnTo>
                    <a:lnTo>
                      <a:pt x="449" y="184"/>
                    </a:lnTo>
                    <a:lnTo>
                      <a:pt x="452" y="198"/>
                    </a:lnTo>
                    <a:lnTo>
                      <a:pt x="454" y="212"/>
                    </a:lnTo>
                    <a:lnTo>
                      <a:pt x="456" y="226"/>
                    </a:lnTo>
                    <a:lnTo>
                      <a:pt x="454" y="237"/>
                    </a:lnTo>
                    <a:lnTo>
                      <a:pt x="453" y="247"/>
                    </a:lnTo>
                    <a:lnTo>
                      <a:pt x="451" y="258"/>
                    </a:lnTo>
                    <a:lnTo>
                      <a:pt x="447" y="269"/>
                    </a:lnTo>
                    <a:lnTo>
                      <a:pt x="441" y="279"/>
                    </a:lnTo>
                    <a:lnTo>
                      <a:pt x="435" y="289"/>
                    </a:lnTo>
                    <a:lnTo>
                      <a:pt x="427" y="297"/>
                    </a:lnTo>
                    <a:lnTo>
                      <a:pt x="418" y="306"/>
                    </a:lnTo>
                    <a:lnTo>
                      <a:pt x="412" y="309"/>
                    </a:lnTo>
                    <a:lnTo>
                      <a:pt x="407" y="312"/>
                    </a:lnTo>
                    <a:lnTo>
                      <a:pt x="400" y="316"/>
                    </a:lnTo>
                    <a:lnTo>
                      <a:pt x="395" y="318"/>
                    </a:lnTo>
                    <a:lnTo>
                      <a:pt x="382" y="320"/>
                    </a:lnTo>
                    <a:lnTo>
                      <a:pt x="369" y="321"/>
                    </a:lnTo>
                    <a:lnTo>
                      <a:pt x="356" y="320"/>
                    </a:lnTo>
                    <a:lnTo>
                      <a:pt x="343" y="317"/>
                    </a:lnTo>
                    <a:lnTo>
                      <a:pt x="330" y="312"/>
                    </a:lnTo>
                    <a:lnTo>
                      <a:pt x="317" y="307"/>
                    </a:lnTo>
                    <a:lnTo>
                      <a:pt x="319" y="321"/>
                    </a:lnTo>
                    <a:lnTo>
                      <a:pt x="320" y="336"/>
                    </a:lnTo>
                    <a:lnTo>
                      <a:pt x="320" y="352"/>
                    </a:lnTo>
                    <a:lnTo>
                      <a:pt x="318" y="368"/>
                    </a:lnTo>
                    <a:lnTo>
                      <a:pt x="316" y="375"/>
                    </a:lnTo>
                    <a:lnTo>
                      <a:pt x="314" y="383"/>
                    </a:lnTo>
                    <a:lnTo>
                      <a:pt x="312" y="390"/>
                    </a:lnTo>
                    <a:lnTo>
                      <a:pt x="307" y="398"/>
                    </a:lnTo>
                    <a:lnTo>
                      <a:pt x="303" y="405"/>
                    </a:lnTo>
                    <a:lnTo>
                      <a:pt x="299" y="412"/>
                    </a:lnTo>
                    <a:lnTo>
                      <a:pt x="293" y="418"/>
                    </a:lnTo>
                    <a:lnTo>
                      <a:pt x="287" y="425"/>
                    </a:lnTo>
                    <a:lnTo>
                      <a:pt x="285" y="427"/>
                    </a:lnTo>
                    <a:lnTo>
                      <a:pt x="281" y="429"/>
                    </a:lnTo>
                    <a:lnTo>
                      <a:pt x="278" y="431"/>
                    </a:lnTo>
                    <a:lnTo>
                      <a:pt x="274" y="435"/>
                    </a:lnTo>
                    <a:lnTo>
                      <a:pt x="263" y="440"/>
                    </a:lnTo>
                    <a:lnTo>
                      <a:pt x="252" y="443"/>
                    </a:lnTo>
                    <a:lnTo>
                      <a:pt x="241" y="447"/>
                    </a:lnTo>
                    <a:lnTo>
                      <a:pt x="230" y="448"/>
                    </a:lnTo>
                    <a:lnTo>
                      <a:pt x="218" y="447"/>
                    </a:lnTo>
                    <a:lnTo>
                      <a:pt x="208" y="445"/>
                    </a:lnTo>
                    <a:lnTo>
                      <a:pt x="198" y="443"/>
                    </a:lnTo>
                    <a:lnTo>
                      <a:pt x="187" y="440"/>
                    </a:lnTo>
                    <a:lnTo>
                      <a:pt x="173" y="436"/>
                    </a:lnTo>
                    <a:lnTo>
                      <a:pt x="160" y="429"/>
                    </a:lnTo>
                    <a:lnTo>
                      <a:pt x="147" y="421"/>
                    </a:lnTo>
                    <a:lnTo>
                      <a:pt x="134" y="411"/>
                    </a:lnTo>
                    <a:lnTo>
                      <a:pt x="121" y="399"/>
                    </a:lnTo>
                    <a:lnTo>
                      <a:pt x="108" y="386"/>
                    </a:lnTo>
                    <a:lnTo>
                      <a:pt x="95" y="371"/>
                    </a:lnTo>
                    <a:lnTo>
                      <a:pt x="82" y="353"/>
                    </a:lnTo>
                    <a:lnTo>
                      <a:pt x="0" y="239"/>
                    </a:lnTo>
                    <a:lnTo>
                      <a:pt x="330" y="0"/>
                    </a:lnTo>
                    <a:lnTo>
                      <a:pt x="408" y="10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2" name="Freeform 145"/>
              <p:cNvSpPr>
                <a:spLocks/>
              </p:cNvSpPr>
              <p:nvPr userDrawn="1"/>
            </p:nvSpPr>
            <p:spPr bwMode="auto">
              <a:xfrm>
                <a:off x="5661" y="2878"/>
                <a:ext cx="86" cy="83"/>
              </a:xfrm>
              <a:custGeom>
                <a:avLst/>
                <a:gdLst>
                  <a:gd name="T0" fmla="*/ 432 w 432"/>
                  <a:gd name="T1" fmla="*/ 174 h 415"/>
                  <a:gd name="T2" fmla="*/ 336 w 432"/>
                  <a:gd name="T3" fmla="*/ 148 h 415"/>
                  <a:gd name="T4" fmla="*/ 314 w 432"/>
                  <a:gd name="T5" fmla="*/ 121 h 415"/>
                  <a:gd name="T6" fmla="*/ 290 w 432"/>
                  <a:gd name="T7" fmla="*/ 101 h 415"/>
                  <a:gd name="T8" fmla="*/ 264 w 432"/>
                  <a:gd name="T9" fmla="*/ 86 h 415"/>
                  <a:gd name="T10" fmla="*/ 237 w 432"/>
                  <a:gd name="T11" fmla="*/ 77 h 415"/>
                  <a:gd name="T12" fmla="*/ 210 w 432"/>
                  <a:gd name="T13" fmla="*/ 74 h 415"/>
                  <a:gd name="T14" fmla="*/ 182 w 432"/>
                  <a:gd name="T15" fmla="*/ 77 h 415"/>
                  <a:gd name="T16" fmla="*/ 154 w 432"/>
                  <a:gd name="T17" fmla="*/ 87 h 415"/>
                  <a:gd name="T18" fmla="*/ 127 w 432"/>
                  <a:gd name="T19" fmla="*/ 102 h 415"/>
                  <a:gd name="T20" fmla="*/ 103 w 432"/>
                  <a:gd name="T21" fmla="*/ 124 h 415"/>
                  <a:gd name="T22" fmla="*/ 86 w 432"/>
                  <a:gd name="T23" fmla="*/ 147 h 415"/>
                  <a:gd name="T24" fmla="*/ 74 w 432"/>
                  <a:gd name="T25" fmla="*/ 173 h 415"/>
                  <a:gd name="T26" fmla="*/ 68 w 432"/>
                  <a:gd name="T27" fmla="*/ 199 h 415"/>
                  <a:gd name="T28" fmla="*/ 70 w 432"/>
                  <a:gd name="T29" fmla="*/ 227 h 415"/>
                  <a:gd name="T30" fmla="*/ 76 w 432"/>
                  <a:gd name="T31" fmla="*/ 257 h 415"/>
                  <a:gd name="T32" fmla="*/ 88 w 432"/>
                  <a:gd name="T33" fmla="*/ 286 h 415"/>
                  <a:gd name="T34" fmla="*/ 106 w 432"/>
                  <a:gd name="T35" fmla="*/ 315 h 415"/>
                  <a:gd name="T36" fmla="*/ 189 w 432"/>
                  <a:gd name="T37" fmla="*/ 265 h 415"/>
                  <a:gd name="T38" fmla="*/ 188 w 432"/>
                  <a:gd name="T39" fmla="*/ 153 h 415"/>
                  <a:gd name="T40" fmla="*/ 234 w 432"/>
                  <a:gd name="T41" fmla="*/ 318 h 415"/>
                  <a:gd name="T42" fmla="*/ 102 w 432"/>
                  <a:gd name="T43" fmla="*/ 415 h 415"/>
                  <a:gd name="T44" fmla="*/ 41 w 432"/>
                  <a:gd name="T45" fmla="*/ 330 h 415"/>
                  <a:gd name="T46" fmla="*/ 19 w 432"/>
                  <a:gd name="T47" fmla="*/ 287 h 415"/>
                  <a:gd name="T48" fmla="*/ 5 w 432"/>
                  <a:gd name="T49" fmla="*/ 243 h 415"/>
                  <a:gd name="T50" fmla="*/ 0 w 432"/>
                  <a:gd name="T51" fmla="*/ 199 h 415"/>
                  <a:gd name="T52" fmla="*/ 1 w 432"/>
                  <a:gd name="T53" fmla="*/ 169 h 415"/>
                  <a:gd name="T54" fmla="*/ 6 w 432"/>
                  <a:gd name="T55" fmla="*/ 148 h 415"/>
                  <a:gd name="T56" fmla="*/ 11 w 432"/>
                  <a:gd name="T57" fmla="*/ 129 h 415"/>
                  <a:gd name="T58" fmla="*/ 20 w 432"/>
                  <a:gd name="T59" fmla="*/ 111 h 415"/>
                  <a:gd name="T60" fmla="*/ 29 w 432"/>
                  <a:gd name="T61" fmla="*/ 93 h 415"/>
                  <a:gd name="T62" fmla="*/ 41 w 432"/>
                  <a:gd name="T63" fmla="*/ 76 h 415"/>
                  <a:gd name="T64" fmla="*/ 63 w 432"/>
                  <a:gd name="T65" fmla="*/ 52 h 415"/>
                  <a:gd name="T66" fmla="*/ 98 w 432"/>
                  <a:gd name="T67" fmla="*/ 26 h 415"/>
                  <a:gd name="T68" fmla="*/ 127 w 432"/>
                  <a:gd name="T69" fmla="*/ 13 h 415"/>
                  <a:gd name="T70" fmla="*/ 147 w 432"/>
                  <a:gd name="T71" fmla="*/ 7 h 415"/>
                  <a:gd name="T72" fmla="*/ 167 w 432"/>
                  <a:gd name="T73" fmla="*/ 2 h 415"/>
                  <a:gd name="T74" fmla="*/ 188 w 432"/>
                  <a:gd name="T75" fmla="*/ 0 h 415"/>
                  <a:gd name="T76" fmla="*/ 208 w 432"/>
                  <a:gd name="T77" fmla="*/ 1 h 415"/>
                  <a:gd name="T78" fmla="*/ 229 w 432"/>
                  <a:gd name="T79" fmla="*/ 3 h 415"/>
                  <a:gd name="T80" fmla="*/ 259 w 432"/>
                  <a:gd name="T81" fmla="*/ 11 h 415"/>
                  <a:gd name="T82" fmla="*/ 298 w 432"/>
                  <a:gd name="T83" fmla="*/ 29 h 415"/>
                  <a:gd name="T84" fmla="*/ 336 w 432"/>
                  <a:gd name="T85" fmla="*/ 56 h 415"/>
                  <a:gd name="T86" fmla="*/ 370 w 432"/>
                  <a:gd name="T87" fmla="*/ 92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15">
                    <a:moveTo>
                      <a:pt x="388" y="113"/>
                    </a:moveTo>
                    <a:lnTo>
                      <a:pt x="432" y="174"/>
                    </a:lnTo>
                    <a:lnTo>
                      <a:pt x="381" y="211"/>
                    </a:lnTo>
                    <a:lnTo>
                      <a:pt x="336" y="148"/>
                    </a:lnTo>
                    <a:lnTo>
                      <a:pt x="325" y="134"/>
                    </a:lnTo>
                    <a:lnTo>
                      <a:pt x="314" y="121"/>
                    </a:lnTo>
                    <a:lnTo>
                      <a:pt x="302" y="111"/>
                    </a:lnTo>
                    <a:lnTo>
                      <a:pt x="290" y="101"/>
                    </a:lnTo>
                    <a:lnTo>
                      <a:pt x="277" y="92"/>
                    </a:lnTo>
                    <a:lnTo>
                      <a:pt x="264" y="86"/>
                    </a:lnTo>
                    <a:lnTo>
                      <a:pt x="251" y="80"/>
                    </a:lnTo>
                    <a:lnTo>
                      <a:pt x="237" y="77"/>
                    </a:lnTo>
                    <a:lnTo>
                      <a:pt x="224" y="75"/>
                    </a:lnTo>
                    <a:lnTo>
                      <a:pt x="210" y="74"/>
                    </a:lnTo>
                    <a:lnTo>
                      <a:pt x="196" y="75"/>
                    </a:lnTo>
                    <a:lnTo>
                      <a:pt x="182" y="77"/>
                    </a:lnTo>
                    <a:lnTo>
                      <a:pt x="168" y="81"/>
                    </a:lnTo>
                    <a:lnTo>
                      <a:pt x="154" y="87"/>
                    </a:lnTo>
                    <a:lnTo>
                      <a:pt x="141" y="93"/>
                    </a:lnTo>
                    <a:lnTo>
                      <a:pt x="127" y="102"/>
                    </a:lnTo>
                    <a:lnTo>
                      <a:pt x="114" y="113"/>
                    </a:lnTo>
                    <a:lnTo>
                      <a:pt x="103" y="124"/>
                    </a:lnTo>
                    <a:lnTo>
                      <a:pt x="93" y="135"/>
                    </a:lnTo>
                    <a:lnTo>
                      <a:pt x="86" y="147"/>
                    </a:lnTo>
                    <a:lnTo>
                      <a:pt x="79" y="160"/>
                    </a:lnTo>
                    <a:lnTo>
                      <a:pt x="74" y="173"/>
                    </a:lnTo>
                    <a:lnTo>
                      <a:pt x="71" y="186"/>
                    </a:lnTo>
                    <a:lnTo>
                      <a:pt x="68" y="199"/>
                    </a:lnTo>
                    <a:lnTo>
                      <a:pt x="68" y="213"/>
                    </a:lnTo>
                    <a:lnTo>
                      <a:pt x="70" y="227"/>
                    </a:lnTo>
                    <a:lnTo>
                      <a:pt x="72" y="243"/>
                    </a:lnTo>
                    <a:lnTo>
                      <a:pt x="76" y="257"/>
                    </a:lnTo>
                    <a:lnTo>
                      <a:pt x="81" y="271"/>
                    </a:lnTo>
                    <a:lnTo>
                      <a:pt x="88" y="286"/>
                    </a:lnTo>
                    <a:lnTo>
                      <a:pt x="97" y="301"/>
                    </a:lnTo>
                    <a:lnTo>
                      <a:pt x="106" y="315"/>
                    </a:lnTo>
                    <a:lnTo>
                      <a:pt x="111" y="322"/>
                    </a:lnTo>
                    <a:lnTo>
                      <a:pt x="189" y="265"/>
                    </a:lnTo>
                    <a:lnTo>
                      <a:pt x="134" y="191"/>
                    </a:lnTo>
                    <a:lnTo>
                      <a:pt x="188" y="153"/>
                    </a:lnTo>
                    <a:lnTo>
                      <a:pt x="282" y="284"/>
                    </a:lnTo>
                    <a:lnTo>
                      <a:pt x="234" y="318"/>
                    </a:lnTo>
                    <a:lnTo>
                      <a:pt x="155" y="376"/>
                    </a:lnTo>
                    <a:lnTo>
                      <a:pt x="102" y="415"/>
                    </a:lnTo>
                    <a:lnTo>
                      <a:pt x="57" y="353"/>
                    </a:lnTo>
                    <a:lnTo>
                      <a:pt x="41" y="330"/>
                    </a:lnTo>
                    <a:lnTo>
                      <a:pt x="29" y="309"/>
                    </a:lnTo>
                    <a:lnTo>
                      <a:pt x="19" y="287"/>
                    </a:lnTo>
                    <a:lnTo>
                      <a:pt x="11" y="264"/>
                    </a:lnTo>
                    <a:lnTo>
                      <a:pt x="5" y="243"/>
                    </a:lnTo>
                    <a:lnTo>
                      <a:pt x="1" y="221"/>
                    </a:lnTo>
                    <a:lnTo>
                      <a:pt x="0" y="199"/>
                    </a:lnTo>
                    <a:lnTo>
                      <a:pt x="0" y="179"/>
                    </a:lnTo>
                    <a:lnTo>
                      <a:pt x="1" y="169"/>
                    </a:lnTo>
                    <a:lnTo>
                      <a:pt x="4" y="158"/>
                    </a:lnTo>
                    <a:lnTo>
                      <a:pt x="6" y="148"/>
                    </a:lnTo>
                    <a:lnTo>
                      <a:pt x="8" y="139"/>
                    </a:lnTo>
                    <a:lnTo>
                      <a:pt x="11" y="129"/>
                    </a:lnTo>
                    <a:lnTo>
                      <a:pt x="15" y="120"/>
                    </a:lnTo>
                    <a:lnTo>
                      <a:pt x="20" y="111"/>
                    </a:lnTo>
                    <a:lnTo>
                      <a:pt x="24" y="102"/>
                    </a:lnTo>
                    <a:lnTo>
                      <a:pt x="29" y="93"/>
                    </a:lnTo>
                    <a:lnTo>
                      <a:pt x="35" y="85"/>
                    </a:lnTo>
                    <a:lnTo>
                      <a:pt x="41" y="76"/>
                    </a:lnTo>
                    <a:lnTo>
                      <a:pt x="48" y="67"/>
                    </a:lnTo>
                    <a:lnTo>
                      <a:pt x="63" y="52"/>
                    </a:lnTo>
                    <a:lnTo>
                      <a:pt x="79" y="38"/>
                    </a:lnTo>
                    <a:lnTo>
                      <a:pt x="98" y="26"/>
                    </a:lnTo>
                    <a:lnTo>
                      <a:pt x="117" y="16"/>
                    </a:lnTo>
                    <a:lnTo>
                      <a:pt x="127" y="13"/>
                    </a:lnTo>
                    <a:lnTo>
                      <a:pt x="138" y="9"/>
                    </a:lnTo>
                    <a:lnTo>
                      <a:pt x="147" y="7"/>
                    </a:lnTo>
                    <a:lnTo>
                      <a:pt x="157" y="4"/>
                    </a:lnTo>
                    <a:lnTo>
                      <a:pt x="167" y="2"/>
                    </a:lnTo>
                    <a:lnTo>
                      <a:pt x="178" y="1"/>
                    </a:lnTo>
                    <a:lnTo>
                      <a:pt x="188" y="0"/>
                    </a:lnTo>
                    <a:lnTo>
                      <a:pt x="197" y="0"/>
                    </a:lnTo>
                    <a:lnTo>
                      <a:pt x="208" y="1"/>
                    </a:lnTo>
                    <a:lnTo>
                      <a:pt x="218" y="2"/>
                    </a:lnTo>
                    <a:lnTo>
                      <a:pt x="229" y="3"/>
                    </a:lnTo>
                    <a:lnTo>
                      <a:pt x="238" y="6"/>
                    </a:lnTo>
                    <a:lnTo>
                      <a:pt x="259" y="11"/>
                    </a:lnTo>
                    <a:lnTo>
                      <a:pt x="278" y="20"/>
                    </a:lnTo>
                    <a:lnTo>
                      <a:pt x="298" y="29"/>
                    </a:lnTo>
                    <a:lnTo>
                      <a:pt x="317" y="41"/>
                    </a:lnTo>
                    <a:lnTo>
                      <a:pt x="336" y="56"/>
                    </a:lnTo>
                    <a:lnTo>
                      <a:pt x="353" y="73"/>
                    </a:lnTo>
                    <a:lnTo>
                      <a:pt x="370" y="92"/>
                    </a:lnTo>
                    <a:lnTo>
                      <a:pt x="388" y="113"/>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3" name="Freeform 146"/>
              <p:cNvSpPr>
                <a:spLocks noEditPoints="1"/>
              </p:cNvSpPr>
              <p:nvPr userDrawn="1"/>
            </p:nvSpPr>
            <p:spPr bwMode="auto">
              <a:xfrm>
                <a:off x="5497" y="3390"/>
                <a:ext cx="90" cy="92"/>
              </a:xfrm>
              <a:custGeom>
                <a:avLst/>
                <a:gdLst>
                  <a:gd name="T0" fmla="*/ 336 w 448"/>
                  <a:gd name="T1" fmla="*/ 307 h 456"/>
                  <a:gd name="T2" fmla="*/ 360 w 448"/>
                  <a:gd name="T3" fmla="*/ 281 h 456"/>
                  <a:gd name="T4" fmla="*/ 370 w 448"/>
                  <a:gd name="T5" fmla="*/ 262 h 456"/>
                  <a:gd name="T6" fmla="*/ 371 w 448"/>
                  <a:gd name="T7" fmla="*/ 243 h 456"/>
                  <a:gd name="T8" fmla="*/ 365 w 448"/>
                  <a:gd name="T9" fmla="*/ 223 h 456"/>
                  <a:gd name="T10" fmla="*/ 352 w 448"/>
                  <a:gd name="T11" fmla="*/ 208 h 456"/>
                  <a:gd name="T12" fmla="*/ 337 w 448"/>
                  <a:gd name="T13" fmla="*/ 199 h 456"/>
                  <a:gd name="T14" fmla="*/ 317 w 448"/>
                  <a:gd name="T15" fmla="*/ 197 h 456"/>
                  <a:gd name="T16" fmla="*/ 294 w 448"/>
                  <a:gd name="T17" fmla="*/ 201 h 456"/>
                  <a:gd name="T18" fmla="*/ 270 w 448"/>
                  <a:gd name="T19" fmla="*/ 213 h 456"/>
                  <a:gd name="T20" fmla="*/ 199 w 448"/>
                  <a:gd name="T21" fmla="*/ 263 h 456"/>
                  <a:gd name="T22" fmla="*/ 224 w 448"/>
                  <a:gd name="T23" fmla="*/ 165 h 456"/>
                  <a:gd name="T24" fmla="*/ 245 w 448"/>
                  <a:gd name="T25" fmla="*/ 141 h 456"/>
                  <a:gd name="T26" fmla="*/ 252 w 448"/>
                  <a:gd name="T27" fmla="*/ 123 h 456"/>
                  <a:gd name="T28" fmla="*/ 253 w 448"/>
                  <a:gd name="T29" fmla="*/ 107 h 456"/>
                  <a:gd name="T30" fmla="*/ 249 w 448"/>
                  <a:gd name="T31" fmla="*/ 92 h 456"/>
                  <a:gd name="T32" fmla="*/ 237 w 448"/>
                  <a:gd name="T33" fmla="*/ 78 h 456"/>
                  <a:gd name="T34" fmla="*/ 222 w 448"/>
                  <a:gd name="T35" fmla="*/ 69 h 456"/>
                  <a:gd name="T36" fmla="*/ 205 w 448"/>
                  <a:gd name="T37" fmla="*/ 68 h 456"/>
                  <a:gd name="T38" fmla="*/ 185 w 448"/>
                  <a:gd name="T39" fmla="*/ 74 h 456"/>
                  <a:gd name="T40" fmla="*/ 147 w 448"/>
                  <a:gd name="T41" fmla="*/ 95 h 456"/>
                  <a:gd name="T42" fmla="*/ 209 w 448"/>
                  <a:gd name="T43" fmla="*/ 178 h 456"/>
                  <a:gd name="T44" fmla="*/ 141 w 448"/>
                  <a:gd name="T45" fmla="*/ 25 h 456"/>
                  <a:gd name="T46" fmla="*/ 185 w 448"/>
                  <a:gd name="T47" fmla="*/ 5 h 456"/>
                  <a:gd name="T48" fmla="*/ 226 w 448"/>
                  <a:gd name="T49" fmla="*/ 0 h 456"/>
                  <a:gd name="T50" fmla="*/ 260 w 448"/>
                  <a:gd name="T51" fmla="*/ 4 h 456"/>
                  <a:gd name="T52" fmla="*/ 290 w 448"/>
                  <a:gd name="T53" fmla="*/ 20 h 456"/>
                  <a:gd name="T54" fmla="*/ 311 w 448"/>
                  <a:gd name="T55" fmla="*/ 42 h 456"/>
                  <a:gd name="T56" fmla="*/ 318 w 448"/>
                  <a:gd name="T57" fmla="*/ 61 h 456"/>
                  <a:gd name="T58" fmla="*/ 320 w 448"/>
                  <a:gd name="T59" fmla="*/ 99 h 456"/>
                  <a:gd name="T60" fmla="*/ 308 w 448"/>
                  <a:gd name="T61" fmla="*/ 138 h 456"/>
                  <a:gd name="T62" fmla="*/ 353 w 448"/>
                  <a:gd name="T63" fmla="*/ 134 h 456"/>
                  <a:gd name="T64" fmla="*/ 384 w 448"/>
                  <a:gd name="T65" fmla="*/ 141 h 456"/>
                  <a:gd name="T66" fmla="*/ 406 w 448"/>
                  <a:gd name="T67" fmla="*/ 152 h 456"/>
                  <a:gd name="T68" fmla="*/ 425 w 448"/>
                  <a:gd name="T69" fmla="*/ 168 h 456"/>
                  <a:gd name="T70" fmla="*/ 433 w 448"/>
                  <a:gd name="T71" fmla="*/ 176 h 456"/>
                  <a:gd name="T72" fmla="*/ 445 w 448"/>
                  <a:gd name="T73" fmla="*/ 202 h 456"/>
                  <a:gd name="T74" fmla="*/ 448 w 448"/>
                  <a:gd name="T75" fmla="*/ 236 h 456"/>
                  <a:gd name="T76" fmla="*/ 442 w 448"/>
                  <a:gd name="T77" fmla="*/ 267 h 456"/>
                  <a:gd name="T78" fmla="*/ 422 w 448"/>
                  <a:gd name="T79" fmla="*/ 307 h 456"/>
                  <a:gd name="T80" fmla="*/ 388 w 448"/>
                  <a:gd name="T81" fmla="*/ 346 h 456"/>
                  <a:gd name="T82" fmla="*/ 240 w 448"/>
                  <a:gd name="T83"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267" y="357"/>
                    </a:moveTo>
                    <a:lnTo>
                      <a:pt x="318" y="322"/>
                    </a:lnTo>
                    <a:lnTo>
                      <a:pt x="336" y="307"/>
                    </a:lnTo>
                    <a:lnTo>
                      <a:pt x="350" y="294"/>
                    </a:lnTo>
                    <a:lnTo>
                      <a:pt x="355" y="288"/>
                    </a:lnTo>
                    <a:lnTo>
                      <a:pt x="360" y="281"/>
                    </a:lnTo>
                    <a:lnTo>
                      <a:pt x="364" y="275"/>
                    </a:lnTo>
                    <a:lnTo>
                      <a:pt x="367" y="268"/>
                    </a:lnTo>
                    <a:lnTo>
                      <a:pt x="370" y="262"/>
                    </a:lnTo>
                    <a:lnTo>
                      <a:pt x="371" y="255"/>
                    </a:lnTo>
                    <a:lnTo>
                      <a:pt x="371" y="249"/>
                    </a:lnTo>
                    <a:lnTo>
                      <a:pt x="371" y="243"/>
                    </a:lnTo>
                    <a:lnTo>
                      <a:pt x="370" y="236"/>
                    </a:lnTo>
                    <a:lnTo>
                      <a:pt x="368" y="230"/>
                    </a:lnTo>
                    <a:lnTo>
                      <a:pt x="365" y="223"/>
                    </a:lnTo>
                    <a:lnTo>
                      <a:pt x="360" y="217"/>
                    </a:lnTo>
                    <a:lnTo>
                      <a:pt x="356" y="212"/>
                    </a:lnTo>
                    <a:lnTo>
                      <a:pt x="352" y="208"/>
                    </a:lnTo>
                    <a:lnTo>
                      <a:pt x="347" y="204"/>
                    </a:lnTo>
                    <a:lnTo>
                      <a:pt x="342" y="201"/>
                    </a:lnTo>
                    <a:lnTo>
                      <a:pt x="337" y="199"/>
                    </a:lnTo>
                    <a:lnTo>
                      <a:pt x="330" y="197"/>
                    </a:lnTo>
                    <a:lnTo>
                      <a:pt x="324" y="197"/>
                    </a:lnTo>
                    <a:lnTo>
                      <a:pt x="317" y="197"/>
                    </a:lnTo>
                    <a:lnTo>
                      <a:pt x="310" y="197"/>
                    </a:lnTo>
                    <a:lnTo>
                      <a:pt x="303" y="199"/>
                    </a:lnTo>
                    <a:lnTo>
                      <a:pt x="294" y="201"/>
                    </a:lnTo>
                    <a:lnTo>
                      <a:pt x="287" y="205"/>
                    </a:lnTo>
                    <a:lnTo>
                      <a:pt x="278" y="208"/>
                    </a:lnTo>
                    <a:lnTo>
                      <a:pt x="270" y="213"/>
                    </a:lnTo>
                    <a:lnTo>
                      <a:pt x="260" y="219"/>
                    </a:lnTo>
                    <a:lnTo>
                      <a:pt x="250" y="225"/>
                    </a:lnTo>
                    <a:lnTo>
                      <a:pt x="199" y="263"/>
                    </a:lnTo>
                    <a:lnTo>
                      <a:pt x="267" y="357"/>
                    </a:lnTo>
                    <a:close/>
                    <a:moveTo>
                      <a:pt x="209" y="178"/>
                    </a:moveTo>
                    <a:lnTo>
                      <a:pt x="224" y="165"/>
                    </a:lnTo>
                    <a:lnTo>
                      <a:pt x="236" y="153"/>
                    </a:lnTo>
                    <a:lnTo>
                      <a:pt x="240" y="146"/>
                    </a:lnTo>
                    <a:lnTo>
                      <a:pt x="245" y="141"/>
                    </a:lnTo>
                    <a:lnTo>
                      <a:pt x="248" y="135"/>
                    </a:lnTo>
                    <a:lnTo>
                      <a:pt x="251" y="129"/>
                    </a:lnTo>
                    <a:lnTo>
                      <a:pt x="252" y="123"/>
                    </a:lnTo>
                    <a:lnTo>
                      <a:pt x="253" y="118"/>
                    </a:lnTo>
                    <a:lnTo>
                      <a:pt x="254" y="113"/>
                    </a:lnTo>
                    <a:lnTo>
                      <a:pt x="253" y="107"/>
                    </a:lnTo>
                    <a:lnTo>
                      <a:pt x="252" y="102"/>
                    </a:lnTo>
                    <a:lnTo>
                      <a:pt x="251" y="97"/>
                    </a:lnTo>
                    <a:lnTo>
                      <a:pt x="249" y="92"/>
                    </a:lnTo>
                    <a:lnTo>
                      <a:pt x="246" y="88"/>
                    </a:lnTo>
                    <a:lnTo>
                      <a:pt x="241" y="82"/>
                    </a:lnTo>
                    <a:lnTo>
                      <a:pt x="237" y="78"/>
                    </a:lnTo>
                    <a:lnTo>
                      <a:pt x="233" y="75"/>
                    </a:lnTo>
                    <a:lnTo>
                      <a:pt x="227" y="71"/>
                    </a:lnTo>
                    <a:lnTo>
                      <a:pt x="222" y="69"/>
                    </a:lnTo>
                    <a:lnTo>
                      <a:pt x="216" y="68"/>
                    </a:lnTo>
                    <a:lnTo>
                      <a:pt x="211" y="68"/>
                    </a:lnTo>
                    <a:lnTo>
                      <a:pt x="205" y="68"/>
                    </a:lnTo>
                    <a:lnTo>
                      <a:pt x="199" y="69"/>
                    </a:lnTo>
                    <a:lnTo>
                      <a:pt x="193" y="70"/>
                    </a:lnTo>
                    <a:lnTo>
                      <a:pt x="185" y="74"/>
                    </a:lnTo>
                    <a:lnTo>
                      <a:pt x="179" y="76"/>
                    </a:lnTo>
                    <a:lnTo>
                      <a:pt x="163" y="84"/>
                    </a:lnTo>
                    <a:lnTo>
                      <a:pt x="147" y="95"/>
                    </a:lnTo>
                    <a:lnTo>
                      <a:pt x="101" y="129"/>
                    </a:lnTo>
                    <a:lnTo>
                      <a:pt x="161" y="211"/>
                    </a:lnTo>
                    <a:lnTo>
                      <a:pt x="209" y="178"/>
                    </a:lnTo>
                    <a:close/>
                    <a:moveTo>
                      <a:pt x="108" y="47"/>
                    </a:moveTo>
                    <a:lnTo>
                      <a:pt x="124" y="36"/>
                    </a:lnTo>
                    <a:lnTo>
                      <a:pt x="141" y="25"/>
                    </a:lnTo>
                    <a:lnTo>
                      <a:pt x="156" y="17"/>
                    </a:lnTo>
                    <a:lnTo>
                      <a:pt x="171" y="11"/>
                    </a:lnTo>
                    <a:lnTo>
                      <a:pt x="185" y="5"/>
                    </a:lnTo>
                    <a:lnTo>
                      <a:pt x="199" y="2"/>
                    </a:lnTo>
                    <a:lnTo>
                      <a:pt x="213" y="0"/>
                    </a:lnTo>
                    <a:lnTo>
                      <a:pt x="226" y="0"/>
                    </a:lnTo>
                    <a:lnTo>
                      <a:pt x="237" y="0"/>
                    </a:lnTo>
                    <a:lnTo>
                      <a:pt x="249" y="1"/>
                    </a:lnTo>
                    <a:lnTo>
                      <a:pt x="260" y="4"/>
                    </a:lnTo>
                    <a:lnTo>
                      <a:pt x="270" y="8"/>
                    </a:lnTo>
                    <a:lnTo>
                      <a:pt x="280" y="13"/>
                    </a:lnTo>
                    <a:lnTo>
                      <a:pt x="290" y="20"/>
                    </a:lnTo>
                    <a:lnTo>
                      <a:pt x="299" y="27"/>
                    </a:lnTo>
                    <a:lnTo>
                      <a:pt x="307" y="37"/>
                    </a:lnTo>
                    <a:lnTo>
                      <a:pt x="311" y="42"/>
                    </a:lnTo>
                    <a:lnTo>
                      <a:pt x="314" y="49"/>
                    </a:lnTo>
                    <a:lnTo>
                      <a:pt x="316" y="54"/>
                    </a:lnTo>
                    <a:lnTo>
                      <a:pt x="318" y="61"/>
                    </a:lnTo>
                    <a:lnTo>
                      <a:pt x="321" y="73"/>
                    </a:lnTo>
                    <a:lnTo>
                      <a:pt x="321" y="86"/>
                    </a:lnTo>
                    <a:lnTo>
                      <a:pt x="320" y="99"/>
                    </a:lnTo>
                    <a:lnTo>
                      <a:pt x="318" y="112"/>
                    </a:lnTo>
                    <a:lnTo>
                      <a:pt x="314" y="125"/>
                    </a:lnTo>
                    <a:lnTo>
                      <a:pt x="308" y="138"/>
                    </a:lnTo>
                    <a:lnTo>
                      <a:pt x="323" y="135"/>
                    </a:lnTo>
                    <a:lnTo>
                      <a:pt x="338" y="134"/>
                    </a:lnTo>
                    <a:lnTo>
                      <a:pt x="353" y="134"/>
                    </a:lnTo>
                    <a:lnTo>
                      <a:pt x="369" y="136"/>
                    </a:lnTo>
                    <a:lnTo>
                      <a:pt x="377" y="139"/>
                    </a:lnTo>
                    <a:lnTo>
                      <a:pt x="384" y="141"/>
                    </a:lnTo>
                    <a:lnTo>
                      <a:pt x="392" y="144"/>
                    </a:lnTo>
                    <a:lnTo>
                      <a:pt x="399" y="147"/>
                    </a:lnTo>
                    <a:lnTo>
                      <a:pt x="406" y="152"/>
                    </a:lnTo>
                    <a:lnTo>
                      <a:pt x="413" y="156"/>
                    </a:lnTo>
                    <a:lnTo>
                      <a:pt x="420" y="161"/>
                    </a:lnTo>
                    <a:lnTo>
                      <a:pt x="425" y="168"/>
                    </a:lnTo>
                    <a:lnTo>
                      <a:pt x="429" y="170"/>
                    </a:lnTo>
                    <a:lnTo>
                      <a:pt x="431" y="173"/>
                    </a:lnTo>
                    <a:lnTo>
                      <a:pt x="433" y="176"/>
                    </a:lnTo>
                    <a:lnTo>
                      <a:pt x="436" y="181"/>
                    </a:lnTo>
                    <a:lnTo>
                      <a:pt x="442" y="192"/>
                    </a:lnTo>
                    <a:lnTo>
                      <a:pt x="445" y="202"/>
                    </a:lnTo>
                    <a:lnTo>
                      <a:pt x="447" y="214"/>
                    </a:lnTo>
                    <a:lnTo>
                      <a:pt x="448" y="225"/>
                    </a:lnTo>
                    <a:lnTo>
                      <a:pt x="448" y="236"/>
                    </a:lnTo>
                    <a:lnTo>
                      <a:pt x="447" y="247"/>
                    </a:lnTo>
                    <a:lnTo>
                      <a:pt x="445" y="258"/>
                    </a:lnTo>
                    <a:lnTo>
                      <a:pt x="442" y="267"/>
                    </a:lnTo>
                    <a:lnTo>
                      <a:pt x="436" y="281"/>
                    </a:lnTo>
                    <a:lnTo>
                      <a:pt x="430" y="294"/>
                    </a:lnTo>
                    <a:lnTo>
                      <a:pt x="422" y="307"/>
                    </a:lnTo>
                    <a:lnTo>
                      <a:pt x="412" y="320"/>
                    </a:lnTo>
                    <a:lnTo>
                      <a:pt x="401" y="333"/>
                    </a:lnTo>
                    <a:lnTo>
                      <a:pt x="388" y="346"/>
                    </a:lnTo>
                    <a:lnTo>
                      <a:pt x="371" y="359"/>
                    </a:lnTo>
                    <a:lnTo>
                      <a:pt x="354" y="372"/>
                    </a:lnTo>
                    <a:lnTo>
                      <a:pt x="240" y="456"/>
                    </a:lnTo>
                    <a:lnTo>
                      <a:pt x="0" y="125"/>
                    </a:lnTo>
                    <a:lnTo>
                      <a:pt x="108" y="4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4" name="Freeform 147"/>
              <p:cNvSpPr>
                <a:spLocks/>
              </p:cNvSpPr>
              <p:nvPr userDrawn="1"/>
            </p:nvSpPr>
            <p:spPr bwMode="auto">
              <a:xfrm>
                <a:off x="5570" y="3336"/>
                <a:ext cx="83" cy="87"/>
              </a:xfrm>
              <a:custGeom>
                <a:avLst/>
                <a:gdLst>
                  <a:gd name="T0" fmla="*/ 174 w 413"/>
                  <a:gd name="T1" fmla="*/ 0 h 433"/>
                  <a:gd name="T2" fmla="*/ 147 w 413"/>
                  <a:gd name="T3" fmla="*/ 97 h 433"/>
                  <a:gd name="T4" fmla="*/ 121 w 413"/>
                  <a:gd name="T5" fmla="*/ 119 h 433"/>
                  <a:gd name="T6" fmla="*/ 100 w 413"/>
                  <a:gd name="T7" fmla="*/ 143 h 433"/>
                  <a:gd name="T8" fmla="*/ 85 w 413"/>
                  <a:gd name="T9" fmla="*/ 168 h 433"/>
                  <a:gd name="T10" fmla="*/ 77 w 413"/>
                  <a:gd name="T11" fmla="*/ 195 h 433"/>
                  <a:gd name="T12" fmla="*/ 73 w 413"/>
                  <a:gd name="T13" fmla="*/ 222 h 433"/>
                  <a:gd name="T14" fmla="*/ 77 w 413"/>
                  <a:gd name="T15" fmla="*/ 250 h 433"/>
                  <a:gd name="T16" fmla="*/ 85 w 413"/>
                  <a:gd name="T17" fmla="*/ 279 h 433"/>
                  <a:gd name="T18" fmla="*/ 101 w 413"/>
                  <a:gd name="T19" fmla="*/ 307 h 433"/>
                  <a:gd name="T20" fmla="*/ 123 w 413"/>
                  <a:gd name="T21" fmla="*/ 329 h 433"/>
                  <a:gd name="T22" fmla="*/ 147 w 413"/>
                  <a:gd name="T23" fmla="*/ 347 h 433"/>
                  <a:gd name="T24" fmla="*/ 172 w 413"/>
                  <a:gd name="T25" fmla="*/ 359 h 433"/>
                  <a:gd name="T26" fmla="*/ 199 w 413"/>
                  <a:gd name="T27" fmla="*/ 364 h 433"/>
                  <a:gd name="T28" fmla="*/ 227 w 413"/>
                  <a:gd name="T29" fmla="*/ 364 h 433"/>
                  <a:gd name="T30" fmla="*/ 256 w 413"/>
                  <a:gd name="T31" fmla="*/ 358 h 433"/>
                  <a:gd name="T32" fmla="*/ 285 w 413"/>
                  <a:gd name="T33" fmla="*/ 345 h 433"/>
                  <a:gd name="T34" fmla="*/ 315 w 413"/>
                  <a:gd name="T35" fmla="*/ 327 h 433"/>
                  <a:gd name="T36" fmla="*/ 265 w 413"/>
                  <a:gd name="T37" fmla="*/ 244 h 433"/>
                  <a:gd name="T38" fmla="*/ 152 w 413"/>
                  <a:gd name="T39" fmla="*/ 246 h 433"/>
                  <a:gd name="T40" fmla="*/ 318 w 413"/>
                  <a:gd name="T41" fmla="*/ 200 h 433"/>
                  <a:gd name="T42" fmla="*/ 413 w 413"/>
                  <a:gd name="T43" fmla="*/ 332 h 433"/>
                  <a:gd name="T44" fmla="*/ 330 w 413"/>
                  <a:gd name="T45" fmla="*/ 391 h 433"/>
                  <a:gd name="T46" fmla="*/ 285 w 413"/>
                  <a:gd name="T47" fmla="*/ 414 h 433"/>
                  <a:gd name="T48" fmla="*/ 242 w 413"/>
                  <a:gd name="T49" fmla="*/ 428 h 433"/>
                  <a:gd name="T50" fmla="*/ 199 w 413"/>
                  <a:gd name="T51" fmla="*/ 433 h 433"/>
                  <a:gd name="T52" fmla="*/ 167 w 413"/>
                  <a:gd name="T53" fmla="*/ 431 h 433"/>
                  <a:gd name="T54" fmla="*/ 148 w 413"/>
                  <a:gd name="T55" fmla="*/ 427 h 433"/>
                  <a:gd name="T56" fmla="*/ 129 w 413"/>
                  <a:gd name="T57" fmla="*/ 421 h 433"/>
                  <a:gd name="T58" fmla="*/ 110 w 413"/>
                  <a:gd name="T59" fmla="*/ 414 h 433"/>
                  <a:gd name="T60" fmla="*/ 92 w 413"/>
                  <a:gd name="T61" fmla="*/ 404 h 433"/>
                  <a:gd name="T62" fmla="*/ 75 w 413"/>
                  <a:gd name="T63" fmla="*/ 392 h 433"/>
                  <a:gd name="T64" fmla="*/ 52 w 413"/>
                  <a:gd name="T65" fmla="*/ 371 h 433"/>
                  <a:gd name="T66" fmla="*/ 26 w 413"/>
                  <a:gd name="T67" fmla="*/ 335 h 433"/>
                  <a:gd name="T68" fmla="*/ 12 w 413"/>
                  <a:gd name="T69" fmla="*/ 306 h 433"/>
                  <a:gd name="T70" fmla="*/ 6 w 413"/>
                  <a:gd name="T71" fmla="*/ 286 h 433"/>
                  <a:gd name="T72" fmla="*/ 2 w 413"/>
                  <a:gd name="T73" fmla="*/ 266 h 433"/>
                  <a:gd name="T74" fmla="*/ 0 w 413"/>
                  <a:gd name="T75" fmla="*/ 245 h 433"/>
                  <a:gd name="T76" fmla="*/ 0 w 413"/>
                  <a:gd name="T77" fmla="*/ 224 h 433"/>
                  <a:gd name="T78" fmla="*/ 3 w 413"/>
                  <a:gd name="T79" fmla="*/ 205 h 433"/>
                  <a:gd name="T80" fmla="*/ 11 w 413"/>
                  <a:gd name="T81" fmla="*/ 175 h 433"/>
                  <a:gd name="T82" fmla="*/ 29 w 413"/>
                  <a:gd name="T83" fmla="*/ 135 h 433"/>
                  <a:gd name="T84" fmla="*/ 55 w 413"/>
                  <a:gd name="T85" fmla="*/ 98 h 433"/>
                  <a:gd name="T86" fmla="*/ 91 w 413"/>
                  <a:gd name="T87" fmla="*/ 62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3" h="433">
                    <a:moveTo>
                      <a:pt x="112" y="46"/>
                    </a:moveTo>
                    <a:lnTo>
                      <a:pt x="174" y="0"/>
                    </a:lnTo>
                    <a:lnTo>
                      <a:pt x="210" y="51"/>
                    </a:lnTo>
                    <a:lnTo>
                      <a:pt x="147" y="97"/>
                    </a:lnTo>
                    <a:lnTo>
                      <a:pt x="134" y="108"/>
                    </a:lnTo>
                    <a:lnTo>
                      <a:pt x="121" y="119"/>
                    </a:lnTo>
                    <a:lnTo>
                      <a:pt x="110" y="130"/>
                    </a:lnTo>
                    <a:lnTo>
                      <a:pt x="100" y="143"/>
                    </a:lnTo>
                    <a:lnTo>
                      <a:pt x="92" y="155"/>
                    </a:lnTo>
                    <a:lnTo>
                      <a:pt x="85" y="168"/>
                    </a:lnTo>
                    <a:lnTo>
                      <a:pt x="80" y="181"/>
                    </a:lnTo>
                    <a:lnTo>
                      <a:pt x="77" y="195"/>
                    </a:lnTo>
                    <a:lnTo>
                      <a:pt x="73" y="208"/>
                    </a:lnTo>
                    <a:lnTo>
                      <a:pt x="73" y="222"/>
                    </a:lnTo>
                    <a:lnTo>
                      <a:pt x="74" y="236"/>
                    </a:lnTo>
                    <a:lnTo>
                      <a:pt x="77" y="250"/>
                    </a:lnTo>
                    <a:lnTo>
                      <a:pt x="80" y="264"/>
                    </a:lnTo>
                    <a:lnTo>
                      <a:pt x="85" y="279"/>
                    </a:lnTo>
                    <a:lnTo>
                      <a:pt x="93" y="293"/>
                    </a:lnTo>
                    <a:lnTo>
                      <a:pt x="101" y="307"/>
                    </a:lnTo>
                    <a:lnTo>
                      <a:pt x="111" y="319"/>
                    </a:lnTo>
                    <a:lnTo>
                      <a:pt x="123" y="329"/>
                    </a:lnTo>
                    <a:lnTo>
                      <a:pt x="134" y="339"/>
                    </a:lnTo>
                    <a:lnTo>
                      <a:pt x="147" y="347"/>
                    </a:lnTo>
                    <a:lnTo>
                      <a:pt x="159" y="353"/>
                    </a:lnTo>
                    <a:lnTo>
                      <a:pt x="172" y="359"/>
                    </a:lnTo>
                    <a:lnTo>
                      <a:pt x="186" y="362"/>
                    </a:lnTo>
                    <a:lnTo>
                      <a:pt x="199" y="364"/>
                    </a:lnTo>
                    <a:lnTo>
                      <a:pt x="213" y="365"/>
                    </a:lnTo>
                    <a:lnTo>
                      <a:pt x="227" y="364"/>
                    </a:lnTo>
                    <a:lnTo>
                      <a:pt x="241" y="361"/>
                    </a:lnTo>
                    <a:lnTo>
                      <a:pt x="256" y="358"/>
                    </a:lnTo>
                    <a:lnTo>
                      <a:pt x="270" y="352"/>
                    </a:lnTo>
                    <a:lnTo>
                      <a:pt x="285" y="345"/>
                    </a:lnTo>
                    <a:lnTo>
                      <a:pt x="300" y="337"/>
                    </a:lnTo>
                    <a:lnTo>
                      <a:pt x="315" y="327"/>
                    </a:lnTo>
                    <a:lnTo>
                      <a:pt x="321" y="322"/>
                    </a:lnTo>
                    <a:lnTo>
                      <a:pt x="265" y="244"/>
                    </a:lnTo>
                    <a:lnTo>
                      <a:pt x="190" y="298"/>
                    </a:lnTo>
                    <a:lnTo>
                      <a:pt x="152" y="246"/>
                    </a:lnTo>
                    <a:lnTo>
                      <a:pt x="282" y="151"/>
                    </a:lnTo>
                    <a:lnTo>
                      <a:pt x="318" y="200"/>
                    </a:lnTo>
                    <a:lnTo>
                      <a:pt x="375" y="277"/>
                    </a:lnTo>
                    <a:lnTo>
                      <a:pt x="413" y="332"/>
                    </a:lnTo>
                    <a:lnTo>
                      <a:pt x="353" y="376"/>
                    </a:lnTo>
                    <a:lnTo>
                      <a:pt x="330" y="391"/>
                    </a:lnTo>
                    <a:lnTo>
                      <a:pt x="308" y="403"/>
                    </a:lnTo>
                    <a:lnTo>
                      <a:pt x="285" y="414"/>
                    </a:lnTo>
                    <a:lnTo>
                      <a:pt x="264" y="421"/>
                    </a:lnTo>
                    <a:lnTo>
                      <a:pt x="242" y="428"/>
                    </a:lnTo>
                    <a:lnTo>
                      <a:pt x="221" y="431"/>
                    </a:lnTo>
                    <a:lnTo>
                      <a:pt x="199" y="433"/>
                    </a:lnTo>
                    <a:lnTo>
                      <a:pt x="178" y="432"/>
                    </a:lnTo>
                    <a:lnTo>
                      <a:pt x="167" y="431"/>
                    </a:lnTo>
                    <a:lnTo>
                      <a:pt x="158" y="429"/>
                    </a:lnTo>
                    <a:lnTo>
                      <a:pt x="148" y="427"/>
                    </a:lnTo>
                    <a:lnTo>
                      <a:pt x="138" y="425"/>
                    </a:lnTo>
                    <a:lnTo>
                      <a:pt x="129" y="421"/>
                    </a:lnTo>
                    <a:lnTo>
                      <a:pt x="119" y="418"/>
                    </a:lnTo>
                    <a:lnTo>
                      <a:pt x="110" y="414"/>
                    </a:lnTo>
                    <a:lnTo>
                      <a:pt x="100" y="408"/>
                    </a:lnTo>
                    <a:lnTo>
                      <a:pt x="92" y="404"/>
                    </a:lnTo>
                    <a:lnTo>
                      <a:pt x="83" y="398"/>
                    </a:lnTo>
                    <a:lnTo>
                      <a:pt x="75" y="392"/>
                    </a:lnTo>
                    <a:lnTo>
                      <a:pt x="67" y="385"/>
                    </a:lnTo>
                    <a:lnTo>
                      <a:pt x="52" y="371"/>
                    </a:lnTo>
                    <a:lnTo>
                      <a:pt x="38" y="353"/>
                    </a:lnTo>
                    <a:lnTo>
                      <a:pt x="26" y="335"/>
                    </a:lnTo>
                    <a:lnTo>
                      <a:pt x="16" y="315"/>
                    </a:lnTo>
                    <a:lnTo>
                      <a:pt x="12" y="306"/>
                    </a:lnTo>
                    <a:lnTo>
                      <a:pt x="8" y="296"/>
                    </a:lnTo>
                    <a:lnTo>
                      <a:pt x="6" y="286"/>
                    </a:lnTo>
                    <a:lnTo>
                      <a:pt x="3" y="275"/>
                    </a:lnTo>
                    <a:lnTo>
                      <a:pt x="2" y="266"/>
                    </a:lnTo>
                    <a:lnTo>
                      <a:pt x="1" y="256"/>
                    </a:lnTo>
                    <a:lnTo>
                      <a:pt x="0" y="245"/>
                    </a:lnTo>
                    <a:lnTo>
                      <a:pt x="0" y="235"/>
                    </a:lnTo>
                    <a:lnTo>
                      <a:pt x="0" y="224"/>
                    </a:lnTo>
                    <a:lnTo>
                      <a:pt x="1" y="215"/>
                    </a:lnTo>
                    <a:lnTo>
                      <a:pt x="3" y="205"/>
                    </a:lnTo>
                    <a:lnTo>
                      <a:pt x="5" y="194"/>
                    </a:lnTo>
                    <a:lnTo>
                      <a:pt x="11" y="175"/>
                    </a:lnTo>
                    <a:lnTo>
                      <a:pt x="18" y="154"/>
                    </a:lnTo>
                    <a:lnTo>
                      <a:pt x="29" y="135"/>
                    </a:lnTo>
                    <a:lnTo>
                      <a:pt x="41" y="116"/>
                    </a:lnTo>
                    <a:lnTo>
                      <a:pt x="55" y="98"/>
                    </a:lnTo>
                    <a:lnTo>
                      <a:pt x="72" y="79"/>
                    </a:lnTo>
                    <a:lnTo>
                      <a:pt x="91" y="62"/>
                    </a:lnTo>
                    <a:lnTo>
                      <a:pt x="112" y="46"/>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5" name="Freeform 148"/>
              <p:cNvSpPr>
                <a:spLocks noEditPoints="1"/>
              </p:cNvSpPr>
              <p:nvPr userDrawn="1"/>
            </p:nvSpPr>
            <p:spPr bwMode="auto">
              <a:xfrm>
                <a:off x="5792" y="3201"/>
                <a:ext cx="90" cy="91"/>
              </a:xfrm>
              <a:custGeom>
                <a:avLst/>
                <a:gdLst>
                  <a:gd name="T0" fmla="*/ 114 w 448"/>
                  <a:gd name="T1" fmla="*/ 148 h 456"/>
                  <a:gd name="T2" fmla="*/ 89 w 448"/>
                  <a:gd name="T3" fmla="*/ 174 h 456"/>
                  <a:gd name="T4" fmla="*/ 79 w 448"/>
                  <a:gd name="T5" fmla="*/ 194 h 456"/>
                  <a:gd name="T6" fmla="*/ 77 w 448"/>
                  <a:gd name="T7" fmla="*/ 213 h 456"/>
                  <a:gd name="T8" fmla="*/ 84 w 448"/>
                  <a:gd name="T9" fmla="*/ 233 h 456"/>
                  <a:gd name="T10" fmla="*/ 97 w 448"/>
                  <a:gd name="T11" fmla="*/ 248 h 456"/>
                  <a:gd name="T12" fmla="*/ 112 w 448"/>
                  <a:gd name="T13" fmla="*/ 256 h 456"/>
                  <a:gd name="T14" fmla="*/ 131 w 448"/>
                  <a:gd name="T15" fmla="*/ 259 h 456"/>
                  <a:gd name="T16" fmla="*/ 154 w 448"/>
                  <a:gd name="T17" fmla="*/ 254 h 456"/>
                  <a:gd name="T18" fmla="*/ 180 w 448"/>
                  <a:gd name="T19" fmla="*/ 242 h 456"/>
                  <a:gd name="T20" fmla="*/ 250 w 448"/>
                  <a:gd name="T21" fmla="*/ 193 h 456"/>
                  <a:gd name="T22" fmla="*/ 224 w 448"/>
                  <a:gd name="T23" fmla="*/ 291 h 456"/>
                  <a:gd name="T24" fmla="*/ 204 w 448"/>
                  <a:gd name="T25" fmla="*/ 315 h 456"/>
                  <a:gd name="T26" fmla="*/ 196 w 448"/>
                  <a:gd name="T27" fmla="*/ 332 h 456"/>
                  <a:gd name="T28" fmla="*/ 195 w 448"/>
                  <a:gd name="T29" fmla="*/ 348 h 456"/>
                  <a:gd name="T30" fmla="*/ 201 w 448"/>
                  <a:gd name="T31" fmla="*/ 364 h 456"/>
                  <a:gd name="T32" fmla="*/ 211 w 448"/>
                  <a:gd name="T33" fmla="*/ 378 h 456"/>
                  <a:gd name="T34" fmla="*/ 227 w 448"/>
                  <a:gd name="T35" fmla="*/ 385 h 456"/>
                  <a:gd name="T36" fmla="*/ 244 w 448"/>
                  <a:gd name="T37" fmla="*/ 387 h 456"/>
                  <a:gd name="T38" fmla="*/ 263 w 448"/>
                  <a:gd name="T39" fmla="*/ 382 h 456"/>
                  <a:gd name="T40" fmla="*/ 301 w 448"/>
                  <a:gd name="T41" fmla="*/ 360 h 456"/>
                  <a:gd name="T42" fmla="*/ 241 w 448"/>
                  <a:gd name="T43" fmla="*/ 278 h 456"/>
                  <a:gd name="T44" fmla="*/ 308 w 448"/>
                  <a:gd name="T45" fmla="*/ 430 h 456"/>
                  <a:gd name="T46" fmla="*/ 263 w 448"/>
                  <a:gd name="T47" fmla="*/ 450 h 456"/>
                  <a:gd name="T48" fmla="*/ 222 w 448"/>
                  <a:gd name="T49" fmla="*/ 456 h 456"/>
                  <a:gd name="T50" fmla="*/ 190 w 448"/>
                  <a:gd name="T51" fmla="*/ 451 h 456"/>
                  <a:gd name="T52" fmla="*/ 158 w 448"/>
                  <a:gd name="T53" fmla="*/ 436 h 456"/>
                  <a:gd name="T54" fmla="*/ 138 w 448"/>
                  <a:gd name="T55" fmla="*/ 413 h 456"/>
                  <a:gd name="T56" fmla="*/ 130 w 448"/>
                  <a:gd name="T57" fmla="*/ 395 h 456"/>
                  <a:gd name="T58" fmla="*/ 128 w 448"/>
                  <a:gd name="T59" fmla="*/ 357 h 456"/>
                  <a:gd name="T60" fmla="*/ 141 w 448"/>
                  <a:gd name="T61" fmla="*/ 318 h 456"/>
                  <a:gd name="T62" fmla="*/ 96 w 448"/>
                  <a:gd name="T63" fmla="*/ 321 h 456"/>
                  <a:gd name="T64" fmla="*/ 64 w 448"/>
                  <a:gd name="T65" fmla="*/ 315 h 456"/>
                  <a:gd name="T66" fmla="*/ 42 w 448"/>
                  <a:gd name="T67" fmla="*/ 304 h 456"/>
                  <a:gd name="T68" fmla="*/ 23 w 448"/>
                  <a:gd name="T69" fmla="*/ 288 h 456"/>
                  <a:gd name="T70" fmla="*/ 16 w 448"/>
                  <a:gd name="T71" fmla="*/ 279 h 456"/>
                  <a:gd name="T72" fmla="*/ 4 w 448"/>
                  <a:gd name="T73" fmla="*/ 253 h 456"/>
                  <a:gd name="T74" fmla="*/ 0 w 448"/>
                  <a:gd name="T75" fmla="*/ 220 h 456"/>
                  <a:gd name="T76" fmla="*/ 7 w 448"/>
                  <a:gd name="T77" fmla="*/ 188 h 456"/>
                  <a:gd name="T78" fmla="*/ 26 w 448"/>
                  <a:gd name="T79" fmla="*/ 148 h 456"/>
                  <a:gd name="T80" fmla="*/ 62 w 448"/>
                  <a:gd name="T81" fmla="*/ 109 h 456"/>
                  <a:gd name="T82" fmla="*/ 208 w 448"/>
                  <a:gd name="T8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181" y="98"/>
                    </a:moveTo>
                    <a:lnTo>
                      <a:pt x="131" y="134"/>
                    </a:lnTo>
                    <a:lnTo>
                      <a:pt x="114" y="148"/>
                    </a:lnTo>
                    <a:lnTo>
                      <a:pt x="99" y="161"/>
                    </a:lnTo>
                    <a:lnTo>
                      <a:pt x="93" y="168"/>
                    </a:lnTo>
                    <a:lnTo>
                      <a:pt x="89" y="174"/>
                    </a:lnTo>
                    <a:lnTo>
                      <a:pt x="85" y="181"/>
                    </a:lnTo>
                    <a:lnTo>
                      <a:pt x="81" y="187"/>
                    </a:lnTo>
                    <a:lnTo>
                      <a:pt x="79" y="194"/>
                    </a:lnTo>
                    <a:lnTo>
                      <a:pt x="77" y="200"/>
                    </a:lnTo>
                    <a:lnTo>
                      <a:pt x="77" y="207"/>
                    </a:lnTo>
                    <a:lnTo>
                      <a:pt x="77" y="213"/>
                    </a:lnTo>
                    <a:lnTo>
                      <a:pt x="78" y="220"/>
                    </a:lnTo>
                    <a:lnTo>
                      <a:pt x="80" y="226"/>
                    </a:lnTo>
                    <a:lnTo>
                      <a:pt x="84" y="233"/>
                    </a:lnTo>
                    <a:lnTo>
                      <a:pt x="88" y="239"/>
                    </a:lnTo>
                    <a:lnTo>
                      <a:pt x="92" y="243"/>
                    </a:lnTo>
                    <a:lnTo>
                      <a:pt x="97" y="248"/>
                    </a:lnTo>
                    <a:lnTo>
                      <a:pt x="101" y="251"/>
                    </a:lnTo>
                    <a:lnTo>
                      <a:pt x="106" y="254"/>
                    </a:lnTo>
                    <a:lnTo>
                      <a:pt x="112" y="256"/>
                    </a:lnTo>
                    <a:lnTo>
                      <a:pt x="118" y="259"/>
                    </a:lnTo>
                    <a:lnTo>
                      <a:pt x="125" y="259"/>
                    </a:lnTo>
                    <a:lnTo>
                      <a:pt x="131" y="259"/>
                    </a:lnTo>
                    <a:lnTo>
                      <a:pt x="139" y="259"/>
                    </a:lnTo>
                    <a:lnTo>
                      <a:pt x="146" y="256"/>
                    </a:lnTo>
                    <a:lnTo>
                      <a:pt x="154" y="254"/>
                    </a:lnTo>
                    <a:lnTo>
                      <a:pt x="163" y="251"/>
                    </a:lnTo>
                    <a:lnTo>
                      <a:pt x="170" y="248"/>
                    </a:lnTo>
                    <a:lnTo>
                      <a:pt x="180" y="242"/>
                    </a:lnTo>
                    <a:lnTo>
                      <a:pt x="189" y="237"/>
                    </a:lnTo>
                    <a:lnTo>
                      <a:pt x="198" y="230"/>
                    </a:lnTo>
                    <a:lnTo>
                      <a:pt x="250" y="193"/>
                    </a:lnTo>
                    <a:lnTo>
                      <a:pt x="181" y="98"/>
                    </a:lnTo>
                    <a:close/>
                    <a:moveTo>
                      <a:pt x="241" y="278"/>
                    </a:moveTo>
                    <a:lnTo>
                      <a:pt x="224" y="291"/>
                    </a:lnTo>
                    <a:lnTo>
                      <a:pt x="212" y="303"/>
                    </a:lnTo>
                    <a:lnTo>
                      <a:pt x="208" y="309"/>
                    </a:lnTo>
                    <a:lnTo>
                      <a:pt x="204" y="315"/>
                    </a:lnTo>
                    <a:lnTo>
                      <a:pt x="201" y="320"/>
                    </a:lnTo>
                    <a:lnTo>
                      <a:pt x="198" y="327"/>
                    </a:lnTo>
                    <a:lnTo>
                      <a:pt x="196" y="332"/>
                    </a:lnTo>
                    <a:lnTo>
                      <a:pt x="195" y="338"/>
                    </a:lnTo>
                    <a:lnTo>
                      <a:pt x="195" y="343"/>
                    </a:lnTo>
                    <a:lnTo>
                      <a:pt x="195" y="348"/>
                    </a:lnTo>
                    <a:lnTo>
                      <a:pt x="196" y="354"/>
                    </a:lnTo>
                    <a:lnTo>
                      <a:pt x="197" y="358"/>
                    </a:lnTo>
                    <a:lnTo>
                      <a:pt x="201" y="364"/>
                    </a:lnTo>
                    <a:lnTo>
                      <a:pt x="203" y="368"/>
                    </a:lnTo>
                    <a:lnTo>
                      <a:pt x="207" y="373"/>
                    </a:lnTo>
                    <a:lnTo>
                      <a:pt x="211" y="378"/>
                    </a:lnTo>
                    <a:lnTo>
                      <a:pt x="217" y="381"/>
                    </a:lnTo>
                    <a:lnTo>
                      <a:pt x="221" y="384"/>
                    </a:lnTo>
                    <a:lnTo>
                      <a:pt x="227" y="385"/>
                    </a:lnTo>
                    <a:lnTo>
                      <a:pt x="232" y="387"/>
                    </a:lnTo>
                    <a:lnTo>
                      <a:pt x="237" y="387"/>
                    </a:lnTo>
                    <a:lnTo>
                      <a:pt x="244" y="387"/>
                    </a:lnTo>
                    <a:lnTo>
                      <a:pt x="250" y="386"/>
                    </a:lnTo>
                    <a:lnTo>
                      <a:pt x="257" y="385"/>
                    </a:lnTo>
                    <a:lnTo>
                      <a:pt x="263" y="382"/>
                    </a:lnTo>
                    <a:lnTo>
                      <a:pt x="270" y="380"/>
                    </a:lnTo>
                    <a:lnTo>
                      <a:pt x="285" y="371"/>
                    </a:lnTo>
                    <a:lnTo>
                      <a:pt x="301" y="360"/>
                    </a:lnTo>
                    <a:lnTo>
                      <a:pt x="348" y="327"/>
                    </a:lnTo>
                    <a:lnTo>
                      <a:pt x="287" y="245"/>
                    </a:lnTo>
                    <a:lnTo>
                      <a:pt x="241" y="278"/>
                    </a:lnTo>
                    <a:close/>
                    <a:moveTo>
                      <a:pt x="341" y="409"/>
                    </a:moveTo>
                    <a:lnTo>
                      <a:pt x="324" y="420"/>
                    </a:lnTo>
                    <a:lnTo>
                      <a:pt x="308" y="430"/>
                    </a:lnTo>
                    <a:lnTo>
                      <a:pt x="293" y="438"/>
                    </a:lnTo>
                    <a:lnTo>
                      <a:pt x="278" y="445"/>
                    </a:lnTo>
                    <a:lnTo>
                      <a:pt x="263" y="450"/>
                    </a:lnTo>
                    <a:lnTo>
                      <a:pt x="249" y="453"/>
                    </a:lnTo>
                    <a:lnTo>
                      <a:pt x="236" y="456"/>
                    </a:lnTo>
                    <a:lnTo>
                      <a:pt x="222" y="456"/>
                    </a:lnTo>
                    <a:lnTo>
                      <a:pt x="211" y="456"/>
                    </a:lnTo>
                    <a:lnTo>
                      <a:pt x="201" y="454"/>
                    </a:lnTo>
                    <a:lnTo>
                      <a:pt x="190" y="451"/>
                    </a:lnTo>
                    <a:lnTo>
                      <a:pt x="179" y="448"/>
                    </a:lnTo>
                    <a:lnTo>
                      <a:pt x="168" y="443"/>
                    </a:lnTo>
                    <a:lnTo>
                      <a:pt x="158" y="436"/>
                    </a:lnTo>
                    <a:lnTo>
                      <a:pt x="150" y="429"/>
                    </a:lnTo>
                    <a:lnTo>
                      <a:pt x="142" y="419"/>
                    </a:lnTo>
                    <a:lnTo>
                      <a:pt x="138" y="413"/>
                    </a:lnTo>
                    <a:lnTo>
                      <a:pt x="134" y="407"/>
                    </a:lnTo>
                    <a:lnTo>
                      <a:pt x="132" y="401"/>
                    </a:lnTo>
                    <a:lnTo>
                      <a:pt x="130" y="395"/>
                    </a:lnTo>
                    <a:lnTo>
                      <a:pt x="128" y="383"/>
                    </a:lnTo>
                    <a:lnTo>
                      <a:pt x="127" y="370"/>
                    </a:lnTo>
                    <a:lnTo>
                      <a:pt x="128" y="357"/>
                    </a:lnTo>
                    <a:lnTo>
                      <a:pt x="130" y="344"/>
                    </a:lnTo>
                    <a:lnTo>
                      <a:pt x="134" y="331"/>
                    </a:lnTo>
                    <a:lnTo>
                      <a:pt x="141" y="318"/>
                    </a:lnTo>
                    <a:lnTo>
                      <a:pt x="126" y="320"/>
                    </a:lnTo>
                    <a:lnTo>
                      <a:pt x="111" y="321"/>
                    </a:lnTo>
                    <a:lnTo>
                      <a:pt x="96" y="321"/>
                    </a:lnTo>
                    <a:lnTo>
                      <a:pt x="79" y="319"/>
                    </a:lnTo>
                    <a:lnTo>
                      <a:pt x="72" y="317"/>
                    </a:lnTo>
                    <a:lnTo>
                      <a:pt x="64" y="315"/>
                    </a:lnTo>
                    <a:lnTo>
                      <a:pt x="57" y="312"/>
                    </a:lnTo>
                    <a:lnTo>
                      <a:pt x="49" y="308"/>
                    </a:lnTo>
                    <a:lnTo>
                      <a:pt x="42" y="304"/>
                    </a:lnTo>
                    <a:lnTo>
                      <a:pt x="36" y="300"/>
                    </a:lnTo>
                    <a:lnTo>
                      <a:pt x="29" y="294"/>
                    </a:lnTo>
                    <a:lnTo>
                      <a:pt x="23" y="288"/>
                    </a:lnTo>
                    <a:lnTo>
                      <a:pt x="21" y="286"/>
                    </a:lnTo>
                    <a:lnTo>
                      <a:pt x="19" y="282"/>
                    </a:lnTo>
                    <a:lnTo>
                      <a:pt x="16" y="279"/>
                    </a:lnTo>
                    <a:lnTo>
                      <a:pt x="12" y="275"/>
                    </a:lnTo>
                    <a:lnTo>
                      <a:pt x="7" y="264"/>
                    </a:lnTo>
                    <a:lnTo>
                      <a:pt x="4" y="253"/>
                    </a:lnTo>
                    <a:lnTo>
                      <a:pt x="1" y="241"/>
                    </a:lnTo>
                    <a:lnTo>
                      <a:pt x="0" y="230"/>
                    </a:lnTo>
                    <a:lnTo>
                      <a:pt x="0" y="220"/>
                    </a:lnTo>
                    <a:lnTo>
                      <a:pt x="1" y="209"/>
                    </a:lnTo>
                    <a:lnTo>
                      <a:pt x="4" y="198"/>
                    </a:lnTo>
                    <a:lnTo>
                      <a:pt x="7" y="188"/>
                    </a:lnTo>
                    <a:lnTo>
                      <a:pt x="12" y="174"/>
                    </a:lnTo>
                    <a:lnTo>
                      <a:pt x="19" y="161"/>
                    </a:lnTo>
                    <a:lnTo>
                      <a:pt x="26" y="148"/>
                    </a:lnTo>
                    <a:lnTo>
                      <a:pt x="37" y="135"/>
                    </a:lnTo>
                    <a:lnTo>
                      <a:pt x="48" y="122"/>
                    </a:lnTo>
                    <a:lnTo>
                      <a:pt x="62" y="109"/>
                    </a:lnTo>
                    <a:lnTo>
                      <a:pt x="77" y="96"/>
                    </a:lnTo>
                    <a:lnTo>
                      <a:pt x="94" y="83"/>
                    </a:lnTo>
                    <a:lnTo>
                      <a:pt x="208" y="0"/>
                    </a:lnTo>
                    <a:lnTo>
                      <a:pt x="448" y="330"/>
                    </a:lnTo>
                    <a:lnTo>
                      <a:pt x="341" y="409"/>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6" name="Freeform 149"/>
              <p:cNvSpPr>
                <a:spLocks/>
              </p:cNvSpPr>
              <p:nvPr userDrawn="1"/>
            </p:nvSpPr>
            <p:spPr bwMode="auto">
              <a:xfrm>
                <a:off x="5726" y="3260"/>
                <a:ext cx="83" cy="86"/>
              </a:xfrm>
              <a:custGeom>
                <a:avLst/>
                <a:gdLst>
                  <a:gd name="T0" fmla="*/ 240 w 414"/>
                  <a:gd name="T1" fmla="*/ 432 h 432"/>
                  <a:gd name="T2" fmla="*/ 266 w 414"/>
                  <a:gd name="T3" fmla="*/ 337 h 432"/>
                  <a:gd name="T4" fmla="*/ 292 w 414"/>
                  <a:gd name="T5" fmla="*/ 314 h 432"/>
                  <a:gd name="T6" fmla="*/ 313 w 414"/>
                  <a:gd name="T7" fmla="*/ 290 h 432"/>
                  <a:gd name="T8" fmla="*/ 328 w 414"/>
                  <a:gd name="T9" fmla="*/ 265 h 432"/>
                  <a:gd name="T10" fmla="*/ 338 w 414"/>
                  <a:gd name="T11" fmla="*/ 238 h 432"/>
                  <a:gd name="T12" fmla="*/ 340 w 414"/>
                  <a:gd name="T13" fmla="*/ 211 h 432"/>
                  <a:gd name="T14" fmla="*/ 338 w 414"/>
                  <a:gd name="T15" fmla="*/ 183 h 432"/>
                  <a:gd name="T16" fmla="*/ 328 w 414"/>
                  <a:gd name="T17" fmla="*/ 155 h 432"/>
                  <a:gd name="T18" fmla="*/ 313 w 414"/>
                  <a:gd name="T19" fmla="*/ 127 h 432"/>
                  <a:gd name="T20" fmla="*/ 291 w 414"/>
                  <a:gd name="T21" fmla="*/ 104 h 432"/>
                  <a:gd name="T22" fmla="*/ 268 w 414"/>
                  <a:gd name="T23" fmla="*/ 87 h 432"/>
                  <a:gd name="T24" fmla="*/ 242 w 414"/>
                  <a:gd name="T25" fmla="*/ 75 h 432"/>
                  <a:gd name="T26" fmla="*/ 215 w 414"/>
                  <a:gd name="T27" fmla="*/ 70 h 432"/>
                  <a:gd name="T28" fmla="*/ 186 w 414"/>
                  <a:gd name="T29" fmla="*/ 70 h 432"/>
                  <a:gd name="T30" fmla="*/ 158 w 414"/>
                  <a:gd name="T31" fmla="*/ 76 h 432"/>
                  <a:gd name="T32" fmla="*/ 129 w 414"/>
                  <a:gd name="T33" fmla="*/ 89 h 432"/>
                  <a:gd name="T34" fmla="*/ 99 w 414"/>
                  <a:gd name="T35" fmla="*/ 106 h 432"/>
                  <a:gd name="T36" fmla="*/ 150 w 414"/>
                  <a:gd name="T37" fmla="*/ 189 h 432"/>
                  <a:gd name="T38" fmla="*/ 261 w 414"/>
                  <a:gd name="T39" fmla="*/ 188 h 432"/>
                  <a:gd name="T40" fmla="*/ 95 w 414"/>
                  <a:gd name="T41" fmla="*/ 234 h 432"/>
                  <a:gd name="T42" fmla="*/ 0 w 414"/>
                  <a:gd name="T43" fmla="*/ 102 h 432"/>
                  <a:gd name="T44" fmla="*/ 84 w 414"/>
                  <a:gd name="T45" fmla="*/ 43 h 432"/>
                  <a:gd name="T46" fmla="*/ 128 w 414"/>
                  <a:gd name="T47" fmla="*/ 20 h 432"/>
                  <a:gd name="T48" fmla="*/ 172 w 414"/>
                  <a:gd name="T49" fmla="*/ 6 h 432"/>
                  <a:gd name="T50" fmla="*/ 215 w 414"/>
                  <a:gd name="T51" fmla="*/ 0 h 432"/>
                  <a:gd name="T52" fmla="*/ 246 w 414"/>
                  <a:gd name="T53" fmla="*/ 2 h 432"/>
                  <a:gd name="T54" fmla="*/ 265 w 414"/>
                  <a:gd name="T55" fmla="*/ 6 h 432"/>
                  <a:gd name="T56" fmla="*/ 285 w 414"/>
                  <a:gd name="T57" fmla="*/ 12 h 432"/>
                  <a:gd name="T58" fmla="*/ 303 w 414"/>
                  <a:gd name="T59" fmla="*/ 20 h 432"/>
                  <a:gd name="T60" fmla="*/ 330 w 414"/>
                  <a:gd name="T61" fmla="*/ 36 h 432"/>
                  <a:gd name="T62" fmla="*/ 362 w 414"/>
                  <a:gd name="T63" fmla="*/ 63 h 432"/>
                  <a:gd name="T64" fmla="*/ 388 w 414"/>
                  <a:gd name="T65" fmla="*/ 99 h 432"/>
                  <a:gd name="T66" fmla="*/ 402 w 414"/>
                  <a:gd name="T67" fmla="*/ 128 h 432"/>
                  <a:gd name="T68" fmla="*/ 408 w 414"/>
                  <a:gd name="T69" fmla="*/ 147 h 432"/>
                  <a:gd name="T70" fmla="*/ 412 w 414"/>
                  <a:gd name="T71" fmla="*/ 168 h 432"/>
                  <a:gd name="T72" fmla="*/ 414 w 414"/>
                  <a:gd name="T73" fmla="*/ 189 h 432"/>
                  <a:gd name="T74" fmla="*/ 414 w 414"/>
                  <a:gd name="T75" fmla="*/ 208 h 432"/>
                  <a:gd name="T76" fmla="*/ 412 w 414"/>
                  <a:gd name="T77" fmla="*/ 229 h 432"/>
                  <a:gd name="T78" fmla="*/ 403 w 414"/>
                  <a:gd name="T79" fmla="*/ 259 h 432"/>
                  <a:gd name="T80" fmla="*/ 386 w 414"/>
                  <a:gd name="T81" fmla="*/ 298 h 432"/>
                  <a:gd name="T82" fmla="*/ 358 w 414"/>
                  <a:gd name="T83" fmla="*/ 336 h 432"/>
                  <a:gd name="T84" fmla="*/ 323 w 414"/>
                  <a:gd name="T85" fmla="*/ 37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432">
                    <a:moveTo>
                      <a:pt x="302" y="388"/>
                    </a:moveTo>
                    <a:lnTo>
                      <a:pt x="240" y="432"/>
                    </a:lnTo>
                    <a:lnTo>
                      <a:pt x="204" y="382"/>
                    </a:lnTo>
                    <a:lnTo>
                      <a:pt x="266" y="337"/>
                    </a:lnTo>
                    <a:lnTo>
                      <a:pt x="281" y="326"/>
                    </a:lnTo>
                    <a:lnTo>
                      <a:pt x="292" y="314"/>
                    </a:lnTo>
                    <a:lnTo>
                      <a:pt x="304" y="302"/>
                    </a:lnTo>
                    <a:lnTo>
                      <a:pt x="313" y="290"/>
                    </a:lnTo>
                    <a:lnTo>
                      <a:pt x="322" y="278"/>
                    </a:lnTo>
                    <a:lnTo>
                      <a:pt x="328" y="265"/>
                    </a:lnTo>
                    <a:lnTo>
                      <a:pt x="334" y="251"/>
                    </a:lnTo>
                    <a:lnTo>
                      <a:pt x="338" y="238"/>
                    </a:lnTo>
                    <a:lnTo>
                      <a:pt x="340" y="224"/>
                    </a:lnTo>
                    <a:lnTo>
                      <a:pt x="340" y="211"/>
                    </a:lnTo>
                    <a:lnTo>
                      <a:pt x="340" y="197"/>
                    </a:lnTo>
                    <a:lnTo>
                      <a:pt x="338" y="183"/>
                    </a:lnTo>
                    <a:lnTo>
                      <a:pt x="334" y="169"/>
                    </a:lnTo>
                    <a:lnTo>
                      <a:pt x="328" y="155"/>
                    </a:lnTo>
                    <a:lnTo>
                      <a:pt x="322" y="141"/>
                    </a:lnTo>
                    <a:lnTo>
                      <a:pt x="313" y="127"/>
                    </a:lnTo>
                    <a:lnTo>
                      <a:pt x="302" y="115"/>
                    </a:lnTo>
                    <a:lnTo>
                      <a:pt x="291" y="104"/>
                    </a:lnTo>
                    <a:lnTo>
                      <a:pt x="279" y="94"/>
                    </a:lnTo>
                    <a:lnTo>
                      <a:pt x="268" y="87"/>
                    </a:lnTo>
                    <a:lnTo>
                      <a:pt x="255" y="80"/>
                    </a:lnTo>
                    <a:lnTo>
                      <a:pt x="242" y="75"/>
                    </a:lnTo>
                    <a:lnTo>
                      <a:pt x="229" y="72"/>
                    </a:lnTo>
                    <a:lnTo>
                      <a:pt x="215" y="70"/>
                    </a:lnTo>
                    <a:lnTo>
                      <a:pt x="200" y="68"/>
                    </a:lnTo>
                    <a:lnTo>
                      <a:pt x="186" y="70"/>
                    </a:lnTo>
                    <a:lnTo>
                      <a:pt x="172" y="73"/>
                    </a:lnTo>
                    <a:lnTo>
                      <a:pt x="158" y="76"/>
                    </a:lnTo>
                    <a:lnTo>
                      <a:pt x="143" y="81"/>
                    </a:lnTo>
                    <a:lnTo>
                      <a:pt x="129" y="89"/>
                    </a:lnTo>
                    <a:lnTo>
                      <a:pt x="114" y="97"/>
                    </a:lnTo>
                    <a:lnTo>
                      <a:pt x="99" y="106"/>
                    </a:lnTo>
                    <a:lnTo>
                      <a:pt x="93" y="112"/>
                    </a:lnTo>
                    <a:lnTo>
                      <a:pt x="150" y="189"/>
                    </a:lnTo>
                    <a:lnTo>
                      <a:pt x="223" y="136"/>
                    </a:lnTo>
                    <a:lnTo>
                      <a:pt x="261" y="188"/>
                    </a:lnTo>
                    <a:lnTo>
                      <a:pt x="131" y="283"/>
                    </a:lnTo>
                    <a:lnTo>
                      <a:pt x="95" y="234"/>
                    </a:lnTo>
                    <a:lnTo>
                      <a:pt x="39" y="155"/>
                    </a:lnTo>
                    <a:lnTo>
                      <a:pt x="0" y="102"/>
                    </a:lnTo>
                    <a:lnTo>
                      <a:pt x="62" y="58"/>
                    </a:lnTo>
                    <a:lnTo>
                      <a:pt x="84" y="43"/>
                    </a:lnTo>
                    <a:lnTo>
                      <a:pt x="106" y="30"/>
                    </a:lnTo>
                    <a:lnTo>
                      <a:pt x="128" y="20"/>
                    </a:lnTo>
                    <a:lnTo>
                      <a:pt x="150" y="11"/>
                    </a:lnTo>
                    <a:lnTo>
                      <a:pt x="172" y="6"/>
                    </a:lnTo>
                    <a:lnTo>
                      <a:pt x="194" y="2"/>
                    </a:lnTo>
                    <a:lnTo>
                      <a:pt x="215" y="0"/>
                    </a:lnTo>
                    <a:lnTo>
                      <a:pt x="235" y="1"/>
                    </a:lnTo>
                    <a:lnTo>
                      <a:pt x="246" y="2"/>
                    </a:lnTo>
                    <a:lnTo>
                      <a:pt x="256" y="4"/>
                    </a:lnTo>
                    <a:lnTo>
                      <a:pt x="265" y="6"/>
                    </a:lnTo>
                    <a:lnTo>
                      <a:pt x="275" y="9"/>
                    </a:lnTo>
                    <a:lnTo>
                      <a:pt x="285" y="12"/>
                    </a:lnTo>
                    <a:lnTo>
                      <a:pt x="295" y="15"/>
                    </a:lnTo>
                    <a:lnTo>
                      <a:pt x="303" y="20"/>
                    </a:lnTo>
                    <a:lnTo>
                      <a:pt x="313" y="24"/>
                    </a:lnTo>
                    <a:lnTo>
                      <a:pt x="330" y="36"/>
                    </a:lnTo>
                    <a:lnTo>
                      <a:pt x="347" y="48"/>
                    </a:lnTo>
                    <a:lnTo>
                      <a:pt x="362" y="63"/>
                    </a:lnTo>
                    <a:lnTo>
                      <a:pt x="377" y="80"/>
                    </a:lnTo>
                    <a:lnTo>
                      <a:pt x="388" y="99"/>
                    </a:lnTo>
                    <a:lnTo>
                      <a:pt x="397" y="118"/>
                    </a:lnTo>
                    <a:lnTo>
                      <a:pt x="402" y="128"/>
                    </a:lnTo>
                    <a:lnTo>
                      <a:pt x="405" y="138"/>
                    </a:lnTo>
                    <a:lnTo>
                      <a:pt x="408" y="147"/>
                    </a:lnTo>
                    <a:lnTo>
                      <a:pt x="410" y="158"/>
                    </a:lnTo>
                    <a:lnTo>
                      <a:pt x="412" y="168"/>
                    </a:lnTo>
                    <a:lnTo>
                      <a:pt x="414" y="178"/>
                    </a:lnTo>
                    <a:lnTo>
                      <a:pt x="414" y="189"/>
                    </a:lnTo>
                    <a:lnTo>
                      <a:pt x="414" y="198"/>
                    </a:lnTo>
                    <a:lnTo>
                      <a:pt x="414" y="208"/>
                    </a:lnTo>
                    <a:lnTo>
                      <a:pt x="413" y="219"/>
                    </a:lnTo>
                    <a:lnTo>
                      <a:pt x="412" y="229"/>
                    </a:lnTo>
                    <a:lnTo>
                      <a:pt x="409" y="240"/>
                    </a:lnTo>
                    <a:lnTo>
                      <a:pt x="403" y="259"/>
                    </a:lnTo>
                    <a:lnTo>
                      <a:pt x="395" y="278"/>
                    </a:lnTo>
                    <a:lnTo>
                      <a:pt x="386" y="298"/>
                    </a:lnTo>
                    <a:lnTo>
                      <a:pt x="373" y="317"/>
                    </a:lnTo>
                    <a:lnTo>
                      <a:pt x="358" y="336"/>
                    </a:lnTo>
                    <a:lnTo>
                      <a:pt x="341" y="354"/>
                    </a:lnTo>
                    <a:lnTo>
                      <a:pt x="323" y="372"/>
                    </a:lnTo>
                    <a:lnTo>
                      <a:pt x="302" y="38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7" name="Freeform 150"/>
              <p:cNvSpPr>
                <a:spLocks noEditPoints="1"/>
              </p:cNvSpPr>
              <p:nvPr userDrawn="1"/>
            </p:nvSpPr>
            <p:spPr bwMode="auto">
              <a:xfrm>
                <a:off x="5719" y="3422"/>
                <a:ext cx="91" cy="90"/>
              </a:xfrm>
              <a:custGeom>
                <a:avLst/>
                <a:gdLst>
                  <a:gd name="T0" fmla="*/ 309 w 456"/>
                  <a:gd name="T1" fmla="*/ 114 h 448"/>
                  <a:gd name="T2" fmla="*/ 282 w 456"/>
                  <a:gd name="T3" fmla="*/ 89 h 448"/>
                  <a:gd name="T4" fmla="*/ 262 w 456"/>
                  <a:gd name="T5" fmla="*/ 79 h 448"/>
                  <a:gd name="T6" fmla="*/ 244 w 456"/>
                  <a:gd name="T7" fmla="*/ 78 h 448"/>
                  <a:gd name="T8" fmla="*/ 225 w 456"/>
                  <a:gd name="T9" fmla="*/ 85 h 448"/>
                  <a:gd name="T10" fmla="*/ 208 w 456"/>
                  <a:gd name="T11" fmla="*/ 96 h 448"/>
                  <a:gd name="T12" fmla="*/ 200 w 456"/>
                  <a:gd name="T13" fmla="*/ 113 h 448"/>
                  <a:gd name="T14" fmla="*/ 197 w 456"/>
                  <a:gd name="T15" fmla="*/ 132 h 448"/>
                  <a:gd name="T16" fmla="*/ 202 w 456"/>
                  <a:gd name="T17" fmla="*/ 154 h 448"/>
                  <a:gd name="T18" fmla="*/ 214 w 456"/>
                  <a:gd name="T19" fmla="*/ 180 h 448"/>
                  <a:gd name="T20" fmla="*/ 264 w 456"/>
                  <a:gd name="T21" fmla="*/ 250 h 448"/>
                  <a:gd name="T22" fmla="*/ 166 w 456"/>
                  <a:gd name="T23" fmla="*/ 225 h 448"/>
                  <a:gd name="T24" fmla="*/ 142 w 456"/>
                  <a:gd name="T25" fmla="*/ 204 h 448"/>
                  <a:gd name="T26" fmla="*/ 125 w 456"/>
                  <a:gd name="T27" fmla="*/ 196 h 448"/>
                  <a:gd name="T28" fmla="*/ 109 w 456"/>
                  <a:gd name="T29" fmla="*/ 195 h 448"/>
                  <a:gd name="T30" fmla="*/ 94 w 456"/>
                  <a:gd name="T31" fmla="*/ 200 h 448"/>
                  <a:gd name="T32" fmla="*/ 79 w 456"/>
                  <a:gd name="T33" fmla="*/ 212 h 448"/>
                  <a:gd name="T34" fmla="*/ 71 w 456"/>
                  <a:gd name="T35" fmla="*/ 226 h 448"/>
                  <a:gd name="T36" fmla="*/ 70 w 456"/>
                  <a:gd name="T37" fmla="*/ 244 h 448"/>
                  <a:gd name="T38" fmla="*/ 74 w 456"/>
                  <a:gd name="T39" fmla="*/ 263 h 448"/>
                  <a:gd name="T40" fmla="*/ 97 w 456"/>
                  <a:gd name="T41" fmla="*/ 302 h 448"/>
                  <a:gd name="T42" fmla="*/ 178 w 456"/>
                  <a:gd name="T43" fmla="*/ 240 h 448"/>
                  <a:gd name="T44" fmla="*/ 26 w 456"/>
                  <a:gd name="T45" fmla="*/ 309 h 448"/>
                  <a:gd name="T46" fmla="*/ 7 w 456"/>
                  <a:gd name="T47" fmla="*/ 264 h 448"/>
                  <a:gd name="T48" fmla="*/ 0 w 456"/>
                  <a:gd name="T49" fmla="*/ 222 h 448"/>
                  <a:gd name="T50" fmla="*/ 5 w 456"/>
                  <a:gd name="T51" fmla="*/ 189 h 448"/>
                  <a:gd name="T52" fmla="*/ 20 w 456"/>
                  <a:gd name="T53" fmla="*/ 159 h 448"/>
                  <a:gd name="T54" fmla="*/ 44 w 456"/>
                  <a:gd name="T55" fmla="*/ 139 h 448"/>
                  <a:gd name="T56" fmla="*/ 61 w 456"/>
                  <a:gd name="T57" fmla="*/ 130 h 448"/>
                  <a:gd name="T58" fmla="*/ 100 w 456"/>
                  <a:gd name="T59" fmla="*/ 128 h 448"/>
                  <a:gd name="T60" fmla="*/ 139 w 456"/>
                  <a:gd name="T61" fmla="*/ 141 h 448"/>
                  <a:gd name="T62" fmla="*/ 136 w 456"/>
                  <a:gd name="T63" fmla="*/ 95 h 448"/>
                  <a:gd name="T64" fmla="*/ 142 w 456"/>
                  <a:gd name="T65" fmla="*/ 65 h 448"/>
                  <a:gd name="T66" fmla="*/ 153 w 456"/>
                  <a:gd name="T67" fmla="*/ 42 h 448"/>
                  <a:gd name="T68" fmla="*/ 169 w 456"/>
                  <a:gd name="T69" fmla="*/ 23 h 448"/>
                  <a:gd name="T70" fmla="*/ 178 w 456"/>
                  <a:gd name="T71" fmla="*/ 16 h 448"/>
                  <a:gd name="T72" fmla="*/ 204 w 456"/>
                  <a:gd name="T73" fmla="*/ 3 h 448"/>
                  <a:gd name="T74" fmla="*/ 238 w 456"/>
                  <a:gd name="T75" fmla="*/ 1 h 448"/>
                  <a:gd name="T76" fmla="*/ 269 w 456"/>
                  <a:gd name="T77" fmla="*/ 8 h 448"/>
                  <a:gd name="T78" fmla="*/ 309 w 456"/>
                  <a:gd name="T79" fmla="*/ 27 h 448"/>
                  <a:gd name="T80" fmla="*/ 348 w 456"/>
                  <a:gd name="T81" fmla="*/ 62 h 448"/>
                  <a:gd name="T82" fmla="*/ 456 w 456"/>
                  <a:gd name="T83" fmla="*/ 20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359" y="181"/>
                    </a:moveTo>
                    <a:lnTo>
                      <a:pt x="322" y="131"/>
                    </a:lnTo>
                    <a:lnTo>
                      <a:pt x="309" y="114"/>
                    </a:lnTo>
                    <a:lnTo>
                      <a:pt x="295" y="100"/>
                    </a:lnTo>
                    <a:lnTo>
                      <a:pt x="288" y="93"/>
                    </a:lnTo>
                    <a:lnTo>
                      <a:pt x="282" y="89"/>
                    </a:lnTo>
                    <a:lnTo>
                      <a:pt x="275" y="85"/>
                    </a:lnTo>
                    <a:lnTo>
                      <a:pt x="269" y="81"/>
                    </a:lnTo>
                    <a:lnTo>
                      <a:pt x="262" y="79"/>
                    </a:lnTo>
                    <a:lnTo>
                      <a:pt x="256" y="78"/>
                    </a:lnTo>
                    <a:lnTo>
                      <a:pt x="249" y="77"/>
                    </a:lnTo>
                    <a:lnTo>
                      <a:pt x="244" y="78"/>
                    </a:lnTo>
                    <a:lnTo>
                      <a:pt x="238" y="79"/>
                    </a:lnTo>
                    <a:lnTo>
                      <a:pt x="231" y="81"/>
                    </a:lnTo>
                    <a:lnTo>
                      <a:pt x="225" y="85"/>
                    </a:lnTo>
                    <a:lnTo>
                      <a:pt x="218" y="89"/>
                    </a:lnTo>
                    <a:lnTo>
                      <a:pt x="213" y="92"/>
                    </a:lnTo>
                    <a:lnTo>
                      <a:pt x="208" y="96"/>
                    </a:lnTo>
                    <a:lnTo>
                      <a:pt x="205" y="102"/>
                    </a:lnTo>
                    <a:lnTo>
                      <a:pt x="202" y="107"/>
                    </a:lnTo>
                    <a:lnTo>
                      <a:pt x="200" y="113"/>
                    </a:lnTo>
                    <a:lnTo>
                      <a:pt x="199" y="118"/>
                    </a:lnTo>
                    <a:lnTo>
                      <a:pt x="197" y="125"/>
                    </a:lnTo>
                    <a:lnTo>
                      <a:pt x="197" y="132"/>
                    </a:lnTo>
                    <a:lnTo>
                      <a:pt x="199" y="139"/>
                    </a:lnTo>
                    <a:lnTo>
                      <a:pt x="200" y="146"/>
                    </a:lnTo>
                    <a:lnTo>
                      <a:pt x="202" y="154"/>
                    </a:lnTo>
                    <a:lnTo>
                      <a:pt x="205" y="162"/>
                    </a:lnTo>
                    <a:lnTo>
                      <a:pt x="209" y="171"/>
                    </a:lnTo>
                    <a:lnTo>
                      <a:pt x="214" y="180"/>
                    </a:lnTo>
                    <a:lnTo>
                      <a:pt x="220" y="189"/>
                    </a:lnTo>
                    <a:lnTo>
                      <a:pt x="227" y="198"/>
                    </a:lnTo>
                    <a:lnTo>
                      <a:pt x="264" y="250"/>
                    </a:lnTo>
                    <a:lnTo>
                      <a:pt x="359" y="181"/>
                    </a:lnTo>
                    <a:close/>
                    <a:moveTo>
                      <a:pt x="178" y="240"/>
                    </a:moveTo>
                    <a:lnTo>
                      <a:pt x="166" y="225"/>
                    </a:lnTo>
                    <a:lnTo>
                      <a:pt x="154" y="213"/>
                    </a:lnTo>
                    <a:lnTo>
                      <a:pt x="148" y="208"/>
                    </a:lnTo>
                    <a:lnTo>
                      <a:pt x="142" y="204"/>
                    </a:lnTo>
                    <a:lnTo>
                      <a:pt x="136" y="200"/>
                    </a:lnTo>
                    <a:lnTo>
                      <a:pt x="130" y="198"/>
                    </a:lnTo>
                    <a:lnTo>
                      <a:pt x="125" y="196"/>
                    </a:lnTo>
                    <a:lnTo>
                      <a:pt x="120" y="195"/>
                    </a:lnTo>
                    <a:lnTo>
                      <a:pt x="114" y="195"/>
                    </a:lnTo>
                    <a:lnTo>
                      <a:pt x="109" y="195"/>
                    </a:lnTo>
                    <a:lnTo>
                      <a:pt x="103" y="196"/>
                    </a:lnTo>
                    <a:lnTo>
                      <a:pt x="98" y="198"/>
                    </a:lnTo>
                    <a:lnTo>
                      <a:pt x="94" y="200"/>
                    </a:lnTo>
                    <a:lnTo>
                      <a:pt x="89" y="204"/>
                    </a:lnTo>
                    <a:lnTo>
                      <a:pt x="84" y="208"/>
                    </a:lnTo>
                    <a:lnTo>
                      <a:pt x="79" y="212"/>
                    </a:lnTo>
                    <a:lnTo>
                      <a:pt x="76" y="217"/>
                    </a:lnTo>
                    <a:lnTo>
                      <a:pt x="73" y="222"/>
                    </a:lnTo>
                    <a:lnTo>
                      <a:pt x="71" y="226"/>
                    </a:lnTo>
                    <a:lnTo>
                      <a:pt x="70" y="232"/>
                    </a:lnTo>
                    <a:lnTo>
                      <a:pt x="69" y="238"/>
                    </a:lnTo>
                    <a:lnTo>
                      <a:pt x="70" y="244"/>
                    </a:lnTo>
                    <a:lnTo>
                      <a:pt x="70" y="250"/>
                    </a:lnTo>
                    <a:lnTo>
                      <a:pt x="72" y="257"/>
                    </a:lnTo>
                    <a:lnTo>
                      <a:pt x="74" y="263"/>
                    </a:lnTo>
                    <a:lnTo>
                      <a:pt x="77" y="271"/>
                    </a:lnTo>
                    <a:lnTo>
                      <a:pt x="86" y="286"/>
                    </a:lnTo>
                    <a:lnTo>
                      <a:pt x="97" y="302"/>
                    </a:lnTo>
                    <a:lnTo>
                      <a:pt x="129" y="348"/>
                    </a:lnTo>
                    <a:lnTo>
                      <a:pt x="213" y="288"/>
                    </a:lnTo>
                    <a:lnTo>
                      <a:pt x="178" y="240"/>
                    </a:lnTo>
                    <a:close/>
                    <a:moveTo>
                      <a:pt x="48" y="341"/>
                    </a:moveTo>
                    <a:lnTo>
                      <a:pt x="36" y="325"/>
                    </a:lnTo>
                    <a:lnTo>
                      <a:pt x="26" y="309"/>
                    </a:lnTo>
                    <a:lnTo>
                      <a:pt x="19" y="293"/>
                    </a:lnTo>
                    <a:lnTo>
                      <a:pt x="11" y="278"/>
                    </a:lnTo>
                    <a:lnTo>
                      <a:pt x="7" y="264"/>
                    </a:lnTo>
                    <a:lnTo>
                      <a:pt x="4" y="250"/>
                    </a:lnTo>
                    <a:lnTo>
                      <a:pt x="2" y="236"/>
                    </a:lnTo>
                    <a:lnTo>
                      <a:pt x="0" y="222"/>
                    </a:lnTo>
                    <a:lnTo>
                      <a:pt x="2" y="211"/>
                    </a:lnTo>
                    <a:lnTo>
                      <a:pt x="3" y="200"/>
                    </a:lnTo>
                    <a:lnTo>
                      <a:pt x="5" y="189"/>
                    </a:lnTo>
                    <a:lnTo>
                      <a:pt x="9" y="179"/>
                    </a:lnTo>
                    <a:lnTo>
                      <a:pt x="13" y="169"/>
                    </a:lnTo>
                    <a:lnTo>
                      <a:pt x="20" y="159"/>
                    </a:lnTo>
                    <a:lnTo>
                      <a:pt x="29" y="151"/>
                    </a:lnTo>
                    <a:lnTo>
                      <a:pt x="38" y="142"/>
                    </a:lnTo>
                    <a:lnTo>
                      <a:pt x="44" y="139"/>
                    </a:lnTo>
                    <a:lnTo>
                      <a:pt x="49" y="135"/>
                    </a:lnTo>
                    <a:lnTo>
                      <a:pt x="56" y="132"/>
                    </a:lnTo>
                    <a:lnTo>
                      <a:pt x="61" y="130"/>
                    </a:lnTo>
                    <a:lnTo>
                      <a:pt x="74" y="128"/>
                    </a:lnTo>
                    <a:lnTo>
                      <a:pt x="87" y="127"/>
                    </a:lnTo>
                    <a:lnTo>
                      <a:pt x="100" y="128"/>
                    </a:lnTo>
                    <a:lnTo>
                      <a:pt x="113" y="131"/>
                    </a:lnTo>
                    <a:lnTo>
                      <a:pt x="126" y="135"/>
                    </a:lnTo>
                    <a:lnTo>
                      <a:pt x="139" y="141"/>
                    </a:lnTo>
                    <a:lnTo>
                      <a:pt x="137" y="127"/>
                    </a:lnTo>
                    <a:lnTo>
                      <a:pt x="135" y="112"/>
                    </a:lnTo>
                    <a:lnTo>
                      <a:pt x="136" y="95"/>
                    </a:lnTo>
                    <a:lnTo>
                      <a:pt x="138" y="80"/>
                    </a:lnTo>
                    <a:lnTo>
                      <a:pt x="140" y="73"/>
                    </a:lnTo>
                    <a:lnTo>
                      <a:pt x="142" y="65"/>
                    </a:lnTo>
                    <a:lnTo>
                      <a:pt x="144" y="57"/>
                    </a:lnTo>
                    <a:lnTo>
                      <a:pt x="149" y="50"/>
                    </a:lnTo>
                    <a:lnTo>
                      <a:pt x="153" y="42"/>
                    </a:lnTo>
                    <a:lnTo>
                      <a:pt x="157" y="36"/>
                    </a:lnTo>
                    <a:lnTo>
                      <a:pt x="163" y="29"/>
                    </a:lnTo>
                    <a:lnTo>
                      <a:pt x="169" y="23"/>
                    </a:lnTo>
                    <a:lnTo>
                      <a:pt x="171" y="21"/>
                    </a:lnTo>
                    <a:lnTo>
                      <a:pt x="175" y="18"/>
                    </a:lnTo>
                    <a:lnTo>
                      <a:pt x="178" y="16"/>
                    </a:lnTo>
                    <a:lnTo>
                      <a:pt x="182" y="13"/>
                    </a:lnTo>
                    <a:lnTo>
                      <a:pt x="193" y="8"/>
                    </a:lnTo>
                    <a:lnTo>
                      <a:pt x="204" y="3"/>
                    </a:lnTo>
                    <a:lnTo>
                      <a:pt x="215" y="1"/>
                    </a:lnTo>
                    <a:lnTo>
                      <a:pt x="226" y="0"/>
                    </a:lnTo>
                    <a:lnTo>
                      <a:pt x="238" y="1"/>
                    </a:lnTo>
                    <a:lnTo>
                      <a:pt x="248" y="2"/>
                    </a:lnTo>
                    <a:lnTo>
                      <a:pt x="258" y="4"/>
                    </a:lnTo>
                    <a:lnTo>
                      <a:pt x="269" y="8"/>
                    </a:lnTo>
                    <a:lnTo>
                      <a:pt x="283" y="12"/>
                    </a:lnTo>
                    <a:lnTo>
                      <a:pt x="296" y="18"/>
                    </a:lnTo>
                    <a:lnTo>
                      <a:pt x="309" y="27"/>
                    </a:lnTo>
                    <a:lnTo>
                      <a:pt x="322" y="37"/>
                    </a:lnTo>
                    <a:lnTo>
                      <a:pt x="335" y="49"/>
                    </a:lnTo>
                    <a:lnTo>
                      <a:pt x="348" y="62"/>
                    </a:lnTo>
                    <a:lnTo>
                      <a:pt x="361" y="77"/>
                    </a:lnTo>
                    <a:lnTo>
                      <a:pt x="374" y="94"/>
                    </a:lnTo>
                    <a:lnTo>
                      <a:pt x="456" y="208"/>
                    </a:lnTo>
                    <a:lnTo>
                      <a:pt x="126" y="448"/>
                    </a:lnTo>
                    <a:lnTo>
                      <a:pt x="48" y="341"/>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8" name="Freeform 151"/>
              <p:cNvSpPr>
                <a:spLocks/>
              </p:cNvSpPr>
              <p:nvPr userDrawn="1"/>
            </p:nvSpPr>
            <p:spPr bwMode="auto">
              <a:xfrm>
                <a:off x="5665" y="3356"/>
                <a:ext cx="86" cy="83"/>
              </a:xfrm>
              <a:custGeom>
                <a:avLst/>
                <a:gdLst>
                  <a:gd name="T0" fmla="*/ 0 w 432"/>
                  <a:gd name="T1" fmla="*/ 240 h 415"/>
                  <a:gd name="T2" fmla="*/ 96 w 432"/>
                  <a:gd name="T3" fmla="*/ 266 h 415"/>
                  <a:gd name="T4" fmla="*/ 118 w 432"/>
                  <a:gd name="T5" fmla="*/ 293 h 415"/>
                  <a:gd name="T6" fmla="*/ 142 w 432"/>
                  <a:gd name="T7" fmla="*/ 314 h 415"/>
                  <a:gd name="T8" fmla="*/ 168 w 432"/>
                  <a:gd name="T9" fmla="*/ 329 h 415"/>
                  <a:gd name="T10" fmla="*/ 195 w 432"/>
                  <a:gd name="T11" fmla="*/ 338 h 415"/>
                  <a:gd name="T12" fmla="*/ 222 w 432"/>
                  <a:gd name="T13" fmla="*/ 341 h 415"/>
                  <a:gd name="T14" fmla="*/ 250 w 432"/>
                  <a:gd name="T15" fmla="*/ 338 h 415"/>
                  <a:gd name="T16" fmla="*/ 278 w 432"/>
                  <a:gd name="T17" fmla="*/ 328 h 415"/>
                  <a:gd name="T18" fmla="*/ 305 w 432"/>
                  <a:gd name="T19" fmla="*/ 313 h 415"/>
                  <a:gd name="T20" fmla="*/ 329 w 432"/>
                  <a:gd name="T21" fmla="*/ 291 h 415"/>
                  <a:gd name="T22" fmla="*/ 346 w 432"/>
                  <a:gd name="T23" fmla="*/ 267 h 415"/>
                  <a:gd name="T24" fmla="*/ 358 w 432"/>
                  <a:gd name="T25" fmla="*/ 241 h 415"/>
                  <a:gd name="T26" fmla="*/ 364 w 432"/>
                  <a:gd name="T27" fmla="*/ 215 h 415"/>
                  <a:gd name="T28" fmla="*/ 362 w 432"/>
                  <a:gd name="T29" fmla="*/ 187 h 415"/>
                  <a:gd name="T30" fmla="*/ 356 w 432"/>
                  <a:gd name="T31" fmla="*/ 158 h 415"/>
                  <a:gd name="T32" fmla="*/ 344 w 432"/>
                  <a:gd name="T33" fmla="*/ 129 h 415"/>
                  <a:gd name="T34" fmla="*/ 326 w 432"/>
                  <a:gd name="T35" fmla="*/ 100 h 415"/>
                  <a:gd name="T36" fmla="*/ 243 w 432"/>
                  <a:gd name="T37" fmla="*/ 149 h 415"/>
                  <a:gd name="T38" fmla="*/ 244 w 432"/>
                  <a:gd name="T39" fmla="*/ 262 h 415"/>
                  <a:gd name="T40" fmla="*/ 198 w 432"/>
                  <a:gd name="T41" fmla="*/ 96 h 415"/>
                  <a:gd name="T42" fmla="*/ 330 w 432"/>
                  <a:gd name="T43" fmla="*/ 0 h 415"/>
                  <a:gd name="T44" fmla="*/ 391 w 432"/>
                  <a:gd name="T45" fmla="*/ 83 h 415"/>
                  <a:gd name="T46" fmla="*/ 413 w 432"/>
                  <a:gd name="T47" fmla="*/ 128 h 415"/>
                  <a:gd name="T48" fmla="*/ 427 w 432"/>
                  <a:gd name="T49" fmla="*/ 172 h 415"/>
                  <a:gd name="T50" fmla="*/ 432 w 432"/>
                  <a:gd name="T51" fmla="*/ 215 h 415"/>
                  <a:gd name="T52" fmla="*/ 431 w 432"/>
                  <a:gd name="T53" fmla="*/ 246 h 415"/>
                  <a:gd name="T54" fmla="*/ 426 w 432"/>
                  <a:gd name="T55" fmla="*/ 266 h 415"/>
                  <a:gd name="T56" fmla="*/ 421 w 432"/>
                  <a:gd name="T57" fmla="*/ 286 h 415"/>
                  <a:gd name="T58" fmla="*/ 412 w 432"/>
                  <a:gd name="T59" fmla="*/ 304 h 415"/>
                  <a:gd name="T60" fmla="*/ 397 w 432"/>
                  <a:gd name="T61" fmla="*/ 330 h 415"/>
                  <a:gd name="T62" fmla="*/ 369 w 432"/>
                  <a:gd name="T63" fmla="*/ 363 h 415"/>
                  <a:gd name="T64" fmla="*/ 334 w 432"/>
                  <a:gd name="T65" fmla="*/ 389 h 415"/>
                  <a:gd name="T66" fmla="*/ 305 w 432"/>
                  <a:gd name="T67" fmla="*/ 402 h 415"/>
                  <a:gd name="T68" fmla="*/ 285 w 432"/>
                  <a:gd name="T69" fmla="*/ 408 h 415"/>
                  <a:gd name="T70" fmla="*/ 265 w 432"/>
                  <a:gd name="T71" fmla="*/ 412 h 415"/>
                  <a:gd name="T72" fmla="*/ 244 w 432"/>
                  <a:gd name="T73" fmla="*/ 415 h 415"/>
                  <a:gd name="T74" fmla="*/ 224 w 432"/>
                  <a:gd name="T75" fmla="*/ 414 h 415"/>
                  <a:gd name="T76" fmla="*/ 203 w 432"/>
                  <a:gd name="T77" fmla="*/ 411 h 415"/>
                  <a:gd name="T78" fmla="*/ 173 w 432"/>
                  <a:gd name="T79" fmla="*/ 404 h 415"/>
                  <a:gd name="T80" fmla="*/ 134 w 432"/>
                  <a:gd name="T81" fmla="*/ 385 h 415"/>
                  <a:gd name="T82" fmla="*/ 96 w 432"/>
                  <a:gd name="T83" fmla="*/ 358 h 415"/>
                  <a:gd name="T84" fmla="*/ 62 w 432"/>
                  <a:gd name="T85" fmla="*/ 32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415">
                    <a:moveTo>
                      <a:pt x="44" y="302"/>
                    </a:moveTo>
                    <a:lnTo>
                      <a:pt x="0" y="240"/>
                    </a:lnTo>
                    <a:lnTo>
                      <a:pt x="50" y="204"/>
                    </a:lnTo>
                    <a:lnTo>
                      <a:pt x="96" y="266"/>
                    </a:lnTo>
                    <a:lnTo>
                      <a:pt x="107" y="280"/>
                    </a:lnTo>
                    <a:lnTo>
                      <a:pt x="118" y="293"/>
                    </a:lnTo>
                    <a:lnTo>
                      <a:pt x="130" y="304"/>
                    </a:lnTo>
                    <a:lnTo>
                      <a:pt x="142" y="314"/>
                    </a:lnTo>
                    <a:lnTo>
                      <a:pt x="155" y="322"/>
                    </a:lnTo>
                    <a:lnTo>
                      <a:pt x="168" y="329"/>
                    </a:lnTo>
                    <a:lnTo>
                      <a:pt x="181" y="334"/>
                    </a:lnTo>
                    <a:lnTo>
                      <a:pt x="195" y="338"/>
                    </a:lnTo>
                    <a:lnTo>
                      <a:pt x="208" y="340"/>
                    </a:lnTo>
                    <a:lnTo>
                      <a:pt x="222" y="341"/>
                    </a:lnTo>
                    <a:lnTo>
                      <a:pt x="236" y="340"/>
                    </a:lnTo>
                    <a:lnTo>
                      <a:pt x="250" y="338"/>
                    </a:lnTo>
                    <a:lnTo>
                      <a:pt x="264" y="333"/>
                    </a:lnTo>
                    <a:lnTo>
                      <a:pt x="278" y="328"/>
                    </a:lnTo>
                    <a:lnTo>
                      <a:pt x="291" y="322"/>
                    </a:lnTo>
                    <a:lnTo>
                      <a:pt x="305" y="313"/>
                    </a:lnTo>
                    <a:lnTo>
                      <a:pt x="318" y="302"/>
                    </a:lnTo>
                    <a:lnTo>
                      <a:pt x="329" y="291"/>
                    </a:lnTo>
                    <a:lnTo>
                      <a:pt x="339" y="279"/>
                    </a:lnTo>
                    <a:lnTo>
                      <a:pt x="346" y="267"/>
                    </a:lnTo>
                    <a:lnTo>
                      <a:pt x="353" y="254"/>
                    </a:lnTo>
                    <a:lnTo>
                      <a:pt x="358" y="241"/>
                    </a:lnTo>
                    <a:lnTo>
                      <a:pt x="361" y="228"/>
                    </a:lnTo>
                    <a:lnTo>
                      <a:pt x="364" y="215"/>
                    </a:lnTo>
                    <a:lnTo>
                      <a:pt x="364" y="201"/>
                    </a:lnTo>
                    <a:lnTo>
                      <a:pt x="362" y="187"/>
                    </a:lnTo>
                    <a:lnTo>
                      <a:pt x="360" y="172"/>
                    </a:lnTo>
                    <a:lnTo>
                      <a:pt x="356" y="158"/>
                    </a:lnTo>
                    <a:lnTo>
                      <a:pt x="351" y="143"/>
                    </a:lnTo>
                    <a:lnTo>
                      <a:pt x="344" y="129"/>
                    </a:lnTo>
                    <a:lnTo>
                      <a:pt x="335" y="114"/>
                    </a:lnTo>
                    <a:lnTo>
                      <a:pt x="326" y="100"/>
                    </a:lnTo>
                    <a:lnTo>
                      <a:pt x="321" y="93"/>
                    </a:lnTo>
                    <a:lnTo>
                      <a:pt x="243" y="149"/>
                    </a:lnTo>
                    <a:lnTo>
                      <a:pt x="298" y="224"/>
                    </a:lnTo>
                    <a:lnTo>
                      <a:pt x="244" y="262"/>
                    </a:lnTo>
                    <a:lnTo>
                      <a:pt x="150" y="131"/>
                    </a:lnTo>
                    <a:lnTo>
                      <a:pt x="198" y="96"/>
                    </a:lnTo>
                    <a:lnTo>
                      <a:pt x="277" y="39"/>
                    </a:lnTo>
                    <a:lnTo>
                      <a:pt x="330" y="0"/>
                    </a:lnTo>
                    <a:lnTo>
                      <a:pt x="375" y="62"/>
                    </a:lnTo>
                    <a:lnTo>
                      <a:pt x="391" y="83"/>
                    </a:lnTo>
                    <a:lnTo>
                      <a:pt x="403" y="106"/>
                    </a:lnTo>
                    <a:lnTo>
                      <a:pt x="413" y="128"/>
                    </a:lnTo>
                    <a:lnTo>
                      <a:pt x="421" y="150"/>
                    </a:lnTo>
                    <a:lnTo>
                      <a:pt x="427" y="172"/>
                    </a:lnTo>
                    <a:lnTo>
                      <a:pt x="431" y="194"/>
                    </a:lnTo>
                    <a:lnTo>
                      <a:pt x="432" y="215"/>
                    </a:lnTo>
                    <a:lnTo>
                      <a:pt x="432" y="236"/>
                    </a:lnTo>
                    <a:lnTo>
                      <a:pt x="431" y="246"/>
                    </a:lnTo>
                    <a:lnTo>
                      <a:pt x="429" y="257"/>
                    </a:lnTo>
                    <a:lnTo>
                      <a:pt x="426" y="266"/>
                    </a:lnTo>
                    <a:lnTo>
                      <a:pt x="424" y="276"/>
                    </a:lnTo>
                    <a:lnTo>
                      <a:pt x="421" y="286"/>
                    </a:lnTo>
                    <a:lnTo>
                      <a:pt x="417" y="294"/>
                    </a:lnTo>
                    <a:lnTo>
                      <a:pt x="412" y="304"/>
                    </a:lnTo>
                    <a:lnTo>
                      <a:pt x="408" y="313"/>
                    </a:lnTo>
                    <a:lnTo>
                      <a:pt x="397" y="330"/>
                    </a:lnTo>
                    <a:lnTo>
                      <a:pt x="384" y="347"/>
                    </a:lnTo>
                    <a:lnTo>
                      <a:pt x="369" y="363"/>
                    </a:lnTo>
                    <a:lnTo>
                      <a:pt x="353" y="377"/>
                    </a:lnTo>
                    <a:lnTo>
                      <a:pt x="334" y="389"/>
                    </a:lnTo>
                    <a:lnTo>
                      <a:pt x="315" y="398"/>
                    </a:lnTo>
                    <a:lnTo>
                      <a:pt x="305" y="402"/>
                    </a:lnTo>
                    <a:lnTo>
                      <a:pt x="294" y="405"/>
                    </a:lnTo>
                    <a:lnTo>
                      <a:pt x="285" y="408"/>
                    </a:lnTo>
                    <a:lnTo>
                      <a:pt x="275" y="410"/>
                    </a:lnTo>
                    <a:lnTo>
                      <a:pt x="265" y="412"/>
                    </a:lnTo>
                    <a:lnTo>
                      <a:pt x="254" y="414"/>
                    </a:lnTo>
                    <a:lnTo>
                      <a:pt x="244" y="415"/>
                    </a:lnTo>
                    <a:lnTo>
                      <a:pt x="235" y="415"/>
                    </a:lnTo>
                    <a:lnTo>
                      <a:pt x="224" y="414"/>
                    </a:lnTo>
                    <a:lnTo>
                      <a:pt x="214" y="412"/>
                    </a:lnTo>
                    <a:lnTo>
                      <a:pt x="203" y="411"/>
                    </a:lnTo>
                    <a:lnTo>
                      <a:pt x="194" y="409"/>
                    </a:lnTo>
                    <a:lnTo>
                      <a:pt x="173" y="404"/>
                    </a:lnTo>
                    <a:lnTo>
                      <a:pt x="154" y="395"/>
                    </a:lnTo>
                    <a:lnTo>
                      <a:pt x="134" y="385"/>
                    </a:lnTo>
                    <a:lnTo>
                      <a:pt x="115" y="373"/>
                    </a:lnTo>
                    <a:lnTo>
                      <a:pt x="96" y="358"/>
                    </a:lnTo>
                    <a:lnTo>
                      <a:pt x="79" y="342"/>
                    </a:lnTo>
                    <a:lnTo>
                      <a:pt x="62" y="323"/>
                    </a:lnTo>
                    <a:lnTo>
                      <a:pt x="44" y="30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9" name="Freeform 152"/>
              <p:cNvSpPr>
                <a:spLocks noEditPoints="1"/>
              </p:cNvSpPr>
              <p:nvPr userDrawn="1"/>
            </p:nvSpPr>
            <p:spPr bwMode="auto">
              <a:xfrm>
                <a:off x="5571" y="3169"/>
                <a:ext cx="92" cy="90"/>
              </a:xfrm>
              <a:custGeom>
                <a:avLst/>
                <a:gdLst>
                  <a:gd name="T0" fmla="*/ 148 w 456"/>
                  <a:gd name="T1" fmla="*/ 335 h 448"/>
                  <a:gd name="T2" fmla="*/ 176 w 456"/>
                  <a:gd name="T3" fmla="*/ 360 h 448"/>
                  <a:gd name="T4" fmla="*/ 195 w 456"/>
                  <a:gd name="T5" fmla="*/ 370 h 448"/>
                  <a:gd name="T6" fmla="*/ 213 w 456"/>
                  <a:gd name="T7" fmla="*/ 371 h 448"/>
                  <a:gd name="T8" fmla="*/ 233 w 456"/>
                  <a:gd name="T9" fmla="*/ 365 h 448"/>
                  <a:gd name="T10" fmla="*/ 248 w 456"/>
                  <a:gd name="T11" fmla="*/ 352 h 448"/>
                  <a:gd name="T12" fmla="*/ 258 w 456"/>
                  <a:gd name="T13" fmla="*/ 336 h 448"/>
                  <a:gd name="T14" fmla="*/ 260 w 456"/>
                  <a:gd name="T15" fmla="*/ 317 h 448"/>
                  <a:gd name="T16" fmla="*/ 255 w 456"/>
                  <a:gd name="T17" fmla="*/ 294 h 448"/>
                  <a:gd name="T18" fmla="*/ 243 w 456"/>
                  <a:gd name="T19" fmla="*/ 269 h 448"/>
                  <a:gd name="T20" fmla="*/ 193 w 456"/>
                  <a:gd name="T21" fmla="*/ 199 h 448"/>
                  <a:gd name="T22" fmla="*/ 291 w 456"/>
                  <a:gd name="T23" fmla="*/ 224 h 448"/>
                  <a:gd name="T24" fmla="*/ 315 w 456"/>
                  <a:gd name="T25" fmla="*/ 244 h 448"/>
                  <a:gd name="T26" fmla="*/ 333 w 456"/>
                  <a:gd name="T27" fmla="*/ 252 h 448"/>
                  <a:gd name="T28" fmla="*/ 349 w 456"/>
                  <a:gd name="T29" fmla="*/ 253 h 448"/>
                  <a:gd name="T30" fmla="*/ 364 w 456"/>
                  <a:gd name="T31" fmla="*/ 249 h 448"/>
                  <a:gd name="T32" fmla="*/ 378 w 456"/>
                  <a:gd name="T33" fmla="*/ 237 h 448"/>
                  <a:gd name="T34" fmla="*/ 387 w 456"/>
                  <a:gd name="T35" fmla="*/ 222 h 448"/>
                  <a:gd name="T36" fmla="*/ 388 w 456"/>
                  <a:gd name="T37" fmla="*/ 206 h 448"/>
                  <a:gd name="T38" fmla="*/ 383 w 456"/>
                  <a:gd name="T39" fmla="*/ 185 h 448"/>
                  <a:gd name="T40" fmla="*/ 361 w 456"/>
                  <a:gd name="T41" fmla="*/ 147 h 448"/>
                  <a:gd name="T42" fmla="*/ 279 w 456"/>
                  <a:gd name="T43" fmla="*/ 209 h 448"/>
                  <a:gd name="T44" fmla="*/ 431 w 456"/>
                  <a:gd name="T45" fmla="*/ 141 h 448"/>
                  <a:gd name="T46" fmla="*/ 451 w 456"/>
                  <a:gd name="T47" fmla="*/ 185 h 448"/>
                  <a:gd name="T48" fmla="*/ 456 w 456"/>
                  <a:gd name="T49" fmla="*/ 226 h 448"/>
                  <a:gd name="T50" fmla="*/ 453 w 456"/>
                  <a:gd name="T51" fmla="*/ 260 h 448"/>
                  <a:gd name="T52" fmla="*/ 436 w 456"/>
                  <a:gd name="T53" fmla="*/ 290 h 448"/>
                  <a:gd name="T54" fmla="*/ 414 w 456"/>
                  <a:gd name="T55" fmla="*/ 311 h 448"/>
                  <a:gd name="T56" fmla="*/ 396 w 456"/>
                  <a:gd name="T57" fmla="*/ 318 h 448"/>
                  <a:gd name="T58" fmla="*/ 357 w 456"/>
                  <a:gd name="T59" fmla="*/ 321 h 448"/>
                  <a:gd name="T60" fmla="*/ 318 w 456"/>
                  <a:gd name="T61" fmla="*/ 308 h 448"/>
                  <a:gd name="T62" fmla="*/ 322 w 456"/>
                  <a:gd name="T63" fmla="*/ 354 h 448"/>
                  <a:gd name="T64" fmla="*/ 315 w 456"/>
                  <a:gd name="T65" fmla="*/ 384 h 448"/>
                  <a:gd name="T66" fmla="*/ 304 w 456"/>
                  <a:gd name="T67" fmla="*/ 406 h 448"/>
                  <a:gd name="T68" fmla="*/ 288 w 456"/>
                  <a:gd name="T69" fmla="*/ 425 h 448"/>
                  <a:gd name="T70" fmla="*/ 279 w 456"/>
                  <a:gd name="T71" fmla="*/ 433 h 448"/>
                  <a:gd name="T72" fmla="*/ 253 w 456"/>
                  <a:gd name="T73" fmla="*/ 445 h 448"/>
                  <a:gd name="T74" fmla="*/ 220 w 456"/>
                  <a:gd name="T75" fmla="*/ 448 h 448"/>
                  <a:gd name="T76" fmla="*/ 189 w 456"/>
                  <a:gd name="T77" fmla="*/ 441 h 448"/>
                  <a:gd name="T78" fmla="*/ 148 w 456"/>
                  <a:gd name="T79" fmla="*/ 422 h 448"/>
                  <a:gd name="T80" fmla="*/ 110 w 456"/>
                  <a:gd name="T81" fmla="*/ 387 h 448"/>
                  <a:gd name="T82" fmla="*/ 0 w 456"/>
                  <a:gd name="T83" fmla="*/ 24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99" y="267"/>
                    </a:moveTo>
                    <a:lnTo>
                      <a:pt x="136" y="318"/>
                    </a:lnTo>
                    <a:lnTo>
                      <a:pt x="148" y="335"/>
                    </a:lnTo>
                    <a:lnTo>
                      <a:pt x="163" y="349"/>
                    </a:lnTo>
                    <a:lnTo>
                      <a:pt x="169" y="355"/>
                    </a:lnTo>
                    <a:lnTo>
                      <a:pt x="176" y="360"/>
                    </a:lnTo>
                    <a:lnTo>
                      <a:pt x="182" y="365"/>
                    </a:lnTo>
                    <a:lnTo>
                      <a:pt x="189" y="368"/>
                    </a:lnTo>
                    <a:lnTo>
                      <a:pt x="195" y="370"/>
                    </a:lnTo>
                    <a:lnTo>
                      <a:pt x="202" y="371"/>
                    </a:lnTo>
                    <a:lnTo>
                      <a:pt x="207" y="372"/>
                    </a:lnTo>
                    <a:lnTo>
                      <a:pt x="213" y="371"/>
                    </a:lnTo>
                    <a:lnTo>
                      <a:pt x="220" y="370"/>
                    </a:lnTo>
                    <a:lnTo>
                      <a:pt x="226" y="368"/>
                    </a:lnTo>
                    <a:lnTo>
                      <a:pt x="233" y="365"/>
                    </a:lnTo>
                    <a:lnTo>
                      <a:pt x="239" y="360"/>
                    </a:lnTo>
                    <a:lnTo>
                      <a:pt x="245" y="356"/>
                    </a:lnTo>
                    <a:lnTo>
                      <a:pt x="248" y="352"/>
                    </a:lnTo>
                    <a:lnTo>
                      <a:pt x="252" y="347"/>
                    </a:lnTo>
                    <a:lnTo>
                      <a:pt x="255" y="342"/>
                    </a:lnTo>
                    <a:lnTo>
                      <a:pt x="258" y="336"/>
                    </a:lnTo>
                    <a:lnTo>
                      <a:pt x="259" y="330"/>
                    </a:lnTo>
                    <a:lnTo>
                      <a:pt x="260" y="323"/>
                    </a:lnTo>
                    <a:lnTo>
                      <a:pt x="260" y="317"/>
                    </a:lnTo>
                    <a:lnTo>
                      <a:pt x="259" y="311"/>
                    </a:lnTo>
                    <a:lnTo>
                      <a:pt x="258" y="303"/>
                    </a:lnTo>
                    <a:lnTo>
                      <a:pt x="255" y="294"/>
                    </a:lnTo>
                    <a:lnTo>
                      <a:pt x="252" y="287"/>
                    </a:lnTo>
                    <a:lnTo>
                      <a:pt x="248" y="278"/>
                    </a:lnTo>
                    <a:lnTo>
                      <a:pt x="243" y="269"/>
                    </a:lnTo>
                    <a:lnTo>
                      <a:pt x="237" y="260"/>
                    </a:lnTo>
                    <a:lnTo>
                      <a:pt x="231" y="250"/>
                    </a:lnTo>
                    <a:lnTo>
                      <a:pt x="193" y="199"/>
                    </a:lnTo>
                    <a:lnTo>
                      <a:pt x="99" y="267"/>
                    </a:lnTo>
                    <a:close/>
                    <a:moveTo>
                      <a:pt x="279" y="209"/>
                    </a:moveTo>
                    <a:lnTo>
                      <a:pt x="291" y="224"/>
                    </a:lnTo>
                    <a:lnTo>
                      <a:pt x="303" y="236"/>
                    </a:lnTo>
                    <a:lnTo>
                      <a:pt x="310" y="241"/>
                    </a:lnTo>
                    <a:lnTo>
                      <a:pt x="315" y="244"/>
                    </a:lnTo>
                    <a:lnTo>
                      <a:pt x="322" y="248"/>
                    </a:lnTo>
                    <a:lnTo>
                      <a:pt x="327" y="251"/>
                    </a:lnTo>
                    <a:lnTo>
                      <a:pt x="333" y="252"/>
                    </a:lnTo>
                    <a:lnTo>
                      <a:pt x="338" y="253"/>
                    </a:lnTo>
                    <a:lnTo>
                      <a:pt x="343" y="254"/>
                    </a:lnTo>
                    <a:lnTo>
                      <a:pt x="349" y="253"/>
                    </a:lnTo>
                    <a:lnTo>
                      <a:pt x="354" y="253"/>
                    </a:lnTo>
                    <a:lnTo>
                      <a:pt x="359" y="251"/>
                    </a:lnTo>
                    <a:lnTo>
                      <a:pt x="364" y="249"/>
                    </a:lnTo>
                    <a:lnTo>
                      <a:pt x="368" y="246"/>
                    </a:lnTo>
                    <a:lnTo>
                      <a:pt x="374" y="241"/>
                    </a:lnTo>
                    <a:lnTo>
                      <a:pt x="378" y="237"/>
                    </a:lnTo>
                    <a:lnTo>
                      <a:pt x="381" y="233"/>
                    </a:lnTo>
                    <a:lnTo>
                      <a:pt x="384" y="227"/>
                    </a:lnTo>
                    <a:lnTo>
                      <a:pt x="387" y="222"/>
                    </a:lnTo>
                    <a:lnTo>
                      <a:pt x="388" y="216"/>
                    </a:lnTo>
                    <a:lnTo>
                      <a:pt x="388" y="211"/>
                    </a:lnTo>
                    <a:lnTo>
                      <a:pt x="388" y="206"/>
                    </a:lnTo>
                    <a:lnTo>
                      <a:pt x="387" y="199"/>
                    </a:lnTo>
                    <a:lnTo>
                      <a:pt x="386" y="193"/>
                    </a:lnTo>
                    <a:lnTo>
                      <a:pt x="383" y="185"/>
                    </a:lnTo>
                    <a:lnTo>
                      <a:pt x="380" y="178"/>
                    </a:lnTo>
                    <a:lnTo>
                      <a:pt x="371" y="163"/>
                    </a:lnTo>
                    <a:lnTo>
                      <a:pt x="361" y="147"/>
                    </a:lnTo>
                    <a:lnTo>
                      <a:pt x="327" y="102"/>
                    </a:lnTo>
                    <a:lnTo>
                      <a:pt x="245" y="161"/>
                    </a:lnTo>
                    <a:lnTo>
                      <a:pt x="279" y="209"/>
                    </a:lnTo>
                    <a:close/>
                    <a:moveTo>
                      <a:pt x="409" y="108"/>
                    </a:moveTo>
                    <a:lnTo>
                      <a:pt x="421" y="124"/>
                    </a:lnTo>
                    <a:lnTo>
                      <a:pt x="431" y="141"/>
                    </a:lnTo>
                    <a:lnTo>
                      <a:pt x="439" y="156"/>
                    </a:lnTo>
                    <a:lnTo>
                      <a:pt x="445" y="171"/>
                    </a:lnTo>
                    <a:lnTo>
                      <a:pt x="451" y="185"/>
                    </a:lnTo>
                    <a:lnTo>
                      <a:pt x="454" y="199"/>
                    </a:lnTo>
                    <a:lnTo>
                      <a:pt x="456" y="213"/>
                    </a:lnTo>
                    <a:lnTo>
                      <a:pt x="456" y="226"/>
                    </a:lnTo>
                    <a:lnTo>
                      <a:pt x="456" y="238"/>
                    </a:lnTo>
                    <a:lnTo>
                      <a:pt x="455" y="249"/>
                    </a:lnTo>
                    <a:lnTo>
                      <a:pt x="453" y="260"/>
                    </a:lnTo>
                    <a:lnTo>
                      <a:pt x="448" y="270"/>
                    </a:lnTo>
                    <a:lnTo>
                      <a:pt x="443" y="280"/>
                    </a:lnTo>
                    <a:lnTo>
                      <a:pt x="436" y="290"/>
                    </a:lnTo>
                    <a:lnTo>
                      <a:pt x="429" y="299"/>
                    </a:lnTo>
                    <a:lnTo>
                      <a:pt x="419" y="307"/>
                    </a:lnTo>
                    <a:lnTo>
                      <a:pt x="414" y="311"/>
                    </a:lnTo>
                    <a:lnTo>
                      <a:pt x="408" y="314"/>
                    </a:lnTo>
                    <a:lnTo>
                      <a:pt x="402" y="316"/>
                    </a:lnTo>
                    <a:lnTo>
                      <a:pt x="396" y="318"/>
                    </a:lnTo>
                    <a:lnTo>
                      <a:pt x="383" y="321"/>
                    </a:lnTo>
                    <a:lnTo>
                      <a:pt x="370" y="322"/>
                    </a:lnTo>
                    <a:lnTo>
                      <a:pt x="357" y="321"/>
                    </a:lnTo>
                    <a:lnTo>
                      <a:pt x="344" y="318"/>
                    </a:lnTo>
                    <a:lnTo>
                      <a:pt x="331" y="314"/>
                    </a:lnTo>
                    <a:lnTo>
                      <a:pt x="318" y="308"/>
                    </a:lnTo>
                    <a:lnTo>
                      <a:pt x="321" y="322"/>
                    </a:lnTo>
                    <a:lnTo>
                      <a:pt x="322" y="338"/>
                    </a:lnTo>
                    <a:lnTo>
                      <a:pt x="322" y="354"/>
                    </a:lnTo>
                    <a:lnTo>
                      <a:pt x="320" y="369"/>
                    </a:lnTo>
                    <a:lnTo>
                      <a:pt x="317" y="377"/>
                    </a:lnTo>
                    <a:lnTo>
                      <a:pt x="315" y="384"/>
                    </a:lnTo>
                    <a:lnTo>
                      <a:pt x="312" y="392"/>
                    </a:lnTo>
                    <a:lnTo>
                      <a:pt x="309" y="399"/>
                    </a:lnTo>
                    <a:lnTo>
                      <a:pt x="304" y="406"/>
                    </a:lnTo>
                    <a:lnTo>
                      <a:pt x="300" y="413"/>
                    </a:lnTo>
                    <a:lnTo>
                      <a:pt x="295" y="420"/>
                    </a:lnTo>
                    <a:lnTo>
                      <a:pt x="288" y="425"/>
                    </a:lnTo>
                    <a:lnTo>
                      <a:pt x="286" y="428"/>
                    </a:lnTo>
                    <a:lnTo>
                      <a:pt x="283" y="431"/>
                    </a:lnTo>
                    <a:lnTo>
                      <a:pt x="279" y="433"/>
                    </a:lnTo>
                    <a:lnTo>
                      <a:pt x="275" y="436"/>
                    </a:lnTo>
                    <a:lnTo>
                      <a:pt x="264" y="441"/>
                    </a:lnTo>
                    <a:lnTo>
                      <a:pt x="253" y="445"/>
                    </a:lnTo>
                    <a:lnTo>
                      <a:pt x="243" y="447"/>
                    </a:lnTo>
                    <a:lnTo>
                      <a:pt x="231" y="448"/>
                    </a:lnTo>
                    <a:lnTo>
                      <a:pt x="220" y="448"/>
                    </a:lnTo>
                    <a:lnTo>
                      <a:pt x="209" y="447"/>
                    </a:lnTo>
                    <a:lnTo>
                      <a:pt x="199" y="445"/>
                    </a:lnTo>
                    <a:lnTo>
                      <a:pt x="189" y="441"/>
                    </a:lnTo>
                    <a:lnTo>
                      <a:pt x="174" y="437"/>
                    </a:lnTo>
                    <a:lnTo>
                      <a:pt x="161" y="430"/>
                    </a:lnTo>
                    <a:lnTo>
                      <a:pt x="148" y="422"/>
                    </a:lnTo>
                    <a:lnTo>
                      <a:pt x="136" y="412"/>
                    </a:lnTo>
                    <a:lnTo>
                      <a:pt x="123" y="400"/>
                    </a:lnTo>
                    <a:lnTo>
                      <a:pt x="110" y="387"/>
                    </a:lnTo>
                    <a:lnTo>
                      <a:pt x="97" y="372"/>
                    </a:lnTo>
                    <a:lnTo>
                      <a:pt x="84" y="355"/>
                    </a:lnTo>
                    <a:lnTo>
                      <a:pt x="0" y="240"/>
                    </a:lnTo>
                    <a:lnTo>
                      <a:pt x="331" y="0"/>
                    </a:lnTo>
                    <a:lnTo>
                      <a:pt x="409" y="10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0" name="Freeform 153"/>
              <p:cNvSpPr>
                <a:spLocks/>
              </p:cNvSpPr>
              <p:nvPr userDrawn="1"/>
            </p:nvSpPr>
            <p:spPr bwMode="auto">
              <a:xfrm>
                <a:off x="5631" y="3242"/>
                <a:ext cx="86" cy="83"/>
              </a:xfrm>
              <a:custGeom>
                <a:avLst/>
                <a:gdLst>
                  <a:gd name="T0" fmla="*/ 432 w 432"/>
                  <a:gd name="T1" fmla="*/ 174 h 414"/>
                  <a:gd name="T2" fmla="*/ 335 w 432"/>
                  <a:gd name="T3" fmla="*/ 148 h 414"/>
                  <a:gd name="T4" fmla="*/ 314 w 432"/>
                  <a:gd name="T5" fmla="*/ 121 h 414"/>
                  <a:gd name="T6" fmla="*/ 289 w 432"/>
                  <a:gd name="T7" fmla="*/ 100 h 414"/>
                  <a:gd name="T8" fmla="*/ 264 w 432"/>
                  <a:gd name="T9" fmla="*/ 85 h 414"/>
                  <a:gd name="T10" fmla="*/ 237 w 432"/>
                  <a:gd name="T11" fmla="*/ 76 h 414"/>
                  <a:gd name="T12" fmla="*/ 210 w 432"/>
                  <a:gd name="T13" fmla="*/ 73 h 414"/>
                  <a:gd name="T14" fmla="*/ 182 w 432"/>
                  <a:gd name="T15" fmla="*/ 76 h 414"/>
                  <a:gd name="T16" fmla="*/ 153 w 432"/>
                  <a:gd name="T17" fmla="*/ 85 h 414"/>
                  <a:gd name="T18" fmla="*/ 126 w 432"/>
                  <a:gd name="T19" fmla="*/ 101 h 414"/>
                  <a:gd name="T20" fmla="*/ 103 w 432"/>
                  <a:gd name="T21" fmla="*/ 123 h 414"/>
                  <a:gd name="T22" fmla="*/ 85 w 432"/>
                  <a:gd name="T23" fmla="*/ 147 h 414"/>
                  <a:gd name="T24" fmla="*/ 73 w 432"/>
                  <a:gd name="T25" fmla="*/ 172 h 414"/>
                  <a:gd name="T26" fmla="*/ 68 w 432"/>
                  <a:gd name="T27" fmla="*/ 199 h 414"/>
                  <a:gd name="T28" fmla="*/ 69 w 432"/>
                  <a:gd name="T29" fmla="*/ 227 h 414"/>
                  <a:gd name="T30" fmla="*/ 74 w 432"/>
                  <a:gd name="T31" fmla="*/ 256 h 414"/>
                  <a:gd name="T32" fmla="*/ 87 w 432"/>
                  <a:gd name="T33" fmla="*/ 285 h 414"/>
                  <a:gd name="T34" fmla="*/ 106 w 432"/>
                  <a:gd name="T35" fmla="*/ 315 h 414"/>
                  <a:gd name="T36" fmla="*/ 188 w 432"/>
                  <a:gd name="T37" fmla="*/ 265 h 414"/>
                  <a:gd name="T38" fmla="*/ 186 w 432"/>
                  <a:gd name="T39" fmla="*/ 152 h 414"/>
                  <a:gd name="T40" fmla="*/ 232 w 432"/>
                  <a:gd name="T41" fmla="*/ 318 h 414"/>
                  <a:gd name="T42" fmla="*/ 100 w 432"/>
                  <a:gd name="T43" fmla="*/ 414 h 414"/>
                  <a:gd name="T44" fmla="*/ 41 w 432"/>
                  <a:gd name="T45" fmla="*/ 330 h 414"/>
                  <a:gd name="T46" fmla="*/ 18 w 432"/>
                  <a:gd name="T47" fmla="*/ 285 h 414"/>
                  <a:gd name="T48" fmla="*/ 4 w 432"/>
                  <a:gd name="T49" fmla="*/ 242 h 414"/>
                  <a:gd name="T50" fmla="*/ 0 w 432"/>
                  <a:gd name="T51" fmla="*/ 199 h 414"/>
                  <a:gd name="T52" fmla="*/ 1 w 432"/>
                  <a:gd name="T53" fmla="*/ 168 h 414"/>
                  <a:gd name="T54" fmla="*/ 5 w 432"/>
                  <a:gd name="T55" fmla="*/ 148 h 414"/>
                  <a:gd name="T56" fmla="*/ 11 w 432"/>
                  <a:gd name="T57" fmla="*/ 128 h 414"/>
                  <a:gd name="T58" fmla="*/ 18 w 432"/>
                  <a:gd name="T59" fmla="*/ 110 h 414"/>
                  <a:gd name="T60" fmla="*/ 29 w 432"/>
                  <a:gd name="T61" fmla="*/ 92 h 414"/>
                  <a:gd name="T62" fmla="*/ 41 w 432"/>
                  <a:gd name="T63" fmla="*/ 75 h 414"/>
                  <a:gd name="T64" fmla="*/ 61 w 432"/>
                  <a:gd name="T65" fmla="*/ 51 h 414"/>
                  <a:gd name="T66" fmla="*/ 97 w 432"/>
                  <a:gd name="T67" fmla="*/ 26 h 414"/>
                  <a:gd name="T68" fmla="*/ 126 w 432"/>
                  <a:gd name="T69" fmla="*/ 11 h 414"/>
                  <a:gd name="T70" fmla="*/ 147 w 432"/>
                  <a:gd name="T71" fmla="*/ 6 h 414"/>
                  <a:gd name="T72" fmla="*/ 166 w 432"/>
                  <a:gd name="T73" fmla="*/ 2 h 414"/>
                  <a:gd name="T74" fmla="*/ 187 w 432"/>
                  <a:gd name="T75" fmla="*/ 0 h 414"/>
                  <a:gd name="T76" fmla="*/ 208 w 432"/>
                  <a:gd name="T77" fmla="*/ 1 h 414"/>
                  <a:gd name="T78" fmla="*/ 227 w 432"/>
                  <a:gd name="T79" fmla="*/ 3 h 414"/>
                  <a:gd name="T80" fmla="*/ 257 w 432"/>
                  <a:gd name="T81" fmla="*/ 10 h 414"/>
                  <a:gd name="T82" fmla="*/ 297 w 432"/>
                  <a:gd name="T83" fmla="*/ 29 h 414"/>
                  <a:gd name="T84" fmla="*/ 335 w 432"/>
                  <a:gd name="T85" fmla="*/ 56 h 414"/>
                  <a:gd name="T86" fmla="*/ 370 w 432"/>
                  <a:gd name="T87" fmla="*/ 9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14">
                    <a:moveTo>
                      <a:pt x="386" y="112"/>
                    </a:moveTo>
                    <a:lnTo>
                      <a:pt x="432" y="174"/>
                    </a:lnTo>
                    <a:lnTo>
                      <a:pt x="381" y="211"/>
                    </a:lnTo>
                    <a:lnTo>
                      <a:pt x="335" y="148"/>
                    </a:lnTo>
                    <a:lnTo>
                      <a:pt x="324" y="134"/>
                    </a:lnTo>
                    <a:lnTo>
                      <a:pt x="314" y="121"/>
                    </a:lnTo>
                    <a:lnTo>
                      <a:pt x="302" y="110"/>
                    </a:lnTo>
                    <a:lnTo>
                      <a:pt x="289" y="100"/>
                    </a:lnTo>
                    <a:lnTo>
                      <a:pt x="277" y="92"/>
                    </a:lnTo>
                    <a:lnTo>
                      <a:pt x="264" y="85"/>
                    </a:lnTo>
                    <a:lnTo>
                      <a:pt x="251" y="80"/>
                    </a:lnTo>
                    <a:lnTo>
                      <a:pt x="237" y="76"/>
                    </a:lnTo>
                    <a:lnTo>
                      <a:pt x="224" y="74"/>
                    </a:lnTo>
                    <a:lnTo>
                      <a:pt x="210" y="73"/>
                    </a:lnTo>
                    <a:lnTo>
                      <a:pt x="196" y="74"/>
                    </a:lnTo>
                    <a:lnTo>
                      <a:pt x="182" y="76"/>
                    </a:lnTo>
                    <a:lnTo>
                      <a:pt x="168" y="80"/>
                    </a:lnTo>
                    <a:lnTo>
                      <a:pt x="153" y="85"/>
                    </a:lnTo>
                    <a:lnTo>
                      <a:pt x="139" y="93"/>
                    </a:lnTo>
                    <a:lnTo>
                      <a:pt x="126" y="101"/>
                    </a:lnTo>
                    <a:lnTo>
                      <a:pt x="113" y="112"/>
                    </a:lnTo>
                    <a:lnTo>
                      <a:pt x="103" y="123"/>
                    </a:lnTo>
                    <a:lnTo>
                      <a:pt x="93" y="135"/>
                    </a:lnTo>
                    <a:lnTo>
                      <a:pt x="85" y="147"/>
                    </a:lnTo>
                    <a:lnTo>
                      <a:pt x="79" y="159"/>
                    </a:lnTo>
                    <a:lnTo>
                      <a:pt x="73" y="172"/>
                    </a:lnTo>
                    <a:lnTo>
                      <a:pt x="70" y="186"/>
                    </a:lnTo>
                    <a:lnTo>
                      <a:pt x="68" y="199"/>
                    </a:lnTo>
                    <a:lnTo>
                      <a:pt x="68" y="213"/>
                    </a:lnTo>
                    <a:lnTo>
                      <a:pt x="69" y="227"/>
                    </a:lnTo>
                    <a:lnTo>
                      <a:pt x="71" y="241"/>
                    </a:lnTo>
                    <a:lnTo>
                      <a:pt x="74" y="256"/>
                    </a:lnTo>
                    <a:lnTo>
                      <a:pt x="80" y="270"/>
                    </a:lnTo>
                    <a:lnTo>
                      <a:pt x="87" y="285"/>
                    </a:lnTo>
                    <a:lnTo>
                      <a:pt x="96" y="299"/>
                    </a:lnTo>
                    <a:lnTo>
                      <a:pt x="106" y="315"/>
                    </a:lnTo>
                    <a:lnTo>
                      <a:pt x="110" y="321"/>
                    </a:lnTo>
                    <a:lnTo>
                      <a:pt x="188" y="265"/>
                    </a:lnTo>
                    <a:lnTo>
                      <a:pt x="134" y="190"/>
                    </a:lnTo>
                    <a:lnTo>
                      <a:pt x="186" y="152"/>
                    </a:lnTo>
                    <a:lnTo>
                      <a:pt x="281" y="283"/>
                    </a:lnTo>
                    <a:lnTo>
                      <a:pt x="232" y="318"/>
                    </a:lnTo>
                    <a:lnTo>
                      <a:pt x="155" y="375"/>
                    </a:lnTo>
                    <a:lnTo>
                      <a:pt x="100" y="414"/>
                    </a:lnTo>
                    <a:lnTo>
                      <a:pt x="56" y="352"/>
                    </a:lnTo>
                    <a:lnTo>
                      <a:pt x="41" y="330"/>
                    </a:lnTo>
                    <a:lnTo>
                      <a:pt x="29" y="308"/>
                    </a:lnTo>
                    <a:lnTo>
                      <a:pt x="18" y="285"/>
                    </a:lnTo>
                    <a:lnTo>
                      <a:pt x="11" y="264"/>
                    </a:lnTo>
                    <a:lnTo>
                      <a:pt x="4" y="242"/>
                    </a:lnTo>
                    <a:lnTo>
                      <a:pt x="1" y="220"/>
                    </a:lnTo>
                    <a:lnTo>
                      <a:pt x="0" y="199"/>
                    </a:lnTo>
                    <a:lnTo>
                      <a:pt x="0" y="178"/>
                    </a:lnTo>
                    <a:lnTo>
                      <a:pt x="1" y="168"/>
                    </a:lnTo>
                    <a:lnTo>
                      <a:pt x="3" y="158"/>
                    </a:lnTo>
                    <a:lnTo>
                      <a:pt x="5" y="148"/>
                    </a:lnTo>
                    <a:lnTo>
                      <a:pt x="7" y="138"/>
                    </a:lnTo>
                    <a:lnTo>
                      <a:pt x="11" y="128"/>
                    </a:lnTo>
                    <a:lnTo>
                      <a:pt x="15" y="119"/>
                    </a:lnTo>
                    <a:lnTo>
                      <a:pt x="18" y="110"/>
                    </a:lnTo>
                    <a:lnTo>
                      <a:pt x="24" y="101"/>
                    </a:lnTo>
                    <a:lnTo>
                      <a:pt x="29" y="92"/>
                    </a:lnTo>
                    <a:lnTo>
                      <a:pt x="34" y="83"/>
                    </a:lnTo>
                    <a:lnTo>
                      <a:pt x="41" y="75"/>
                    </a:lnTo>
                    <a:lnTo>
                      <a:pt x="47" y="67"/>
                    </a:lnTo>
                    <a:lnTo>
                      <a:pt x="61" y="51"/>
                    </a:lnTo>
                    <a:lnTo>
                      <a:pt x="79" y="37"/>
                    </a:lnTo>
                    <a:lnTo>
                      <a:pt x="97" y="26"/>
                    </a:lnTo>
                    <a:lnTo>
                      <a:pt x="117" y="16"/>
                    </a:lnTo>
                    <a:lnTo>
                      <a:pt x="126" y="11"/>
                    </a:lnTo>
                    <a:lnTo>
                      <a:pt x="136" y="8"/>
                    </a:lnTo>
                    <a:lnTo>
                      <a:pt x="147" y="6"/>
                    </a:lnTo>
                    <a:lnTo>
                      <a:pt x="157" y="4"/>
                    </a:lnTo>
                    <a:lnTo>
                      <a:pt x="166" y="2"/>
                    </a:lnTo>
                    <a:lnTo>
                      <a:pt x="177" y="1"/>
                    </a:lnTo>
                    <a:lnTo>
                      <a:pt x="187" y="0"/>
                    </a:lnTo>
                    <a:lnTo>
                      <a:pt x="197" y="0"/>
                    </a:lnTo>
                    <a:lnTo>
                      <a:pt x="208" y="1"/>
                    </a:lnTo>
                    <a:lnTo>
                      <a:pt x="217" y="1"/>
                    </a:lnTo>
                    <a:lnTo>
                      <a:pt x="227" y="3"/>
                    </a:lnTo>
                    <a:lnTo>
                      <a:pt x="238" y="5"/>
                    </a:lnTo>
                    <a:lnTo>
                      <a:pt x="257" y="10"/>
                    </a:lnTo>
                    <a:lnTo>
                      <a:pt x="278" y="18"/>
                    </a:lnTo>
                    <a:lnTo>
                      <a:pt x="297" y="29"/>
                    </a:lnTo>
                    <a:lnTo>
                      <a:pt x="316" y="41"/>
                    </a:lnTo>
                    <a:lnTo>
                      <a:pt x="335" y="56"/>
                    </a:lnTo>
                    <a:lnTo>
                      <a:pt x="353" y="72"/>
                    </a:lnTo>
                    <a:lnTo>
                      <a:pt x="370" y="90"/>
                    </a:lnTo>
                    <a:lnTo>
                      <a:pt x="386" y="11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1" name="Freeform 154"/>
              <p:cNvSpPr>
                <a:spLocks noEditPoints="1"/>
              </p:cNvSpPr>
              <p:nvPr userDrawn="1"/>
            </p:nvSpPr>
            <p:spPr bwMode="auto">
              <a:xfrm>
                <a:off x="5528" y="3754"/>
                <a:ext cx="89" cy="91"/>
              </a:xfrm>
              <a:custGeom>
                <a:avLst/>
                <a:gdLst>
                  <a:gd name="T0" fmla="*/ 335 w 448"/>
                  <a:gd name="T1" fmla="*/ 308 h 456"/>
                  <a:gd name="T2" fmla="*/ 360 w 448"/>
                  <a:gd name="T3" fmla="*/ 281 h 456"/>
                  <a:gd name="T4" fmla="*/ 370 w 448"/>
                  <a:gd name="T5" fmla="*/ 261 h 456"/>
                  <a:gd name="T6" fmla="*/ 371 w 448"/>
                  <a:gd name="T7" fmla="*/ 243 h 456"/>
                  <a:gd name="T8" fmla="*/ 364 w 448"/>
                  <a:gd name="T9" fmla="*/ 223 h 456"/>
                  <a:gd name="T10" fmla="*/ 351 w 448"/>
                  <a:gd name="T11" fmla="*/ 208 h 456"/>
                  <a:gd name="T12" fmla="*/ 336 w 448"/>
                  <a:gd name="T13" fmla="*/ 200 h 456"/>
                  <a:gd name="T14" fmla="*/ 317 w 448"/>
                  <a:gd name="T15" fmla="*/ 196 h 456"/>
                  <a:gd name="T16" fmla="*/ 294 w 448"/>
                  <a:gd name="T17" fmla="*/ 202 h 456"/>
                  <a:gd name="T18" fmla="*/ 269 w 448"/>
                  <a:gd name="T19" fmla="*/ 214 h 456"/>
                  <a:gd name="T20" fmla="*/ 199 w 448"/>
                  <a:gd name="T21" fmla="*/ 263 h 456"/>
                  <a:gd name="T22" fmla="*/ 224 w 448"/>
                  <a:gd name="T23" fmla="*/ 165 h 456"/>
                  <a:gd name="T24" fmla="*/ 244 w 448"/>
                  <a:gd name="T25" fmla="*/ 141 h 456"/>
                  <a:gd name="T26" fmla="*/ 252 w 448"/>
                  <a:gd name="T27" fmla="*/ 124 h 456"/>
                  <a:gd name="T28" fmla="*/ 253 w 448"/>
                  <a:gd name="T29" fmla="*/ 108 h 456"/>
                  <a:gd name="T30" fmla="*/ 249 w 448"/>
                  <a:gd name="T31" fmla="*/ 92 h 456"/>
                  <a:gd name="T32" fmla="*/ 237 w 448"/>
                  <a:gd name="T33" fmla="*/ 78 h 456"/>
                  <a:gd name="T34" fmla="*/ 221 w 448"/>
                  <a:gd name="T35" fmla="*/ 70 h 456"/>
                  <a:gd name="T36" fmla="*/ 204 w 448"/>
                  <a:gd name="T37" fmla="*/ 69 h 456"/>
                  <a:gd name="T38" fmla="*/ 185 w 448"/>
                  <a:gd name="T39" fmla="*/ 73 h 456"/>
                  <a:gd name="T40" fmla="*/ 147 w 448"/>
                  <a:gd name="T41" fmla="*/ 96 h 456"/>
                  <a:gd name="T42" fmla="*/ 208 w 448"/>
                  <a:gd name="T43" fmla="*/ 177 h 456"/>
                  <a:gd name="T44" fmla="*/ 140 w 448"/>
                  <a:gd name="T45" fmla="*/ 25 h 456"/>
                  <a:gd name="T46" fmla="*/ 185 w 448"/>
                  <a:gd name="T47" fmla="*/ 6 h 456"/>
                  <a:gd name="T48" fmla="*/ 226 w 448"/>
                  <a:gd name="T49" fmla="*/ 0 h 456"/>
                  <a:gd name="T50" fmla="*/ 259 w 448"/>
                  <a:gd name="T51" fmla="*/ 5 h 456"/>
                  <a:gd name="T52" fmla="*/ 290 w 448"/>
                  <a:gd name="T53" fmla="*/ 20 h 456"/>
                  <a:gd name="T54" fmla="*/ 310 w 448"/>
                  <a:gd name="T55" fmla="*/ 43 h 456"/>
                  <a:gd name="T56" fmla="*/ 318 w 448"/>
                  <a:gd name="T57" fmla="*/ 60 h 456"/>
                  <a:gd name="T58" fmla="*/ 321 w 448"/>
                  <a:gd name="T59" fmla="*/ 99 h 456"/>
                  <a:gd name="T60" fmla="*/ 308 w 448"/>
                  <a:gd name="T61" fmla="*/ 138 h 456"/>
                  <a:gd name="T62" fmla="*/ 352 w 448"/>
                  <a:gd name="T63" fmla="*/ 135 h 456"/>
                  <a:gd name="T64" fmla="*/ 384 w 448"/>
                  <a:gd name="T65" fmla="*/ 141 h 456"/>
                  <a:gd name="T66" fmla="*/ 405 w 448"/>
                  <a:gd name="T67" fmla="*/ 152 h 456"/>
                  <a:gd name="T68" fmla="*/ 425 w 448"/>
                  <a:gd name="T69" fmla="*/ 168 h 456"/>
                  <a:gd name="T70" fmla="*/ 433 w 448"/>
                  <a:gd name="T71" fmla="*/ 177 h 456"/>
                  <a:gd name="T72" fmla="*/ 444 w 448"/>
                  <a:gd name="T73" fmla="*/ 203 h 456"/>
                  <a:gd name="T74" fmla="*/ 448 w 448"/>
                  <a:gd name="T75" fmla="*/ 236 h 456"/>
                  <a:gd name="T76" fmla="*/ 441 w 448"/>
                  <a:gd name="T77" fmla="*/ 268 h 456"/>
                  <a:gd name="T78" fmla="*/ 422 w 448"/>
                  <a:gd name="T79" fmla="*/ 308 h 456"/>
                  <a:gd name="T80" fmla="*/ 387 w 448"/>
                  <a:gd name="T81" fmla="*/ 347 h 456"/>
                  <a:gd name="T82" fmla="*/ 240 w 448"/>
                  <a:gd name="T83"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267" y="358"/>
                    </a:moveTo>
                    <a:lnTo>
                      <a:pt x="318" y="321"/>
                    </a:lnTo>
                    <a:lnTo>
                      <a:pt x="335" y="308"/>
                    </a:lnTo>
                    <a:lnTo>
                      <a:pt x="349" y="295"/>
                    </a:lnTo>
                    <a:lnTo>
                      <a:pt x="355" y="287"/>
                    </a:lnTo>
                    <a:lnTo>
                      <a:pt x="360" y="281"/>
                    </a:lnTo>
                    <a:lnTo>
                      <a:pt x="364" y="274"/>
                    </a:lnTo>
                    <a:lnTo>
                      <a:pt x="366" y="268"/>
                    </a:lnTo>
                    <a:lnTo>
                      <a:pt x="370" y="261"/>
                    </a:lnTo>
                    <a:lnTo>
                      <a:pt x="371" y="256"/>
                    </a:lnTo>
                    <a:lnTo>
                      <a:pt x="371" y="249"/>
                    </a:lnTo>
                    <a:lnTo>
                      <a:pt x="371" y="243"/>
                    </a:lnTo>
                    <a:lnTo>
                      <a:pt x="370" y="236"/>
                    </a:lnTo>
                    <a:lnTo>
                      <a:pt x="368" y="230"/>
                    </a:lnTo>
                    <a:lnTo>
                      <a:pt x="364" y="223"/>
                    </a:lnTo>
                    <a:lnTo>
                      <a:pt x="360" y="217"/>
                    </a:lnTo>
                    <a:lnTo>
                      <a:pt x="356" y="213"/>
                    </a:lnTo>
                    <a:lnTo>
                      <a:pt x="351" y="208"/>
                    </a:lnTo>
                    <a:lnTo>
                      <a:pt x="347" y="204"/>
                    </a:lnTo>
                    <a:lnTo>
                      <a:pt x="342" y="202"/>
                    </a:lnTo>
                    <a:lnTo>
                      <a:pt x="336" y="200"/>
                    </a:lnTo>
                    <a:lnTo>
                      <a:pt x="330" y="197"/>
                    </a:lnTo>
                    <a:lnTo>
                      <a:pt x="323" y="196"/>
                    </a:lnTo>
                    <a:lnTo>
                      <a:pt x="317" y="196"/>
                    </a:lnTo>
                    <a:lnTo>
                      <a:pt x="309" y="197"/>
                    </a:lnTo>
                    <a:lnTo>
                      <a:pt x="303" y="199"/>
                    </a:lnTo>
                    <a:lnTo>
                      <a:pt x="294" y="202"/>
                    </a:lnTo>
                    <a:lnTo>
                      <a:pt x="286" y="205"/>
                    </a:lnTo>
                    <a:lnTo>
                      <a:pt x="278" y="208"/>
                    </a:lnTo>
                    <a:lnTo>
                      <a:pt x="269" y="214"/>
                    </a:lnTo>
                    <a:lnTo>
                      <a:pt x="259" y="219"/>
                    </a:lnTo>
                    <a:lnTo>
                      <a:pt x="250" y="226"/>
                    </a:lnTo>
                    <a:lnTo>
                      <a:pt x="199" y="263"/>
                    </a:lnTo>
                    <a:lnTo>
                      <a:pt x="267" y="358"/>
                    </a:lnTo>
                    <a:close/>
                    <a:moveTo>
                      <a:pt x="208" y="177"/>
                    </a:moveTo>
                    <a:lnTo>
                      <a:pt x="224" y="165"/>
                    </a:lnTo>
                    <a:lnTo>
                      <a:pt x="236" y="153"/>
                    </a:lnTo>
                    <a:lnTo>
                      <a:pt x="240" y="147"/>
                    </a:lnTo>
                    <a:lnTo>
                      <a:pt x="244" y="141"/>
                    </a:lnTo>
                    <a:lnTo>
                      <a:pt x="247" y="135"/>
                    </a:lnTo>
                    <a:lnTo>
                      <a:pt x="251" y="129"/>
                    </a:lnTo>
                    <a:lnTo>
                      <a:pt x="252" y="124"/>
                    </a:lnTo>
                    <a:lnTo>
                      <a:pt x="253" y="118"/>
                    </a:lnTo>
                    <a:lnTo>
                      <a:pt x="254" y="113"/>
                    </a:lnTo>
                    <a:lnTo>
                      <a:pt x="253" y="108"/>
                    </a:lnTo>
                    <a:lnTo>
                      <a:pt x="252" y="102"/>
                    </a:lnTo>
                    <a:lnTo>
                      <a:pt x="251" y="98"/>
                    </a:lnTo>
                    <a:lnTo>
                      <a:pt x="249" y="92"/>
                    </a:lnTo>
                    <a:lnTo>
                      <a:pt x="245" y="88"/>
                    </a:lnTo>
                    <a:lnTo>
                      <a:pt x="241" y="83"/>
                    </a:lnTo>
                    <a:lnTo>
                      <a:pt x="237" y="78"/>
                    </a:lnTo>
                    <a:lnTo>
                      <a:pt x="232" y="75"/>
                    </a:lnTo>
                    <a:lnTo>
                      <a:pt x="227" y="72"/>
                    </a:lnTo>
                    <a:lnTo>
                      <a:pt x="221" y="70"/>
                    </a:lnTo>
                    <a:lnTo>
                      <a:pt x="216" y="69"/>
                    </a:lnTo>
                    <a:lnTo>
                      <a:pt x="211" y="69"/>
                    </a:lnTo>
                    <a:lnTo>
                      <a:pt x="204" y="69"/>
                    </a:lnTo>
                    <a:lnTo>
                      <a:pt x="199" y="70"/>
                    </a:lnTo>
                    <a:lnTo>
                      <a:pt x="192" y="71"/>
                    </a:lnTo>
                    <a:lnTo>
                      <a:pt x="185" y="73"/>
                    </a:lnTo>
                    <a:lnTo>
                      <a:pt x="178" y="76"/>
                    </a:lnTo>
                    <a:lnTo>
                      <a:pt x="163" y="85"/>
                    </a:lnTo>
                    <a:lnTo>
                      <a:pt x="147" y="96"/>
                    </a:lnTo>
                    <a:lnTo>
                      <a:pt x="101" y="129"/>
                    </a:lnTo>
                    <a:lnTo>
                      <a:pt x="161" y="212"/>
                    </a:lnTo>
                    <a:lnTo>
                      <a:pt x="208" y="177"/>
                    </a:lnTo>
                    <a:close/>
                    <a:moveTo>
                      <a:pt x="108" y="47"/>
                    </a:moveTo>
                    <a:lnTo>
                      <a:pt x="124" y="35"/>
                    </a:lnTo>
                    <a:lnTo>
                      <a:pt x="140" y="25"/>
                    </a:lnTo>
                    <a:lnTo>
                      <a:pt x="155" y="18"/>
                    </a:lnTo>
                    <a:lnTo>
                      <a:pt x="171" y="11"/>
                    </a:lnTo>
                    <a:lnTo>
                      <a:pt x="185" y="6"/>
                    </a:lnTo>
                    <a:lnTo>
                      <a:pt x="199" y="3"/>
                    </a:lnTo>
                    <a:lnTo>
                      <a:pt x="213" y="0"/>
                    </a:lnTo>
                    <a:lnTo>
                      <a:pt x="226" y="0"/>
                    </a:lnTo>
                    <a:lnTo>
                      <a:pt x="237" y="0"/>
                    </a:lnTo>
                    <a:lnTo>
                      <a:pt x="249" y="2"/>
                    </a:lnTo>
                    <a:lnTo>
                      <a:pt x="259" y="5"/>
                    </a:lnTo>
                    <a:lnTo>
                      <a:pt x="269" y="8"/>
                    </a:lnTo>
                    <a:lnTo>
                      <a:pt x="280" y="13"/>
                    </a:lnTo>
                    <a:lnTo>
                      <a:pt x="290" y="20"/>
                    </a:lnTo>
                    <a:lnTo>
                      <a:pt x="298" y="28"/>
                    </a:lnTo>
                    <a:lnTo>
                      <a:pt x="307" y="37"/>
                    </a:lnTo>
                    <a:lnTo>
                      <a:pt x="310" y="43"/>
                    </a:lnTo>
                    <a:lnTo>
                      <a:pt x="313" y="48"/>
                    </a:lnTo>
                    <a:lnTo>
                      <a:pt x="316" y="55"/>
                    </a:lnTo>
                    <a:lnTo>
                      <a:pt x="318" y="60"/>
                    </a:lnTo>
                    <a:lnTo>
                      <a:pt x="321" y="73"/>
                    </a:lnTo>
                    <a:lnTo>
                      <a:pt x="321" y="86"/>
                    </a:lnTo>
                    <a:lnTo>
                      <a:pt x="321" y="99"/>
                    </a:lnTo>
                    <a:lnTo>
                      <a:pt x="318" y="112"/>
                    </a:lnTo>
                    <a:lnTo>
                      <a:pt x="313" y="125"/>
                    </a:lnTo>
                    <a:lnTo>
                      <a:pt x="308" y="138"/>
                    </a:lnTo>
                    <a:lnTo>
                      <a:pt x="322" y="136"/>
                    </a:lnTo>
                    <a:lnTo>
                      <a:pt x="337" y="135"/>
                    </a:lnTo>
                    <a:lnTo>
                      <a:pt x="352" y="135"/>
                    </a:lnTo>
                    <a:lnTo>
                      <a:pt x="369" y="137"/>
                    </a:lnTo>
                    <a:lnTo>
                      <a:pt x="376" y="139"/>
                    </a:lnTo>
                    <a:lnTo>
                      <a:pt x="384" y="141"/>
                    </a:lnTo>
                    <a:lnTo>
                      <a:pt x="391" y="144"/>
                    </a:lnTo>
                    <a:lnTo>
                      <a:pt x="399" y="148"/>
                    </a:lnTo>
                    <a:lnTo>
                      <a:pt x="405" y="152"/>
                    </a:lnTo>
                    <a:lnTo>
                      <a:pt x="413" y="156"/>
                    </a:lnTo>
                    <a:lnTo>
                      <a:pt x="420" y="162"/>
                    </a:lnTo>
                    <a:lnTo>
                      <a:pt x="425" y="168"/>
                    </a:lnTo>
                    <a:lnTo>
                      <a:pt x="428" y="170"/>
                    </a:lnTo>
                    <a:lnTo>
                      <a:pt x="430" y="174"/>
                    </a:lnTo>
                    <a:lnTo>
                      <a:pt x="433" y="177"/>
                    </a:lnTo>
                    <a:lnTo>
                      <a:pt x="436" y="181"/>
                    </a:lnTo>
                    <a:lnTo>
                      <a:pt x="441" y="192"/>
                    </a:lnTo>
                    <a:lnTo>
                      <a:pt x="444" y="203"/>
                    </a:lnTo>
                    <a:lnTo>
                      <a:pt x="447" y="214"/>
                    </a:lnTo>
                    <a:lnTo>
                      <a:pt x="448" y="226"/>
                    </a:lnTo>
                    <a:lnTo>
                      <a:pt x="448" y="236"/>
                    </a:lnTo>
                    <a:lnTo>
                      <a:pt x="447" y="247"/>
                    </a:lnTo>
                    <a:lnTo>
                      <a:pt x="444" y="258"/>
                    </a:lnTo>
                    <a:lnTo>
                      <a:pt x="441" y="268"/>
                    </a:lnTo>
                    <a:lnTo>
                      <a:pt x="436" y="282"/>
                    </a:lnTo>
                    <a:lnTo>
                      <a:pt x="429" y="295"/>
                    </a:lnTo>
                    <a:lnTo>
                      <a:pt x="422" y="308"/>
                    </a:lnTo>
                    <a:lnTo>
                      <a:pt x="412" y="321"/>
                    </a:lnTo>
                    <a:lnTo>
                      <a:pt x="400" y="334"/>
                    </a:lnTo>
                    <a:lnTo>
                      <a:pt x="387" y="347"/>
                    </a:lnTo>
                    <a:lnTo>
                      <a:pt x="371" y="360"/>
                    </a:lnTo>
                    <a:lnTo>
                      <a:pt x="354" y="373"/>
                    </a:lnTo>
                    <a:lnTo>
                      <a:pt x="240" y="456"/>
                    </a:lnTo>
                    <a:lnTo>
                      <a:pt x="0" y="125"/>
                    </a:lnTo>
                    <a:lnTo>
                      <a:pt x="108" y="4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2" name="Freeform 155"/>
              <p:cNvSpPr>
                <a:spLocks/>
              </p:cNvSpPr>
              <p:nvPr userDrawn="1"/>
            </p:nvSpPr>
            <p:spPr bwMode="auto">
              <a:xfrm>
                <a:off x="5600" y="3700"/>
                <a:ext cx="83" cy="86"/>
              </a:xfrm>
              <a:custGeom>
                <a:avLst/>
                <a:gdLst>
                  <a:gd name="T0" fmla="*/ 175 w 414"/>
                  <a:gd name="T1" fmla="*/ 0 h 432"/>
                  <a:gd name="T2" fmla="*/ 147 w 414"/>
                  <a:gd name="T3" fmla="*/ 96 h 432"/>
                  <a:gd name="T4" fmla="*/ 121 w 414"/>
                  <a:gd name="T5" fmla="*/ 118 h 432"/>
                  <a:gd name="T6" fmla="*/ 101 w 414"/>
                  <a:gd name="T7" fmla="*/ 143 h 432"/>
                  <a:gd name="T8" fmla="*/ 86 w 414"/>
                  <a:gd name="T9" fmla="*/ 168 h 432"/>
                  <a:gd name="T10" fmla="*/ 77 w 414"/>
                  <a:gd name="T11" fmla="*/ 195 h 432"/>
                  <a:gd name="T12" fmla="*/ 74 w 414"/>
                  <a:gd name="T13" fmla="*/ 222 h 432"/>
                  <a:gd name="T14" fmla="*/ 77 w 414"/>
                  <a:gd name="T15" fmla="*/ 250 h 432"/>
                  <a:gd name="T16" fmla="*/ 86 w 414"/>
                  <a:gd name="T17" fmla="*/ 278 h 432"/>
                  <a:gd name="T18" fmla="*/ 102 w 414"/>
                  <a:gd name="T19" fmla="*/ 305 h 432"/>
                  <a:gd name="T20" fmla="*/ 124 w 414"/>
                  <a:gd name="T21" fmla="*/ 329 h 432"/>
                  <a:gd name="T22" fmla="*/ 147 w 414"/>
                  <a:gd name="T23" fmla="*/ 346 h 432"/>
                  <a:gd name="T24" fmla="*/ 172 w 414"/>
                  <a:gd name="T25" fmla="*/ 358 h 432"/>
                  <a:gd name="T26" fmla="*/ 199 w 414"/>
                  <a:gd name="T27" fmla="*/ 363 h 432"/>
                  <a:gd name="T28" fmla="*/ 228 w 414"/>
                  <a:gd name="T29" fmla="*/ 363 h 432"/>
                  <a:gd name="T30" fmla="*/ 257 w 414"/>
                  <a:gd name="T31" fmla="*/ 357 h 432"/>
                  <a:gd name="T32" fmla="*/ 286 w 414"/>
                  <a:gd name="T33" fmla="*/ 344 h 432"/>
                  <a:gd name="T34" fmla="*/ 315 w 414"/>
                  <a:gd name="T35" fmla="*/ 326 h 432"/>
                  <a:gd name="T36" fmla="*/ 265 w 414"/>
                  <a:gd name="T37" fmla="*/ 243 h 432"/>
                  <a:gd name="T38" fmla="*/ 153 w 414"/>
                  <a:gd name="T39" fmla="*/ 245 h 432"/>
                  <a:gd name="T40" fmla="*/ 319 w 414"/>
                  <a:gd name="T41" fmla="*/ 199 h 432"/>
                  <a:gd name="T42" fmla="*/ 414 w 414"/>
                  <a:gd name="T43" fmla="*/ 331 h 432"/>
                  <a:gd name="T44" fmla="*/ 330 w 414"/>
                  <a:gd name="T45" fmla="*/ 391 h 432"/>
                  <a:gd name="T46" fmla="*/ 286 w 414"/>
                  <a:gd name="T47" fmla="*/ 413 h 432"/>
                  <a:gd name="T48" fmla="*/ 243 w 414"/>
                  <a:gd name="T49" fmla="*/ 427 h 432"/>
                  <a:gd name="T50" fmla="*/ 199 w 414"/>
                  <a:gd name="T51" fmla="*/ 432 h 432"/>
                  <a:gd name="T52" fmla="*/ 168 w 414"/>
                  <a:gd name="T53" fmla="*/ 431 h 432"/>
                  <a:gd name="T54" fmla="*/ 149 w 414"/>
                  <a:gd name="T55" fmla="*/ 426 h 432"/>
                  <a:gd name="T56" fmla="*/ 129 w 414"/>
                  <a:gd name="T57" fmla="*/ 421 h 432"/>
                  <a:gd name="T58" fmla="*/ 111 w 414"/>
                  <a:gd name="T59" fmla="*/ 413 h 432"/>
                  <a:gd name="T60" fmla="*/ 92 w 414"/>
                  <a:gd name="T61" fmla="*/ 404 h 432"/>
                  <a:gd name="T62" fmla="*/ 76 w 414"/>
                  <a:gd name="T63" fmla="*/ 392 h 432"/>
                  <a:gd name="T64" fmla="*/ 52 w 414"/>
                  <a:gd name="T65" fmla="*/ 370 h 432"/>
                  <a:gd name="T66" fmla="*/ 26 w 414"/>
                  <a:gd name="T67" fmla="*/ 334 h 432"/>
                  <a:gd name="T68" fmla="*/ 12 w 414"/>
                  <a:gd name="T69" fmla="*/ 305 h 432"/>
                  <a:gd name="T70" fmla="*/ 7 w 414"/>
                  <a:gd name="T71" fmla="*/ 284 h 432"/>
                  <a:gd name="T72" fmla="*/ 2 w 414"/>
                  <a:gd name="T73" fmla="*/ 265 h 432"/>
                  <a:gd name="T74" fmla="*/ 0 w 414"/>
                  <a:gd name="T75" fmla="*/ 244 h 432"/>
                  <a:gd name="T76" fmla="*/ 0 w 414"/>
                  <a:gd name="T77" fmla="*/ 224 h 432"/>
                  <a:gd name="T78" fmla="*/ 3 w 414"/>
                  <a:gd name="T79" fmla="*/ 204 h 432"/>
                  <a:gd name="T80" fmla="*/ 11 w 414"/>
                  <a:gd name="T81" fmla="*/ 174 h 432"/>
                  <a:gd name="T82" fmla="*/ 29 w 414"/>
                  <a:gd name="T83" fmla="*/ 134 h 432"/>
                  <a:gd name="T84" fmla="*/ 55 w 414"/>
                  <a:gd name="T85" fmla="*/ 96 h 432"/>
                  <a:gd name="T86" fmla="*/ 91 w 414"/>
                  <a:gd name="T87" fmla="*/ 6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4" h="432">
                    <a:moveTo>
                      <a:pt x="113" y="45"/>
                    </a:moveTo>
                    <a:lnTo>
                      <a:pt x="175" y="0"/>
                    </a:lnTo>
                    <a:lnTo>
                      <a:pt x="210" y="51"/>
                    </a:lnTo>
                    <a:lnTo>
                      <a:pt x="147" y="96"/>
                    </a:lnTo>
                    <a:lnTo>
                      <a:pt x="134" y="107"/>
                    </a:lnTo>
                    <a:lnTo>
                      <a:pt x="121" y="118"/>
                    </a:lnTo>
                    <a:lnTo>
                      <a:pt x="111" y="130"/>
                    </a:lnTo>
                    <a:lnTo>
                      <a:pt x="101" y="143"/>
                    </a:lnTo>
                    <a:lnTo>
                      <a:pt x="92" y="155"/>
                    </a:lnTo>
                    <a:lnTo>
                      <a:pt x="86" y="168"/>
                    </a:lnTo>
                    <a:lnTo>
                      <a:pt x="80" y="181"/>
                    </a:lnTo>
                    <a:lnTo>
                      <a:pt x="77" y="195"/>
                    </a:lnTo>
                    <a:lnTo>
                      <a:pt x="74" y="208"/>
                    </a:lnTo>
                    <a:lnTo>
                      <a:pt x="74" y="222"/>
                    </a:lnTo>
                    <a:lnTo>
                      <a:pt x="75" y="236"/>
                    </a:lnTo>
                    <a:lnTo>
                      <a:pt x="77" y="250"/>
                    </a:lnTo>
                    <a:lnTo>
                      <a:pt x="80" y="264"/>
                    </a:lnTo>
                    <a:lnTo>
                      <a:pt x="86" y="278"/>
                    </a:lnTo>
                    <a:lnTo>
                      <a:pt x="93" y="292"/>
                    </a:lnTo>
                    <a:lnTo>
                      <a:pt x="102" y="305"/>
                    </a:lnTo>
                    <a:lnTo>
                      <a:pt x="112" y="318"/>
                    </a:lnTo>
                    <a:lnTo>
                      <a:pt x="124" y="329"/>
                    </a:lnTo>
                    <a:lnTo>
                      <a:pt x="134" y="339"/>
                    </a:lnTo>
                    <a:lnTo>
                      <a:pt x="147" y="346"/>
                    </a:lnTo>
                    <a:lnTo>
                      <a:pt x="159" y="353"/>
                    </a:lnTo>
                    <a:lnTo>
                      <a:pt x="172" y="358"/>
                    </a:lnTo>
                    <a:lnTo>
                      <a:pt x="186" y="361"/>
                    </a:lnTo>
                    <a:lnTo>
                      <a:pt x="199" y="363"/>
                    </a:lnTo>
                    <a:lnTo>
                      <a:pt x="214" y="363"/>
                    </a:lnTo>
                    <a:lnTo>
                      <a:pt x="228" y="363"/>
                    </a:lnTo>
                    <a:lnTo>
                      <a:pt x="242" y="360"/>
                    </a:lnTo>
                    <a:lnTo>
                      <a:pt x="257" y="357"/>
                    </a:lnTo>
                    <a:lnTo>
                      <a:pt x="271" y="352"/>
                    </a:lnTo>
                    <a:lnTo>
                      <a:pt x="286" y="344"/>
                    </a:lnTo>
                    <a:lnTo>
                      <a:pt x="300" y="336"/>
                    </a:lnTo>
                    <a:lnTo>
                      <a:pt x="315" y="326"/>
                    </a:lnTo>
                    <a:lnTo>
                      <a:pt x="322" y="321"/>
                    </a:lnTo>
                    <a:lnTo>
                      <a:pt x="265" y="243"/>
                    </a:lnTo>
                    <a:lnTo>
                      <a:pt x="191" y="297"/>
                    </a:lnTo>
                    <a:lnTo>
                      <a:pt x="153" y="245"/>
                    </a:lnTo>
                    <a:lnTo>
                      <a:pt x="283" y="150"/>
                    </a:lnTo>
                    <a:lnTo>
                      <a:pt x="319" y="199"/>
                    </a:lnTo>
                    <a:lnTo>
                      <a:pt x="376" y="277"/>
                    </a:lnTo>
                    <a:lnTo>
                      <a:pt x="414" y="331"/>
                    </a:lnTo>
                    <a:lnTo>
                      <a:pt x="353" y="375"/>
                    </a:lnTo>
                    <a:lnTo>
                      <a:pt x="330" y="391"/>
                    </a:lnTo>
                    <a:lnTo>
                      <a:pt x="309" y="402"/>
                    </a:lnTo>
                    <a:lnTo>
                      <a:pt x="286" y="413"/>
                    </a:lnTo>
                    <a:lnTo>
                      <a:pt x="264" y="421"/>
                    </a:lnTo>
                    <a:lnTo>
                      <a:pt x="243" y="427"/>
                    </a:lnTo>
                    <a:lnTo>
                      <a:pt x="221" y="431"/>
                    </a:lnTo>
                    <a:lnTo>
                      <a:pt x="199" y="432"/>
                    </a:lnTo>
                    <a:lnTo>
                      <a:pt x="179" y="432"/>
                    </a:lnTo>
                    <a:lnTo>
                      <a:pt x="168" y="431"/>
                    </a:lnTo>
                    <a:lnTo>
                      <a:pt x="158" y="428"/>
                    </a:lnTo>
                    <a:lnTo>
                      <a:pt x="149" y="426"/>
                    </a:lnTo>
                    <a:lnTo>
                      <a:pt x="139" y="424"/>
                    </a:lnTo>
                    <a:lnTo>
                      <a:pt x="129" y="421"/>
                    </a:lnTo>
                    <a:lnTo>
                      <a:pt x="119" y="418"/>
                    </a:lnTo>
                    <a:lnTo>
                      <a:pt x="111" y="413"/>
                    </a:lnTo>
                    <a:lnTo>
                      <a:pt x="101" y="408"/>
                    </a:lnTo>
                    <a:lnTo>
                      <a:pt x="92" y="404"/>
                    </a:lnTo>
                    <a:lnTo>
                      <a:pt x="84" y="397"/>
                    </a:lnTo>
                    <a:lnTo>
                      <a:pt x="76" y="392"/>
                    </a:lnTo>
                    <a:lnTo>
                      <a:pt x="67" y="384"/>
                    </a:lnTo>
                    <a:lnTo>
                      <a:pt x="52" y="370"/>
                    </a:lnTo>
                    <a:lnTo>
                      <a:pt x="38" y="353"/>
                    </a:lnTo>
                    <a:lnTo>
                      <a:pt x="26" y="334"/>
                    </a:lnTo>
                    <a:lnTo>
                      <a:pt x="16" y="315"/>
                    </a:lnTo>
                    <a:lnTo>
                      <a:pt x="12" y="305"/>
                    </a:lnTo>
                    <a:lnTo>
                      <a:pt x="9" y="295"/>
                    </a:lnTo>
                    <a:lnTo>
                      <a:pt x="7" y="284"/>
                    </a:lnTo>
                    <a:lnTo>
                      <a:pt x="3" y="275"/>
                    </a:lnTo>
                    <a:lnTo>
                      <a:pt x="2" y="265"/>
                    </a:lnTo>
                    <a:lnTo>
                      <a:pt x="1" y="254"/>
                    </a:lnTo>
                    <a:lnTo>
                      <a:pt x="0" y="244"/>
                    </a:lnTo>
                    <a:lnTo>
                      <a:pt x="0" y="235"/>
                    </a:lnTo>
                    <a:lnTo>
                      <a:pt x="0" y="224"/>
                    </a:lnTo>
                    <a:lnTo>
                      <a:pt x="1" y="214"/>
                    </a:lnTo>
                    <a:lnTo>
                      <a:pt x="3" y="204"/>
                    </a:lnTo>
                    <a:lnTo>
                      <a:pt x="6" y="194"/>
                    </a:lnTo>
                    <a:lnTo>
                      <a:pt x="11" y="174"/>
                    </a:lnTo>
                    <a:lnTo>
                      <a:pt x="19" y="153"/>
                    </a:lnTo>
                    <a:lnTo>
                      <a:pt x="29" y="134"/>
                    </a:lnTo>
                    <a:lnTo>
                      <a:pt x="41" y="116"/>
                    </a:lnTo>
                    <a:lnTo>
                      <a:pt x="55" y="96"/>
                    </a:lnTo>
                    <a:lnTo>
                      <a:pt x="73" y="79"/>
                    </a:lnTo>
                    <a:lnTo>
                      <a:pt x="91" y="61"/>
                    </a:lnTo>
                    <a:lnTo>
                      <a:pt x="113" y="45"/>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3" name="Freeform 156"/>
              <p:cNvSpPr>
                <a:spLocks noEditPoints="1"/>
              </p:cNvSpPr>
              <p:nvPr userDrawn="1"/>
            </p:nvSpPr>
            <p:spPr bwMode="auto">
              <a:xfrm>
                <a:off x="5822" y="3564"/>
                <a:ext cx="90" cy="92"/>
              </a:xfrm>
              <a:custGeom>
                <a:avLst/>
                <a:gdLst>
                  <a:gd name="T0" fmla="*/ 112 w 448"/>
                  <a:gd name="T1" fmla="*/ 149 h 456"/>
                  <a:gd name="T2" fmla="*/ 87 w 448"/>
                  <a:gd name="T3" fmla="*/ 175 h 456"/>
                  <a:gd name="T4" fmla="*/ 79 w 448"/>
                  <a:gd name="T5" fmla="*/ 194 h 456"/>
                  <a:gd name="T6" fmla="*/ 77 w 448"/>
                  <a:gd name="T7" fmla="*/ 214 h 456"/>
                  <a:gd name="T8" fmla="*/ 83 w 448"/>
                  <a:gd name="T9" fmla="*/ 233 h 456"/>
                  <a:gd name="T10" fmla="*/ 96 w 448"/>
                  <a:gd name="T11" fmla="*/ 248 h 456"/>
                  <a:gd name="T12" fmla="*/ 111 w 448"/>
                  <a:gd name="T13" fmla="*/ 257 h 456"/>
                  <a:gd name="T14" fmla="*/ 131 w 448"/>
                  <a:gd name="T15" fmla="*/ 259 h 456"/>
                  <a:gd name="T16" fmla="*/ 154 w 448"/>
                  <a:gd name="T17" fmla="*/ 255 h 456"/>
                  <a:gd name="T18" fmla="*/ 180 w 448"/>
                  <a:gd name="T19" fmla="*/ 243 h 456"/>
                  <a:gd name="T20" fmla="*/ 250 w 448"/>
                  <a:gd name="T21" fmla="*/ 193 h 456"/>
                  <a:gd name="T22" fmla="*/ 224 w 448"/>
                  <a:gd name="T23" fmla="*/ 291 h 456"/>
                  <a:gd name="T24" fmla="*/ 203 w 448"/>
                  <a:gd name="T25" fmla="*/ 315 h 456"/>
                  <a:gd name="T26" fmla="*/ 196 w 448"/>
                  <a:gd name="T27" fmla="*/ 333 h 456"/>
                  <a:gd name="T28" fmla="*/ 195 w 448"/>
                  <a:gd name="T29" fmla="*/ 349 h 456"/>
                  <a:gd name="T30" fmla="*/ 200 w 448"/>
                  <a:gd name="T31" fmla="*/ 363 h 456"/>
                  <a:gd name="T32" fmla="*/ 211 w 448"/>
                  <a:gd name="T33" fmla="*/ 377 h 456"/>
                  <a:gd name="T34" fmla="*/ 226 w 448"/>
                  <a:gd name="T35" fmla="*/ 386 h 456"/>
                  <a:gd name="T36" fmla="*/ 243 w 448"/>
                  <a:gd name="T37" fmla="*/ 388 h 456"/>
                  <a:gd name="T38" fmla="*/ 263 w 448"/>
                  <a:gd name="T39" fmla="*/ 382 h 456"/>
                  <a:gd name="T40" fmla="*/ 301 w 448"/>
                  <a:gd name="T41" fmla="*/ 361 h 456"/>
                  <a:gd name="T42" fmla="*/ 240 w 448"/>
                  <a:gd name="T43" fmla="*/ 278 h 456"/>
                  <a:gd name="T44" fmla="*/ 307 w 448"/>
                  <a:gd name="T45" fmla="*/ 430 h 456"/>
                  <a:gd name="T46" fmla="*/ 263 w 448"/>
                  <a:gd name="T47" fmla="*/ 451 h 456"/>
                  <a:gd name="T48" fmla="*/ 222 w 448"/>
                  <a:gd name="T49" fmla="*/ 456 h 456"/>
                  <a:gd name="T50" fmla="*/ 189 w 448"/>
                  <a:gd name="T51" fmla="*/ 452 h 456"/>
                  <a:gd name="T52" fmla="*/ 158 w 448"/>
                  <a:gd name="T53" fmla="*/ 436 h 456"/>
                  <a:gd name="T54" fmla="*/ 137 w 448"/>
                  <a:gd name="T55" fmla="*/ 413 h 456"/>
                  <a:gd name="T56" fmla="*/ 130 w 448"/>
                  <a:gd name="T57" fmla="*/ 395 h 456"/>
                  <a:gd name="T58" fmla="*/ 128 w 448"/>
                  <a:gd name="T59" fmla="*/ 357 h 456"/>
                  <a:gd name="T60" fmla="*/ 141 w 448"/>
                  <a:gd name="T61" fmla="*/ 317 h 456"/>
                  <a:gd name="T62" fmla="*/ 95 w 448"/>
                  <a:gd name="T63" fmla="*/ 322 h 456"/>
                  <a:gd name="T64" fmla="*/ 64 w 448"/>
                  <a:gd name="T65" fmla="*/ 315 h 456"/>
                  <a:gd name="T66" fmla="*/ 42 w 448"/>
                  <a:gd name="T67" fmla="*/ 304 h 456"/>
                  <a:gd name="T68" fmla="*/ 23 w 448"/>
                  <a:gd name="T69" fmla="*/ 288 h 456"/>
                  <a:gd name="T70" fmla="*/ 15 w 448"/>
                  <a:gd name="T71" fmla="*/ 280 h 456"/>
                  <a:gd name="T72" fmla="*/ 3 w 448"/>
                  <a:gd name="T73" fmla="*/ 252 h 456"/>
                  <a:gd name="T74" fmla="*/ 0 w 448"/>
                  <a:gd name="T75" fmla="*/ 220 h 456"/>
                  <a:gd name="T76" fmla="*/ 6 w 448"/>
                  <a:gd name="T77" fmla="*/ 189 h 456"/>
                  <a:gd name="T78" fmla="*/ 26 w 448"/>
                  <a:gd name="T79" fmla="*/ 147 h 456"/>
                  <a:gd name="T80" fmla="*/ 62 w 448"/>
                  <a:gd name="T81" fmla="*/ 110 h 456"/>
                  <a:gd name="T82" fmla="*/ 208 w 448"/>
                  <a:gd name="T8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181" y="98"/>
                    </a:moveTo>
                    <a:lnTo>
                      <a:pt x="130" y="135"/>
                    </a:lnTo>
                    <a:lnTo>
                      <a:pt x="112" y="149"/>
                    </a:lnTo>
                    <a:lnTo>
                      <a:pt x="98" y="162"/>
                    </a:lnTo>
                    <a:lnTo>
                      <a:pt x="93" y="168"/>
                    </a:lnTo>
                    <a:lnTo>
                      <a:pt x="87" y="175"/>
                    </a:lnTo>
                    <a:lnTo>
                      <a:pt x="84" y="181"/>
                    </a:lnTo>
                    <a:lnTo>
                      <a:pt x="81" y="188"/>
                    </a:lnTo>
                    <a:lnTo>
                      <a:pt x="79" y="194"/>
                    </a:lnTo>
                    <a:lnTo>
                      <a:pt x="77" y="201"/>
                    </a:lnTo>
                    <a:lnTo>
                      <a:pt x="77" y="207"/>
                    </a:lnTo>
                    <a:lnTo>
                      <a:pt x="77" y="214"/>
                    </a:lnTo>
                    <a:lnTo>
                      <a:pt x="78" y="220"/>
                    </a:lnTo>
                    <a:lnTo>
                      <a:pt x="80" y="227"/>
                    </a:lnTo>
                    <a:lnTo>
                      <a:pt x="83" y="233"/>
                    </a:lnTo>
                    <a:lnTo>
                      <a:pt x="87" y="239"/>
                    </a:lnTo>
                    <a:lnTo>
                      <a:pt x="92" y="244"/>
                    </a:lnTo>
                    <a:lnTo>
                      <a:pt x="96" y="248"/>
                    </a:lnTo>
                    <a:lnTo>
                      <a:pt x="100" y="251"/>
                    </a:lnTo>
                    <a:lnTo>
                      <a:pt x="106" y="255"/>
                    </a:lnTo>
                    <a:lnTo>
                      <a:pt x="111" y="257"/>
                    </a:lnTo>
                    <a:lnTo>
                      <a:pt x="118" y="258"/>
                    </a:lnTo>
                    <a:lnTo>
                      <a:pt x="124" y="259"/>
                    </a:lnTo>
                    <a:lnTo>
                      <a:pt x="131" y="259"/>
                    </a:lnTo>
                    <a:lnTo>
                      <a:pt x="138" y="259"/>
                    </a:lnTo>
                    <a:lnTo>
                      <a:pt x="146" y="257"/>
                    </a:lnTo>
                    <a:lnTo>
                      <a:pt x="154" y="255"/>
                    </a:lnTo>
                    <a:lnTo>
                      <a:pt x="161" y="251"/>
                    </a:lnTo>
                    <a:lnTo>
                      <a:pt x="170" y="247"/>
                    </a:lnTo>
                    <a:lnTo>
                      <a:pt x="180" y="243"/>
                    </a:lnTo>
                    <a:lnTo>
                      <a:pt x="188" y="237"/>
                    </a:lnTo>
                    <a:lnTo>
                      <a:pt x="198" y="231"/>
                    </a:lnTo>
                    <a:lnTo>
                      <a:pt x="250" y="193"/>
                    </a:lnTo>
                    <a:lnTo>
                      <a:pt x="181" y="98"/>
                    </a:lnTo>
                    <a:close/>
                    <a:moveTo>
                      <a:pt x="240" y="278"/>
                    </a:moveTo>
                    <a:lnTo>
                      <a:pt x="224" y="291"/>
                    </a:lnTo>
                    <a:lnTo>
                      <a:pt x="212" y="303"/>
                    </a:lnTo>
                    <a:lnTo>
                      <a:pt x="208" y="309"/>
                    </a:lnTo>
                    <a:lnTo>
                      <a:pt x="203" y="315"/>
                    </a:lnTo>
                    <a:lnTo>
                      <a:pt x="200" y="321"/>
                    </a:lnTo>
                    <a:lnTo>
                      <a:pt x="198" y="327"/>
                    </a:lnTo>
                    <a:lnTo>
                      <a:pt x="196" y="333"/>
                    </a:lnTo>
                    <a:lnTo>
                      <a:pt x="195" y="338"/>
                    </a:lnTo>
                    <a:lnTo>
                      <a:pt x="195" y="343"/>
                    </a:lnTo>
                    <a:lnTo>
                      <a:pt x="195" y="349"/>
                    </a:lnTo>
                    <a:lnTo>
                      <a:pt x="196" y="353"/>
                    </a:lnTo>
                    <a:lnTo>
                      <a:pt x="197" y="359"/>
                    </a:lnTo>
                    <a:lnTo>
                      <a:pt x="200" y="363"/>
                    </a:lnTo>
                    <a:lnTo>
                      <a:pt x="202" y="368"/>
                    </a:lnTo>
                    <a:lnTo>
                      <a:pt x="207" y="373"/>
                    </a:lnTo>
                    <a:lnTo>
                      <a:pt x="211" y="377"/>
                    </a:lnTo>
                    <a:lnTo>
                      <a:pt x="216" y="381"/>
                    </a:lnTo>
                    <a:lnTo>
                      <a:pt x="221" y="383"/>
                    </a:lnTo>
                    <a:lnTo>
                      <a:pt x="226" y="386"/>
                    </a:lnTo>
                    <a:lnTo>
                      <a:pt x="231" y="387"/>
                    </a:lnTo>
                    <a:lnTo>
                      <a:pt x="237" y="388"/>
                    </a:lnTo>
                    <a:lnTo>
                      <a:pt x="243" y="388"/>
                    </a:lnTo>
                    <a:lnTo>
                      <a:pt x="250" y="387"/>
                    </a:lnTo>
                    <a:lnTo>
                      <a:pt x="256" y="385"/>
                    </a:lnTo>
                    <a:lnTo>
                      <a:pt x="263" y="382"/>
                    </a:lnTo>
                    <a:lnTo>
                      <a:pt x="269" y="379"/>
                    </a:lnTo>
                    <a:lnTo>
                      <a:pt x="285" y="372"/>
                    </a:lnTo>
                    <a:lnTo>
                      <a:pt x="301" y="361"/>
                    </a:lnTo>
                    <a:lnTo>
                      <a:pt x="347" y="327"/>
                    </a:lnTo>
                    <a:lnTo>
                      <a:pt x="287" y="245"/>
                    </a:lnTo>
                    <a:lnTo>
                      <a:pt x="240" y="278"/>
                    </a:lnTo>
                    <a:close/>
                    <a:moveTo>
                      <a:pt x="341" y="408"/>
                    </a:moveTo>
                    <a:lnTo>
                      <a:pt x="323" y="420"/>
                    </a:lnTo>
                    <a:lnTo>
                      <a:pt x="307" y="430"/>
                    </a:lnTo>
                    <a:lnTo>
                      <a:pt x="292" y="439"/>
                    </a:lnTo>
                    <a:lnTo>
                      <a:pt x="277" y="445"/>
                    </a:lnTo>
                    <a:lnTo>
                      <a:pt x="263" y="451"/>
                    </a:lnTo>
                    <a:lnTo>
                      <a:pt x="249" y="454"/>
                    </a:lnTo>
                    <a:lnTo>
                      <a:pt x="236" y="455"/>
                    </a:lnTo>
                    <a:lnTo>
                      <a:pt x="222" y="456"/>
                    </a:lnTo>
                    <a:lnTo>
                      <a:pt x="211" y="456"/>
                    </a:lnTo>
                    <a:lnTo>
                      <a:pt x="200" y="454"/>
                    </a:lnTo>
                    <a:lnTo>
                      <a:pt x="189" y="452"/>
                    </a:lnTo>
                    <a:lnTo>
                      <a:pt x="178" y="448"/>
                    </a:lnTo>
                    <a:lnTo>
                      <a:pt x="168" y="443"/>
                    </a:lnTo>
                    <a:lnTo>
                      <a:pt x="158" y="436"/>
                    </a:lnTo>
                    <a:lnTo>
                      <a:pt x="149" y="428"/>
                    </a:lnTo>
                    <a:lnTo>
                      <a:pt x="142" y="419"/>
                    </a:lnTo>
                    <a:lnTo>
                      <a:pt x="137" y="413"/>
                    </a:lnTo>
                    <a:lnTo>
                      <a:pt x="134" y="407"/>
                    </a:lnTo>
                    <a:lnTo>
                      <a:pt x="132" y="402"/>
                    </a:lnTo>
                    <a:lnTo>
                      <a:pt x="130" y="395"/>
                    </a:lnTo>
                    <a:lnTo>
                      <a:pt x="126" y="383"/>
                    </a:lnTo>
                    <a:lnTo>
                      <a:pt x="126" y="370"/>
                    </a:lnTo>
                    <a:lnTo>
                      <a:pt x="128" y="357"/>
                    </a:lnTo>
                    <a:lnTo>
                      <a:pt x="130" y="344"/>
                    </a:lnTo>
                    <a:lnTo>
                      <a:pt x="134" y="330"/>
                    </a:lnTo>
                    <a:lnTo>
                      <a:pt x="141" y="317"/>
                    </a:lnTo>
                    <a:lnTo>
                      <a:pt x="125" y="321"/>
                    </a:lnTo>
                    <a:lnTo>
                      <a:pt x="110" y="322"/>
                    </a:lnTo>
                    <a:lnTo>
                      <a:pt x="95" y="322"/>
                    </a:lnTo>
                    <a:lnTo>
                      <a:pt x="79" y="320"/>
                    </a:lnTo>
                    <a:lnTo>
                      <a:pt x="71" y="317"/>
                    </a:lnTo>
                    <a:lnTo>
                      <a:pt x="64" y="315"/>
                    </a:lnTo>
                    <a:lnTo>
                      <a:pt x="56" y="312"/>
                    </a:lnTo>
                    <a:lnTo>
                      <a:pt x="49" y="309"/>
                    </a:lnTo>
                    <a:lnTo>
                      <a:pt x="42" y="304"/>
                    </a:lnTo>
                    <a:lnTo>
                      <a:pt x="36" y="299"/>
                    </a:lnTo>
                    <a:lnTo>
                      <a:pt x="29" y="294"/>
                    </a:lnTo>
                    <a:lnTo>
                      <a:pt x="23" y="288"/>
                    </a:lnTo>
                    <a:lnTo>
                      <a:pt x="20" y="285"/>
                    </a:lnTo>
                    <a:lnTo>
                      <a:pt x="17" y="283"/>
                    </a:lnTo>
                    <a:lnTo>
                      <a:pt x="15" y="280"/>
                    </a:lnTo>
                    <a:lnTo>
                      <a:pt x="12" y="274"/>
                    </a:lnTo>
                    <a:lnTo>
                      <a:pt x="6" y="264"/>
                    </a:lnTo>
                    <a:lnTo>
                      <a:pt x="3" y="252"/>
                    </a:lnTo>
                    <a:lnTo>
                      <a:pt x="1" y="242"/>
                    </a:lnTo>
                    <a:lnTo>
                      <a:pt x="0" y="231"/>
                    </a:lnTo>
                    <a:lnTo>
                      <a:pt x="0" y="220"/>
                    </a:lnTo>
                    <a:lnTo>
                      <a:pt x="1" y="209"/>
                    </a:lnTo>
                    <a:lnTo>
                      <a:pt x="3" y="198"/>
                    </a:lnTo>
                    <a:lnTo>
                      <a:pt x="6" y="189"/>
                    </a:lnTo>
                    <a:lnTo>
                      <a:pt x="12" y="175"/>
                    </a:lnTo>
                    <a:lnTo>
                      <a:pt x="18" y="162"/>
                    </a:lnTo>
                    <a:lnTo>
                      <a:pt x="26" y="147"/>
                    </a:lnTo>
                    <a:lnTo>
                      <a:pt x="36" y="135"/>
                    </a:lnTo>
                    <a:lnTo>
                      <a:pt x="47" y="123"/>
                    </a:lnTo>
                    <a:lnTo>
                      <a:pt x="62" y="110"/>
                    </a:lnTo>
                    <a:lnTo>
                      <a:pt x="77" y="97"/>
                    </a:lnTo>
                    <a:lnTo>
                      <a:pt x="94" y="83"/>
                    </a:lnTo>
                    <a:lnTo>
                      <a:pt x="208" y="0"/>
                    </a:lnTo>
                    <a:lnTo>
                      <a:pt x="448" y="330"/>
                    </a:lnTo>
                    <a:lnTo>
                      <a:pt x="341" y="40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4" name="Freeform 157"/>
              <p:cNvSpPr>
                <a:spLocks/>
              </p:cNvSpPr>
              <p:nvPr userDrawn="1"/>
            </p:nvSpPr>
            <p:spPr bwMode="auto">
              <a:xfrm>
                <a:off x="5757" y="3623"/>
                <a:ext cx="82" cy="87"/>
              </a:xfrm>
              <a:custGeom>
                <a:avLst/>
                <a:gdLst>
                  <a:gd name="T0" fmla="*/ 240 w 413"/>
                  <a:gd name="T1" fmla="*/ 432 h 432"/>
                  <a:gd name="T2" fmla="*/ 266 w 413"/>
                  <a:gd name="T3" fmla="*/ 336 h 432"/>
                  <a:gd name="T4" fmla="*/ 292 w 413"/>
                  <a:gd name="T5" fmla="*/ 314 h 432"/>
                  <a:gd name="T6" fmla="*/ 313 w 413"/>
                  <a:gd name="T7" fmla="*/ 290 h 432"/>
                  <a:gd name="T8" fmla="*/ 328 w 413"/>
                  <a:gd name="T9" fmla="*/ 264 h 432"/>
                  <a:gd name="T10" fmla="*/ 337 w 413"/>
                  <a:gd name="T11" fmla="*/ 238 h 432"/>
                  <a:gd name="T12" fmla="*/ 340 w 413"/>
                  <a:gd name="T13" fmla="*/ 211 h 432"/>
                  <a:gd name="T14" fmla="*/ 336 w 413"/>
                  <a:gd name="T15" fmla="*/ 183 h 432"/>
                  <a:gd name="T16" fmla="*/ 328 w 413"/>
                  <a:gd name="T17" fmla="*/ 154 h 432"/>
                  <a:gd name="T18" fmla="*/ 311 w 413"/>
                  <a:gd name="T19" fmla="*/ 126 h 432"/>
                  <a:gd name="T20" fmla="*/ 290 w 413"/>
                  <a:gd name="T21" fmla="*/ 104 h 432"/>
                  <a:gd name="T22" fmla="*/ 267 w 413"/>
                  <a:gd name="T23" fmla="*/ 85 h 432"/>
                  <a:gd name="T24" fmla="*/ 241 w 413"/>
                  <a:gd name="T25" fmla="*/ 74 h 432"/>
                  <a:gd name="T26" fmla="*/ 214 w 413"/>
                  <a:gd name="T27" fmla="*/ 69 h 432"/>
                  <a:gd name="T28" fmla="*/ 186 w 413"/>
                  <a:gd name="T29" fmla="*/ 69 h 432"/>
                  <a:gd name="T30" fmla="*/ 157 w 413"/>
                  <a:gd name="T31" fmla="*/ 75 h 432"/>
                  <a:gd name="T32" fmla="*/ 127 w 413"/>
                  <a:gd name="T33" fmla="*/ 87 h 432"/>
                  <a:gd name="T34" fmla="*/ 98 w 413"/>
                  <a:gd name="T35" fmla="*/ 106 h 432"/>
                  <a:gd name="T36" fmla="*/ 149 w 413"/>
                  <a:gd name="T37" fmla="*/ 188 h 432"/>
                  <a:gd name="T38" fmla="*/ 261 w 413"/>
                  <a:gd name="T39" fmla="*/ 187 h 432"/>
                  <a:gd name="T40" fmla="*/ 95 w 413"/>
                  <a:gd name="T41" fmla="*/ 233 h 432"/>
                  <a:gd name="T42" fmla="*/ 0 w 413"/>
                  <a:gd name="T43" fmla="*/ 101 h 432"/>
                  <a:gd name="T44" fmla="*/ 83 w 413"/>
                  <a:gd name="T45" fmla="*/ 42 h 432"/>
                  <a:gd name="T46" fmla="*/ 127 w 413"/>
                  <a:gd name="T47" fmla="*/ 19 h 432"/>
                  <a:gd name="T48" fmla="*/ 171 w 413"/>
                  <a:gd name="T49" fmla="*/ 5 h 432"/>
                  <a:gd name="T50" fmla="*/ 214 w 413"/>
                  <a:gd name="T51" fmla="*/ 0 h 432"/>
                  <a:gd name="T52" fmla="*/ 245 w 413"/>
                  <a:gd name="T53" fmla="*/ 2 h 432"/>
                  <a:gd name="T54" fmla="*/ 265 w 413"/>
                  <a:gd name="T55" fmla="*/ 5 h 432"/>
                  <a:gd name="T56" fmla="*/ 284 w 413"/>
                  <a:gd name="T57" fmla="*/ 12 h 432"/>
                  <a:gd name="T58" fmla="*/ 303 w 413"/>
                  <a:gd name="T59" fmla="*/ 19 h 432"/>
                  <a:gd name="T60" fmla="*/ 330 w 413"/>
                  <a:gd name="T61" fmla="*/ 34 h 432"/>
                  <a:gd name="T62" fmla="*/ 361 w 413"/>
                  <a:gd name="T63" fmla="*/ 62 h 432"/>
                  <a:gd name="T64" fmla="*/ 387 w 413"/>
                  <a:gd name="T65" fmla="*/ 98 h 432"/>
                  <a:gd name="T66" fmla="*/ 401 w 413"/>
                  <a:gd name="T67" fmla="*/ 127 h 432"/>
                  <a:gd name="T68" fmla="*/ 408 w 413"/>
                  <a:gd name="T69" fmla="*/ 147 h 432"/>
                  <a:gd name="T70" fmla="*/ 411 w 413"/>
                  <a:gd name="T71" fmla="*/ 167 h 432"/>
                  <a:gd name="T72" fmla="*/ 413 w 413"/>
                  <a:gd name="T73" fmla="*/ 187 h 432"/>
                  <a:gd name="T74" fmla="*/ 413 w 413"/>
                  <a:gd name="T75" fmla="*/ 208 h 432"/>
                  <a:gd name="T76" fmla="*/ 411 w 413"/>
                  <a:gd name="T77" fmla="*/ 228 h 432"/>
                  <a:gd name="T78" fmla="*/ 402 w 413"/>
                  <a:gd name="T79" fmla="*/ 258 h 432"/>
                  <a:gd name="T80" fmla="*/ 385 w 413"/>
                  <a:gd name="T81" fmla="*/ 297 h 432"/>
                  <a:gd name="T82" fmla="*/ 358 w 413"/>
                  <a:gd name="T83" fmla="*/ 335 h 432"/>
                  <a:gd name="T84" fmla="*/ 322 w 413"/>
                  <a:gd name="T85" fmla="*/ 37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3" h="432">
                    <a:moveTo>
                      <a:pt x="301" y="387"/>
                    </a:moveTo>
                    <a:lnTo>
                      <a:pt x="240" y="432"/>
                    </a:lnTo>
                    <a:lnTo>
                      <a:pt x="203" y="382"/>
                    </a:lnTo>
                    <a:lnTo>
                      <a:pt x="266" y="336"/>
                    </a:lnTo>
                    <a:lnTo>
                      <a:pt x="280" y="325"/>
                    </a:lnTo>
                    <a:lnTo>
                      <a:pt x="292" y="314"/>
                    </a:lnTo>
                    <a:lnTo>
                      <a:pt x="303" y="302"/>
                    </a:lnTo>
                    <a:lnTo>
                      <a:pt x="313" y="290"/>
                    </a:lnTo>
                    <a:lnTo>
                      <a:pt x="321" y="277"/>
                    </a:lnTo>
                    <a:lnTo>
                      <a:pt x="328" y="264"/>
                    </a:lnTo>
                    <a:lnTo>
                      <a:pt x="333" y="251"/>
                    </a:lnTo>
                    <a:lnTo>
                      <a:pt x="337" y="238"/>
                    </a:lnTo>
                    <a:lnTo>
                      <a:pt x="340" y="224"/>
                    </a:lnTo>
                    <a:lnTo>
                      <a:pt x="340" y="211"/>
                    </a:lnTo>
                    <a:lnTo>
                      <a:pt x="340" y="197"/>
                    </a:lnTo>
                    <a:lnTo>
                      <a:pt x="336" y="183"/>
                    </a:lnTo>
                    <a:lnTo>
                      <a:pt x="333" y="169"/>
                    </a:lnTo>
                    <a:lnTo>
                      <a:pt x="328" y="154"/>
                    </a:lnTo>
                    <a:lnTo>
                      <a:pt x="320" y="140"/>
                    </a:lnTo>
                    <a:lnTo>
                      <a:pt x="311" y="126"/>
                    </a:lnTo>
                    <a:lnTo>
                      <a:pt x="302" y="114"/>
                    </a:lnTo>
                    <a:lnTo>
                      <a:pt x="290" y="104"/>
                    </a:lnTo>
                    <a:lnTo>
                      <a:pt x="279" y="94"/>
                    </a:lnTo>
                    <a:lnTo>
                      <a:pt x="267" y="85"/>
                    </a:lnTo>
                    <a:lnTo>
                      <a:pt x="254" y="79"/>
                    </a:lnTo>
                    <a:lnTo>
                      <a:pt x="241" y="74"/>
                    </a:lnTo>
                    <a:lnTo>
                      <a:pt x="228" y="71"/>
                    </a:lnTo>
                    <a:lnTo>
                      <a:pt x="214" y="69"/>
                    </a:lnTo>
                    <a:lnTo>
                      <a:pt x="200" y="68"/>
                    </a:lnTo>
                    <a:lnTo>
                      <a:pt x="186" y="69"/>
                    </a:lnTo>
                    <a:lnTo>
                      <a:pt x="172" y="71"/>
                    </a:lnTo>
                    <a:lnTo>
                      <a:pt x="157" y="75"/>
                    </a:lnTo>
                    <a:lnTo>
                      <a:pt x="143" y="81"/>
                    </a:lnTo>
                    <a:lnTo>
                      <a:pt x="127" y="87"/>
                    </a:lnTo>
                    <a:lnTo>
                      <a:pt x="113" y="96"/>
                    </a:lnTo>
                    <a:lnTo>
                      <a:pt x="98" y="106"/>
                    </a:lnTo>
                    <a:lnTo>
                      <a:pt x="93" y="111"/>
                    </a:lnTo>
                    <a:lnTo>
                      <a:pt x="149" y="188"/>
                    </a:lnTo>
                    <a:lnTo>
                      <a:pt x="223" y="134"/>
                    </a:lnTo>
                    <a:lnTo>
                      <a:pt x="261" y="187"/>
                    </a:lnTo>
                    <a:lnTo>
                      <a:pt x="131" y="282"/>
                    </a:lnTo>
                    <a:lnTo>
                      <a:pt x="95" y="233"/>
                    </a:lnTo>
                    <a:lnTo>
                      <a:pt x="39" y="154"/>
                    </a:lnTo>
                    <a:lnTo>
                      <a:pt x="0" y="101"/>
                    </a:lnTo>
                    <a:lnTo>
                      <a:pt x="61" y="57"/>
                    </a:lnTo>
                    <a:lnTo>
                      <a:pt x="83" y="42"/>
                    </a:lnTo>
                    <a:lnTo>
                      <a:pt x="105" y="29"/>
                    </a:lnTo>
                    <a:lnTo>
                      <a:pt x="127" y="19"/>
                    </a:lnTo>
                    <a:lnTo>
                      <a:pt x="149" y="11"/>
                    </a:lnTo>
                    <a:lnTo>
                      <a:pt x="171" y="5"/>
                    </a:lnTo>
                    <a:lnTo>
                      <a:pt x="192" y="2"/>
                    </a:lnTo>
                    <a:lnTo>
                      <a:pt x="214" y="0"/>
                    </a:lnTo>
                    <a:lnTo>
                      <a:pt x="235" y="1"/>
                    </a:lnTo>
                    <a:lnTo>
                      <a:pt x="245" y="2"/>
                    </a:lnTo>
                    <a:lnTo>
                      <a:pt x="255" y="3"/>
                    </a:lnTo>
                    <a:lnTo>
                      <a:pt x="265" y="5"/>
                    </a:lnTo>
                    <a:lnTo>
                      <a:pt x="275" y="8"/>
                    </a:lnTo>
                    <a:lnTo>
                      <a:pt x="284" y="12"/>
                    </a:lnTo>
                    <a:lnTo>
                      <a:pt x="294" y="15"/>
                    </a:lnTo>
                    <a:lnTo>
                      <a:pt x="303" y="19"/>
                    </a:lnTo>
                    <a:lnTo>
                      <a:pt x="313" y="24"/>
                    </a:lnTo>
                    <a:lnTo>
                      <a:pt x="330" y="34"/>
                    </a:lnTo>
                    <a:lnTo>
                      <a:pt x="346" y="47"/>
                    </a:lnTo>
                    <a:lnTo>
                      <a:pt x="361" y="62"/>
                    </a:lnTo>
                    <a:lnTo>
                      <a:pt x="376" y="79"/>
                    </a:lnTo>
                    <a:lnTo>
                      <a:pt x="387" y="98"/>
                    </a:lnTo>
                    <a:lnTo>
                      <a:pt x="397" y="118"/>
                    </a:lnTo>
                    <a:lnTo>
                      <a:pt x="401" y="127"/>
                    </a:lnTo>
                    <a:lnTo>
                      <a:pt x="405" y="137"/>
                    </a:lnTo>
                    <a:lnTo>
                      <a:pt x="408" y="147"/>
                    </a:lnTo>
                    <a:lnTo>
                      <a:pt x="410" y="157"/>
                    </a:lnTo>
                    <a:lnTo>
                      <a:pt x="411" y="167"/>
                    </a:lnTo>
                    <a:lnTo>
                      <a:pt x="413" y="177"/>
                    </a:lnTo>
                    <a:lnTo>
                      <a:pt x="413" y="187"/>
                    </a:lnTo>
                    <a:lnTo>
                      <a:pt x="413" y="198"/>
                    </a:lnTo>
                    <a:lnTo>
                      <a:pt x="413" y="208"/>
                    </a:lnTo>
                    <a:lnTo>
                      <a:pt x="412" y="218"/>
                    </a:lnTo>
                    <a:lnTo>
                      <a:pt x="411" y="228"/>
                    </a:lnTo>
                    <a:lnTo>
                      <a:pt x="409" y="238"/>
                    </a:lnTo>
                    <a:lnTo>
                      <a:pt x="402" y="258"/>
                    </a:lnTo>
                    <a:lnTo>
                      <a:pt x="395" y="278"/>
                    </a:lnTo>
                    <a:lnTo>
                      <a:pt x="385" y="297"/>
                    </a:lnTo>
                    <a:lnTo>
                      <a:pt x="372" y="317"/>
                    </a:lnTo>
                    <a:lnTo>
                      <a:pt x="358" y="335"/>
                    </a:lnTo>
                    <a:lnTo>
                      <a:pt x="341" y="354"/>
                    </a:lnTo>
                    <a:lnTo>
                      <a:pt x="322" y="371"/>
                    </a:lnTo>
                    <a:lnTo>
                      <a:pt x="301" y="38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5" name="Freeform 158"/>
              <p:cNvSpPr>
                <a:spLocks noEditPoints="1"/>
              </p:cNvSpPr>
              <p:nvPr userDrawn="1"/>
            </p:nvSpPr>
            <p:spPr bwMode="auto">
              <a:xfrm>
                <a:off x="5749" y="3786"/>
                <a:ext cx="92" cy="89"/>
              </a:xfrm>
              <a:custGeom>
                <a:avLst/>
                <a:gdLst>
                  <a:gd name="T0" fmla="*/ 309 w 456"/>
                  <a:gd name="T1" fmla="*/ 114 h 449"/>
                  <a:gd name="T2" fmla="*/ 281 w 456"/>
                  <a:gd name="T3" fmla="*/ 89 h 449"/>
                  <a:gd name="T4" fmla="*/ 262 w 456"/>
                  <a:gd name="T5" fmla="*/ 80 h 449"/>
                  <a:gd name="T6" fmla="*/ 244 w 456"/>
                  <a:gd name="T7" fmla="*/ 77 h 449"/>
                  <a:gd name="T8" fmla="*/ 224 w 456"/>
                  <a:gd name="T9" fmla="*/ 85 h 449"/>
                  <a:gd name="T10" fmla="*/ 208 w 456"/>
                  <a:gd name="T11" fmla="*/ 97 h 449"/>
                  <a:gd name="T12" fmla="*/ 199 w 456"/>
                  <a:gd name="T13" fmla="*/ 113 h 449"/>
                  <a:gd name="T14" fmla="*/ 197 w 456"/>
                  <a:gd name="T15" fmla="*/ 131 h 449"/>
                  <a:gd name="T16" fmla="*/ 201 w 456"/>
                  <a:gd name="T17" fmla="*/ 154 h 449"/>
                  <a:gd name="T18" fmla="*/ 213 w 456"/>
                  <a:gd name="T19" fmla="*/ 180 h 449"/>
                  <a:gd name="T20" fmla="*/ 263 w 456"/>
                  <a:gd name="T21" fmla="*/ 251 h 449"/>
                  <a:gd name="T22" fmla="*/ 166 w 456"/>
                  <a:gd name="T23" fmla="*/ 226 h 449"/>
                  <a:gd name="T24" fmla="*/ 142 w 456"/>
                  <a:gd name="T25" fmla="*/ 204 h 449"/>
                  <a:gd name="T26" fmla="*/ 124 w 456"/>
                  <a:gd name="T27" fmla="*/ 196 h 449"/>
                  <a:gd name="T28" fmla="*/ 108 w 456"/>
                  <a:gd name="T29" fmla="*/ 195 h 449"/>
                  <a:gd name="T30" fmla="*/ 93 w 456"/>
                  <a:gd name="T31" fmla="*/ 201 h 449"/>
                  <a:gd name="T32" fmla="*/ 79 w 456"/>
                  <a:gd name="T33" fmla="*/ 213 h 449"/>
                  <a:gd name="T34" fmla="*/ 70 w 456"/>
                  <a:gd name="T35" fmla="*/ 227 h 449"/>
                  <a:gd name="T36" fmla="*/ 69 w 456"/>
                  <a:gd name="T37" fmla="*/ 244 h 449"/>
                  <a:gd name="T38" fmla="*/ 74 w 456"/>
                  <a:gd name="T39" fmla="*/ 264 h 449"/>
                  <a:gd name="T40" fmla="*/ 96 w 456"/>
                  <a:gd name="T41" fmla="*/ 301 h 449"/>
                  <a:gd name="T42" fmla="*/ 178 w 456"/>
                  <a:gd name="T43" fmla="*/ 241 h 449"/>
                  <a:gd name="T44" fmla="*/ 26 w 456"/>
                  <a:gd name="T45" fmla="*/ 309 h 449"/>
                  <a:gd name="T46" fmla="*/ 7 w 456"/>
                  <a:gd name="T47" fmla="*/ 265 h 449"/>
                  <a:gd name="T48" fmla="*/ 0 w 456"/>
                  <a:gd name="T49" fmla="*/ 222 h 449"/>
                  <a:gd name="T50" fmla="*/ 4 w 456"/>
                  <a:gd name="T51" fmla="*/ 190 h 449"/>
                  <a:gd name="T52" fmla="*/ 21 w 456"/>
                  <a:gd name="T53" fmla="*/ 160 h 449"/>
                  <a:gd name="T54" fmla="*/ 43 w 456"/>
                  <a:gd name="T55" fmla="*/ 138 h 449"/>
                  <a:gd name="T56" fmla="*/ 61 w 456"/>
                  <a:gd name="T57" fmla="*/ 130 h 449"/>
                  <a:gd name="T58" fmla="*/ 100 w 456"/>
                  <a:gd name="T59" fmla="*/ 128 h 449"/>
                  <a:gd name="T60" fmla="*/ 139 w 456"/>
                  <a:gd name="T61" fmla="*/ 141 h 449"/>
                  <a:gd name="T62" fmla="*/ 135 w 456"/>
                  <a:gd name="T63" fmla="*/ 96 h 449"/>
                  <a:gd name="T64" fmla="*/ 142 w 456"/>
                  <a:gd name="T65" fmla="*/ 64 h 449"/>
                  <a:gd name="T66" fmla="*/ 153 w 456"/>
                  <a:gd name="T67" fmla="*/ 43 h 449"/>
                  <a:gd name="T68" fmla="*/ 169 w 456"/>
                  <a:gd name="T69" fmla="*/ 23 h 449"/>
                  <a:gd name="T70" fmla="*/ 178 w 456"/>
                  <a:gd name="T71" fmla="*/ 17 h 449"/>
                  <a:gd name="T72" fmla="*/ 204 w 456"/>
                  <a:gd name="T73" fmla="*/ 4 h 449"/>
                  <a:gd name="T74" fmla="*/ 237 w 456"/>
                  <a:gd name="T75" fmla="*/ 0 h 449"/>
                  <a:gd name="T76" fmla="*/ 268 w 456"/>
                  <a:gd name="T77" fmla="*/ 7 h 449"/>
                  <a:gd name="T78" fmla="*/ 309 w 456"/>
                  <a:gd name="T79" fmla="*/ 28 h 449"/>
                  <a:gd name="T80" fmla="*/ 347 w 456"/>
                  <a:gd name="T81" fmla="*/ 62 h 449"/>
                  <a:gd name="T82" fmla="*/ 456 w 456"/>
                  <a:gd name="T83" fmla="*/ 20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9">
                    <a:moveTo>
                      <a:pt x="358" y="181"/>
                    </a:moveTo>
                    <a:lnTo>
                      <a:pt x="322" y="131"/>
                    </a:lnTo>
                    <a:lnTo>
                      <a:pt x="309" y="114"/>
                    </a:lnTo>
                    <a:lnTo>
                      <a:pt x="294" y="100"/>
                    </a:lnTo>
                    <a:lnTo>
                      <a:pt x="288" y="94"/>
                    </a:lnTo>
                    <a:lnTo>
                      <a:pt x="281" y="89"/>
                    </a:lnTo>
                    <a:lnTo>
                      <a:pt x="275" y="85"/>
                    </a:lnTo>
                    <a:lnTo>
                      <a:pt x="268" y="82"/>
                    </a:lnTo>
                    <a:lnTo>
                      <a:pt x="262" y="80"/>
                    </a:lnTo>
                    <a:lnTo>
                      <a:pt x="255" y="77"/>
                    </a:lnTo>
                    <a:lnTo>
                      <a:pt x="249" y="77"/>
                    </a:lnTo>
                    <a:lnTo>
                      <a:pt x="244" y="77"/>
                    </a:lnTo>
                    <a:lnTo>
                      <a:pt x="237" y="80"/>
                    </a:lnTo>
                    <a:lnTo>
                      <a:pt x="231" y="82"/>
                    </a:lnTo>
                    <a:lnTo>
                      <a:pt x="224" y="85"/>
                    </a:lnTo>
                    <a:lnTo>
                      <a:pt x="218" y="89"/>
                    </a:lnTo>
                    <a:lnTo>
                      <a:pt x="212" y="92"/>
                    </a:lnTo>
                    <a:lnTo>
                      <a:pt x="208" y="97"/>
                    </a:lnTo>
                    <a:lnTo>
                      <a:pt x="205" y="102"/>
                    </a:lnTo>
                    <a:lnTo>
                      <a:pt x="201" y="108"/>
                    </a:lnTo>
                    <a:lnTo>
                      <a:pt x="199" y="113"/>
                    </a:lnTo>
                    <a:lnTo>
                      <a:pt x="198" y="118"/>
                    </a:lnTo>
                    <a:lnTo>
                      <a:pt x="197" y="125"/>
                    </a:lnTo>
                    <a:lnTo>
                      <a:pt x="197" y="131"/>
                    </a:lnTo>
                    <a:lnTo>
                      <a:pt x="198" y="139"/>
                    </a:lnTo>
                    <a:lnTo>
                      <a:pt x="199" y="147"/>
                    </a:lnTo>
                    <a:lnTo>
                      <a:pt x="201" y="154"/>
                    </a:lnTo>
                    <a:lnTo>
                      <a:pt x="205" y="163"/>
                    </a:lnTo>
                    <a:lnTo>
                      <a:pt x="209" y="172"/>
                    </a:lnTo>
                    <a:lnTo>
                      <a:pt x="213" y="180"/>
                    </a:lnTo>
                    <a:lnTo>
                      <a:pt x="220" y="189"/>
                    </a:lnTo>
                    <a:lnTo>
                      <a:pt x="226" y="199"/>
                    </a:lnTo>
                    <a:lnTo>
                      <a:pt x="263" y="251"/>
                    </a:lnTo>
                    <a:lnTo>
                      <a:pt x="358" y="181"/>
                    </a:lnTo>
                    <a:close/>
                    <a:moveTo>
                      <a:pt x="178" y="241"/>
                    </a:moveTo>
                    <a:lnTo>
                      <a:pt x="166" y="226"/>
                    </a:lnTo>
                    <a:lnTo>
                      <a:pt x="154" y="213"/>
                    </a:lnTo>
                    <a:lnTo>
                      <a:pt x="147" y="208"/>
                    </a:lnTo>
                    <a:lnTo>
                      <a:pt x="142" y="204"/>
                    </a:lnTo>
                    <a:lnTo>
                      <a:pt x="135" y="201"/>
                    </a:lnTo>
                    <a:lnTo>
                      <a:pt x="130" y="199"/>
                    </a:lnTo>
                    <a:lnTo>
                      <a:pt x="124" y="196"/>
                    </a:lnTo>
                    <a:lnTo>
                      <a:pt x="119" y="195"/>
                    </a:lnTo>
                    <a:lnTo>
                      <a:pt x="114" y="195"/>
                    </a:lnTo>
                    <a:lnTo>
                      <a:pt x="108" y="195"/>
                    </a:lnTo>
                    <a:lnTo>
                      <a:pt x="103" y="196"/>
                    </a:lnTo>
                    <a:lnTo>
                      <a:pt x="97" y="199"/>
                    </a:lnTo>
                    <a:lnTo>
                      <a:pt x="93" y="201"/>
                    </a:lnTo>
                    <a:lnTo>
                      <a:pt x="89" y="204"/>
                    </a:lnTo>
                    <a:lnTo>
                      <a:pt x="83" y="207"/>
                    </a:lnTo>
                    <a:lnTo>
                      <a:pt x="79" y="213"/>
                    </a:lnTo>
                    <a:lnTo>
                      <a:pt x="76" y="217"/>
                    </a:lnTo>
                    <a:lnTo>
                      <a:pt x="73" y="221"/>
                    </a:lnTo>
                    <a:lnTo>
                      <a:pt x="70" y="227"/>
                    </a:lnTo>
                    <a:lnTo>
                      <a:pt x="69" y="232"/>
                    </a:lnTo>
                    <a:lnTo>
                      <a:pt x="68" y="239"/>
                    </a:lnTo>
                    <a:lnTo>
                      <a:pt x="69" y="244"/>
                    </a:lnTo>
                    <a:lnTo>
                      <a:pt x="69" y="251"/>
                    </a:lnTo>
                    <a:lnTo>
                      <a:pt x="71" y="257"/>
                    </a:lnTo>
                    <a:lnTo>
                      <a:pt x="74" y="264"/>
                    </a:lnTo>
                    <a:lnTo>
                      <a:pt x="77" y="271"/>
                    </a:lnTo>
                    <a:lnTo>
                      <a:pt x="86" y="286"/>
                    </a:lnTo>
                    <a:lnTo>
                      <a:pt x="96" y="301"/>
                    </a:lnTo>
                    <a:lnTo>
                      <a:pt x="129" y="348"/>
                    </a:lnTo>
                    <a:lnTo>
                      <a:pt x="212" y="287"/>
                    </a:lnTo>
                    <a:lnTo>
                      <a:pt x="178" y="241"/>
                    </a:lnTo>
                    <a:close/>
                    <a:moveTo>
                      <a:pt x="48" y="341"/>
                    </a:moveTo>
                    <a:lnTo>
                      <a:pt x="36" y="324"/>
                    </a:lnTo>
                    <a:lnTo>
                      <a:pt x="26" y="309"/>
                    </a:lnTo>
                    <a:lnTo>
                      <a:pt x="18" y="293"/>
                    </a:lnTo>
                    <a:lnTo>
                      <a:pt x="12" y="279"/>
                    </a:lnTo>
                    <a:lnTo>
                      <a:pt x="7" y="265"/>
                    </a:lnTo>
                    <a:lnTo>
                      <a:pt x="3" y="251"/>
                    </a:lnTo>
                    <a:lnTo>
                      <a:pt x="1" y="236"/>
                    </a:lnTo>
                    <a:lnTo>
                      <a:pt x="0" y="222"/>
                    </a:lnTo>
                    <a:lnTo>
                      <a:pt x="1" y="212"/>
                    </a:lnTo>
                    <a:lnTo>
                      <a:pt x="2" y="201"/>
                    </a:lnTo>
                    <a:lnTo>
                      <a:pt x="4" y="190"/>
                    </a:lnTo>
                    <a:lnTo>
                      <a:pt x="9" y="179"/>
                    </a:lnTo>
                    <a:lnTo>
                      <a:pt x="13" y="169"/>
                    </a:lnTo>
                    <a:lnTo>
                      <a:pt x="21" y="160"/>
                    </a:lnTo>
                    <a:lnTo>
                      <a:pt x="28" y="150"/>
                    </a:lnTo>
                    <a:lnTo>
                      <a:pt x="38" y="142"/>
                    </a:lnTo>
                    <a:lnTo>
                      <a:pt x="43" y="138"/>
                    </a:lnTo>
                    <a:lnTo>
                      <a:pt x="49" y="136"/>
                    </a:lnTo>
                    <a:lnTo>
                      <a:pt x="55" y="133"/>
                    </a:lnTo>
                    <a:lnTo>
                      <a:pt x="61" y="130"/>
                    </a:lnTo>
                    <a:lnTo>
                      <a:pt x="74" y="128"/>
                    </a:lnTo>
                    <a:lnTo>
                      <a:pt x="87" y="127"/>
                    </a:lnTo>
                    <a:lnTo>
                      <a:pt x="100" y="128"/>
                    </a:lnTo>
                    <a:lnTo>
                      <a:pt x="113" y="130"/>
                    </a:lnTo>
                    <a:lnTo>
                      <a:pt x="126" y="135"/>
                    </a:lnTo>
                    <a:lnTo>
                      <a:pt x="139" y="141"/>
                    </a:lnTo>
                    <a:lnTo>
                      <a:pt x="136" y="126"/>
                    </a:lnTo>
                    <a:lnTo>
                      <a:pt x="135" y="111"/>
                    </a:lnTo>
                    <a:lnTo>
                      <a:pt x="135" y="96"/>
                    </a:lnTo>
                    <a:lnTo>
                      <a:pt x="137" y="81"/>
                    </a:lnTo>
                    <a:lnTo>
                      <a:pt x="140" y="72"/>
                    </a:lnTo>
                    <a:lnTo>
                      <a:pt x="142" y="64"/>
                    </a:lnTo>
                    <a:lnTo>
                      <a:pt x="144" y="57"/>
                    </a:lnTo>
                    <a:lnTo>
                      <a:pt x="148" y="50"/>
                    </a:lnTo>
                    <a:lnTo>
                      <a:pt x="153" y="43"/>
                    </a:lnTo>
                    <a:lnTo>
                      <a:pt x="157" y="36"/>
                    </a:lnTo>
                    <a:lnTo>
                      <a:pt x="162" y="30"/>
                    </a:lnTo>
                    <a:lnTo>
                      <a:pt x="169" y="23"/>
                    </a:lnTo>
                    <a:lnTo>
                      <a:pt x="171" y="21"/>
                    </a:lnTo>
                    <a:lnTo>
                      <a:pt x="174" y="19"/>
                    </a:lnTo>
                    <a:lnTo>
                      <a:pt x="178" y="17"/>
                    </a:lnTo>
                    <a:lnTo>
                      <a:pt x="182" y="12"/>
                    </a:lnTo>
                    <a:lnTo>
                      <a:pt x="193" y="8"/>
                    </a:lnTo>
                    <a:lnTo>
                      <a:pt x="204" y="4"/>
                    </a:lnTo>
                    <a:lnTo>
                      <a:pt x="214" y="2"/>
                    </a:lnTo>
                    <a:lnTo>
                      <a:pt x="225" y="0"/>
                    </a:lnTo>
                    <a:lnTo>
                      <a:pt x="237" y="0"/>
                    </a:lnTo>
                    <a:lnTo>
                      <a:pt x="248" y="3"/>
                    </a:lnTo>
                    <a:lnTo>
                      <a:pt x="258" y="5"/>
                    </a:lnTo>
                    <a:lnTo>
                      <a:pt x="268" y="7"/>
                    </a:lnTo>
                    <a:lnTo>
                      <a:pt x="283" y="12"/>
                    </a:lnTo>
                    <a:lnTo>
                      <a:pt x="296" y="19"/>
                    </a:lnTo>
                    <a:lnTo>
                      <a:pt x="309" y="28"/>
                    </a:lnTo>
                    <a:lnTo>
                      <a:pt x="322" y="37"/>
                    </a:lnTo>
                    <a:lnTo>
                      <a:pt x="335" y="48"/>
                    </a:lnTo>
                    <a:lnTo>
                      <a:pt x="347" y="62"/>
                    </a:lnTo>
                    <a:lnTo>
                      <a:pt x="360" y="77"/>
                    </a:lnTo>
                    <a:lnTo>
                      <a:pt x="373" y="95"/>
                    </a:lnTo>
                    <a:lnTo>
                      <a:pt x="456" y="208"/>
                    </a:lnTo>
                    <a:lnTo>
                      <a:pt x="126" y="449"/>
                    </a:lnTo>
                    <a:lnTo>
                      <a:pt x="48" y="341"/>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6" name="Freeform 159"/>
              <p:cNvSpPr>
                <a:spLocks/>
              </p:cNvSpPr>
              <p:nvPr userDrawn="1"/>
            </p:nvSpPr>
            <p:spPr bwMode="auto">
              <a:xfrm>
                <a:off x="5695" y="3720"/>
                <a:ext cx="87" cy="83"/>
              </a:xfrm>
              <a:custGeom>
                <a:avLst/>
                <a:gdLst>
                  <a:gd name="T0" fmla="*/ 0 w 432"/>
                  <a:gd name="T1" fmla="*/ 241 h 415"/>
                  <a:gd name="T2" fmla="*/ 97 w 432"/>
                  <a:gd name="T3" fmla="*/ 267 h 415"/>
                  <a:gd name="T4" fmla="*/ 118 w 432"/>
                  <a:gd name="T5" fmla="*/ 294 h 415"/>
                  <a:gd name="T6" fmla="*/ 142 w 432"/>
                  <a:gd name="T7" fmla="*/ 314 h 415"/>
                  <a:gd name="T8" fmla="*/ 168 w 432"/>
                  <a:gd name="T9" fmla="*/ 329 h 415"/>
                  <a:gd name="T10" fmla="*/ 195 w 432"/>
                  <a:gd name="T11" fmla="*/ 338 h 415"/>
                  <a:gd name="T12" fmla="*/ 222 w 432"/>
                  <a:gd name="T13" fmla="*/ 341 h 415"/>
                  <a:gd name="T14" fmla="*/ 250 w 432"/>
                  <a:gd name="T15" fmla="*/ 338 h 415"/>
                  <a:gd name="T16" fmla="*/ 279 w 432"/>
                  <a:gd name="T17" fmla="*/ 328 h 415"/>
                  <a:gd name="T18" fmla="*/ 306 w 432"/>
                  <a:gd name="T19" fmla="*/ 313 h 415"/>
                  <a:gd name="T20" fmla="*/ 329 w 432"/>
                  <a:gd name="T21" fmla="*/ 292 h 415"/>
                  <a:gd name="T22" fmla="*/ 347 w 432"/>
                  <a:gd name="T23" fmla="*/ 268 h 415"/>
                  <a:gd name="T24" fmla="*/ 359 w 432"/>
                  <a:gd name="T25" fmla="*/ 242 h 415"/>
                  <a:gd name="T26" fmla="*/ 364 w 432"/>
                  <a:gd name="T27" fmla="*/ 215 h 415"/>
                  <a:gd name="T28" fmla="*/ 363 w 432"/>
                  <a:gd name="T29" fmla="*/ 187 h 415"/>
                  <a:gd name="T30" fmla="*/ 357 w 432"/>
                  <a:gd name="T31" fmla="*/ 158 h 415"/>
                  <a:gd name="T32" fmla="*/ 345 w 432"/>
                  <a:gd name="T33" fmla="*/ 129 h 415"/>
                  <a:gd name="T34" fmla="*/ 326 w 432"/>
                  <a:gd name="T35" fmla="*/ 100 h 415"/>
                  <a:gd name="T36" fmla="*/ 244 w 432"/>
                  <a:gd name="T37" fmla="*/ 150 h 415"/>
                  <a:gd name="T38" fmla="*/ 245 w 432"/>
                  <a:gd name="T39" fmla="*/ 262 h 415"/>
                  <a:gd name="T40" fmla="*/ 198 w 432"/>
                  <a:gd name="T41" fmla="*/ 97 h 415"/>
                  <a:gd name="T42" fmla="*/ 331 w 432"/>
                  <a:gd name="T43" fmla="*/ 0 h 415"/>
                  <a:gd name="T44" fmla="*/ 391 w 432"/>
                  <a:gd name="T45" fmla="*/ 84 h 415"/>
                  <a:gd name="T46" fmla="*/ 414 w 432"/>
                  <a:gd name="T47" fmla="*/ 128 h 415"/>
                  <a:gd name="T48" fmla="*/ 428 w 432"/>
                  <a:gd name="T49" fmla="*/ 173 h 415"/>
                  <a:gd name="T50" fmla="*/ 432 w 432"/>
                  <a:gd name="T51" fmla="*/ 215 h 415"/>
                  <a:gd name="T52" fmla="*/ 431 w 432"/>
                  <a:gd name="T53" fmla="*/ 246 h 415"/>
                  <a:gd name="T54" fmla="*/ 427 w 432"/>
                  <a:gd name="T55" fmla="*/ 267 h 415"/>
                  <a:gd name="T56" fmla="*/ 421 w 432"/>
                  <a:gd name="T57" fmla="*/ 285 h 415"/>
                  <a:gd name="T58" fmla="*/ 413 w 432"/>
                  <a:gd name="T59" fmla="*/ 305 h 415"/>
                  <a:gd name="T60" fmla="*/ 398 w 432"/>
                  <a:gd name="T61" fmla="*/ 331 h 415"/>
                  <a:gd name="T62" fmla="*/ 370 w 432"/>
                  <a:gd name="T63" fmla="*/ 363 h 415"/>
                  <a:gd name="T64" fmla="*/ 335 w 432"/>
                  <a:gd name="T65" fmla="*/ 389 h 415"/>
                  <a:gd name="T66" fmla="*/ 306 w 432"/>
                  <a:gd name="T67" fmla="*/ 402 h 415"/>
                  <a:gd name="T68" fmla="*/ 285 w 432"/>
                  <a:gd name="T69" fmla="*/ 409 h 415"/>
                  <a:gd name="T70" fmla="*/ 266 w 432"/>
                  <a:gd name="T71" fmla="*/ 413 h 415"/>
                  <a:gd name="T72" fmla="*/ 245 w 432"/>
                  <a:gd name="T73" fmla="*/ 414 h 415"/>
                  <a:gd name="T74" fmla="*/ 224 w 432"/>
                  <a:gd name="T75" fmla="*/ 414 h 415"/>
                  <a:gd name="T76" fmla="*/ 204 w 432"/>
                  <a:gd name="T77" fmla="*/ 412 h 415"/>
                  <a:gd name="T78" fmla="*/ 174 w 432"/>
                  <a:gd name="T79" fmla="*/ 404 h 415"/>
                  <a:gd name="T80" fmla="*/ 135 w 432"/>
                  <a:gd name="T81" fmla="*/ 386 h 415"/>
                  <a:gd name="T82" fmla="*/ 97 w 432"/>
                  <a:gd name="T83" fmla="*/ 359 h 415"/>
                  <a:gd name="T84" fmla="*/ 62 w 432"/>
                  <a:gd name="T85" fmla="*/ 32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415">
                    <a:moveTo>
                      <a:pt x="45" y="302"/>
                    </a:moveTo>
                    <a:lnTo>
                      <a:pt x="0" y="241"/>
                    </a:lnTo>
                    <a:lnTo>
                      <a:pt x="51" y="204"/>
                    </a:lnTo>
                    <a:lnTo>
                      <a:pt x="97" y="267"/>
                    </a:lnTo>
                    <a:lnTo>
                      <a:pt x="108" y="281"/>
                    </a:lnTo>
                    <a:lnTo>
                      <a:pt x="118" y="294"/>
                    </a:lnTo>
                    <a:lnTo>
                      <a:pt x="130" y="305"/>
                    </a:lnTo>
                    <a:lnTo>
                      <a:pt x="142" y="314"/>
                    </a:lnTo>
                    <a:lnTo>
                      <a:pt x="155" y="322"/>
                    </a:lnTo>
                    <a:lnTo>
                      <a:pt x="168" y="329"/>
                    </a:lnTo>
                    <a:lnTo>
                      <a:pt x="181" y="334"/>
                    </a:lnTo>
                    <a:lnTo>
                      <a:pt x="195" y="338"/>
                    </a:lnTo>
                    <a:lnTo>
                      <a:pt x="208" y="340"/>
                    </a:lnTo>
                    <a:lnTo>
                      <a:pt x="222" y="341"/>
                    </a:lnTo>
                    <a:lnTo>
                      <a:pt x="236" y="340"/>
                    </a:lnTo>
                    <a:lnTo>
                      <a:pt x="250" y="338"/>
                    </a:lnTo>
                    <a:lnTo>
                      <a:pt x="265" y="334"/>
                    </a:lnTo>
                    <a:lnTo>
                      <a:pt x="279" y="328"/>
                    </a:lnTo>
                    <a:lnTo>
                      <a:pt x="292" y="322"/>
                    </a:lnTo>
                    <a:lnTo>
                      <a:pt x="306" y="313"/>
                    </a:lnTo>
                    <a:lnTo>
                      <a:pt x="319" y="302"/>
                    </a:lnTo>
                    <a:lnTo>
                      <a:pt x="329" y="292"/>
                    </a:lnTo>
                    <a:lnTo>
                      <a:pt x="339" y="280"/>
                    </a:lnTo>
                    <a:lnTo>
                      <a:pt x="347" y="268"/>
                    </a:lnTo>
                    <a:lnTo>
                      <a:pt x="353" y="255"/>
                    </a:lnTo>
                    <a:lnTo>
                      <a:pt x="359" y="242"/>
                    </a:lnTo>
                    <a:lnTo>
                      <a:pt x="362" y="229"/>
                    </a:lnTo>
                    <a:lnTo>
                      <a:pt x="364" y="215"/>
                    </a:lnTo>
                    <a:lnTo>
                      <a:pt x="364" y="202"/>
                    </a:lnTo>
                    <a:lnTo>
                      <a:pt x="363" y="187"/>
                    </a:lnTo>
                    <a:lnTo>
                      <a:pt x="361" y="173"/>
                    </a:lnTo>
                    <a:lnTo>
                      <a:pt x="357" y="158"/>
                    </a:lnTo>
                    <a:lnTo>
                      <a:pt x="351" y="143"/>
                    </a:lnTo>
                    <a:lnTo>
                      <a:pt x="345" y="129"/>
                    </a:lnTo>
                    <a:lnTo>
                      <a:pt x="336" y="114"/>
                    </a:lnTo>
                    <a:lnTo>
                      <a:pt x="326" y="100"/>
                    </a:lnTo>
                    <a:lnTo>
                      <a:pt x="322" y="94"/>
                    </a:lnTo>
                    <a:lnTo>
                      <a:pt x="244" y="150"/>
                    </a:lnTo>
                    <a:lnTo>
                      <a:pt x="298" y="223"/>
                    </a:lnTo>
                    <a:lnTo>
                      <a:pt x="245" y="262"/>
                    </a:lnTo>
                    <a:lnTo>
                      <a:pt x="151" y="131"/>
                    </a:lnTo>
                    <a:lnTo>
                      <a:pt x="198" y="97"/>
                    </a:lnTo>
                    <a:lnTo>
                      <a:pt x="278" y="39"/>
                    </a:lnTo>
                    <a:lnTo>
                      <a:pt x="331" y="0"/>
                    </a:lnTo>
                    <a:lnTo>
                      <a:pt x="376" y="62"/>
                    </a:lnTo>
                    <a:lnTo>
                      <a:pt x="391" y="84"/>
                    </a:lnTo>
                    <a:lnTo>
                      <a:pt x="403" y="107"/>
                    </a:lnTo>
                    <a:lnTo>
                      <a:pt x="414" y="128"/>
                    </a:lnTo>
                    <a:lnTo>
                      <a:pt x="421" y="151"/>
                    </a:lnTo>
                    <a:lnTo>
                      <a:pt x="428" y="173"/>
                    </a:lnTo>
                    <a:lnTo>
                      <a:pt x="431" y="194"/>
                    </a:lnTo>
                    <a:lnTo>
                      <a:pt x="432" y="215"/>
                    </a:lnTo>
                    <a:lnTo>
                      <a:pt x="432" y="236"/>
                    </a:lnTo>
                    <a:lnTo>
                      <a:pt x="431" y="246"/>
                    </a:lnTo>
                    <a:lnTo>
                      <a:pt x="429" y="256"/>
                    </a:lnTo>
                    <a:lnTo>
                      <a:pt x="427" y="267"/>
                    </a:lnTo>
                    <a:lnTo>
                      <a:pt x="425" y="276"/>
                    </a:lnTo>
                    <a:lnTo>
                      <a:pt x="421" y="285"/>
                    </a:lnTo>
                    <a:lnTo>
                      <a:pt x="417" y="295"/>
                    </a:lnTo>
                    <a:lnTo>
                      <a:pt x="413" y="305"/>
                    </a:lnTo>
                    <a:lnTo>
                      <a:pt x="408" y="313"/>
                    </a:lnTo>
                    <a:lnTo>
                      <a:pt x="398" y="331"/>
                    </a:lnTo>
                    <a:lnTo>
                      <a:pt x="385" y="347"/>
                    </a:lnTo>
                    <a:lnTo>
                      <a:pt x="370" y="363"/>
                    </a:lnTo>
                    <a:lnTo>
                      <a:pt x="353" y="377"/>
                    </a:lnTo>
                    <a:lnTo>
                      <a:pt x="335" y="389"/>
                    </a:lnTo>
                    <a:lnTo>
                      <a:pt x="315" y="399"/>
                    </a:lnTo>
                    <a:lnTo>
                      <a:pt x="306" y="402"/>
                    </a:lnTo>
                    <a:lnTo>
                      <a:pt x="295" y="405"/>
                    </a:lnTo>
                    <a:lnTo>
                      <a:pt x="285" y="409"/>
                    </a:lnTo>
                    <a:lnTo>
                      <a:pt x="275" y="411"/>
                    </a:lnTo>
                    <a:lnTo>
                      <a:pt x="266" y="413"/>
                    </a:lnTo>
                    <a:lnTo>
                      <a:pt x="255" y="414"/>
                    </a:lnTo>
                    <a:lnTo>
                      <a:pt x="245" y="414"/>
                    </a:lnTo>
                    <a:lnTo>
                      <a:pt x="235" y="415"/>
                    </a:lnTo>
                    <a:lnTo>
                      <a:pt x="224" y="414"/>
                    </a:lnTo>
                    <a:lnTo>
                      <a:pt x="215" y="413"/>
                    </a:lnTo>
                    <a:lnTo>
                      <a:pt x="204" y="412"/>
                    </a:lnTo>
                    <a:lnTo>
                      <a:pt x="194" y="410"/>
                    </a:lnTo>
                    <a:lnTo>
                      <a:pt x="174" y="404"/>
                    </a:lnTo>
                    <a:lnTo>
                      <a:pt x="154" y="396"/>
                    </a:lnTo>
                    <a:lnTo>
                      <a:pt x="135" y="386"/>
                    </a:lnTo>
                    <a:lnTo>
                      <a:pt x="115" y="373"/>
                    </a:lnTo>
                    <a:lnTo>
                      <a:pt x="97" y="359"/>
                    </a:lnTo>
                    <a:lnTo>
                      <a:pt x="79" y="342"/>
                    </a:lnTo>
                    <a:lnTo>
                      <a:pt x="62" y="323"/>
                    </a:lnTo>
                    <a:lnTo>
                      <a:pt x="45" y="30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7" name="Freeform 160"/>
              <p:cNvSpPr>
                <a:spLocks noEditPoints="1"/>
              </p:cNvSpPr>
              <p:nvPr userDrawn="1"/>
            </p:nvSpPr>
            <p:spPr bwMode="auto">
              <a:xfrm>
                <a:off x="5602" y="3533"/>
                <a:ext cx="91" cy="89"/>
              </a:xfrm>
              <a:custGeom>
                <a:avLst/>
                <a:gdLst>
                  <a:gd name="T0" fmla="*/ 148 w 455"/>
                  <a:gd name="T1" fmla="*/ 336 h 448"/>
                  <a:gd name="T2" fmla="*/ 175 w 455"/>
                  <a:gd name="T3" fmla="*/ 361 h 448"/>
                  <a:gd name="T4" fmla="*/ 194 w 455"/>
                  <a:gd name="T5" fmla="*/ 370 h 448"/>
                  <a:gd name="T6" fmla="*/ 213 w 455"/>
                  <a:gd name="T7" fmla="*/ 372 h 448"/>
                  <a:gd name="T8" fmla="*/ 232 w 455"/>
                  <a:gd name="T9" fmla="*/ 365 h 448"/>
                  <a:gd name="T10" fmla="*/ 248 w 455"/>
                  <a:gd name="T11" fmla="*/ 352 h 448"/>
                  <a:gd name="T12" fmla="*/ 256 w 455"/>
                  <a:gd name="T13" fmla="*/ 337 h 448"/>
                  <a:gd name="T14" fmla="*/ 260 w 455"/>
                  <a:gd name="T15" fmla="*/ 317 h 448"/>
                  <a:gd name="T16" fmla="*/ 254 w 455"/>
                  <a:gd name="T17" fmla="*/ 295 h 448"/>
                  <a:gd name="T18" fmla="*/ 242 w 455"/>
                  <a:gd name="T19" fmla="*/ 270 h 448"/>
                  <a:gd name="T20" fmla="*/ 192 w 455"/>
                  <a:gd name="T21" fmla="*/ 199 h 448"/>
                  <a:gd name="T22" fmla="*/ 291 w 455"/>
                  <a:gd name="T23" fmla="*/ 224 h 448"/>
                  <a:gd name="T24" fmla="*/ 315 w 455"/>
                  <a:gd name="T25" fmla="*/ 245 h 448"/>
                  <a:gd name="T26" fmla="*/ 332 w 455"/>
                  <a:gd name="T27" fmla="*/ 252 h 448"/>
                  <a:gd name="T28" fmla="*/ 348 w 455"/>
                  <a:gd name="T29" fmla="*/ 254 h 448"/>
                  <a:gd name="T30" fmla="*/ 363 w 455"/>
                  <a:gd name="T31" fmla="*/ 249 h 448"/>
                  <a:gd name="T32" fmla="*/ 378 w 455"/>
                  <a:gd name="T33" fmla="*/ 237 h 448"/>
                  <a:gd name="T34" fmla="*/ 386 w 455"/>
                  <a:gd name="T35" fmla="*/ 222 h 448"/>
                  <a:gd name="T36" fmla="*/ 387 w 455"/>
                  <a:gd name="T37" fmla="*/ 205 h 448"/>
                  <a:gd name="T38" fmla="*/ 383 w 455"/>
                  <a:gd name="T39" fmla="*/ 185 h 448"/>
                  <a:gd name="T40" fmla="*/ 360 w 455"/>
                  <a:gd name="T41" fmla="*/ 147 h 448"/>
                  <a:gd name="T42" fmla="*/ 279 w 455"/>
                  <a:gd name="T43" fmla="*/ 209 h 448"/>
                  <a:gd name="T44" fmla="*/ 431 w 455"/>
                  <a:gd name="T45" fmla="*/ 141 h 448"/>
                  <a:gd name="T46" fmla="*/ 450 w 455"/>
                  <a:gd name="T47" fmla="*/ 185 h 448"/>
                  <a:gd name="T48" fmla="*/ 455 w 455"/>
                  <a:gd name="T49" fmla="*/ 226 h 448"/>
                  <a:gd name="T50" fmla="*/ 451 w 455"/>
                  <a:gd name="T51" fmla="*/ 260 h 448"/>
                  <a:gd name="T52" fmla="*/ 436 w 455"/>
                  <a:gd name="T53" fmla="*/ 290 h 448"/>
                  <a:gd name="T54" fmla="*/ 413 w 455"/>
                  <a:gd name="T55" fmla="*/ 311 h 448"/>
                  <a:gd name="T56" fmla="*/ 396 w 455"/>
                  <a:gd name="T57" fmla="*/ 318 h 448"/>
                  <a:gd name="T58" fmla="*/ 357 w 455"/>
                  <a:gd name="T59" fmla="*/ 322 h 448"/>
                  <a:gd name="T60" fmla="*/ 318 w 455"/>
                  <a:gd name="T61" fmla="*/ 309 h 448"/>
                  <a:gd name="T62" fmla="*/ 321 w 455"/>
                  <a:gd name="T63" fmla="*/ 353 h 448"/>
                  <a:gd name="T64" fmla="*/ 315 w 455"/>
                  <a:gd name="T65" fmla="*/ 385 h 448"/>
                  <a:gd name="T66" fmla="*/ 304 w 455"/>
                  <a:gd name="T67" fmla="*/ 406 h 448"/>
                  <a:gd name="T68" fmla="*/ 288 w 455"/>
                  <a:gd name="T69" fmla="*/ 426 h 448"/>
                  <a:gd name="T70" fmla="*/ 279 w 455"/>
                  <a:gd name="T71" fmla="*/ 433 h 448"/>
                  <a:gd name="T72" fmla="*/ 253 w 455"/>
                  <a:gd name="T73" fmla="*/ 445 h 448"/>
                  <a:gd name="T74" fmla="*/ 219 w 455"/>
                  <a:gd name="T75" fmla="*/ 448 h 448"/>
                  <a:gd name="T76" fmla="*/ 188 w 455"/>
                  <a:gd name="T77" fmla="*/ 442 h 448"/>
                  <a:gd name="T78" fmla="*/ 148 w 455"/>
                  <a:gd name="T79" fmla="*/ 422 h 448"/>
                  <a:gd name="T80" fmla="*/ 109 w 455"/>
                  <a:gd name="T81" fmla="*/ 388 h 448"/>
                  <a:gd name="T82" fmla="*/ 0 w 455"/>
                  <a:gd name="T83" fmla="*/ 24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5" h="448">
                    <a:moveTo>
                      <a:pt x="98" y="268"/>
                    </a:moveTo>
                    <a:lnTo>
                      <a:pt x="135" y="318"/>
                    </a:lnTo>
                    <a:lnTo>
                      <a:pt x="148" y="336"/>
                    </a:lnTo>
                    <a:lnTo>
                      <a:pt x="161" y="350"/>
                    </a:lnTo>
                    <a:lnTo>
                      <a:pt x="169" y="355"/>
                    </a:lnTo>
                    <a:lnTo>
                      <a:pt x="175" y="361"/>
                    </a:lnTo>
                    <a:lnTo>
                      <a:pt x="182" y="365"/>
                    </a:lnTo>
                    <a:lnTo>
                      <a:pt x="188" y="368"/>
                    </a:lnTo>
                    <a:lnTo>
                      <a:pt x="194" y="370"/>
                    </a:lnTo>
                    <a:lnTo>
                      <a:pt x="200" y="372"/>
                    </a:lnTo>
                    <a:lnTo>
                      <a:pt x="207" y="373"/>
                    </a:lnTo>
                    <a:lnTo>
                      <a:pt x="213" y="372"/>
                    </a:lnTo>
                    <a:lnTo>
                      <a:pt x="219" y="370"/>
                    </a:lnTo>
                    <a:lnTo>
                      <a:pt x="226" y="368"/>
                    </a:lnTo>
                    <a:lnTo>
                      <a:pt x="232" y="365"/>
                    </a:lnTo>
                    <a:lnTo>
                      <a:pt x="239" y="361"/>
                    </a:lnTo>
                    <a:lnTo>
                      <a:pt x="243" y="356"/>
                    </a:lnTo>
                    <a:lnTo>
                      <a:pt x="248" y="352"/>
                    </a:lnTo>
                    <a:lnTo>
                      <a:pt x="252" y="348"/>
                    </a:lnTo>
                    <a:lnTo>
                      <a:pt x="254" y="342"/>
                    </a:lnTo>
                    <a:lnTo>
                      <a:pt x="256" y="337"/>
                    </a:lnTo>
                    <a:lnTo>
                      <a:pt x="258" y="330"/>
                    </a:lnTo>
                    <a:lnTo>
                      <a:pt x="260" y="324"/>
                    </a:lnTo>
                    <a:lnTo>
                      <a:pt x="260" y="317"/>
                    </a:lnTo>
                    <a:lnTo>
                      <a:pt x="258" y="310"/>
                    </a:lnTo>
                    <a:lnTo>
                      <a:pt x="257" y="303"/>
                    </a:lnTo>
                    <a:lnTo>
                      <a:pt x="254" y="295"/>
                    </a:lnTo>
                    <a:lnTo>
                      <a:pt x="251" y="287"/>
                    </a:lnTo>
                    <a:lnTo>
                      <a:pt x="248" y="278"/>
                    </a:lnTo>
                    <a:lnTo>
                      <a:pt x="242" y="270"/>
                    </a:lnTo>
                    <a:lnTo>
                      <a:pt x="237" y="260"/>
                    </a:lnTo>
                    <a:lnTo>
                      <a:pt x="230" y="250"/>
                    </a:lnTo>
                    <a:lnTo>
                      <a:pt x="192" y="199"/>
                    </a:lnTo>
                    <a:lnTo>
                      <a:pt x="98" y="268"/>
                    </a:lnTo>
                    <a:close/>
                    <a:moveTo>
                      <a:pt x="279" y="209"/>
                    </a:moveTo>
                    <a:lnTo>
                      <a:pt x="291" y="224"/>
                    </a:lnTo>
                    <a:lnTo>
                      <a:pt x="303" y="236"/>
                    </a:lnTo>
                    <a:lnTo>
                      <a:pt x="309" y="242"/>
                    </a:lnTo>
                    <a:lnTo>
                      <a:pt x="315" y="245"/>
                    </a:lnTo>
                    <a:lnTo>
                      <a:pt x="321" y="248"/>
                    </a:lnTo>
                    <a:lnTo>
                      <a:pt x="327" y="251"/>
                    </a:lnTo>
                    <a:lnTo>
                      <a:pt x="332" y="252"/>
                    </a:lnTo>
                    <a:lnTo>
                      <a:pt x="337" y="254"/>
                    </a:lnTo>
                    <a:lnTo>
                      <a:pt x="343" y="255"/>
                    </a:lnTo>
                    <a:lnTo>
                      <a:pt x="348" y="254"/>
                    </a:lnTo>
                    <a:lnTo>
                      <a:pt x="354" y="252"/>
                    </a:lnTo>
                    <a:lnTo>
                      <a:pt x="358" y="251"/>
                    </a:lnTo>
                    <a:lnTo>
                      <a:pt x="363" y="249"/>
                    </a:lnTo>
                    <a:lnTo>
                      <a:pt x="368" y="246"/>
                    </a:lnTo>
                    <a:lnTo>
                      <a:pt x="373" y="242"/>
                    </a:lnTo>
                    <a:lnTo>
                      <a:pt x="378" y="237"/>
                    </a:lnTo>
                    <a:lnTo>
                      <a:pt x="381" y="233"/>
                    </a:lnTo>
                    <a:lnTo>
                      <a:pt x="384" y="228"/>
                    </a:lnTo>
                    <a:lnTo>
                      <a:pt x="386" y="222"/>
                    </a:lnTo>
                    <a:lnTo>
                      <a:pt x="387" y="217"/>
                    </a:lnTo>
                    <a:lnTo>
                      <a:pt x="387" y="211"/>
                    </a:lnTo>
                    <a:lnTo>
                      <a:pt x="387" y="205"/>
                    </a:lnTo>
                    <a:lnTo>
                      <a:pt x="386" y="199"/>
                    </a:lnTo>
                    <a:lnTo>
                      <a:pt x="385" y="193"/>
                    </a:lnTo>
                    <a:lnTo>
                      <a:pt x="383" y="185"/>
                    </a:lnTo>
                    <a:lnTo>
                      <a:pt x="380" y="179"/>
                    </a:lnTo>
                    <a:lnTo>
                      <a:pt x="371" y="164"/>
                    </a:lnTo>
                    <a:lnTo>
                      <a:pt x="360" y="147"/>
                    </a:lnTo>
                    <a:lnTo>
                      <a:pt x="327" y="102"/>
                    </a:lnTo>
                    <a:lnTo>
                      <a:pt x="244" y="162"/>
                    </a:lnTo>
                    <a:lnTo>
                      <a:pt x="279" y="209"/>
                    </a:lnTo>
                    <a:close/>
                    <a:moveTo>
                      <a:pt x="409" y="109"/>
                    </a:moveTo>
                    <a:lnTo>
                      <a:pt x="421" y="125"/>
                    </a:lnTo>
                    <a:lnTo>
                      <a:pt x="431" y="141"/>
                    </a:lnTo>
                    <a:lnTo>
                      <a:pt x="438" y="156"/>
                    </a:lnTo>
                    <a:lnTo>
                      <a:pt x="445" y="171"/>
                    </a:lnTo>
                    <a:lnTo>
                      <a:pt x="450" y="185"/>
                    </a:lnTo>
                    <a:lnTo>
                      <a:pt x="453" y="199"/>
                    </a:lnTo>
                    <a:lnTo>
                      <a:pt x="455" y="213"/>
                    </a:lnTo>
                    <a:lnTo>
                      <a:pt x="455" y="226"/>
                    </a:lnTo>
                    <a:lnTo>
                      <a:pt x="455" y="237"/>
                    </a:lnTo>
                    <a:lnTo>
                      <a:pt x="454" y="249"/>
                    </a:lnTo>
                    <a:lnTo>
                      <a:pt x="451" y="260"/>
                    </a:lnTo>
                    <a:lnTo>
                      <a:pt x="448" y="270"/>
                    </a:lnTo>
                    <a:lnTo>
                      <a:pt x="442" y="281"/>
                    </a:lnTo>
                    <a:lnTo>
                      <a:pt x="436" y="290"/>
                    </a:lnTo>
                    <a:lnTo>
                      <a:pt x="428" y="299"/>
                    </a:lnTo>
                    <a:lnTo>
                      <a:pt x="419" y="308"/>
                    </a:lnTo>
                    <a:lnTo>
                      <a:pt x="413" y="311"/>
                    </a:lnTo>
                    <a:lnTo>
                      <a:pt x="407" y="314"/>
                    </a:lnTo>
                    <a:lnTo>
                      <a:pt x="401" y="316"/>
                    </a:lnTo>
                    <a:lnTo>
                      <a:pt x="396" y="318"/>
                    </a:lnTo>
                    <a:lnTo>
                      <a:pt x="383" y="322"/>
                    </a:lnTo>
                    <a:lnTo>
                      <a:pt x="370" y="322"/>
                    </a:lnTo>
                    <a:lnTo>
                      <a:pt x="357" y="322"/>
                    </a:lnTo>
                    <a:lnTo>
                      <a:pt x="344" y="318"/>
                    </a:lnTo>
                    <a:lnTo>
                      <a:pt x="331" y="314"/>
                    </a:lnTo>
                    <a:lnTo>
                      <a:pt x="318" y="309"/>
                    </a:lnTo>
                    <a:lnTo>
                      <a:pt x="320" y="323"/>
                    </a:lnTo>
                    <a:lnTo>
                      <a:pt x="321" y="338"/>
                    </a:lnTo>
                    <a:lnTo>
                      <a:pt x="321" y="353"/>
                    </a:lnTo>
                    <a:lnTo>
                      <a:pt x="319" y="369"/>
                    </a:lnTo>
                    <a:lnTo>
                      <a:pt x="317" y="377"/>
                    </a:lnTo>
                    <a:lnTo>
                      <a:pt x="315" y="385"/>
                    </a:lnTo>
                    <a:lnTo>
                      <a:pt x="312" y="392"/>
                    </a:lnTo>
                    <a:lnTo>
                      <a:pt x="308" y="400"/>
                    </a:lnTo>
                    <a:lnTo>
                      <a:pt x="304" y="406"/>
                    </a:lnTo>
                    <a:lnTo>
                      <a:pt x="300" y="414"/>
                    </a:lnTo>
                    <a:lnTo>
                      <a:pt x="294" y="420"/>
                    </a:lnTo>
                    <a:lnTo>
                      <a:pt x="288" y="426"/>
                    </a:lnTo>
                    <a:lnTo>
                      <a:pt x="286" y="429"/>
                    </a:lnTo>
                    <a:lnTo>
                      <a:pt x="282" y="431"/>
                    </a:lnTo>
                    <a:lnTo>
                      <a:pt x="279" y="433"/>
                    </a:lnTo>
                    <a:lnTo>
                      <a:pt x="275" y="436"/>
                    </a:lnTo>
                    <a:lnTo>
                      <a:pt x="264" y="442"/>
                    </a:lnTo>
                    <a:lnTo>
                      <a:pt x="253" y="445"/>
                    </a:lnTo>
                    <a:lnTo>
                      <a:pt x="242" y="447"/>
                    </a:lnTo>
                    <a:lnTo>
                      <a:pt x="230" y="448"/>
                    </a:lnTo>
                    <a:lnTo>
                      <a:pt x="219" y="448"/>
                    </a:lnTo>
                    <a:lnTo>
                      <a:pt x="209" y="447"/>
                    </a:lnTo>
                    <a:lnTo>
                      <a:pt x="198" y="445"/>
                    </a:lnTo>
                    <a:lnTo>
                      <a:pt x="188" y="442"/>
                    </a:lnTo>
                    <a:lnTo>
                      <a:pt x="174" y="436"/>
                    </a:lnTo>
                    <a:lnTo>
                      <a:pt x="161" y="430"/>
                    </a:lnTo>
                    <a:lnTo>
                      <a:pt x="148" y="422"/>
                    </a:lnTo>
                    <a:lnTo>
                      <a:pt x="135" y="413"/>
                    </a:lnTo>
                    <a:lnTo>
                      <a:pt x="122" y="401"/>
                    </a:lnTo>
                    <a:lnTo>
                      <a:pt x="109" y="388"/>
                    </a:lnTo>
                    <a:lnTo>
                      <a:pt x="96" y="372"/>
                    </a:lnTo>
                    <a:lnTo>
                      <a:pt x="83" y="354"/>
                    </a:lnTo>
                    <a:lnTo>
                      <a:pt x="0" y="241"/>
                    </a:lnTo>
                    <a:lnTo>
                      <a:pt x="331" y="0"/>
                    </a:lnTo>
                    <a:lnTo>
                      <a:pt x="409" y="109"/>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8" name="Freeform 161"/>
              <p:cNvSpPr>
                <a:spLocks/>
              </p:cNvSpPr>
              <p:nvPr userDrawn="1"/>
            </p:nvSpPr>
            <p:spPr bwMode="auto">
              <a:xfrm>
                <a:off x="5661" y="3606"/>
                <a:ext cx="86" cy="82"/>
              </a:xfrm>
              <a:custGeom>
                <a:avLst/>
                <a:gdLst>
                  <a:gd name="T0" fmla="*/ 432 w 432"/>
                  <a:gd name="T1" fmla="*/ 174 h 414"/>
                  <a:gd name="T2" fmla="*/ 336 w 432"/>
                  <a:gd name="T3" fmla="*/ 147 h 414"/>
                  <a:gd name="T4" fmla="*/ 314 w 432"/>
                  <a:gd name="T5" fmla="*/ 121 h 414"/>
                  <a:gd name="T6" fmla="*/ 289 w 432"/>
                  <a:gd name="T7" fmla="*/ 101 h 414"/>
                  <a:gd name="T8" fmla="*/ 264 w 432"/>
                  <a:gd name="T9" fmla="*/ 85 h 414"/>
                  <a:gd name="T10" fmla="*/ 237 w 432"/>
                  <a:gd name="T11" fmla="*/ 77 h 414"/>
                  <a:gd name="T12" fmla="*/ 210 w 432"/>
                  <a:gd name="T13" fmla="*/ 74 h 414"/>
                  <a:gd name="T14" fmla="*/ 182 w 432"/>
                  <a:gd name="T15" fmla="*/ 77 h 414"/>
                  <a:gd name="T16" fmla="*/ 154 w 432"/>
                  <a:gd name="T17" fmla="*/ 85 h 414"/>
                  <a:gd name="T18" fmla="*/ 127 w 432"/>
                  <a:gd name="T19" fmla="*/ 102 h 414"/>
                  <a:gd name="T20" fmla="*/ 103 w 432"/>
                  <a:gd name="T21" fmla="*/ 123 h 414"/>
                  <a:gd name="T22" fmla="*/ 86 w 432"/>
                  <a:gd name="T23" fmla="*/ 147 h 414"/>
                  <a:gd name="T24" fmla="*/ 74 w 432"/>
                  <a:gd name="T25" fmla="*/ 172 h 414"/>
                  <a:gd name="T26" fmla="*/ 68 w 432"/>
                  <a:gd name="T27" fmla="*/ 199 h 414"/>
                  <a:gd name="T28" fmla="*/ 68 w 432"/>
                  <a:gd name="T29" fmla="*/ 227 h 414"/>
                  <a:gd name="T30" fmla="*/ 75 w 432"/>
                  <a:gd name="T31" fmla="*/ 256 h 414"/>
                  <a:gd name="T32" fmla="*/ 88 w 432"/>
                  <a:gd name="T33" fmla="*/ 286 h 414"/>
                  <a:gd name="T34" fmla="*/ 106 w 432"/>
                  <a:gd name="T35" fmla="*/ 315 h 414"/>
                  <a:gd name="T36" fmla="*/ 189 w 432"/>
                  <a:gd name="T37" fmla="*/ 265 h 414"/>
                  <a:gd name="T38" fmla="*/ 186 w 432"/>
                  <a:gd name="T39" fmla="*/ 153 h 414"/>
                  <a:gd name="T40" fmla="*/ 233 w 432"/>
                  <a:gd name="T41" fmla="*/ 318 h 414"/>
                  <a:gd name="T42" fmla="*/ 101 w 432"/>
                  <a:gd name="T43" fmla="*/ 414 h 414"/>
                  <a:gd name="T44" fmla="*/ 41 w 432"/>
                  <a:gd name="T45" fmla="*/ 330 h 414"/>
                  <a:gd name="T46" fmla="*/ 19 w 432"/>
                  <a:gd name="T47" fmla="*/ 286 h 414"/>
                  <a:gd name="T48" fmla="*/ 5 w 432"/>
                  <a:gd name="T49" fmla="*/ 242 h 414"/>
                  <a:gd name="T50" fmla="*/ 0 w 432"/>
                  <a:gd name="T51" fmla="*/ 199 h 414"/>
                  <a:gd name="T52" fmla="*/ 1 w 432"/>
                  <a:gd name="T53" fmla="*/ 168 h 414"/>
                  <a:gd name="T54" fmla="*/ 6 w 432"/>
                  <a:gd name="T55" fmla="*/ 148 h 414"/>
                  <a:gd name="T56" fmla="*/ 11 w 432"/>
                  <a:gd name="T57" fmla="*/ 129 h 414"/>
                  <a:gd name="T58" fmla="*/ 19 w 432"/>
                  <a:gd name="T59" fmla="*/ 110 h 414"/>
                  <a:gd name="T60" fmla="*/ 28 w 432"/>
                  <a:gd name="T61" fmla="*/ 92 h 414"/>
                  <a:gd name="T62" fmla="*/ 40 w 432"/>
                  <a:gd name="T63" fmla="*/ 76 h 414"/>
                  <a:gd name="T64" fmla="*/ 62 w 432"/>
                  <a:gd name="T65" fmla="*/ 52 h 414"/>
                  <a:gd name="T66" fmla="*/ 98 w 432"/>
                  <a:gd name="T67" fmla="*/ 26 h 414"/>
                  <a:gd name="T68" fmla="*/ 127 w 432"/>
                  <a:gd name="T69" fmla="*/ 12 h 414"/>
                  <a:gd name="T70" fmla="*/ 147 w 432"/>
                  <a:gd name="T71" fmla="*/ 6 h 414"/>
                  <a:gd name="T72" fmla="*/ 167 w 432"/>
                  <a:gd name="T73" fmla="*/ 2 h 414"/>
                  <a:gd name="T74" fmla="*/ 188 w 432"/>
                  <a:gd name="T75" fmla="*/ 0 h 414"/>
                  <a:gd name="T76" fmla="*/ 208 w 432"/>
                  <a:gd name="T77" fmla="*/ 0 h 414"/>
                  <a:gd name="T78" fmla="*/ 228 w 432"/>
                  <a:gd name="T79" fmla="*/ 3 h 414"/>
                  <a:gd name="T80" fmla="*/ 258 w 432"/>
                  <a:gd name="T81" fmla="*/ 11 h 414"/>
                  <a:gd name="T82" fmla="*/ 298 w 432"/>
                  <a:gd name="T83" fmla="*/ 29 h 414"/>
                  <a:gd name="T84" fmla="*/ 336 w 432"/>
                  <a:gd name="T85" fmla="*/ 55 h 414"/>
                  <a:gd name="T86" fmla="*/ 370 w 432"/>
                  <a:gd name="T87" fmla="*/ 9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14">
                    <a:moveTo>
                      <a:pt x="387" y="113"/>
                    </a:moveTo>
                    <a:lnTo>
                      <a:pt x="432" y="174"/>
                    </a:lnTo>
                    <a:lnTo>
                      <a:pt x="381" y="210"/>
                    </a:lnTo>
                    <a:lnTo>
                      <a:pt x="336" y="147"/>
                    </a:lnTo>
                    <a:lnTo>
                      <a:pt x="325" y="134"/>
                    </a:lnTo>
                    <a:lnTo>
                      <a:pt x="314" y="121"/>
                    </a:lnTo>
                    <a:lnTo>
                      <a:pt x="302" y="110"/>
                    </a:lnTo>
                    <a:lnTo>
                      <a:pt x="289" y="101"/>
                    </a:lnTo>
                    <a:lnTo>
                      <a:pt x="277" y="92"/>
                    </a:lnTo>
                    <a:lnTo>
                      <a:pt x="264" y="85"/>
                    </a:lnTo>
                    <a:lnTo>
                      <a:pt x="251" y="80"/>
                    </a:lnTo>
                    <a:lnTo>
                      <a:pt x="237" y="77"/>
                    </a:lnTo>
                    <a:lnTo>
                      <a:pt x="224" y="75"/>
                    </a:lnTo>
                    <a:lnTo>
                      <a:pt x="210" y="74"/>
                    </a:lnTo>
                    <a:lnTo>
                      <a:pt x="196" y="75"/>
                    </a:lnTo>
                    <a:lnTo>
                      <a:pt x="182" y="77"/>
                    </a:lnTo>
                    <a:lnTo>
                      <a:pt x="168" y="80"/>
                    </a:lnTo>
                    <a:lnTo>
                      <a:pt x="154" y="85"/>
                    </a:lnTo>
                    <a:lnTo>
                      <a:pt x="140" y="93"/>
                    </a:lnTo>
                    <a:lnTo>
                      <a:pt x="127" y="102"/>
                    </a:lnTo>
                    <a:lnTo>
                      <a:pt x="114" y="111"/>
                    </a:lnTo>
                    <a:lnTo>
                      <a:pt x="103" y="123"/>
                    </a:lnTo>
                    <a:lnTo>
                      <a:pt x="93" y="134"/>
                    </a:lnTo>
                    <a:lnTo>
                      <a:pt x="86" y="147"/>
                    </a:lnTo>
                    <a:lnTo>
                      <a:pt x="79" y="159"/>
                    </a:lnTo>
                    <a:lnTo>
                      <a:pt x="74" y="172"/>
                    </a:lnTo>
                    <a:lnTo>
                      <a:pt x="71" y="186"/>
                    </a:lnTo>
                    <a:lnTo>
                      <a:pt x="68" y="199"/>
                    </a:lnTo>
                    <a:lnTo>
                      <a:pt x="68" y="213"/>
                    </a:lnTo>
                    <a:lnTo>
                      <a:pt x="68" y="227"/>
                    </a:lnTo>
                    <a:lnTo>
                      <a:pt x="72" y="241"/>
                    </a:lnTo>
                    <a:lnTo>
                      <a:pt x="75" y="256"/>
                    </a:lnTo>
                    <a:lnTo>
                      <a:pt x="80" y="271"/>
                    </a:lnTo>
                    <a:lnTo>
                      <a:pt x="88" y="286"/>
                    </a:lnTo>
                    <a:lnTo>
                      <a:pt x="96" y="300"/>
                    </a:lnTo>
                    <a:lnTo>
                      <a:pt x="106" y="315"/>
                    </a:lnTo>
                    <a:lnTo>
                      <a:pt x="111" y="321"/>
                    </a:lnTo>
                    <a:lnTo>
                      <a:pt x="189" y="265"/>
                    </a:lnTo>
                    <a:lnTo>
                      <a:pt x="134" y="190"/>
                    </a:lnTo>
                    <a:lnTo>
                      <a:pt x="186" y="153"/>
                    </a:lnTo>
                    <a:lnTo>
                      <a:pt x="282" y="282"/>
                    </a:lnTo>
                    <a:lnTo>
                      <a:pt x="233" y="318"/>
                    </a:lnTo>
                    <a:lnTo>
                      <a:pt x="155" y="376"/>
                    </a:lnTo>
                    <a:lnTo>
                      <a:pt x="101" y="414"/>
                    </a:lnTo>
                    <a:lnTo>
                      <a:pt x="57" y="353"/>
                    </a:lnTo>
                    <a:lnTo>
                      <a:pt x="41" y="330"/>
                    </a:lnTo>
                    <a:lnTo>
                      <a:pt x="29" y="308"/>
                    </a:lnTo>
                    <a:lnTo>
                      <a:pt x="19" y="286"/>
                    </a:lnTo>
                    <a:lnTo>
                      <a:pt x="11" y="264"/>
                    </a:lnTo>
                    <a:lnTo>
                      <a:pt x="5" y="242"/>
                    </a:lnTo>
                    <a:lnTo>
                      <a:pt x="1" y="221"/>
                    </a:lnTo>
                    <a:lnTo>
                      <a:pt x="0" y="199"/>
                    </a:lnTo>
                    <a:lnTo>
                      <a:pt x="0" y="179"/>
                    </a:lnTo>
                    <a:lnTo>
                      <a:pt x="1" y="168"/>
                    </a:lnTo>
                    <a:lnTo>
                      <a:pt x="4" y="158"/>
                    </a:lnTo>
                    <a:lnTo>
                      <a:pt x="6" y="148"/>
                    </a:lnTo>
                    <a:lnTo>
                      <a:pt x="8" y="138"/>
                    </a:lnTo>
                    <a:lnTo>
                      <a:pt x="11" y="129"/>
                    </a:lnTo>
                    <a:lnTo>
                      <a:pt x="14" y="119"/>
                    </a:lnTo>
                    <a:lnTo>
                      <a:pt x="19" y="110"/>
                    </a:lnTo>
                    <a:lnTo>
                      <a:pt x="24" y="101"/>
                    </a:lnTo>
                    <a:lnTo>
                      <a:pt x="28" y="92"/>
                    </a:lnTo>
                    <a:lnTo>
                      <a:pt x="35" y="83"/>
                    </a:lnTo>
                    <a:lnTo>
                      <a:pt x="40" y="76"/>
                    </a:lnTo>
                    <a:lnTo>
                      <a:pt x="48" y="67"/>
                    </a:lnTo>
                    <a:lnTo>
                      <a:pt x="62" y="52"/>
                    </a:lnTo>
                    <a:lnTo>
                      <a:pt x="79" y="38"/>
                    </a:lnTo>
                    <a:lnTo>
                      <a:pt x="98" y="26"/>
                    </a:lnTo>
                    <a:lnTo>
                      <a:pt x="117" y="16"/>
                    </a:lnTo>
                    <a:lnTo>
                      <a:pt x="127" y="12"/>
                    </a:lnTo>
                    <a:lnTo>
                      <a:pt x="137" y="9"/>
                    </a:lnTo>
                    <a:lnTo>
                      <a:pt x="147" y="6"/>
                    </a:lnTo>
                    <a:lnTo>
                      <a:pt x="157" y="3"/>
                    </a:lnTo>
                    <a:lnTo>
                      <a:pt x="167" y="2"/>
                    </a:lnTo>
                    <a:lnTo>
                      <a:pt x="177" y="1"/>
                    </a:lnTo>
                    <a:lnTo>
                      <a:pt x="188" y="0"/>
                    </a:lnTo>
                    <a:lnTo>
                      <a:pt x="197" y="0"/>
                    </a:lnTo>
                    <a:lnTo>
                      <a:pt x="208" y="0"/>
                    </a:lnTo>
                    <a:lnTo>
                      <a:pt x="218" y="1"/>
                    </a:lnTo>
                    <a:lnTo>
                      <a:pt x="228" y="3"/>
                    </a:lnTo>
                    <a:lnTo>
                      <a:pt x="238" y="5"/>
                    </a:lnTo>
                    <a:lnTo>
                      <a:pt x="258" y="11"/>
                    </a:lnTo>
                    <a:lnTo>
                      <a:pt x="278" y="18"/>
                    </a:lnTo>
                    <a:lnTo>
                      <a:pt x="298" y="29"/>
                    </a:lnTo>
                    <a:lnTo>
                      <a:pt x="316" y="41"/>
                    </a:lnTo>
                    <a:lnTo>
                      <a:pt x="336" y="55"/>
                    </a:lnTo>
                    <a:lnTo>
                      <a:pt x="353" y="72"/>
                    </a:lnTo>
                    <a:lnTo>
                      <a:pt x="370" y="91"/>
                    </a:lnTo>
                    <a:lnTo>
                      <a:pt x="387" y="113"/>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9" name="Freeform 162"/>
              <p:cNvSpPr>
                <a:spLocks noEditPoints="1"/>
              </p:cNvSpPr>
              <p:nvPr userDrawn="1"/>
            </p:nvSpPr>
            <p:spPr bwMode="auto">
              <a:xfrm>
                <a:off x="5497" y="4118"/>
                <a:ext cx="90" cy="91"/>
              </a:xfrm>
              <a:custGeom>
                <a:avLst/>
                <a:gdLst>
                  <a:gd name="T0" fmla="*/ 336 w 448"/>
                  <a:gd name="T1" fmla="*/ 307 h 454"/>
                  <a:gd name="T2" fmla="*/ 360 w 448"/>
                  <a:gd name="T3" fmla="*/ 280 h 454"/>
                  <a:gd name="T4" fmla="*/ 370 w 448"/>
                  <a:gd name="T5" fmla="*/ 261 h 454"/>
                  <a:gd name="T6" fmla="*/ 371 w 448"/>
                  <a:gd name="T7" fmla="*/ 242 h 454"/>
                  <a:gd name="T8" fmla="*/ 365 w 448"/>
                  <a:gd name="T9" fmla="*/ 223 h 454"/>
                  <a:gd name="T10" fmla="*/ 352 w 448"/>
                  <a:gd name="T11" fmla="*/ 207 h 454"/>
                  <a:gd name="T12" fmla="*/ 337 w 448"/>
                  <a:gd name="T13" fmla="*/ 198 h 454"/>
                  <a:gd name="T14" fmla="*/ 317 w 448"/>
                  <a:gd name="T15" fmla="*/ 196 h 454"/>
                  <a:gd name="T16" fmla="*/ 294 w 448"/>
                  <a:gd name="T17" fmla="*/ 200 h 454"/>
                  <a:gd name="T18" fmla="*/ 270 w 448"/>
                  <a:gd name="T19" fmla="*/ 212 h 454"/>
                  <a:gd name="T20" fmla="*/ 199 w 448"/>
                  <a:gd name="T21" fmla="*/ 262 h 454"/>
                  <a:gd name="T22" fmla="*/ 224 w 448"/>
                  <a:gd name="T23" fmla="*/ 164 h 454"/>
                  <a:gd name="T24" fmla="*/ 245 w 448"/>
                  <a:gd name="T25" fmla="*/ 141 h 454"/>
                  <a:gd name="T26" fmla="*/ 252 w 448"/>
                  <a:gd name="T27" fmla="*/ 123 h 454"/>
                  <a:gd name="T28" fmla="*/ 253 w 448"/>
                  <a:gd name="T29" fmla="*/ 107 h 454"/>
                  <a:gd name="T30" fmla="*/ 249 w 448"/>
                  <a:gd name="T31" fmla="*/ 92 h 454"/>
                  <a:gd name="T32" fmla="*/ 237 w 448"/>
                  <a:gd name="T33" fmla="*/ 78 h 454"/>
                  <a:gd name="T34" fmla="*/ 222 w 448"/>
                  <a:gd name="T35" fmla="*/ 69 h 454"/>
                  <a:gd name="T36" fmla="*/ 205 w 448"/>
                  <a:gd name="T37" fmla="*/ 68 h 454"/>
                  <a:gd name="T38" fmla="*/ 185 w 448"/>
                  <a:gd name="T39" fmla="*/ 72 h 454"/>
                  <a:gd name="T40" fmla="*/ 147 w 448"/>
                  <a:gd name="T41" fmla="*/ 95 h 454"/>
                  <a:gd name="T42" fmla="*/ 209 w 448"/>
                  <a:gd name="T43" fmla="*/ 176 h 454"/>
                  <a:gd name="T44" fmla="*/ 141 w 448"/>
                  <a:gd name="T45" fmla="*/ 25 h 454"/>
                  <a:gd name="T46" fmla="*/ 185 w 448"/>
                  <a:gd name="T47" fmla="*/ 5 h 454"/>
                  <a:gd name="T48" fmla="*/ 226 w 448"/>
                  <a:gd name="T49" fmla="*/ 0 h 454"/>
                  <a:gd name="T50" fmla="*/ 260 w 448"/>
                  <a:gd name="T51" fmla="*/ 3 h 454"/>
                  <a:gd name="T52" fmla="*/ 290 w 448"/>
                  <a:gd name="T53" fmla="*/ 19 h 454"/>
                  <a:gd name="T54" fmla="*/ 311 w 448"/>
                  <a:gd name="T55" fmla="*/ 42 h 454"/>
                  <a:gd name="T56" fmla="*/ 318 w 448"/>
                  <a:gd name="T57" fmla="*/ 59 h 454"/>
                  <a:gd name="T58" fmla="*/ 321 w 448"/>
                  <a:gd name="T59" fmla="*/ 98 h 454"/>
                  <a:gd name="T60" fmla="*/ 308 w 448"/>
                  <a:gd name="T61" fmla="*/ 137 h 454"/>
                  <a:gd name="T62" fmla="*/ 353 w 448"/>
                  <a:gd name="T63" fmla="*/ 134 h 454"/>
                  <a:gd name="T64" fmla="*/ 384 w 448"/>
                  <a:gd name="T65" fmla="*/ 141 h 454"/>
                  <a:gd name="T66" fmla="*/ 406 w 448"/>
                  <a:gd name="T67" fmla="*/ 151 h 454"/>
                  <a:gd name="T68" fmla="*/ 425 w 448"/>
                  <a:gd name="T69" fmla="*/ 168 h 454"/>
                  <a:gd name="T70" fmla="*/ 433 w 448"/>
                  <a:gd name="T71" fmla="*/ 176 h 454"/>
                  <a:gd name="T72" fmla="*/ 445 w 448"/>
                  <a:gd name="T73" fmla="*/ 202 h 454"/>
                  <a:gd name="T74" fmla="*/ 448 w 448"/>
                  <a:gd name="T75" fmla="*/ 236 h 454"/>
                  <a:gd name="T76" fmla="*/ 442 w 448"/>
                  <a:gd name="T77" fmla="*/ 267 h 454"/>
                  <a:gd name="T78" fmla="*/ 422 w 448"/>
                  <a:gd name="T79" fmla="*/ 307 h 454"/>
                  <a:gd name="T80" fmla="*/ 388 w 448"/>
                  <a:gd name="T81" fmla="*/ 346 h 454"/>
                  <a:gd name="T82" fmla="*/ 240 w 448"/>
                  <a:gd name="T83"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4">
                    <a:moveTo>
                      <a:pt x="267" y="357"/>
                    </a:moveTo>
                    <a:lnTo>
                      <a:pt x="318" y="320"/>
                    </a:lnTo>
                    <a:lnTo>
                      <a:pt x="336" y="307"/>
                    </a:lnTo>
                    <a:lnTo>
                      <a:pt x="350" y="293"/>
                    </a:lnTo>
                    <a:lnTo>
                      <a:pt x="355" y="287"/>
                    </a:lnTo>
                    <a:lnTo>
                      <a:pt x="360" y="280"/>
                    </a:lnTo>
                    <a:lnTo>
                      <a:pt x="365" y="274"/>
                    </a:lnTo>
                    <a:lnTo>
                      <a:pt x="367" y="267"/>
                    </a:lnTo>
                    <a:lnTo>
                      <a:pt x="370" y="261"/>
                    </a:lnTo>
                    <a:lnTo>
                      <a:pt x="371" y="254"/>
                    </a:lnTo>
                    <a:lnTo>
                      <a:pt x="371" y="248"/>
                    </a:lnTo>
                    <a:lnTo>
                      <a:pt x="371" y="242"/>
                    </a:lnTo>
                    <a:lnTo>
                      <a:pt x="370" y="236"/>
                    </a:lnTo>
                    <a:lnTo>
                      <a:pt x="368" y="229"/>
                    </a:lnTo>
                    <a:lnTo>
                      <a:pt x="365" y="223"/>
                    </a:lnTo>
                    <a:lnTo>
                      <a:pt x="360" y="216"/>
                    </a:lnTo>
                    <a:lnTo>
                      <a:pt x="356" y="211"/>
                    </a:lnTo>
                    <a:lnTo>
                      <a:pt x="352" y="207"/>
                    </a:lnTo>
                    <a:lnTo>
                      <a:pt x="347" y="203"/>
                    </a:lnTo>
                    <a:lnTo>
                      <a:pt x="342" y="200"/>
                    </a:lnTo>
                    <a:lnTo>
                      <a:pt x="337" y="198"/>
                    </a:lnTo>
                    <a:lnTo>
                      <a:pt x="330" y="197"/>
                    </a:lnTo>
                    <a:lnTo>
                      <a:pt x="324" y="196"/>
                    </a:lnTo>
                    <a:lnTo>
                      <a:pt x="317" y="196"/>
                    </a:lnTo>
                    <a:lnTo>
                      <a:pt x="310" y="197"/>
                    </a:lnTo>
                    <a:lnTo>
                      <a:pt x="303" y="198"/>
                    </a:lnTo>
                    <a:lnTo>
                      <a:pt x="294" y="200"/>
                    </a:lnTo>
                    <a:lnTo>
                      <a:pt x="287" y="203"/>
                    </a:lnTo>
                    <a:lnTo>
                      <a:pt x="278" y="208"/>
                    </a:lnTo>
                    <a:lnTo>
                      <a:pt x="270" y="212"/>
                    </a:lnTo>
                    <a:lnTo>
                      <a:pt x="260" y="219"/>
                    </a:lnTo>
                    <a:lnTo>
                      <a:pt x="250" y="225"/>
                    </a:lnTo>
                    <a:lnTo>
                      <a:pt x="199" y="262"/>
                    </a:lnTo>
                    <a:lnTo>
                      <a:pt x="267" y="357"/>
                    </a:lnTo>
                    <a:close/>
                    <a:moveTo>
                      <a:pt x="209" y="176"/>
                    </a:moveTo>
                    <a:lnTo>
                      <a:pt x="224" y="164"/>
                    </a:lnTo>
                    <a:lnTo>
                      <a:pt x="236" y="152"/>
                    </a:lnTo>
                    <a:lnTo>
                      <a:pt x="240" y="146"/>
                    </a:lnTo>
                    <a:lnTo>
                      <a:pt x="245" y="141"/>
                    </a:lnTo>
                    <a:lnTo>
                      <a:pt x="248" y="134"/>
                    </a:lnTo>
                    <a:lnTo>
                      <a:pt x="251" y="129"/>
                    </a:lnTo>
                    <a:lnTo>
                      <a:pt x="252" y="123"/>
                    </a:lnTo>
                    <a:lnTo>
                      <a:pt x="253" y="118"/>
                    </a:lnTo>
                    <a:lnTo>
                      <a:pt x="254" y="112"/>
                    </a:lnTo>
                    <a:lnTo>
                      <a:pt x="253" y="107"/>
                    </a:lnTo>
                    <a:lnTo>
                      <a:pt x="252" y="102"/>
                    </a:lnTo>
                    <a:lnTo>
                      <a:pt x="251" y="97"/>
                    </a:lnTo>
                    <a:lnTo>
                      <a:pt x="249" y="92"/>
                    </a:lnTo>
                    <a:lnTo>
                      <a:pt x="246" y="88"/>
                    </a:lnTo>
                    <a:lnTo>
                      <a:pt x="241" y="82"/>
                    </a:lnTo>
                    <a:lnTo>
                      <a:pt x="237" y="78"/>
                    </a:lnTo>
                    <a:lnTo>
                      <a:pt x="233" y="75"/>
                    </a:lnTo>
                    <a:lnTo>
                      <a:pt x="227" y="71"/>
                    </a:lnTo>
                    <a:lnTo>
                      <a:pt x="222" y="69"/>
                    </a:lnTo>
                    <a:lnTo>
                      <a:pt x="216" y="68"/>
                    </a:lnTo>
                    <a:lnTo>
                      <a:pt x="211" y="67"/>
                    </a:lnTo>
                    <a:lnTo>
                      <a:pt x="205" y="68"/>
                    </a:lnTo>
                    <a:lnTo>
                      <a:pt x="199" y="69"/>
                    </a:lnTo>
                    <a:lnTo>
                      <a:pt x="193" y="70"/>
                    </a:lnTo>
                    <a:lnTo>
                      <a:pt x="185" y="72"/>
                    </a:lnTo>
                    <a:lnTo>
                      <a:pt x="179" y="76"/>
                    </a:lnTo>
                    <a:lnTo>
                      <a:pt x="163" y="84"/>
                    </a:lnTo>
                    <a:lnTo>
                      <a:pt x="147" y="95"/>
                    </a:lnTo>
                    <a:lnTo>
                      <a:pt x="102" y="128"/>
                    </a:lnTo>
                    <a:lnTo>
                      <a:pt x="161" y="211"/>
                    </a:lnTo>
                    <a:lnTo>
                      <a:pt x="209" y="176"/>
                    </a:lnTo>
                    <a:close/>
                    <a:moveTo>
                      <a:pt x="108" y="46"/>
                    </a:moveTo>
                    <a:lnTo>
                      <a:pt x="124" y="35"/>
                    </a:lnTo>
                    <a:lnTo>
                      <a:pt x="141" y="25"/>
                    </a:lnTo>
                    <a:lnTo>
                      <a:pt x="156" y="17"/>
                    </a:lnTo>
                    <a:lnTo>
                      <a:pt x="171" y="11"/>
                    </a:lnTo>
                    <a:lnTo>
                      <a:pt x="185" y="5"/>
                    </a:lnTo>
                    <a:lnTo>
                      <a:pt x="199" y="2"/>
                    </a:lnTo>
                    <a:lnTo>
                      <a:pt x="213" y="0"/>
                    </a:lnTo>
                    <a:lnTo>
                      <a:pt x="226" y="0"/>
                    </a:lnTo>
                    <a:lnTo>
                      <a:pt x="237" y="0"/>
                    </a:lnTo>
                    <a:lnTo>
                      <a:pt x="249" y="1"/>
                    </a:lnTo>
                    <a:lnTo>
                      <a:pt x="260" y="3"/>
                    </a:lnTo>
                    <a:lnTo>
                      <a:pt x="270" y="7"/>
                    </a:lnTo>
                    <a:lnTo>
                      <a:pt x="280" y="13"/>
                    </a:lnTo>
                    <a:lnTo>
                      <a:pt x="290" y="19"/>
                    </a:lnTo>
                    <a:lnTo>
                      <a:pt x="299" y="27"/>
                    </a:lnTo>
                    <a:lnTo>
                      <a:pt x="307" y="37"/>
                    </a:lnTo>
                    <a:lnTo>
                      <a:pt x="311" y="42"/>
                    </a:lnTo>
                    <a:lnTo>
                      <a:pt x="314" y="47"/>
                    </a:lnTo>
                    <a:lnTo>
                      <a:pt x="316" y="54"/>
                    </a:lnTo>
                    <a:lnTo>
                      <a:pt x="318" y="59"/>
                    </a:lnTo>
                    <a:lnTo>
                      <a:pt x="321" y="72"/>
                    </a:lnTo>
                    <a:lnTo>
                      <a:pt x="321" y="85"/>
                    </a:lnTo>
                    <a:lnTo>
                      <a:pt x="321" y="98"/>
                    </a:lnTo>
                    <a:lnTo>
                      <a:pt x="318" y="111"/>
                    </a:lnTo>
                    <a:lnTo>
                      <a:pt x="314" y="124"/>
                    </a:lnTo>
                    <a:lnTo>
                      <a:pt x="308" y="137"/>
                    </a:lnTo>
                    <a:lnTo>
                      <a:pt x="323" y="135"/>
                    </a:lnTo>
                    <a:lnTo>
                      <a:pt x="338" y="134"/>
                    </a:lnTo>
                    <a:lnTo>
                      <a:pt x="353" y="134"/>
                    </a:lnTo>
                    <a:lnTo>
                      <a:pt x="369" y="136"/>
                    </a:lnTo>
                    <a:lnTo>
                      <a:pt x="377" y="138"/>
                    </a:lnTo>
                    <a:lnTo>
                      <a:pt x="384" y="141"/>
                    </a:lnTo>
                    <a:lnTo>
                      <a:pt x="392" y="143"/>
                    </a:lnTo>
                    <a:lnTo>
                      <a:pt x="399" y="147"/>
                    </a:lnTo>
                    <a:lnTo>
                      <a:pt x="406" y="151"/>
                    </a:lnTo>
                    <a:lnTo>
                      <a:pt x="413" y="156"/>
                    </a:lnTo>
                    <a:lnTo>
                      <a:pt x="420" y="161"/>
                    </a:lnTo>
                    <a:lnTo>
                      <a:pt x="425" y="168"/>
                    </a:lnTo>
                    <a:lnTo>
                      <a:pt x="429" y="170"/>
                    </a:lnTo>
                    <a:lnTo>
                      <a:pt x="431" y="173"/>
                    </a:lnTo>
                    <a:lnTo>
                      <a:pt x="433" y="176"/>
                    </a:lnTo>
                    <a:lnTo>
                      <a:pt x="436" y="181"/>
                    </a:lnTo>
                    <a:lnTo>
                      <a:pt x="442" y="191"/>
                    </a:lnTo>
                    <a:lnTo>
                      <a:pt x="445" y="202"/>
                    </a:lnTo>
                    <a:lnTo>
                      <a:pt x="447" y="213"/>
                    </a:lnTo>
                    <a:lnTo>
                      <a:pt x="448" y="224"/>
                    </a:lnTo>
                    <a:lnTo>
                      <a:pt x="448" y="236"/>
                    </a:lnTo>
                    <a:lnTo>
                      <a:pt x="447" y="247"/>
                    </a:lnTo>
                    <a:lnTo>
                      <a:pt x="445" y="256"/>
                    </a:lnTo>
                    <a:lnTo>
                      <a:pt x="442" y="267"/>
                    </a:lnTo>
                    <a:lnTo>
                      <a:pt x="436" y="281"/>
                    </a:lnTo>
                    <a:lnTo>
                      <a:pt x="430" y="294"/>
                    </a:lnTo>
                    <a:lnTo>
                      <a:pt x="422" y="307"/>
                    </a:lnTo>
                    <a:lnTo>
                      <a:pt x="412" y="320"/>
                    </a:lnTo>
                    <a:lnTo>
                      <a:pt x="401" y="333"/>
                    </a:lnTo>
                    <a:lnTo>
                      <a:pt x="388" y="346"/>
                    </a:lnTo>
                    <a:lnTo>
                      <a:pt x="371" y="359"/>
                    </a:lnTo>
                    <a:lnTo>
                      <a:pt x="354" y="372"/>
                    </a:lnTo>
                    <a:lnTo>
                      <a:pt x="240" y="454"/>
                    </a:lnTo>
                    <a:lnTo>
                      <a:pt x="0" y="124"/>
                    </a:lnTo>
                    <a:lnTo>
                      <a:pt x="108" y="46"/>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0" name="Freeform 163"/>
              <p:cNvSpPr>
                <a:spLocks/>
              </p:cNvSpPr>
              <p:nvPr userDrawn="1"/>
            </p:nvSpPr>
            <p:spPr bwMode="auto">
              <a:xfrm>
                <a:off x="5570" y="4063"/>
                <a:ext cx="83" cy="87"/>
              </a:xfrm>
              <a:custGeom>
                <a:avLst/>
                <a:gdLst>
                  <a:gd name="T0" fmla="*/ 174 w 413"/>
                  <a:gd name="T1" fmla="*/ 0 h 432"/>
                  <a:gd name="T2" fmla="*/ 147 w 413"/>
                  <a:gd name="T3" fmla="*/ 97 h 432"/>
                  <a:gd name="T4" fmla="*/ 121 w 413"/>
                  <a:gd name="T5" fmla="*/ 118 h 432"/>
                  <a:gd name="T6" fmla="*/ 100 w 413"/>
                  <a:gd name="T7" fmla="*/ 142 h 432"/>
                  <a:gd name="T8" fmla="*/ 85 w 413"/>
                  <a:gd name="T9" fmla="*/ 168 h 432"/>
                  <a:gd name="T10" fmla="*/ 77 w 413"/>
                  <a:gd name="T11" fmla="*/ 195 h 432"/>
                  <a:gd name="T12" fmla="*/ 73 w 413"/>
                  <a:gd name="T13" fmla="*/ 222 h 432"/>
                  <a:gd name="T14" fmla="*/ 77 w 413"/>
                  <a:gd name="T15" fmla="*/ 250 h 432"/>
                  <a:gd name="T16" fmla="*/ 85 w 413"/>
                  <a:gd name="T17" fmla="*/ 278 h 432"/>
                  <a:gd name="T18" fmla="*/ 101 w 413"/>
                  <a:gd name="T19" fmla="*/ 305 h 432"/>
                  <a:gd name="T20" fmla="*/ 123 w 413"/>
                  <a:gd name="T21" fmla="*/ 329 h 432"/>
                  <a:gd name="T22" fmla="*/ 147 w 413"/>
                  <a:gd name="T23" fmla="*/ 347 h 432"/>
                  <a:gd name="T24" fmla="*/ 172 w 413"/>
                  <a:gd name="T25" fmla="*/ 358 h 432"/>
                  <a:gd name="T26" fmla="*/ 199 w 413"/>
                  <a:gd name="T27" fmla="*/ 364 h 432"/>
                  <a:gd name="T28" fmla="*/ 227 w 413"/>
                  <a:gd name="T29" fmla="*/ 363 h 432"/>
                  <a:gd name="T30" fmla="*/ 256 w 413"/>
                  <a:gd name="T31" fmla="*/ 356 h 432"/>
                  <a:gd name="T32" fmla="*/ 285 w 413"/>
                  <a:gd name="T33" fmla="*/ 344 h 432"/>
                  <a:gd name="T34" fmla="*/ 315 w 413"/>
                  <a:gd name="T35" fmla="*/ 326 h 432"/>
                  <a:gd name="T36" fmla="*/ 265 w 413"/>
                  <a:gd name="T37" fmla="*/ 244 h 432"/>
                  <a:gd name="T38" fmla="*/ 152 w 413"/>
                  <a:gd name="T39" fmla="*/ 245 h 432"/>
                  <a:gd name="T40" fmla="*/ 318 w 413"/>
                  <a:gd name="T41" fmla="*/ 198 h 432"/>
                  <a:gd name="T42" fmla="*/ 413 w 413"/>
                  <a:gd name="T43" fmla="*/ 331 h 432"/>
                  <a:gd name="T44" fmla="*/ 330 w 413"/>
                  <a:gd name="T45" fmla="*/ 391 h 432"/>
                  <a:gd name="T46" fmla="*/ 285 w 413"/>
                  <a:gd name="T47" fmla="*/ 414 h 432"/>
                  <a:gd name="T48" fmla="*/ 242 w 413"/>
                  <a:gd name="T49" fmla="*/ 428 h 432"/>
                  <a:gd name="T50" fmla="*/ 199 w 413"/>
                  <a:gd name="T51" fmla="*/ 432 h 432"/>
                  <a:gd name="T52" fmla="*/ 167 w 413"/>
                  <a:gd name="T53" fmla="*/ 431 h 432"/>
                  <a:gd name="T54" fmla="*/ 148 w 413"/>
                  <a:gd name="T55" fmla="*/ 427 h 432"/>
                  <a:gd name="T56" fmla="*/ 129 w 413"/>
                  <a:gd name="T57" fmla="*/ 421 h 432"/>
                  <a:gd name="T58" fmla="*/ 110 w 413"/>
                  <a:gd name="T59" fmla="*/ 414 h 432"/>
                  <a:gd name="T60" fmla="*/ 92 w 413"/>
                  <a:gd name="T61" fmla="*/ 403 h 432"/>
                  <a:gd name="T62" fmla="*/ 75 w 413"/>
                  <a:gd name="T63" fmla="*/ 391 h 432"/>
                  <a:gd name="T64" fmla="*/ 52 w 413"/>
                  <a:gd name="T65" fmla="*/ 369 h 432"/>
                  <a:gd name="T66" fmla="*/ 26 w 413"/>
                  <a:gd name="T67" fmla="*/ 335 h 432"/>
                  <a:gd name="T68" fmla="*/ 12 w 413"/>
                  <a:gd name="T69" fmla="*/ 305 h 432"/>
                  <a:gd name="T70" fmla="*/ 6 w 413"/>
                  <a:gd name="T71" fmla="*/ 285 h 432"/>
                  <a:gd name="T72" fmla="*/ 2 w 413"/>
                  <a:gd name="T73" fmla="*/ 265 h 432"/>
                  <a:gd name="T74" fmla="*/ 0 w 413"/>
                  <a:gd name="T75" fmla="*/ 245 h 432"/>
                  <a:gd name="T76" fmla="*/ 0 w 413"/>
                  <a:gd name="T77" fmla="*/ 224 h 432"/>
                  <a:gd name="T78" fmla="*/ 3 w 413"/>
                  <a:gd name="T79" fmla="*/ 204 h 432"/>
                  <a:gd name="T80" fmla="*/ 11 w 413"/>
                  <a:gd name="T81" fmla="*/ 173 h 432"/>
                  <a:gd name="T82" fmla="*/ 29 w 413"/>
                  <a:gd name="T83" fmla="*/ 134 h 432"/>
                  <a:gd name="T84" fmla="*/ 55 w 413"/>
                  <a:gd name="T85" fmla="*/ 97 h 432"/>
                  <a:gd name="T86" fmla="*/ 91 w 413"/>
                  <a:gd name="T87" fmla="*/ 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3" h="432">
                    <a:moveTo>
                      <a:pt x="112" y="46"/>
                    </a:moveTo>
                    <a:lnTo>
                      <a:pt x="174" y="0"/>
                    </a:lnTo>
                    <a:lnTo>
                      <a:pt x="210" y="51"/>
                    </a:lnTo>
                    <a:lnTo>
                      <a:pt x="147" y="97"/>
                    </a:lnTo>
                    <a:lnTo>
                      <a:pt x="134" y="107"/>
                    </a:lnTo>
                    <a:lnTo>
                      <a:pt x="121" y="118"/>
                    </a:lnTo>
                    <a:lnTo>
                      <a:pt x="110" y="130"/>
                    </a:lnTo>
                    <a:lnTo>
                      <a:pt x="100" y="142"/>
                    </a:lnTo>
                    <a:lnTo>
                      <a:pt x="92" y="155"/>
                    </a:lnTo>
                    <a:lnTo>
                      <a:pt x="85" y="168"/>
                    </a:lnTo>
                    <a:lnTo>
                      <a:pt x="80" y="181"/>
                    </a:lnTo>
                    <a:lnTo>
                      <a:pt x="77" y="195"/>
                    </a:lnTo>
                    <a:lnTo>
                      <a:pt x="74" y="208"/>
                    </a:lnTo>
                    <a:lnTo>
                      <a:pt x="73" y="222"/>
                    </a:lnTo>
                    <a:lnTo>
                      <a:pt x="74" y="236"/>
                    </a:lnTo>
                    <a:lnTo>
                      <a:pt x="77" y="250"/>
                    </a:lnTo>
                    <a:lnTo>
                      <a:pt x="80" y="264"/>
                    </a:lnTo>
                    <a:lnTo>
                      <a:pt x="85" y="278"/>
                    </a:lnTo>
                    <a:lnTo>
                      <a:pt x="93" y="291"/>
                    </a:lnTo>
                    <a:lnTo>
                      <a:pt x="101" y="305"/>
                    </a:lnTo>
                    <a:lnTo>
                      <a:pt x="111" y="318"/>
                    </a:lnTo>
                    <a:lnTo>
                      <a:pt x="123" y="329"/>
                    </a:lnTo>
                    <a:lnTo>
                      <a:pt x="134" y="339"/>
                    </a:lnTo>
                    <a:lnTo>
                      <a:pt x="147" y="347"/>
                    </a:lnTo>
                    <a:lnTo>
                      <a:pt x="159" y="353"/>
                    </a:lnTo>
                    <a:lnTo>
                      <a:pt x="172" y="358"/>
                    </a:lnTo>
                    <a:lnTo>
                      <a:pt x="186" y="362"/>
                    </a:lnTo>
                    <a:lnTo>
                      <a:pt x="199" y="364"/>
                    </a:lnTo>
                    <a:lnTo>
                      <a:pt x="213" y="364"/>
                    </a:lnTo>
                    <a:lnTo>
                      <a:pt x="227" y="363"/>
                    </a:lnTo>
                    <a:lnTo>
                      <a:pt x="241" y="361"/>
                    </a:lnTo>
                    <a:lnTo>
                      <a:pt x="256" y="356"/>
                    </a:lnTo>
                    <a:lnTo>
                      <a:pt x="270" y="351"/>
                    </a:lnTo>
                    <a:lnTo>
                      <a:pt x="285" y="344"/>
                    </a:lnTo>
                    <a:lnTo>
                      <a:pt x="300" y="336"/>
                    </a:lnTo>
                    <a:lnTo>
                      <a:pt x="315" y="326"/>
                    </a:lnTo>
                    <a:lnTo>
                      <a:pt x="321" y="322"/>
                    </a:lnTo>
                    <a:lnTo>
                      <a:pt x="265" y="244"/>
                    </a:lnTo>
                    <a:lnTo>
                      <a:pt x="190" y="298"/>
                    </a:lnTo>
                    <a:lnTo>
                      <a:pt x="152" y="245"/>
                    </a:lnTo>
                    <a:lnTo>
                      <a:pt x="282" y="151"/>
                    </a:lnTo>
                    <a:lnTo>
                      <a:pt x="318" y="198"/>
                    </a:lnTo>
                    <a:lnTo>
                      <a:pt x="375" y="277"/>
                    </a:lnTo>
                    <a:lnTo>
                      <a:pt x="413" y="331"/>
                    </a:lnTo>
                    <a:lnTo>
                      <a:pt x="353" y="376"/>
                    </a:lnTo>
                    <a:lnTo>
                      <a:pt x="330" y="391"/>
                    </a:lnTo>
                    <a:lnTo>
                      <a:pt x="308" y="403"/>
                    </a:lnTo>
                    <a:lnTo>
                      <a:pt x="285" y="414"/>
                    </a:lnTo>
                    <a:lnTo>
                      <a:pt x="264" y="421"/>
                    </a:lnTo>
                    <a:lnTo>
                      <a:pt x="242" y="428"/>
                    </a:lnTo>
                    <a:lnTo>
                      <a:pt x="221" y="431"/>
                    </a:lnTo>
                    <a:lnTo>
                      <a:pt x="199" y="432"/>
                    </a:lnTo>
                    <a:lnTo>
                      <a:pt x="178" y="432"/>
                    </a:lnTo>
                    <a:lnTo>
                      <a:pt x="167" y="431"/>
                    </a:lnTo>
                    <a:lnTo>
                      <a:pt x="158" y="429"/>
                    </a:lnTo>
                    <a:lnTo>
                      <a:pt x="148" y="427"/>
                    </a:lnTo>
                    <a:lnTo>
                      <a:pt x="138" y="424"/>
                    </a:lnTo>
                    <a:lnTo>
                      <a:pt x="129" y="421"/>
                    </a:lnTo>
                    <a:lnTo>
                      <a:pt x="119" y="417"/>
                    </a:lnTo>
                    <a:lnTo>
                      <a:pt x="110" y="414"/>
                    </a:lnTo>
                    <a:lnTo>
                      <a:pt x="100" y="408"/>
                    </a:lnTo>
                    <a:lnTo>
                      <a:pt x="92" y="403"/>
                    </a:lnTo>
                    <a:lnTo>
                      <a:pt x="83" y="397"/>
                    </a:lnTo>
                    <a:lnTo>
                      <a:pt x="75" y="391"/>
                    </a:lnTo>
                    <a:lnTo>
                      <a:pt x="67" y="384"/>
                    </a:lnTo>
                    <a:lnTo>
                      <a:pt x="52" y="369"/>
                    </a:lnTo>
                    <a:lnTo>
                      <a:pt x="38" y="353"/>
                    </a:lnTo>
                    <a:lnTo>
                      <a:pt x="26" y="335"/>
                    </a:lnTo>
                    <a:lnTo>
                      <a:pt x="16" y="315"/>
                    </a:lnTo>
                    <a:lnTo>
                      <a:pt x="12" y="305"/>
                    </a:lnTo>
                    <a:lnTo>
                      <a:pt x="8" y="295"/>
                    </a:lnTo>
                    <a:lnTo>
                      <a:pt x="6" y="285"/>
                    </a:lnTo>
                    <a:lnTo>
                      <a:pt x="3" y="275"/>
                    </a:lnTo>
                    <a:lnTo>
                      <a:pt x="2" y="265"/>
                    </a:lnTo>
                    <a:lnTo>
                      <a:pt x="1" y="255"/>
                    </a:lnTo>
                    <a:lnTo>
                      <a:pt x="0" y="245"/>
                    </a:lnTo>
                    <a:lnTo>
                      <a:pt x="0" y="235"/>
                    </a:lnTo>
                    <a:lnTo>
                      <a:pt x="0" y="224"/>
                    </a:lnTo>
                    <a:lnTo>
                      <a:pt x="1" y="214"/>
                    </a:lnTo>
                    <a:lnTo>
                      <a:pt x="3" y="204"/>
                    </a:lnTo>
                    <a:lnTo>
                      <a:pt x="5" y="194"/>
                    </a:lnTo>
                    <a:lnTo>
                      <a:pt x="11" y="173"/>
                    </a:lnTo>
                    <a:lnTo>
                      <a:pt x="18" y="154"/>
                    </a:lnTo>
                    <a:lnTo>
                      <a:pt x="29" y="134"/>
                    </a:lnTo>
                    <a:lnTo>
                      <a:pt x="41" y="115"/>
                    </a:lnTo>
                    <a:lnTo>
                      <a:pt x="55" y="97"/>
                    </a:lnTo>
                    <a:lnTo>
                      <a:pt x="72" y="79"/>
                    </a:lnTo>
                    <a:lnTo>
                      <a:pt x="91" y="62"/>
                    </a:lnTo>
                    <a:lnTo>
                      <a:pt x="112" y="46"/>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1" name="Freeform 164"/>
              <p:cNvSpPr>
                <a:spLocks noEditPoints="1"/>
              </p:cNvSpPr>
              <p:nvPr userDrawn="1"/>
            </p:nvSpPr>
            <p:spPr bwMode="auto">
              <a:xfrm>
                <a:off x="5792" y="3928"/>
                <a:ext cx="90" cy="91"/>
              </a:xfrm>
              <a:custGeom>
                <a:avLst/>
                <a:gdLst>
                  <a:gd name="T0" fmla="*/ 114 w 448"/>
                  <a:gd name="T1" fmla="*/ 148 h 455"/>
                  <a:gd name="T2" fmla="*/ 89 w 448"/>
                  <a:gd name="T3" fmla="*/ 174 h 455"/>
                  <a:gd name="T4" fmla="*/ 79 w 448"/>
                  <a:gd name="T5" fmla="*/ 193 h 455"/>
                  <a:gd name="T6" fmla="*/ 77 w 448"/>
                  <a:gd name="T7" fmla="*/ 213 h 455"/>
                  <a:gd name="T8" fmla="*/ 84 w 448"/>
                  <a:gd name="T9" fmla="*/ 231 h 455"/>
                  <a:gd name="T10" fmla="*/ 97 w 448"/>
                  <a:gd name="T11" fmla="*/ 248 h 455"/>
                  <a:gd name="T12" fmla="*/ 113 w 448"/>
                  <a:gd name="T13" fmla="*/ 256 h 455"/>
                  <a:gd name="T14" fmla="*/ 131 w 448"/>
                  <a:gd name="T15" fmla="*/ 258 h 455"/>
                  <a:gd name="T16" fmla="*/ 154 w 448"/>
                  <a:gd name="T17" fmla="*/ 254 h 455"/>
                  <a:gd name="T18" fmla="*/ 180 w 448"/>
                  <a:gd name="T19" fmla="*/ 242 h 455"/>
                  <a:gd name="T20" fmla="*/ 250 w 448"/>
                  <a:gd name="T21" fmla="*/ 192 h 455"/>
                  <a:gd name="T22" fmla="*/ 225 w 448"/>
                  <a:gd name="T23" fmla="*/ 290 h 455"/>
                  <a:gd name="T24" fmla="*/ 204 w 448"/>
                  <a:gd name="T25" fmla="*/ 315 h 455"/>
                  <a:gd name="T26" fmla="*/ 196 w 448"/>
                  <a:gd name="T27" fmla="*/ 332 h 455"/>
                  <a:gd name="T28" fmla="*/ 195 w 448"/>
                  <a:gd name="T29" fmla="*/ 348 h 455"/>
                  <a:gd name="T30" fmla="*/ 201 w 448"/>
                  <a:gd name="T31" fmla="*/ 362 h 455"/>
                  <a:gd name="T32" fmla="*/ 211 w 448"/>
                  <a:gd name="T33" fmla="*/ 376 h 455"/>
                  <a:gd name="T34" fmla="*/ 227 w 448"/>
                  <a:gd name="T35" fmla="*/ 385 h 455"/>
                  <a:gd name="T36" fmla="*/ 244 w 448"/>
                  <a:gd name="T37" fmla="*/ 387 h 455"/>
                  <a:gd name="T38" fmla="*/ 263 w 448"/>
                  <a:gd name="T39" fmla="*/ 382 h 455"/>
                  <a:gd name="T40" fmla="*/ 301 w 448"/>
                  <a:gd name="T41" fmla="*/ 360 h 455"/>
                  <a:gd name="T42" fmla="*/ 241 w 448"/>
                  <a:gd name="T43" fmla="*/ 278 h 455"/>
                  <a:gd name="T44" fmla="*/ 308 w 448"/>
                  <a:gd name="T45" fmla="*/ 429 h 455"/>
                  <a:gd name="T46" fmla="*/ 263 w 448"/>
                  <a:gd name="T47" fmla="*/ 449 h 455"/>
                  <a:gd name="T48" fmla="*/ 222 w 448"/>
                  <a:gd name="T49" fmla="*/ 455 h 455"/>
                  <a:gd name="T50" fmla="*/ 190 w 448"/>
                  <a:gd name="T51" fmla="*/ 451 h 455"/>
                  <a:gd name="T52" fmla="*/ 159 w 448"/>
                  <a:gd name="T53" fmla="*/ 436 h 455"/>
                  <a:gd name="T54" fmla="*/ 138 w 448"/>
                  <a:gd name="T55" fmla="*/ 412 h 455"/>
                  <a:gd name="T56" fmla="*/ 130 w 448"/>
                  <a:gd name="T57" fmla="*/ 395 h 455"/>
                  <a:gd name="T58" fmla="*/ 128 w 448"/>
                  <a:gd name="T59" fmla="*/ 357 h 455"/>
                  <a:gd name="T60" fmla="*/ 141 w 448"/>
                  <a:gd name="T61" fmla="*/ 317 h 455"/>
                  <a:gd name="T62" fmla="*/ 96 w 448"/>
                  <a:gd name="T63" fmla="*/ 320 h 455"/>
                  <a:gd name="T64" fmla="*/ 64 w 448"/>
                  <a:gd name="T65" fmla="*/ 315 h 455"/>
                  <a:gd name="T66" fmla="*/ 42 w 448"/>
                  <a:gd name="T67" fmla="*/ 304 h 455"/>
                  <a:gd name="T68" fmla="*/ 23 w 448"/>
                  <a:gd name="T69" fmla="*/ 288 h 455"/>
                  <a:gd name="T70" fmla="*/ 16 w 448"/>
                  <a:gd name="T71" fmla="*/ 279 h 455"/>
                  <a:gd name="T72" fmla="*/ 4 w 448"/>
                  <a:gd name="T73" fmla="*/ 252 h 455"/>
                  <a:gd name="T74" fmla="*/ 0 w 448"/>
                  <a:gd name="T75" fmla="*/ 219 h 455"/>
                  <a:gd name="T76" fmla="*/ 7 w 448"/>
                  <a:gd name="T77" fmla="*/ 187 h 455"/>
                  <a:gd name="T78" fmla="*/ 27 w 448"/>
                  <a:gd name="T79" fmla="*/ 147 h 455"/>
                  <a:gd name="T80" fmla="*/ 62 w 448"/>
                  <a:gd name="T81" fmla="*/ 109 h 455"/>
                  <a:gd name="T82" fmla="*/ 208 w 448"/>
                  <a:gd name="T83"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5">
                    <a:moveTo>
                      <a:pt x="181" y="97"/>
                    </a:moveTo>
                    <a:lnTo>
                      <a:pt x="131" y="134"/>
                    </a:lnTo>
                    <a:lnTo>
                      <a:pt x="114" y="148"/>
                    </a:lnTo>
                    <a:lnTo>
                      <a:pt x="100" y="161"/>
                    </a:lnTo>
                    <a:lnTo>
                      <a:pt x="93" y="167"/>
                    </a:lnTo>
                    <a:lnTo>
                      <a:pt x="89" y="174"/>
                    </a:lnTo>
                    <a:lnTo>
                      <a:pt x="85" y="180"/>
                    </a:lnTo>
                    <a:lnTo>
                      <a:pt x="81" y="187"/>
                    </a:lnTo>
                    <a:lnTo>
                      <a:pt x="79" y="193"/>
                    </a:lnTo>
                    <a:lnTo>
                      <a:pt x="77" y="200"/>
                    </a:lnTo>
                    <a:lnTo>
                      <a:pt x="77" y="206"/>
                    </a:lnTo>
                    <a:lnTo>
                      <a:pt x="77" y="213"/>
                    </a:lnTo>
                    <a:lnTo>
                      <a:pt x="78" y="219"/>
                    </a:lnTo>
                    <a:lnTo>
                      <a:pt x="81" y="226"/>
                    </a:lnTo>
                    <a:lnTo>
                      <a:pt x="84" y="231"/>
                    </a:lnTo>
                    <a:lnTo>
                      <a:pt x="88" y="238"/>
                    </a:lnTo>
                    <a:lnTo>
                      <a:pt x="92" y="243"/>
                    </a:lnTo>
                    <a:lnTo>
                      <a:pt x="97" y="248"/>
                    </a:lnTo>
                    <a:lnTo>
                      <a:pt x="102" y="251"/>
                    </a:lnTo>
                    <a:lnTo>
                      <a:pt x="106" y="254"/>
                    </a:lnTo>
                    <a:lnTo>
                      <a:pt x="113" y="256"/>
                    </a:lnTo>
                    <a:lnTo>
                      <a:pt x="118" y="257"/>
                    </a:lnTo>
                    <a:lnTo>
                      <a:pt x="125" y="258"/>
                    </a:lnTo>
                    <a:lnTo>
                      <a:pt x="131" y="258"/>
                    </a:lnTo>
                    <a:lnTo>
                      <a:pt x="139" y="257"/>
                    </a:lnTo>
                    <a:lnTo>
                      <a:pt x="146" y="256"/>
                    </a:lnTo>
                    <a:lnTo>
                      <a:pt x="154" y="254"/>
                    </a:lnTo>
                    <a:lnTo>
                      <a:pt x="163" y="251"/>
                    </a:lnTo>
                    <a:lnTo>
                      <a:pt x="171" y="246"/>
                    </a:lnTo>
                    <a:lnTo>
                      <a:pt x="180" y="242"/>
                    </a:lnTo>
                    <a:lnTo>
                      <a:pt x="189" y="237"/>
                    </a:lnTo>
                    <a:lnTo>
                      <a:pt x="198" y="229"/>
                    </a:lnTo>
                    <a:lnTo>
                      <a:pt x="250" y="192"/>
                    </a:lnTo>
                    <a:lnTo>
                      <a:pt x="181" y="97"/>
                    </a:lnTo>
                    <a:close/>
                    <a:moveTo>
                      <a:pt x="241" y="278"/>
                    </a:moveTo>
                    <a:lnTo>
                      <a:pt x="225" y="290"/>
                    </a:lnTo>
                    <a:lnTo>
                      <a:pt x="212" y="303"/>
                    </a:lnTo>
                    <a:lnTo>
                      <a:pt x="208" y="308"/>
                    </a:lnTo>
                    <a:lnTo>
                      <a:pt x="204" y="315"/>
                    </a:lnTo>
                    <a:lnTo>
                      <a:pt x="201" y="320"/>
                    </a:lnTo>
                    <a:lnTo>
                      <a:pt x="198" y="325"/>
                    </a:lnTo>
                    <a:lnTo>
                      <a:pt x="196" y="332"/>
                    </a:lnTo>
                    <a:lnTo>
                      <a:pt x="195" y="337"/>
                    </a:lnTo>
                    <a:lnTo>
                      <a:pt x="195" y="343"/>
                    </a:lnTo>
                    <a:lnTo>
                      <a:pt x="195" y="348"/>
                    </a:lnTo>
                    <a:lnTo>
                      <a:pt x="196" y="353"/>
                    </a:lnTo>
                    <a:lnTo>
                      <a:pt x="198" y="358"/>
                    </a:lnTo>
                    <a:lnTo>
                      <a:pt x="201" y="362"/>
                    </a:lnTo>
                    <a:lnTo>
                      <a:pt x="203" y="367"/>
                    </a:lnTo>
                    <a:lnTo>
                      <a:pt x="207" y="372"/>
                    </a:lnTo>
                    <a:lnTo>
                      <a:pt x="211" y="376"/>
                    </a:lnTo>
                    <a:lnTo>
                      <a:pt x="217" y="381"/>
                    </a:lnTo>
                    <a:lnTo>
                      <a:pt x="221" y="383"/>
                    </a:lnTo>
                    <a:lnTo>
                      <a:pt x="227" y="385"/>
                    </a:lnTo>
                    <a:lnTo>
                      <a:pt x="232" y="386"/>
                    </a:lnTo>
                    <a:lnTo>
                      <a:pt x="237" y="387"/>
                    </a:lnTo>
                    <a:lnTo>
                      <a:pt x="244" y="387"/>
                    </a:lnTo>
                    <a:lnTo>
                      <a:pt x="250" y="386"/>
                    </a:lnTo>
                    <a:lnTo>
                      <a:pt x="257" y="384"/>
                    </a:lnTo>
                    <a:lnTo>
                      <a:pt x="263" y="382"/>
                    </a:lnTo>
                    <a:lnTo>
                      <a:pt x="271" y="379"/>
                    </a:lnTo>
                    <a:lnTo>
                      <a:pt x="285" y="371"/>
                    </a:lnTo>
                    <a:lnTo>
                      <a:pt x="301" y="360"/>
                    </a:lnTo>
                    <a:lnTo>
                      <a:pt x="348" y="327"/>
                    </a:lnTo>
                    <a:lnTo>
                      <a:pt x="287" y="243"/>
                    </a:lnTo>
                    <a:lnTo>
                      <a:pt x="241" y="278"/>
                    </a:lnTo>
                    <a:close/>
                    <a:moveTo>
                      <a:pt x="341" y="408"/>
                    </a:moveTo>
                    <a:lnTo>
                      <a:pt x="324" y="420"/>
                    </a:lnTo>
                    <a:lnTo>
                      <a:pt x="308" y="429"/>
                    </a:lnTo>
                    <a:lnTo>
                      <a:pt x="293" y="438"/>
                    </a:lnTo>
                    <a:lnTo>
                      <a:pt x="278" y="445"/>
                    </a:lnTo>
                    <a:lnTo>
                      <a:pt x="263" y="449"/>
                    </a:lnTo>
                    <a:lnTo>
                      <a:pt x="249" y="453"/>
                    </a:lnTo>
                    <a:lnTo>
                      <a:pt x="236" y="454"/>
                    </a:lnTo>
                    <a:lnTo>
                      <a:pt x="222" y="455"/>
                    </a:lnTo>
                    <a:lnTo>
                      <a:pt x="211" y="455"/>
                    </a:lnTo>
                    <a:lnTo>
                      <a:pt x="201" y="453"/>
                    </a:lnTo>
                    <a:lnTo>
                      <a:pt x="190" y="451"/>
                    </a:lnTo>
                    <a:lnTo>
                      <a:pt x="179" y="447"/>
                    </a:lnTo>
                    <a:lnTo>
                      <a:pt x="168" y="442"/>
                    </a:lnTo>
                    <a:lnTo>
                      <a:pt x="159" y="436"/>
                    </a:lnTo>
                    <a:lnTo>
                      <a:pt x="150" y="427"/>
                    </a:lnTo>
                    <a:lnTo>
                      <a:pt x="142" y="417"/>
                    </a:lnTo>
                    <a:lnTo>
                      <a:pt x="138" y="412"/>
                    </a:lnTo>
                    <a:lnTo>
                      <a:pt x="134" y="407"/>
                    </a:lnTo>
                    <a:lnTo>
                      <a:pt x="132" y="401"/>
                    </a:lnTo>
                    <a:lnTo>
                      <a:pt x="130" y="395"/>
                    </a:lnTo>
                    <a:lnTo>
                      <a:pt x="128" y="383"/>
                    </a:lnTo>
                    <a:lnTo>
                      <a:pt x="127" y="370"/>
                    </a:lnTo>
                    <a:lnTo>
                      <a:pt x="128" y="357"/>
                    </a:lnTo>
                    <a:lnTo>
                      <a:pt x="130" y="343"/>
                    </a:lnTo>
                    <a:lnTo>
                      <a:pt x="134" y="330"/>
                    </a:lnTo>
                    <a:lnTo>
                      <a:pt x="141" y="317"/>
                    </a:lnTo>
                    <a:lnTo>
                      <a:pt x="126" y="320"/>
                    </a:lnTo>
                    <a:lnTo>
                      <a:pt x="111" y="321"/>
                    </a:lnTo>
                    <a:lnTo>
                      <a:pt x="96" y="320"/>
                    </a:lnTo>
                    <a:lnTo>
                      <a:pt x="79" y="318"/>
                    </a:lnTo>
                    <a:lnTo>
                      <a:pt x="72" y="317"/>
                    </a:lnTo>
                    <a:lnTo>
                      <a:pt x="64" y="315"/>
                    </a:lnTo>
                    <a:lnTo>
                      <a:pt x="57" y="311"/>
                    </a:lnTo>
                    <a:lnTo>
                      <a:pt x="50" y="308"/>
                    </a:lnTo>
                    <a:lnTo>
                      <a:pt x="42" y="304"/>
                    </a:lnTo>
                    <a:lnTo>
                      <a:pt x="36" y="298"/>
                    </a:lnTo>
                    <a:lnTo>
                      <a:pt x="29" y="293"/>
                    </a:lnTo>
                    <a:lnTo>
                      <a:pt x="23" y="288"/>
                    </a:lnTo>
                    <a:lnTo>
                      <a:pt x="21" y="284"/>
                    </a:lnTo>
                    <a:lnTo>
                      <a:pt x="19" y="282"/>
                    </a:lnTo>
                    <a:lnTo>
                      <a:pt x="16" y="279"/>
                    </a:lnTo>
                    <a:lnTo>
                      <a:pt x="12" y="274"/>
                    </a:lnTo>
                    <a:lnTo>
                      <a:pt x="8" y="263"/>
                    </a:lnTo>
                    <a:lnTo>
                      <a:pt x="4" y="252"/>
                    </a:lnTo>
                    <a:lnTo>
                      <a:pt x="1" y="241"/>
                    </a:lnTo>
                    <a:lnTo>
                      <a:pt x="0" y="230"/>
                    </a:lnTo>
                    <a:lnTo>
                      <a:pt x="0" y="219"/>
                    </a:lnTo>
                    <a:lnTo>
                      <a:pt x="1" y="209"/>
                    </a:lnTo>
                    <a:lnTo>
                      <a:pt x="4" y="198"/>
                    </a:lnTo>
                    <a:lnTo>
                      <a:pt x="7" y="187"/>
                    </a:lnTo>
                    <a:lnTo>
                      <a:pt x="12" y="174"/>
                    </a:lnTo>
                    <a:lnTo>
                      <a:pt x="19" y="160"/>
                    </a:lnTo>
                    <a:lnTo>
                      <a:pt x="27" y="147"/>
                    </a:lnTo>
                    <a:lnTo>
                      <a:pt x="37" y="134"/>
                    </a:lnTo>
                    <a:lnTo>
                      <a:pt x="48" y="121"/>
                    </a:lnTo>
                    <a:lnTo>
                      <a:pt x="62" y="109"/>
                    </a:lnTo>
                    <a:lnTo>
                      <a:pt x="77" y="95"/>
                    </a:lnTo>
                    <a:lnTo>
                      <a:pt x="94" y="82"/>
                    </a:lnTo>
                    <a:lnTo>
                      <a:pt x="208" y="0"/>
                    </a:lnTo>
                    <a:lnTo>
                      <a:pt x="448" y="330"/>
                    </a:lnTo>
                    <a:lnTo>
                      <a:pt x="341" y="40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2" name="Freeform 165"/>
              <p:cNvSpPr>
                <a:spLocks/>
              </p:cNvSpPr>
              <p:nvPr userDrawn="1"/>
            </p:nvSpPr>
            <p:spPr bwMode="auto">
              <a:xfrm>
                <a:off x="5726" y="3987"/>
                <a:ext cx="83" cy="86"/>
              </a:xfrm>
              <a:custGeom>
                <a:avLst/>
                <a:gdLst>
                  <a:gd name="T0" fmla="*/ 240 w 414"/>
                  <a:gd name="T1" fmla="*/ 432 h 432"/>
                  <a:gd name="T2" fmla="*/ 266 w 414"/>
                  <a:gd name="T3" fmla="*/ 337 h 432"/>
                  <a:gd name="T4" fmla="*/ 292 w 414"/>
                  <a:gd name="T5" fmla="*/ 314 h 432"/>
                  <a:gd name="T6" fmla="*/ 314 w 414"/>
                  <a:gd name="T7" fmla="*/ 290 h 432"/>
                  <a:gd name="T8" fmla="*/ 328 w 414"/>
                  <a:gd name="T9" fmla="*/ 264 h 432"/>
                  <a:gd name="T10" fmla="*/ 338 w 414"/>
                  <a:gd name="T11" fmla="*/ 238 h 432"/>
                  <a:gd name="T12" fmla="*/ 341 w 414"/>
                  <a:gd name="T13" fmla="*/ 210 h 432"/>
                  <a:gd name="T14" fmla="*/ 338 w 414"/>
                  <a:gd name="T15" fmla="*/ 183 h 432"/>
                  <a:gd name="T16" fmla="*/ 328 w 414"/>
                  <a:gd name="T17" fmla="*/ 155 h 432"/>
                  <a:gd name="T18" fmla="*/ 313 w 414"/>
                  <a:gd name="T19" fmla="*/ 127 h 432"/>
                  <a:gd name="T20" fmla="*/ 291 w 414"/>
                  <a:gd name="T21" fmla="*/ 103 h 432"/>
                  <a:gd name="T22" fmla="*/ 268 w 414"/>
                  <a:gd name="T23" fmla="*/ 86 h 432"/>
                  <a:gd name="T24" fmla="*/ 242 w 414"/>
                  <a:gd name="T25" fmla="*/ 75 h 432"/>
                  <a:gd name="T26" fmla="*/ 215 w 414"/>
                  <a:gd name="T27" fmla="*/ 69 h 432"/>
                  <a:gd name="T28" fmla="*/ 186 w 414"/>
                  <a:gd name="T29" fmla="*/ 69 h 432"/>
                  <a:gd name="T30" fmla="*/ 158 w 414"/>
                  <a:gd name="T31" fmla="*/ 76 h 432"/>
                  <a:gd name="T32" fmla="*/ 129 w 414"/>
                  <a:gd name="T33" fmla="*/ 88 h 432"/>
                  <a:gd name="T34" fmla="*/ 100 w 414"/>
                  <a:gd name="T35" fmla="*/ 106 h 432"/>
                  <a:gd name="T36" fmla="*/ 150 w 414"/>
                  <a:gd name="T37" fmla="*/ 188 h 432"/>
                  <a:gd name="T38" fmla="*/ 262 w 414"/>
                  <a:gd name="T39" fmla="*/ 187 h 432"/>
                  <a:gd name="T40" fmla="*/ 97 w 414"/>
                  <a:gd name="T41" fmla="*/ 234 h 432"/>
                  <a:gd name="T42" fmla="*/ 0 w 414"/>
                  <a:gd name="T43" fmla="*/ 102 h 432"/>
                  <a:gd name="T44" fmla="*/ 84 w 414"/>
                  <a:gd name="T45" fmla="*/ 42 h 432"/>
                  <a:gd name="T46" fmla="*/ 128 w 414"/>
                  <a:gd name="T47" fmla="*/ 20 h 432"/>
                  <a:gd name="T48" fmla="*/ 172 w 414"/>
                  <a:gd name="T49" fmla="*/ 6 h 432"/>
                  <a:gd name="T50" fmla="*/ 215 w 414"/>
                  <a:gd name="T51" fmla="*/ 0 h 432"/>
                  <a:gd name="T52" fmla="*/ 246 w 414"/>
                  <a:gd name="T53" fmla="*/ 2 h 432"/>
                  <a:gd name="T54" fmla="*/ 265 w 414"/>
                  <a:gd name="T55" fmla="*/ 6 h 432"/>
                  <a:gd name="T56" fmla="*/ 285 w 414"/>
                  <a:gd name="T57" fmla="*/ 11 h 432"/>
                  <a:gd name="T58" fmla="*/ 304 w 414"/>
                  <a:gd name="T59" fmla="*/ 20 h 432"/>
                  <a:gd name="T60" fmla="*/ 330 w 414"/>
                  <a:gd name="T61" fmla="*/ 35 h 432"/>
                  <a:gd name="T62" fmla="*/ 363 w 414"/>
                  <a:gd name="T63" fmla="*/ 63 h 432"/>
                  <a:gd name="T64" fmla="*/ 389 w 414"/>
                  <a:gd name="T65" fmla="*/ 99 h 432"/>
                  <a:gd name="T66" fmla="*/ 402 w 414"/>
                  <a:gd name="T67" fmla="*/ 128 h 432"/>
                  <a:gd name="T68" fmla="*/ 408 w 414"/>
                  <a:gd name="T69" fmla="*/ 147 h 432"/>
                  <a:gd name="T70" fmla="*/ 413 w 414"/>
                  <a:gd name="T71" fmla="*/ 168 h 432"/>
                  <a:gd name="T72" fmla="*/ 414 w 414"/>
                  <a:gd name="T73" fmla="*/ 187 h 432"/>
                  <a:gd name="T74" fmla="*/ 414 w 414"/>
                  <a:gd name="T75" fmla="*/ 208 h 432"/>
                  <a:gd name="T76" fmla="*/ 412 w 414"/>
                  <a:gd name="T77" fmla="*/ 228 h 432"/>
                  <a:gd name="T78" fmla="*/ 403 w 414"/>
                  <a:gd name="T79" fmla="*/ 259 h 432"/>
                  <a:gd name="T80" fmla="*/ 386 w 414"/>
                  <a:gd name="T81" fmla="*/ 298 h 432"/>
                  <a:gd name="T82" fmla="*/ 358 w 414"/>
                  <a:gd name="T83" fmla="*/ 336 h 432"/>
                  <a:gd name="T84" fmla="*/ 323 w 414"/>
                  <a:gd name="T85" fmla="*/ 37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432">
                    <a:moveTo>
                      <a:pt x="302" y="388"/>
                    </a:moveTo>
                    <a:lnTo>
                      <a:pt x="240" y="432"/>
                    </a:lnTo>
                    <a:lnTo>
                      <a:pt x="204" y="382"/>
                    </a:lnTo>
                    <a:lnTo>
                      <a:pt x="266" y="337"/>
                    </a:lnTo>
                    <a:lnTo>
                      <a:pt x="281" y="326"/>
                    </a:lnTo>
                    <a:lnTo>
                      <a:pt x="292" y="314"/>
                    </a:lnTo>
                    <a:lnTo>
                      <a:pt x="304" y="302"/>
                    </a:lnTo>
                    <a:lnTo>
                      <a:pt x="314" y="290"/>
                    </a:lnTo>
                    <a:lnTo>
                      <a:pt x="322" y="277"/>
                    </a:lnTo>
                    <a:lnTo>
                      <a:pt x="328" y="264"/>
                    </a:lnTo>
                    <a:lnTo>
                      <a:pt x="334" y="251"/>
                    </a:lnTo>
                    <a:lnTo>
                      <a:pt x="338" y="238"/>
                    </a:lnTo>
                    <a:lnTo>
                      <a:pt x="340" y="224"/>
                    </a:lnTo>
                    <a:lnTo>
                      <a:pt x="341" y="210"/>
                    </a:lnTo>
                    <a:lnTo>
                      <a:pt x="340" y="197"/>
                    </a:lnTo>
                    <a:lnTo>
                      <a:pt x="338" y="183"/>
                    </a:lnTo>
                    <a:lnTo>
                      <a:pt x="334" y="169"/>
                    </a:lnTo>
                    <a:lnTo>
                      <a:pt x="328" y="155"/>
                    </a:lnTo>
                    <a:lnTo>
                      <a:pt x="322" y="141"/>
                    </a:lnTo>
                    <a:lnTo>
                      <a:pt x="313" y="127"/>
                    </a:lnTo>
                    <a:lnTo>
                      <a:pt x="302" y="115"/>
                    </a:lnTo>
                    <a:lnTo>
                      <a:pt x="291" y="103"/>
                    </a:lnTo>
                    <a:lnTo>
                      <a:pt x="279" y="94"/>
                    </a:lnTo>
                    <a:lnTo>
                      <a:pt x="268" y="86"/>
                    </a:lnTo>
                    <a:lnTo>
                      <a:pt x="255" y="79"/>
                    </a:lnTo>
                    <a:lnTo>
                      <a:pt x="242" y="75"/>
                    </a:lnTo>
                    <a:lnTo>
                      <a:pt x="229" y="70"/>
                    </a:lnTo>
                    <a:lnTo>
                      <a:pt x="215" y="69"/>
                    </a:lnTo>
                    <a:lnTo>
                      <a:pt x="200" y="68"/>
                    </a:lnTo>
                    <a:lnTo>
                      <a:pt x="186" y="69"/>
                    </a:lnTo>
                    <a:lnTo>
                      <a:pt x="172" y="72"/>
                    </a:lnTo>
                    <a:lnTo>
                      <a:pt x="158" y="76"/>
                    </a:lnTo>
                    <a:lnTo>
                      <a:pt x="143" y="81"/>
                    </a:lnTo>
                    <a:lnTo>
                      <a:pt x="129" y="88"/>
                    </a:lnTo>
                    <a:lnTo>
                      <a:pt x="114" y="96"/>
                    </a:lnTo>
                    <a:lnTo>
                      <a:pt x="100" y="106"/>
                    </a:lnTo>
                    <a:lnTo>
                      <a:pt x="93" y="111"/>
                    </a:lnTo>
                    <a:lnTo>
                      <a:pt x="150" y="188"/>
                    </a:lnTo>
                    <a:lnTo>
                      <a:pt x="223" y="134"/>
                    </a:lnTo>
                    <a:lnTo>
                      <a:pt x="262" y="187"/>
                    </a:lnTo>
                    <a:lnTo>
                      <a:pt x="131" y="283"/>
                    </a:lnTo>
                    <a:lnTo>
                      <a:pt x="97" y="234"/>
                    </a:lnTo>
                    <a:lnTo>
                      <a:pt x="39" y="155"/>
                    </a:lnTo>
                    <a:lnTo>
                      <a:pt x="0" y="102"/>
                    </a:lnTo>
                    <a:lnTo>
                      <a:pt x="62" y="56"/>
                    </a:lnTo>
                    <a:lnTo>
                      <a:pt x="84" y="42"/>
                    </a:lnTo>
                    <a:lnTo>
                      <a:pt x="106" y="29"/>
                    </a:lnTo>
                    <a:lnTo>
                      <a:pt x="128" y="20"/>
                    </a:lnTo>
                    <a:lnTo>
                      <a:pt x="150" y="11"/>
                    </a:lnTo>
                    <a:lnTo>
                      <a:pt x="172" y="6"/>
                    </a:lnTo>
                    <a:lnTo>
                      <a:pt x="194" y="1"/>
                    </a:lnTo>
                    <a:lnTo>
                      <a:pt x="215" y="0"/>
                    </a:lnTo>
                    <a:lnTo>
                      <a:pt x="235" y="1"/>
                    </a:lnTo>
                    <a:lnTo>
                      <a:pt x="246" y="2"/>
                    </a:lnTo>
                    <a:lnTo>
                      <a:pt x="256" y="3"/>
                    </a:lnTo>
                    <a:lnTo>
                      <a:pt x="265" y="6"/>
                    </a:lnTo>
                    <a:lnTo>
                      <a:pt x="275" y="9"/>
                    </a:lnTo>
                    <a:lnTo>
                      <a:pt x="285" y="11"/>
                    </a:lnTo>
                    <a:lnTo>
                      <a:pt x="295" y="15"/>
                    </a:lnTo>
                    <a:lnTo>
                      <a:pt x="304" y="20"/>
                    </a:lnTo>
                    <a:lnTo>
                      <a:pt x="313" y="24"/>
                    </a:lnTo>
                    <a:lnTo>
                      <a:pt x="330" y="35"/>
                    </a:lnTo>
                    <a:lnTo>
                      <a:pt x="347" y="48"/>
                    </a:lnTo>
                    <a:lnTo>
                      <a:pt x="363" y="63"/>
                    </a:lnTo>
                    <a:lnTo>
                      <a:pt x="377" y="79"/>
                    </a:lnTo>
                    <a:lnTo>
                      <a:pt x="389" y="99"/>
                    </a:lnTo>
                    <a:lnTo>
                      <a:pt x="397" y="118"/>
                    </a:lnTo>
                    <a:lnTo>
                      <a:pt x="402" y="128"/>
                    </a:lnTo>
                    <a:lnTo>
                      <a:pt x="405" y="138"/>
                    </a:lnTo>
                    <a:lnTo>
                      <a:pt x="408" y="147"/>
                    </a:lnTo>
                    <a:lnTo>
                      <a:pt x="410" y="157"/>
                    </a:lnTo>
                    <a:lnTo>
                      <a:pt x="413" y="168"/>
                    </a:lnTo>
                    <a:lnTo>
                      <a:pt x="414" y="178"/>
                    </a:lnTo>
                    <a:lnTo>
                      <a:pt x="414" y="187"/>
                    </a:lnTo>
                    <a:lnTo>
                      <a:pt x="414" y="198"/>
                    </a:lnTo>
                    <a:lnTo>
                      <a:pt x="414" y="208"/>
                    </a:lnTo>
                    <a:lnTo>
                      <a:pt x="413" y="219"/>
                    </a:lnTo>
                    <a:lnTo>
                      <a:pt x="412" y="228"/>
                    </a:lnTo>
                    <a:lnTo>
                      <a:pt x="409" y="238"/>
                    </a:lnTo>
                    <a:lnTo>
                      <a:pt x="403" y="259"/>
                    </a:lnTo>
                    <a:lnTo>
                      <a:pt x="395" y="278"/>
                    </a:lnTo>
                    <a:lnTo>
                      <a:pt x="386" y="298"/>
                    </a:lnTo>
                    <a:lnTo>
                      <a:pt x="373" y="317"/>
                    </a:lnTo>
                    <a:lnTo>
                      <a:pt x="358" y="336"/>
                    </a:lnTo>
                    <a:lnTo>
                      <a:pt x="342" y="354"/>
                    </a:lnTo>
                    <a:lnTo>
                      <a:pt x="323" y="371"/>
                    </a:lnTo>
                    <a:lnTo>
                      <a:pt x="302" y="38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3" name="Freeform 166"/>
              <p:cNvSpPr>
                <a:spLocks noEditPoints="1"/>
              </p:cNvSpPr>
              <p:nvPr userDrawn="1"/>
            </p:nvSpPr>
            <p:spPr bwMode="auto">
              <a:xfrm>
                <a:off x="5719" y="4149"/>
                <a:ext cx="91" cy="90"/>
              </a:xfrm>
              <a:custGeom>
                <a:avLst/>
                <a:gdLst>
                  <a:gd name="T0" fmla="*/ 309 w 456"/>
                  <a:gd name="T1" fmla="*/ 114 h 448"/>
                  <a:gd name="T2" fmla="*/ 282 w 456"/>
                  <a:gd name="T3" fmla="*/ 89 h 448"/>
                  <a:gd name="T4" fmla="*/ 262 w 456"/>
                  <a:gd name="T5" fmla="*/ 79 h 448"/>
                  <a:gd name="T6" fmla="*/ 244 w 456"/>
                  <a:gd name="T7" fmla="*/ 77 h 448"/>
                  <a:gd name="T8" fmla="*/ 225 w 456"/>
                  <a:gd name="T9" fmla="*/ 83 h 448"/>
                  <a:gd name="T10" fmla="*/ 208 w 456"/>
                  <a:gd name="T11" fmla="*/ 96 h 448"/>
                  <a:gd name="T12" fmla="*/ 200 w 456"/>
                  <a:gd name="T13" fmla="*/ 112 h 448"/>
                  <a:gd name="T14" fmla="*/ 197 w 456"/>
                  <a:gd name="T15" fmla="*/ 131 h 448"/>
                  <a:gd name="T16" fmla="*/ 202 w 456"/>
                  <a:gd name="T17" fmla="*/ 154 h 448"/>
                  <a:gd name="T18" fmla="*/ 214 w 456"/>
                  <a:gd name="T19" fmla="*/ 180 h 448"/>
                  <a:gd name="T20" fmla="*/ 264 w 456"/>
                  <a:gd name="T21" fmla="*/ 250 h 448"/>
                  <a:gd name="T22" fmla="*/ 166 w 456"/>
                  <a:gd name="T23" fmla="*/ 224 h 448"/>
                  <a:gd name="T24" fmla="*/ 142 w 456"/>
                  <a:gd name="T25" fmla="*/ 203 h 448"/>
                  <a:gd name="T26" fmla="*/ 125 w 456"/>
                  <a:gd name="T27" fmla="*/ 196 h 448"/>
                  <a:gd name="T28" fmla="*/ 109 w 456"/>
                  <a:gd name="T29" fmla="*/ 195 h 448"/>
                  <a:gd name="T30" fmla="*/ 94 w 456"/>
                  <a:gd name="T31" fmla="*/ 200 h 448"/>
                  <a:gd name="T32" fmla="*/ 79 w 456"/>
                  <a:gd name="T33" fmla="*/ 211 h 448"/>
                  <a:gd name="T34" fmla="*/ 71 w 456"/>
                  <a:gd name="T35" fmla="*/ 226 h 448"/>
                  <a:gd name="T36" fmla="*/ 70 w 456"/>
                  <a:gd name="T37" fmla="*/ 243 h 448"/>
                  <a:gd name="T38" fmla="*/ 74 w 456"/>
                  <a:gd name="T39" fmla="*/ 263 h 448"/>
                  <a:gd name="T40" fmla="*/ 97 w 456"/>
                  <a:gd name="T41" fmla="*/ 301 h 448"/>
                  <a:gd name="T42" fmla="*/ 178 w 456"/>
                  <a:gd name="T43" fmla="*/ 240 h 448"/>
                  <a:gd name="T44" fmla="*/ 26 w 456"/>
                  <a:gd name="T45" fmla="*/ 307 h 448"/>
                  <a:gd name="T46" fmla="*/ 7 w 456"/>
                  <a:gd name="T47" fmla="*/ 263 h 448"/>
                  <a:gd name="T48" fmla="*/ 0 w 456"/>
                  <a:gd name="T49" fmla="*/ 222 h 448"/>
                  <a:gd name="T50" fmla="*/ 5 w 456"/>
                  <a:gd name="T51" fmla="*/ 189 h 448"/>
                  <a:gd name="T52" fmla="*/ 21 w 456"/>
                  <a:gd name="T53" fmla="*/ 159 h 448"/>
                  <a:gd name="T54" fmla="*/ 44 w 456"/>
                  <a:gd name="T55" fmla="*/ 137 h 448"/>
                  <a:gd name="T56" fmla="*/ 61 w 456"/>
                  <a:gd name="T57" fmla="*/ 130 h 448"/>
                  <a:gd name="T58" fmla="*/ 100 w 456"/>
                  <a:gd name="T59" fmla="*/ 128 h 448"/>
                  <a:gd name="T60" fmla="*/ 139 w 456"/>
                  <a:gd name="T61" fmla="*/ 141 h 448"/>
                  <a:gd name="T62" fmla="*/ 136 w 456"/>
                  <a:gd name="T63" fmla="*/ 95 h 448"/>
                  <a:gd name="T64" fmla="*/ 142 w 456"/>
                  <a:gd name="T65" fmla="*/ 64 h 448"/>
                  <a:gd name="T66" fmla="*/ 153 w 456"/>
                  <a:gd name="T67" fmla="*/ 42 h 448"/>
                  <a:gd name="T68" fmla="*/ 169 w 456"/>
                  <a:gd name="T69" fmla="*/ 23 h 448"/>
                  <a:gd name="T70" fmla="*/ 178 w 456"/>
                  <a:gd name="T71" fmla="*/ 16 h 448"/>
                  <a:gd name="T72" fmla="*/ 204 w 456"/>
                  <a:gd name="T73" fmla="*/ 3 h 448"/>
                  <a:gd name="T74" fmla="*/ 238 w 456"/>
                  <a:gd name="T75" fmla="*/ 0 h 448"/>
                  <a:gd name="T76" fmla="*/ 269 w 456"/>
                  <a:gd name="T77" fmla="*/ 6 h 448"/>
                  <a:gd name="T78" fmla="*/ 309 w 456"/>
                  <a:gd name="T79" fmla="*/ 27 h 448"/>
                  <a:gd name="T80" fmla="*/ 348 w 456"/>
                  <a:gd name="T81" fmla="*/ 62 h 448"/>
                  <a:gd name="T82" fmla="*/ 456 w 456"/>
                  <a:gd name="T83" fmla="*/ 20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359" y="181"/>
                    </a:moveTo>
                    <a:lnTo>
                      <a:pt x="322" y="131"/>
                    </a:lnTo>
                    <a:lnTo>
                      <a:pt x="309" y="114"/>
                    </a:lnTo>
                    <a:lnTo>
                      <a:pt x="295" y="99"/>
                    </a:lnTo>
                    <a:lnTo>
                      <a:pt x="288" y="93"/>
                    </a:lnTo>
                    <a:lnTo>
                      <a:pt x="282" y="89"/>
                    </a:lnTo>
                    <a:lnTo>
                      <a:pt x="275" y="84"/>
                    </a:lnTo>
                    <a:lnTo>
                      <a:pt x="269" y="81"/>
                    </a:lnTo>
                    <a:lnTo>
                      <a:pt x="262" y="79"/>
                    </a:lnTo>
                    <a:lnTo>
                      <a:pt x="256" y="77"/>
                    </a:lnTo>
                    <a:lnTo>
                      <a:pt x="249" y="77"/>
                    </a:lnTo>
                    <a:lnTo>
                      <a:pt x="244" y="77"/>
                    </a:lnTo>
                    <a:lnTo>
                      <a:pt x="238" y="78"/>
                    </a:lnTo>
                    <a:lnTo>
                      <a:pt x="231" y="81"/>
                    </a:lnTo>
                    <a:lnTo>
                      <a:pt x="225" y="83"/>
                    </a:lnTo>
                    <a:lnTo>
                      <a:pt x="218" y="88"/>
                    </a:lnTo>
                    <a:lnTo>
                      <a:pt x="213" y="92"/>
                    </a:lnTo>
                    <a:lnTo>
                      <a:pt x="208" y="96"/>
                    </a:lnTo>
                    <a:lnTo>
                      <a:pt x="205" y="102"/>
                    </a:lnTo>
                    <a:lnTo>
                      <a:pt x="202" y="106"/>
                    </a:lnTo>
                    <a:lnTo>
                      <a:pt x="200" y="112"/>
                    </a:lnTo>
                    <a:lnTo>
                      <a:pt x="199" y="118"/>
                    </a:lnTo>
                    <a:lnTo>
                      <a:pt x="197" y="124"/>
                    </a:lnTo>
                    <a:lnTo>
                      <a:pt x="197" y="131"/>
                    </a:lnTo>
                    <a:lnTo>
                      <a:pt x="199" y="138"/>
                    </a:lnTo>
                    <a:lnTo>
                      <a:pt x="200" y="146"/>
                    </a:lnTo>
                    <a:lnTo>
                      <a:pt x="202" y="154"/>
                    </a:lnTo>
                    <a:lnTo>
                      <a:pt x="205" y="162"/>
                    </a:lnTo>
                    <a:lnTo>
                      <a:pt x="209" y="171"/>
                    </a:lnTo>
                    <a:lnTo>
                      <a:pt x="214" y="180"/>
                    </a:lnTo>
                    <a:lnTo>
                      <a:pt x="220" y="188"/>
                    </a:lnTo>
                    <a:lnTo>
                      <a:pt x="227" y="198"/>
                    </a:lnTo>
                    <a:lnTo>
                      <a:pt x="264" y="250"/>
                    </a:lnTo>
                    <a:lnTo>
                      <a:pt x="359" y="181"/>
                    </a:lnTo>
                    <a:close/>
                    <a:moveTo>
                      <a:pt x="178" y="240"/>
                    </a:moveTo>
                    <a:lnTo>
                      <a:pt x="166" y="224"/>
                    </a:lnTo>
                    <a:lnTo>
                      <a:pt x="154" y="212"/>
                    </a:lnTo>
                    <a:lnTo>
                      <a:pt x="148" y="208"/>
                    </a:lnTo>
                    <a:lnTo>
                      <a:pt x="142" y="203"/>
                    </a:lnTo>
                    <a:lnTo>
                      <a:pt x="136" y="200"/>
                    </a:lnTo>
                    <a:lnTo>
                      <a:pt x="130" y="198"/>
                    </a:lnTo>
                    <a:lnTo>
                      <a:pt x="125" y="196"/>
                    </a:lnTo>
                    <a:lnTo>
                      <a:pt x="120" y="195"/>
                    </a:lnTo>
                    <a:lnTo>
                      <a:pt x="114" y="195"/>
                    </a:lnTo>
                    <a:lnTo>
                      <a:pt x="109" y="195"/>
                    </a:lnTo>
                    <a:lnTo>
                      <a:pt x="103" y="196"/>
                    </a:lnTo>
                    <a:lnTo>
                      <a:pt x="98" y="198"/>
                    </a:lnTo>
                    <a:lnTo>
                      <a:pt x="94" y="200"/>
                    </a:lnTo>
                    <a:lnTo>
                      <a:pt x="89" y="202"/>
                    </a:lnTo>
                    <a:lnTo>
                      <a:pt x="84" y="207"/>
                    </a:lnTo>
                    <a:lnTo>
                      <a:pt x="79" y="211"/>
                    </a:lnTo>
                    <a:lnTo>
                      <a:pt x="76" y="216"/>
                    </a:lnTo>
                    <a:lnTo>
                      <a:pt x="73" y="221"/>
                    </a:lnTo>
                    <a:lnTo>
                      <a:pt x="71" y="226"/>
                    </a:lnTo>
                    <a:lnTo>
                      <a:pt x="70" y="232"/>
                    </a:lnTo>
                    <a:lnTo>
                      <a:pt x="69" y="237"/>
                    </a:lnTo>
                    <a:lnTo>
                      <a:pt x="70" y="243"/>
                    </a:lnTo>
                    <a:lnTo>
                      <a:pt x="71" y="250"/>
                    </a:lnTo>
                    <a:lnTo>
                      <a:pt x="72" y="256"/>
                    </a:lnTo>
                    <a:lnTo>
                      <a:pt x="74" y="263"/>
                    </a:lnTo>
                    <a:lnTo>
                      <a:pt x="77" y="270"/>
                    </a:lnTo>
                    <a:lnTo>
                      <a:pt x="86" y="285"/>
                    </a:lnTo>
                    <a:lnTo>
                      <a:pt x="97" y="301"/>
                    </a:lnTo>
                    <a:lnTo>
                      <a:pt x="129" y="347"/>
                    </a:lnTo>
                    <a:lnTo>
                      <a:pt x="213" y="287"/>
                    </a:lnTo>
                    <a:lnTo>
                      <a:pt x="178" y="240"/>
                    </a:lnTo>
                    <a:close/>
                    <a:moveTo>
                      <a:pt x="48" y="341"/>
                    </a:moveTo>
                    <a:lnTo>
                      <a:pt x="36" y="324"/>
                    </a:lnTo>
                    <a:lnTo>
                      <a:pt x="26" y="307"/>
                    </a:lnTo>
                    <a:lnTo>
                      <a:pt x="19" y="292"/>
                    </a:lnTo>
                    <a:lnTo>
                      <a:pt x="12" y="278"/>
                    </a:lnTo>
                    <a:lnTo>
                      <a:pt x="7" y="263"/>
                    </a:lnTo>
                    <a:lnTo>
                      <a:pt x="4" y="249"/>
                    </a:lnTo>
                    <a:lnTo>
                      <a:pt x="2" y="236"/>
                    </a:lnTo>
                    <a:lnTo>
                      <a:pt x="0" y="222"/>
                    </a:lnTo>
                    <a:lnTo>
                      <a:pt x="2" y="211"/>
                    </a:lnTo>
                    <a:lnTo>
                      <a:pt x="3" y="200"/>
                    </a:lnTo>
                    <a:lnTo>
                      <a:pt x="5" y="189"/>
                    </a:lnTo>
                    <a:lnTo>
                      <a:pt x="9" y="178"/>
                    </a:lnTo>
                    <a:lnTo>
                      <a:pt x="13" y="168"/>
                    </a:lnTo>
                    <a:lnTo>
                      <a:pt x="21" y="159"/>
                    </a:lnTo>
                    <a:lnTo>
                      <a:pt x="29" y="149"/>
                    </a:lnTo>
                    <a:lnTo>
                      <a:pt x="38" y="142"/>
                    </a:lnTo>
                    <a:lnTo>
                      <a:pt x="44" y="137"/>
                    </a:lnTo>
                    <a:lnTo>
                      <a:pt x="49" y="134"/>
                    </a:lnTo>
                    <a:lnTo>
                      <a:pt x="56" y="132"/>
                    </a:lnTo>
                    <a:lnTo>
                      <a:pt x="61" y="130"/>
                    </a:lnTo>
                    <a:lnTo>
                      <a:pt x="74" y="128"/>
                    </a:lnTo>
                    <a:lnTo>
                      <a:pt x="87" y="127"/>
                    </a:lnTo>
                    <a:lnTo>
                      <a:pt x="100" y="128"/>
                    </a:lnTo>
                    <a:lnTo>
                      <a:pt x="113" y="130"/>
                    </a:lnTo>
                    <a:lnTo>
                      <a:pt x="126" y="134"/>
                    </a:lnTo>
                    <a:lnTo>
                      <a:pt x="139" y="141"/>
                    </a:lnTo>
                    <a:lnTo>
                      <a:pt x="137" y="125"/>
                    </a:lnTo>
                    <a:lnTo>
                      <a:pt x="136" y="110"/>
                    </a:lnTo>
                    <a:lnTo>
                      <a:pt x="136" y="95"/>
                    </a:lnTo>
                    <a:lnTo>
                      <a:pt x="138" y="79"/>
                    </a:lnTo>
                    <a:lnTo>
                      <a:pt x="140" y="71"/>
                    </a:lnTo>
                    <a:lnTo>
                      <a:pt x="142" y="64"/>
                    </a:lnTo>
                    <a:lnTo>
                      <a:pt x="144" y="56"/>
                    </a:lnTo>
                    <a:lnTo>
                      <a:pt x="149" y="50"/>
                    </a:lnTo>
                    <a:lnTo>
                      <a:pt x="153" y="42"/>
                    </a:lnTo>
                    <a:lnTo>
                      <a:pt x="157" y="36"/>
                    </a:lnTo>
                    <a:lnTo>
                      <a:pt x="163" y="29"/>
                    </a:lnTo>
                    <a:lnTo>
                      <a:pt x="169" y="23"/>
                    </a:lnTo>
                    <a:lnTo>
                      <a:pt x="171" y="20"/>
                    </a:lnTo>
                    <a:lnTo>
                      <a:pt x="175" y="18"/>
                    </a:lnTo>
                    <a:lnTo>
                      <a:pt x="178" y="16"/>
                    </a:lnTo>
                    <a:lnTo>
                      <a:pt x="182" y="12"/>
                    </a:lnTo>
                    <a:lnTo>
                      <a:pt x="193" y="7"/>
                    </a:lnTo>
                    <a:lnTo>
                      <a:pt x="204" y="3"/>
                    </a:lnTo>
                    <a:lnTo>
                      <a:pt x="215" y="1"/>
                    </a:lnTo>
                    <a:lnTo>
                      <a:pt x="226" y="0"/>
                    </a:lnTo>
                    <a:lnTo>
                      <a:pt x="238" y="0"/>
                    </a:lnTo>
                    <a:lnTo>
                      <a:pt x="248" y="1"/>
                    </a:lnTo>
                    <a:lnTo>
                      <a:pt x="258" y="3"/>
                    </a:lnTo>
                    <a:lnTo>
                      <a:pt x="269" y="6"/>
                    </a:lnTo>
                    <a:lnTo>
                      <a:pt x="283" y="12"/>
                    </a:lnTo>
                    <a:lnTo>
                      <a:pt x="296" y="18"/>
                    </a:lnTo>
                    <a:lnTo>
                      <a:pt x="309" y="27"/>
                    </a:lnTo>
                    <a:lnTo>
                      <a:pt x="322" y="37"/>
                    </a:lnTo>
                    <a:lnTo>
                      <a:pt x="335" y="48"/>
                    </a:lnTo>
                    <a:lnTo>
                      <a:pt x="348" y="62"/>
                    </a:lnTo>
                    <a:lnTo>
                      <a:pt x="361" y="77"/>
                    </a:lnTo>
                    <a:lnTo>
                      <a:pt x="374" y="94"/>
                    </a:lnTo>
                    <a:lnTo>
                      <a:pt x="456" y="208"/>
                    </a:lnTo>
                    <a:lnTo>
                      <a:pt x="126" y="448"/>
                    </a:lnTo>
                    <a:lnTo>
                      <a:pt x="48" y="341"/>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4" name="Freeform 167"/>
              <p:cNvSpPr>
                <a:spLocks/>
              </p:cNvSpPr>
              <p:nvPr userDrawn="1"/>
            </p:nvSpPr>
            <p:spPr bwMode="auto">
              <a:xfrm>
                <a:off x="5665" y="4084"/>
                <a:ext cx="86" cy="82"/>
              </a:xfrm>
              <a:custGeom>
                <a:avLst/>
                <a:gdLst>
                  <a:gd name="T0" fmla="*/ 0 w 432"/>
                  <a:gd name="T1" fmla="*/ 240 h 413"/>
                  <a:gd name="T2" fmla="*/ 96 w 432"/>
                  <a:gd name="T3" fmla="*/ 266 h 413"/>
                  <a:gd name="T4" fmla="*/ 118 w 432"/>
                  <a:gd name="T5" fmla="*/ 292 h 413"/>
                  <a:gd name="T6" fmla="*/ 142 w 432"/>
                  <a:gd name="T7" fmla="*/ 314 h 413"/>
                  <a:gd name="T8" fmla="*/ 168 w 432"/>
                  <a:gd name="T9" fmla="*/ 328 h 413"/>
                  <a:gd name="T10" fmla="*/ 195 w 432"/>
                  <a:gd name="T11" fmla="*/ 338 h 413"/>
                  <a:gd name="T12" fmla="*/ 222 w 432"/>
                  <a:gd name="T13" fmla="*/ 341 h 413"/>
                  <a:gd name="T14" fmla="*/ 250 w 432"/>
                  <a:gd name="T15" fmla="*/ 338 h 413"/>
                  <a:gd name="T16" fmla="*/ 278 w 432"/>
                  <a:gd name="T17" fmla="*/ 328 h 413"/>
                  <a:gd name="T18" fmla="*/ 305 w 432"/>
                  <a:gd name="T19" fmla="*/ 313 h 413"/>
                  <a:gd name="T20" fmla="*/ 329 w 432"/>
                  <a:gd name="T21" fmla="*/ 291 h 413"/>
                  <a:gd name="T22" fmla="*/ 346 w 432"/>
                  <a:gd name="T23" fmla="*/ 267 h 413"/>
                  <a:gd name="T24" fmla="*/ 358 w 432"/>
                  <a:gd name="T25" fmla="*/ 241 h 413"/>
                  <a:gd name="T26" fmla="*/ 364 w 432"/>
                  <a:gd name="T27" fmla="*/ 214 h 413"/>
                  <a:gd name="T28" fmla="*/ 362 w 432"/>
                  <a:gd name="T29" fmla="*/ 186 h 413"/>
                  <a:gd name="T30" fmla="*/ 356 w 432"/>
                  <a:gd name="T31" fmla="*/ 158 h 413"/>
                  <a:gd name="T32" fmla="*/ 344 w 432"/>
                  <a:gd name="T33" fmla="*/ 129 h 413"/>
                  <a:gd name="T34" fmla="*/ 326 w 432"/>
                  <a:gd name="T35" fmla="*/ 99 h 413"/>
                  <a:gd name="T36" fmla="*/ 243 w 432"/>
                  <a:gd name="T37" fmla="*/ 149 h 413"/>
                  <a:gd name="T38" fmla="*/ 244 w 432"/>
                  <a:gd name="T39" fmla="*/ 262 h 413"/>
                  <a:gd name="T40" fmla="*/ 198 w 432"/>
                  <a:gd name="T41" fmla="*/ 96 h 413"/>
                  <a:gd name="T42" fmla="*/ 330 w 432"/>
                  <a:gd name="T43" fmla="*/ 0 h 413"/>
                  <a:gd name="T44" fmla="*/ 391 w 432"/>
                  <a:gd name="T45" fmla="*/ 83 h 413"/>
                  <a:gd name="T46" fmla="*/ 413 w 432"/>
                  <a:gd name="T47" fmla="*/ 128 h 413"/>
                  <a:gd name="T48" fmla="*/ 427 w 432"/>
                  <a:gd name="T49" fmla="*/ 172 h 413"/>
                  <a:gd name="T50" fmla="*/ 432 w 432"/>
                  <a:gd name="T51" fmla="*/ 214 h 413"/>
                  <a:gd name="T52" fmla="*/ 431 w 432"/>
                  <a:gd name="T53" fmla="*/ 246 h 413"/>
                  <a:gd name="T54" fmla="*/ 426 w 432"/>
                  <a:gd name="T55" fmla="*/ 265 h 413"/>
                  <a:gd name="T56" fmla="*/ 421 w 432"/>
                  <a:gd name="T57" fmla="*/ 285 h 413"/>
                  <a:gd name="T58" fmla="*/ 413 w 432"/>
                  <a:gd name="T59" fmla="*/ 304 h 413"/>
                  <a:gd name="T60" fmla="*/ 397 w 432"/>
                  <a:gd name="T61" fmla="*/ 330 h 413"/>
                  <a:gd name="T62" fmla="*/ 369 w 432"/>
                  <a:gd name="T63" fmla="*/ 361 h 413"/>
                  <a:gd name="T64" fmla="*/ 334 w 432"/>
                  <a:gd name="T65" fmla="*/ 388 h 413"/>
                  <a:gd name="T66" fmla="*/ 305 w 432"/>
                  <a:gd name="T67" fmla="*/ 401 h 413"/>
                  <a:gd name="T68" fmla="*/ 285 w 432"/>
                  <a:gd name="T69" fmla="*/ 408 h 413"/>
                  <a:gd name="T70" fmla="*/ 265 w 432"/>
                  <a:gd name="T71" fmla="*/ 412 h 413"/>
                  <a:gd name="T72" fmla="*/ 244 w 432"/>
                  <a:gd name="T73" fmla="*/ 413 h 413"/>
                  <a:gd name="T74" fmla="*/ 224 w 432"/>
                  <a:gd name="T75" fmla="*/ 413 h 413"/>
                  <a:gd name="T76" fmla="*/ 203 w 432"/>
                  <a:gd name="T77" fmla="*/ 411 h 413"/>
                  <a:gd name="T78" fmla="*/ 173 w 432"/>
                  <a:gd name="T79" fmla="*/ 402 h 413"/>
                  <a:gd name="T80" fmla="*/ 134 w 432"/>
                  <a:gd name="T81" fmla="*/ 385 h 413"/>
                  <a:gd name="T82" fmla="*/ 96 w 432"/>
                  <a:gd name="T83" fmla="*/ 358 h 413"/>
                  <a:gd name="T84" fmla="*/ 62 w 432"/>
                  <a:gd name="T85" fmla="*/ 32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413">
                    <a:moveTo>
                      <a:pt x="44" y="302"/>
                    </a:moveTo>
                    <a:lnTo>
                      <a:pt x="0" y="240"/>
                    </a:lnTo>
                    <a:lnTo>
                      <a:pt x="51" y="203"/>
                    </a:lnTo>
                    <a:lnTo>
                      <a:pt x="96" y="266"/>
                    </a:lnTo>
                    <a:lnTo>
                      <a:pt x="107" y="280"/>
                    </a:lnTo>
                    <a:lnTo>
                      <a:pt x="118" y="292"/>
                    </a:lnTo>
                    <a:lnTo>
                      <a:pt x="130" y="304"/>
                    </a:lnTo>
                    <a:lnTo>
                      <a:pt x="142" y="314"/>
                    </a:lnTo>
                    <a:lnTo>
                      <a:pt x="155" y="321"/>
                    </a:lnTo>
                    <a:lnTo>
                      <a:pt x="168" y="328"/>
                    </a:lnTo>
                    <a:lnTo>
                      <a:pt x="181" y="333"/>
                    </a:lnTo>
                    <a:lnTo>
                      <a:pt x="195" y="338"/>
                    </a:lnTo>
                    <a:lnTo>
                      <a:pt x="208" y="340"/>
                    </a:lnTo>
                    <a:lnTo>
                      <a:pt x="222" y="341"/>
                    </a:lnTo>
                    <a:lnTo>
                      <a:pt x="236" y="340"/>
                    </a:lnTo>
                    <a:lnTo>
                      <a:pt x="250" y="338"/>
                    </a:lnTo>
                    <a:lnTo>
                      <a:pt x="264" y="333"/>
                    </a:lnTo>
                    <a:lnTo>
                      <a:pt x="278" y="328"/>
                    </a:lnTo>
                    <a:lnTo>
                      <a:pt x="291" y="321"/>
                    </a:lnTo>
                    <a:lnTo>
                      <a:pt x="305" y="313"/>
                    </a:lnTo>
                    <a:lnTo>
                      <a:pt x="318" y="302"/>
                    </a:lnTo>
                    <a:lnTo>
                      <a:pt x="329" y="291"/>
                    </a:lnTo>
                    <a:lnTo>
                      <a:pt x="339" y="279"/>
                    </a:lnTo>
                    <a:lnTo>
                      <a:pt x="346" y="267"/>
                    </a:lnTo>
                    <a:lnTo>
                      <a:pt x="353" y="254"/>
                    </a:lnTo>
                    <a:lnTo>
                      <a:pt x="358" y="241"/>
                    </a:lnTo>
                    <a:lnTo>
                      <a:pt x="361" y="228"/>
                    </a:lnTo>
                    <a:lnTo>
                      <a:pt x="364" y="214"/>
                    </a:lnTo>
                    <a:lnTo>
                      <a:pt x="364" y="200"/>
                    </a:lnTo>
                    <a:lnTo>
                      <a:pt x="362" y="186"/>
                    </a:lnTo>
                    <a:lnTo>
                      <a:pt x="360" y="172"/>
                    </a:lnTo>
                    <a:lnTo>
                      <a:pt x="356" y="158"/>
                    </a:lnTo>
                    <a:lnTo>
                      <a:pt x="351" y="143"/>
                    </a:lnTo>
                    <a:lnTo>
                      <a:pt x="344" y="129"/>
                    </a:lnTo>
                    <a:lnTo>
                      <a:pt x="335" y="113"/>
                    </a:lnTo>
                    <a:lnTo>
                      <a:pt x="326" y="99"/>
                    </a:lnTo>
                    <a:lnTo>
                      <a:pt x="321" y="93"/>
                    </a:lnTo>
                    <a:lnTo>
                      <a:pt x="243" y="149"/>
                    </a:lnTo>
                    <a:lnTo>
                      <a:pt x="298" y="223"/>
                    </a:lnTo>
                    <a:lnTo>
                      <a:pt x="244" y="262"/>
                    </a:lnTo>
                    <a:lnTo>
                      <a:pt x="150" y="131"/>
                    </a:lnTo>
                    <a:lnTo>
                      <a:pt x="198" y="96"/>
                    </a:lnTo>
                    <a:lnTo>
                      <a:pt x="277" y="39"/>
                    </a:lnTo>
                    <a:lnTo>
                      <a:pt x="330" y="0"/>
                    </a:lnTo>
                    <a:lnTo>
                      <a:pt x="375" y="62"/>
                    </a:lnTo>
                    <a:lnTo>
                      <a:pt x="391" y="83"/>
                    </a:lnTo>
                    <a:lnTo>
                      <a:pt x="403" y="106"/>
                    </a:lnTo>
                    <a:lnTo>
                      <a:pt x="413" y="128"/>
                    </a:lnTo>
                    <a:lnTo>
                      <a:pt x="421" y="149"/>
                    </a:lnTo>
                    <a:lnTo>
                      <a:pt x="427" y="172"/>
                    </a:lnTo>
                    <a:lnTo>
                      <a:pt x="431" y="194"/>
                    </a:lnTo>
                    <a:lnTo>
                      <a:pt x="432" y="214"/>
                    </a:lnTo>
                    <a:lnTo>
                      <a:pt x="432" y="235"/>
                    </a:lnTo>
                    <a:lnTo>
                      <a:pt x="431" y="246"/>
                    </a:lnTo>
                    <a:lnTo>
                      <a:pt x="429" y="255"/>
                    </a:lnTo>
                    <a:lnTo>
                      <a:pt x="426" y="265"/>
                    </a:lnTo>
                    <a:lnTo>
                      <a:pt x="424" y="275"/>
                    </a:lnTo>
                    <a:lnTo>
                      <a:pt x="421" y="285"/>
                    </a:lnTo>
                    <a:lnTo>
                      <a:pt x="417" y="294"/>
                    </a:lnTo>
                    <a:lnTo>
                      <a:pt x="413" y="304"/>
                    </a:lnTo>
                    <a:lnTo>
                      <a:pt x="408" y="313"/>
                    </a:lnTo>
                    <a:lnTo>
                      <a:pt x="397" y="330"/>
                    </a:lnTo>
                    <a:lnTo>
                      <a:pt x="384" y="346"/>
                    </a:lnTo>
                    <a:lnTo>
                      <a:pt x="369" y="361"/>
                    </a:lnTo>
                    <a:lnTo>
                      <a:pt x="353" y="377"/>
                    </a:lnTo>
                    <a:lnTo>
                      <a:pt x="334" y="388"/>
                    </a:lnTo>
                    <a:lnTo>
                      <a:pt x="315" y="397"/>
                    </a:lnTo>
                    <a:lnTo>
                      <a:pt x="305" y="401"/>
                    </a:lnTo>
                    <a:lnTo>
                      <a:pt x="294" y="405"/>
                    </a:lnTo>
                    <a:lnTo>
                      <a:pt x="285" y="408"/>
                    </a:lnTo>
                    <a:lnTo>
                      <a:pt x="275" y="410"/>
                    </a:lnTo>
                    <a:lnTo>
                      <a:pt x="265" y="412"/>
                    </a:lnTo>
                    <a:lnTo>
                      <a:pt x="254" y="413"/>
                    </a:lnTo>
                    <a:lnTo>
                      <a:pt x="244" y="413"/>
                    </a:lnTo>
                    <a:lnTo>
                      <a:pt x="235" y="413"/>
                    </a:lnTo>
                    <a:lnTo>
                      <a:pt x="224" y="413"/>
                    </a:lnTo>
                    <a:lnTo>
                      <a:pt x="214" y="412"/>
                    </a:lnTo>
                    <a:lnTo>
                      <a:pt x="203" y="411"/>
                    </a:lnTo>
                    <a:lnTo>
                      <a:pt x="194" y="409"/>
                    </a:lnTo>
                    <a:lnTo>
                      <a:pt x="173" y="402"/>
                    </a:lnTo>
                    <a:lnTo>
                      <a:pt x="154" y="395"/>
                    </a:lnTo>
                    <a:lnTo>
                      <a:pt x="134" y="385"/>
                    </a:lnTo>
                    <a:lnTo>
                      <a:pt x="115" y="372"/>
                    </a:lnTo>
                    <a:lnTo>
                      <a:pt x="96" y="358"/>
                    </a:lnTo>
                    <a:lnTo>
                      <a:pt x="79" y="342"/>
                    </a:lnTo>
                    <a:lnTo>
                      <a:pt x="62" y="322"/>
                    </a:lnTo>
                    <a:lnTo>
                      <a:pt x="44" y="30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5" name="Freeform 168"/>
              <p:cNvSpPr>
                <a:spLocks noEditPoints="1"/>
              </p:cNvSpPr>
              <p:nvPr userDrawn="1"/>
            </p:nvSpPr>
            <p:spPr bwMode="auto">
              <a:xfrm>
                <a:off x="5572" y="3897"/>
                <a:ext cx="91" cy="89"/>
              </a:xfrm>
              <a:custGeom>
                <a:avLst/>
                <a:gdLst>
                  <a:gd name="T0" fmla="*/ 147 w 456"/>
                  <a:gd name="T1" fmla="*/ 335 h 448"/>
                  <a:gd name="T2" fmla="*/ 175 w 456"/>
                  <a:gd name="T3" fmla="*/ 360 h 448"/>
                  <a:gd name="T4" fmla="*/ 194 w 456"/>
                  <a:gd name="T5" fmla="*/ 370 h 448"/>
                  <a:gd name="T6" fmla="*/ 212 w 456"/>
                  <a:gd name="T7" fmla="*/ 371 h 448"/>
                  <a:gd name="T8" fmla="*/ 232 w 456"/>
                  <a:gd name="T9" fmla="*/ 364 h 448"/>
                  <a:gd name="T10" fmla="*/ 248 w 456"/>
                  <a:gd name="T11" fmla="*/ 351 h 448"/>
                  <a:gd name="T12" fmla="*/ 257 w 456"/>
                  <a:gd name="T13" fmla="*/ 336 h 448"/>
                  <a:gd name="T14" fmla="*/ 259 w 456"/>
                  <a:gd name="T15" fmla="*/ 317 h 448"/>
                  <a:gd name="T16" fmla="*/ 255 w 456"/>
                  <a:gd name="T17" fmla="*/ 294 h 448"/>
                  <a:gd name="T18" fmla="*/ 243 w 456"/>
                  <a:gd name="T19" fmla="*/ 268 h 448"/>
                  <a:gd name="T20" fmla="*/ 193 w 456"/>
                  <a:gd name="T21" fmla="*/ 198 h 448"/>
                  <a:gd name="T22" fmla="*/ 290 w 456"/>
                  <a:gd name="T23" fmla="*/ 224 h 448"/>
                  <a:gd name="T24" fmla="*/ 314 w 456"/>
                  <a:gd name="T25" fmla="*/ 244 h 448"/>
                  <a:gd name="T26" fmla="*/ 332 w 456"/>
                  <a:gd name="T27" fmla="*/ 252 h 448"/>
                  <a:gd name="T28" fmla="*/ 348 w 456"/>
                  <a:gd name="T29" fmla="*/ 253 h 448"/>
                  <a:gd name="T30" fmla="*/ 363 w 456"/>
                  <a:gd name="T31" fmla="*/ 249 h 448"/>
                  <a:gd name="T32" fmla="*/ 377 w 456"/>
                  <a:gd name="T33" fmla="*/ 237 h 448"/>
                  <a:gd name="T34" fmla="*/ 386 w 456"/>
                  <a:gd name="T35" fmla="*/ 222 h 448"/>
                  <a:gd name="T36" fmla="*/ 387 w 456"/>
                  <a:gd name="T37" fmla="*/ 204 h 448"/>
                  <a:gd name="T38" fmla="*/ 382 w 456"/>
                  <a:gd name="T39" fmla="*/ 185 h 448"/>
                  <a:gd name="T40" fmla="*/ 360 w 456"/>
                  <a:gd name="T41" fmla="*/ 147 h 448"/>
                  <a:gd name="T42" fmla="*/ 278 w 456"/>
                  <a:gd name="T43" fmla="*/ 207 h 448"/>
                  <a:gd name="T44" fmla="*/ 430 w 456"/>
                  <a:gd name="T45" fmla="*/ 140 h 448"/>
                  <a:gd name="T46" fmla="*/ 450 w 456"/>
                  <a:gd name="T47" fmla="*/ 185 h 448"/>
                  <a:gd name="T48" fmla="*/ 456 w 456"/>
                  <a:gd name="T49" fmla="*/ 226 h 448"/>
                  <a:gd name="T50" fmla="*/ 452 w 456"/>
                  <a:gd name="T51" fmla="*/ 259 h 448"/>
                  <a:gd name="T52" fmla="*/ 435 w 456"/>
                  <a:gd name="T53" fmla="*/ 290 h 448"/>
                  <a:gd name="T54" fmla="*/ 413 w 456"/>
                  <a:gd name="T55" fmla="*/ 310 h 448"/>
                  <a:gd name="T56" fmla="*/ 395 w 456"/>
                  <a:gd name="T57" fmla="*/ 318 h 448"/>
                  <a:gd name="T58" fmla="*/ 356 w 456"/>
                  <a:gd name="T59" fmla="*/ 320 h 448"/>
                  <a:gd name="T60" fmla="*/ 317 w 456"/>
                  <a:gd name="T61" fmla="*/ 308 h 448"/>
                  <a:gd name="T62" fmla="*/ 321 w 456"/>
                  <a:gd name="T63" fmla="*/ 353 h 448"/>
                  <a:gd name="T64" fmla="*/ 314 w 456"/>
                  <a:gd name="T65" fmla="*/ 384 h 448"/>
                  <a:gd name="T66" fmla="*/ 303 w 456"/>
                  <a:gd name="T67" fmla="*/ 406 h 448"/>
                  <a:gd name="T68" fmla="*/ 287 w 456"/>
                  <a:gd name="T69" fmla="*/ 425 h 448"/>
                  <a:gd name="T70" fmla="*/ 278 w 456"/>
                  <a:gd name="T71" fmla="*/ 433 h 448"/>
                  <a:gd name="T72" fmla="*/ 252 w 456"/>
                  <a:gd name="T73" fmla="*/ 445 h 448"/>
                  <a:gd name="T74" fmla="*/ 219 w 456"/>
                  <a:gd name="T75" fmla="*/ 448 h 448"/>
                  <a:gd name="T76" fmla="*/ 188 w 456"/>
                  <a:gd name="T77" fmla="*/ 441 h 448"/>
                  <a:gd name="T78" fmla="*/ 147 w 456"/>
                  <a:gd name="T79" fmla="*/ 422 h 448"/>
                  <a:gd name="T80" fmla="*/ 109 w 456"/>
                  <a:gd name="T81" fmla="*/ 386 h 448"/>
                  <a:gd name="T82" fmla="*/ 0 w 456"/>
                  <a:gd name="T83" fmla="*/ 24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98" y="267"/>
                    </a:moveTo>
                    <a:lnTo>
                      <a:pt x="135" y="318"/>
                    </a:lnTo>
                    <a:lnTo>
                      <a:pt x="147" y="335"/>
                    </a:lnTo>
                    <a:lnTo>
                      <a:pt x="162" y="349"/>
                    </a:lnTo>
                    <a:lnTo>
                      <a:pt x="168" y="355"/>
                    </a:lnTo>
                    <a:lnTo>
                      <a:pt x="175" y="360"/>
                    </a:lnTo>
                    <a:lnTo>
                      <a:pt x="181" y="363"/>
                    </a:lnTo>
                    <a:lnTo>
                      <a:pt x="188" y="367"/>
                    </a:lnTo>
                    <a:lnTo>
                      <a:pt x="194" y="370"/>
                    </a:lnTo>
                    <a:lnTo>
                      <a:pt x="201" y="371"/>
                    </a:lnTo>
                    <a:lnTo>
                      <a:pt x="207" y="371"/>
                    </a:lnTo>
                    <a:lnTo>
                      <a:pt x="212" y="371"/>
                    </a:lnTo>
                    <a:lnTo>
                      <a:pt x="219" y="370"/>
                    </a:lnTo>
                    <a:lnTo>
                      <a:pt x="225" y="368"/>
                    </a:lnTo>
                    <a:lnTo>
                      <a:pt x="232" y="364"/>
                    </a:lnTo>
                    <a:lnTo>
                      <a:pt x="238" y="360"/>
                    </a:lnTo>
                    <a:lnTo>
                      <a:pt x="244" y="356"/>
                    </a:lnTo>
                    <a:lnTo>
                      <a:pt x="248" y="351"/>
                    </a:lnTo>
                    <a:lnTo>
                      <a:pt x="251" y="347"/>
                    </a:lnTo>
                    <a:lnTo>
                      <a:pt x="255" y="342"/>
                    </a:lnTo>
                    <a:lnTo>
                      <a:pt x="257" y="336"/>
                    </a:lnTo>
                    <a:lnTo>
                      <a:pt x="258" y="330"/>
                    </a:lnTo>
                    <a:lnTo>
                      <a:pt x="259" y="323"/>
                    </a:lnTo>
                    <a:lnTo>
                      <a:pt x="259" y="317"/>
                    </a:lnTo>
                    <a:lnTo>
                      <a:pt x="258" y="309"/>
                    </a:lnTo>
                    <a:lnTo>
                      <a:pt x="257" y="302"/>
                    </a:lnTo>
                    <a:lnTo>
                      <a:pt x="255" y="294"/>
                    </a:lnTo>
                    <a:lnTo>
                      <a:pt x="251" y="286"/>
                    </a:lnTo>
                    <a:lnTo>
                      <a:pt x="247" y="278"/>
                    </a:lnTo>
                    <a:lnTo>
                      <a:pt x="243" y="268"/>
                    </a:lnTo>
                    <a:lnTo>
                      <a:pt x="236" y="259"/>
                    </a:lnTo>
                    <a:lnTo>
                      <a:pt x="230" y="250"/>
                    </a:lnTo>
                    <a:lnTo>
                      <a:pt x="193" y="198"/>
                    </a:lnTo>
                    <a:lnTo>
                      <a:pt x="98" y="267"/>
                    </a:lnTo>
                    <a:close/>
                    <a:moveTo>
                      <a:pt x="278" y="207"/>
                    </a:moveTo>
                    <a:lnTo>
                      <a:pt x="290" y="224"/>
                    </a:lnTo>
                    <a:lnTo>
                      <a:pt x="302" y="236"/>
                    </a:lnTo>
                    <a:lnTo>
                      <a:pt x="309" y="240"/>
                    </a:lnTo>
                    <a:lnTo>
                      <a:pt x="314" y="244"/>
                    </a:lnTo>
                    <a:lnTo>
                      <a:pt x="321" y="248"/>
                    </a:lnTo>
                    <a:lnTo>
                      <a:pt x="326" y="250"/>
                    </a:lnTo>
                    <a:lnTo>
                      <a:pt x="332" y="252"/>
                    </a:lnTo>
                    <a:lnTo>
                      <a:pt x="337" y="253"/>
                    </a:lnTo>
                    <a:lnTo>
                      <a:pt x="342" y="253"/>
                    </a:lnTo>
                    <a:lnTo>
                      <a:pt x="348" y="253"/>
                    </a:lnTo>
                    <a:lnTo>
                      <a:pt x="353" y="252"/>
                    </a:lnTo>
                    <a:lnTo>
                      <a:pt x="359" y="251"/>
                    </a:lnTo>
                    <a:lnTo>
                      <a:pt x="363" y="249"/>
                    </a:lnTo>
                    <a:lnTo>
                      <a:pt x="367" y="245"/>
                    </a:lnTo>
                    <a:lnTo>
                      <a:pt x="373" y="241"/>
                    </a:lnTo>
                    <a:lnTo>
                      <a:pt x="377" y="237"/>
                    </a:lnTo>
                    <a:lnTo>
                      <a:pt x="380" y="231"/>
                    </a:lnTo>
                    <a:lnTo>
                      <a:pt x="383" y="227"/>
                    </a:lnTo>
                    <a:lnTo>
                      <a:pt x="386" y="222"/>
                    </a:lnTo>
                    <a:lnTo>
                      <a:pt x="387" y="216"/>
                    </a:lnTo>
                    <a:lnTo>
                      <a:pt x="388" y="211"/>
                    </a:lnTo>
                    <a:lnTo>
                      <a:pt x="387" y="204"/>
                    </a:lnTo>
                    <a:lnTo>
                      <a:pt x="386" y="199"/>
                    </a:lnTo>
                    <a:lnTo>
                      <a:pt x="385" y="191"/>
                    </a:lnTo>
                    <a:lnTo>
                      <a:pt x="382" y="185"/>
                    </a:lnTo>
                    <a:lnTo>
                      <a:pt x="379" y="178"/>
                    </a:lnTo>
                    <a:lnTo>
                      <a:pt x="370" y="163"/>
                    </a:lnTo>
                    <a:lnTo>
                      <a:pt x="360" y="147"/>
                    </a:lnTo>
                    <a:lnTo>
                      <a:pt x="327" y="100"/>
                    </a:lnTo>
                    <a:lnTo>
                      <a:pt x="244" y="161"/>
                    </a:lnTo>
                    <a:lnTo>
                      <a:pt x="278" y="207"/>
                    </a:lnTo>
                    <a:close/>
                    <a:moveTo>
                      <a:pt x="408" y="107"/>
                    </a:moveTo>
                    <a:lnTo>
                      <a:pt x="420" y="124"/>
                    </a:lnTo>
                    <a:lnTo>
                      <a:pt x="430" y="140"/>
                    </a:lnTo>
                    <a:lnTo>
                      <a:pt x="438" y="156"/>
                    </a:lnTo>
                    <a:lnTo>
                      <a:pt x="444" y="171"/>
                    </a:lnTo>
                    <a:lnTo>
                      <a:pt x="450" y="185"/>
                    </a:lnTo>
                    <a:lnTo>
                      <a:pt x="453" y="199"/>
                    </a:lnTo>
                    <a:lnTo>
                      <a:pt x="455" y="212"/>
                    </a:lnTo>
                    <a:lnTo>
                      <a:pt x="456" y="226"/>
                    </a:lnTo>
                    <a:lnTo>
                      <a:pt x="455" y="237"/>
                    </a:lnTo>
                    <a:lnTo>
                      <a:pt x="454" y="248"/>
                    </a:lnTo>
                    <a:lnTo>
                      <a:pt x="452" y="259"/>
                    </a:lnTo>
                    <a:lnTo>
                      <a:pt x="447" y="269"/>
                    </a:lnTo>
                    <a:lnTo>
                      <a:pt x="442" y="280"/>
                    </a:lnTo>
                    <a:lnTo>
                      <a:pt x="435" y="290"/>
                    </a:lnTo>
                    <a:lnTo>
                      <a:pt x="428" y="298"/>
                    </a:lnTo>
                    <a:lnTo>
                      <a:pt x="418" y="306"/>
                    </a:lnTo>
                    <a:lnTo>
                      <a:pt x="413" y="310"/>
                    </a:lnTo>
                    <a:lnTo>
                      <a:pt x="407" y="314"/>
                    </a:lnTo>
                    <a:lnTo>
                      <a:pt x="401" y="316"/>
                    </a:lnTo>
                    <a:lnTo>
                      <a:pt x="395" y="318"/>
                    </a:lnTo>
                    <a:lnTo>
                      <a:pt x="382" y="321"/>
                    </a:lnTo>
                    <a:lnTo>
                      <a:pt x="369" y="321"/>
                    </a:lnTo>
                    <a:lnTo>
                      <a:pt x="356" y="320"/>
                    </a:lnTo>
                    <a:lnTo>
                      <a:pt x="343" y="318"/>
                    </a:lnTo>
                    <a:lnTo>
                      <a:pt x="330" y="314"/>
                    </a:lnTo>
                    <a:lnTo>
                      <a:pt x="317" y="308"/>
                    </a:lnTo>
                    <a:lnTo>
                      <a:pt x="320" y="322"/>
                    </a:lnTo>
                    <a:lnTo>
                      <a:pt x="321" y="337"/>
                    </a:lnTo>
                    <a:lnTo>
                      <a:pt x="321" y="353"/>
                    </a:lnTo>
                    <a:lnTo>
                      <a:pt x="319" y="369"/>
                    </a:lnTo>
                    <a:lnTo>
                      <a:pt x="316" y="376"/>
                    </a:lnTo>
                    <a:lnTo>
                      <a:pt x="314" y="384"/>
                    </a:lnTo>
                    <a:lnTo>
                      <a:pt x="312" y="391"/>
                    </a:lnTo>
                    <a:lnTo>
                      <a:pt x="308" y="399"/>
                    </a:lnTo>
                    <a:lnTo>
                      <a:pt x="303" y="406"/>
                    </a:lnTo>
                    <a:lnTo>
                      <a:pt x="299" y="412"/>
                    </a:lnTo>
                    <a:lnTo>
                      <a:pt x="294" y="419"/>
                    </a:lnTo>
                    <a:lnTo>
                      <a:pt x="287" y="425"/>
                    </a:lnTo>
                    <a:lnTo>
                      <a:pt x="285" y="427"/>
                    </a:lnTo>
                    <a:lnTo>
                      <a:pt x="282" y="430"/>
                    </a:lnTo>
                    <a:lnTo>
                      <a:pt x="278" y="433"/>
                    </a:lnTo>
                    <a:lnTo>
                      <a:pt x="274" y="436"/>
                    </a:lnTo>
                    <a:lnTo>
                      <a:pt x="263" y="441"/>
                    </a:lnTo>
                    <a:lnTo>
                      <a:pt x="252" y="445"/>
                    </a:lnTo>
                    <a:lnTo>
                      <a:pt x="242" y="447"/>
                    </a:lnTo>
                    <a:lnTo>
                      <a:pt x="231" y="448"/>
                    </a:lnTo>
                    <a:lnTo>
                      <a:pt x="219" y="448"/>
                    </a:lnTo>
                    <a:lnTo>
                      <a:pt x="208" y="447"/>
                    </a:lnTo>
                    <a:lnTo>
                      <a:pt x="198" y="445"/>
                    </a:lnTo>
                    <a:lnTo>
                      <a:pt x="188" y="441"/>
                    </a:lnTo>
                    <a:lnTo>
                      <a:pt x="173" y="436"/>
                    </a:lnTo>
                    <a:lnTo>
                      <a:pt x="160" y="429"/>
                    </a:lnTo>
                    <a:lnTo>
                      <a:pt x="147" y="422"/>
                    </a:lnTo>
                    <a:lnTo>
                      <a:pt x="135" y="412"/>
                    </a:lnTo>
                    <a:lnTo>
                      <a:pt x="122" y="400"/>
                    </a:lnTo>
                    <a:lnTo>
                      <a:pt x="109" y="386"/>
                    </a:lnTo>
                    <a:lnTo>
                      <a:pt x="96" y="371"/>
                    </a:lnTo>
                    <a:lnTo>
                      <a:pt x="83" y="354"/>
                    </a:lnTo>
                    <a:lnTo>
                      <a:pt x="0" y="240"/>
                    </a:lnTo>
                    <a:lnTo>
                      <a:pt x="330" y="0"/>
                    </a:lnTo>
                    <a:lnTo>
                      <a:pt x="408" y="10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6" name="Freeform 169"/>
              <p:cNvSpPr>
                <a:spLocks/>
              </p:cNvSpPr>
              <p:nvPr userDrawn="1"/>
            </p:nvSpPr>
            <p:spPr bwMode="auto">
              <a:xfrm>
                <a:off x="5631" y="3969"/>
                <a:ext cx="86" cy="83"/>
              </a:xfrm>
              <a:custGeom>
                <a:avLst/>
                <a:gdLst>
                  <a:gd name="T0" fmla="*/ 432 w 432"/>
                  <a:gd name="T1" fmla="*/ 174 h 414"/>
                  <a:gd name="T2" fmla="*/ 335 w 432"/>
                  <a:gd name="T3" fmla="*/ 148 h 414"/>
                  <a:gd name="T4" fmla="*/ 314 w 432"/>
                  <a:gd name="T5" fmla="*/ 122 h 414"/>
                  <a:gd name="T6" fmla="*/ 290 w 432"/>
                  <a:gd name="T7" fmla="*/ 101 h 414"/>
                  <a:gd name="T8" fmla="*/ 264 w 432"/>
                  <a:gd name="T9" fmla="*/ 86 h 414"/>
                  <a:gd name="T10" fmla="*/ 237 w 432"/>
                  <a:gd name="T11" fmla="*/ 76 h 414"/>
                  <a:gd name="T12" fmla="*/ 210 w 432"/>
                  <a:gd name="T13" fmla="*/ 74 h 414"/>
                  <a:gd name="T14" fmla="*/ 182 w 432"/>
                  <a:gd name="T15" fmla="*/ 77 h 414"/>
                  <a:gd name="T16" fmla="*/ 153 w 432"/>
                  <a:gd name="T17" fmla="*/ 86 h 414"/>
                  <a:gd name="T18" fmla="*/ 126 w 432"/>
                  <a:gd name="T19" fmla="*/ 102 h 414"/>
                  <a:gd name="T20" fmla="*/ 103 w 432"/>
                  <a:gd name="T21" fmla="*/ 124 h 414"/>
                  <a:gd name="T22" fmla="*/ 85 w 432"/>
                  <a:gd name="T23" fmla="*/ 148 h 414"/>
                  <a:gd name="T24" fmla="*/ 73 w 432"/>
                  <a:gd name="T25" fmla="*/ 172 h 414"/>
                  <a:gd name="T26" fmla="*/ 68 w 432"/>
                  <a:gd name="T27" fmla="*/ 200 h 414"/>
                  <a:gd name="T28" fmla="*/ 69 w 432"/>
                  <a:gd name="T29" fmla="*/ 228 h 414"/>
                  <a:gd name="T30" fmla="*/ 75 w 432"/>
                  <a:gd name="T31" fmla="*/ 257 h 414"/>
                  <a:gd name="T32" fmla="*/ 87 w 432"/>
                  <a:gd name="T33" fmla="*/ 286 h 414"/>
                  <a:gd name="T34" fmla="*/ 106 w 432"/>
                  <a:gd name="T35" fmla="*/ 315 h 414"/>
                  <a:gd name="T36" fmla="*/ 188 w 432"/>
                  <a:gd name="T37" fmla="*/ 264 h 414"/>
                  <a:gd name="T38" fmla="*/ 187 w 432"/>
                  <a:gd name="T39" fmla="*/ 153 h 414"/>
                  <a:gd name="T40" fmla="*/ 234 w 432"/>
                  <a:gd name="T41" fmla="*/ 319 h 414"/>
                  <a:gd name="T42" fmla="*/ 100 w 432"/>
                  <a:gd name="T43" fmla="*/ 414 h 414"/>
                  <a:gd name="T44" fmla="*/ 41 w 432"/>
                  <a:gd name="T45" fmla="*/ 330 h 414"/>
                  <a:gd name="T46" fmla="*/ 18 w 432"/>
                  <a:gd name="T47" fmla="*/ 286 h 414"/>
                  <a:gd name="T48" fmla="*/ 4 w 432"/>
                  <a:gd name="T49" fmla="*/ 243 h 414"/>
                  <a:gd name="T50" fmla="*/ 0 w 432"/>
                  <a:gd name="T51" fmla="*/ 200 h 414"/>
                  <a:gd name="T52" fmla="*/ 1 w 432"/>
                  <a:gd name="T53" fmla="*/ 168 h 414"/>
                  <a:gd name="T54" fmla="*/ 5 w 432"/>
                  <a:gd name="T55" fmla="*/ 149 h 414"/>
                  <a:gd name="T56" fmla="*/ 11 w 432"/>
                  <a:gd name="T57" fmla="*/ 129 h 414"/>
                  <a:gd name="T58" fmla="*/ 18 w 432"/>
                  <a:gd name="T59" fmla="*/ 111 h 414"/>
                  <a:gd name="T60" fmla="*/ 29 w 432"/>
                  <a:gd name="T61" fmla="*/ 92 h 414"/>
                  <a:gd name="T62" fmla="*/ 41 w 432"/>
                  <a:gd name="T63" fmla="*/ 75 h 414"/>
                  <a:gd name="T64" fmla="*/ 63 w 432"/>
                  <a:gd name="T65" fmla="*/ 52 h 414"/>
                  <a:gd name="T66" fmla="*/ 97 w 432"/>
                  <a:gd name="T67" fmla="*/ 26 h 414"/>
                  <a:gd name="T68" fmla="*/ 126 w 432"/>
                  <a:gd name="T69" fmla="*/ 12 h 414"/>
                  <a:gd name="T70" fmla="*/ 147 w 432"/>
                  <a:gd name="T71" fmla="*/ 6 h 414"/>
                  <a:gd name="T72" fmla="*/ 166 w 432"/>
                  <a:gd name="T73" fmla="*/ 3 h 414"/>
                  <a:gd name="T74" fmla="*/ 187 w 432"/>
                  <a:gd name="T75" fmla="*/ 0 h 414"/>
                  <a:gd name="T76" fmla="*/ 208 w 432"/>
                  <a:gd name="T77" fmla="*/ 0 h 414"/>
                  <a:gd name="T78" fmla="*/ 228 w 432"/>
                  <a:gd name="T79" fmla="*/ 3 h 414"/>
                  <a:gd name="T80" fmla="*/ 258 w 432"/>
                  <a:gd name="T81" fmla="*/ 11 h 414"/>
                  <a:gd name="T82" fmla="*/ 297 w 432"/>
                  <a:gd name="T83" fmla="*/ 28 h 414"/>
                  <a:gd name="T84" fmla="*/ 335 w 432"/>
                  <a:gd name="T85" fmla="*/ 56 h 414"/>
                  <a:gd name="T86" fmla="*/ 370 w 432"/>
                  <a:gd name="T87" fmla="*/ 9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14">
                    <a:moveTo>
                      <a:pt x="387" y="113"/>
                    </a:moveTo>
                    <a:lnTo>
                      <a:pt x="432" y="174"/>
                    </a:lnTo>
                    <a:lnTo>
                      <a:pt x="381" y="210"/>
                    </a:lnTo>
                    <a:lnTo>
                      <a:pt x="335" y="148"/>
                    </a:lnTo>
                    <a:lnTo>
                      <a:pt x="324" y="133"/>
                    </a:lnTo>
                    <a:lnTo>
                      <a:pt x="314" y="122"/>
                    </a:lnTo>
                    <a:lnTo>
                      <a:pt x="302" y="111"/>
                    </a:lnTo>
                    <a:lnTo>
                      <a:pt x="290" y="101"/>
                    </a:lnTo>
                    <a:lnTo>
                      <a:pt x="277" y="92"/>
                    </a:lnTo>
                    <a:lnTo>
                      <a:pt x="264" y="86"/>
                    </a:lnTo>
                    <a:lnTo>
                      <a:pt x="251" y="80"/>
                    </a:lnTo>
                    <a:lnTo>
                      <a:pt x="237" y="76"/>
                    </a:lnTo>
                    <a:lnTo>
                      <a:pt x="224" y="74"/>
                    </a:lnTo>
                    <a:lnTo>
                      <a:pt x="210" y="74"/>
                    </a:lnTo>
                    <a:lnTo>
                      <a:pt x="196" y="74"/>
                    </a:lnTo>
                    <a:lnTo>
                      <a:pt x="182" y="77"/>
                    </a:lnTo>
                    <a:lnTo>
                      <a:pt x="168" y="80"/>
                    </a:lnTo>
                    <a:lnTo>
                      <a:pt x="153" y="86"/>
                    </a:lnTo>
                    <a:lnTo>
                      <a:pt x="140" y="93"/>
                    </a:lnTo>
                    <a:lnTo>
                      <a:pt x="126" y="102"/>
                    </a:lnTo>
                    <a:lnTo>
                      <a:pt x="113" y="112"/>
                    </a:lnTo>
                    <a:lnTo>
                      <a:pt x="103" y="124"/>
                    </a:lnTo>
                    <a:lnTo>
                      <a:pt x="93" y="135"/>
                    </a:lnTo>
                    <a:lnTo>
                      <a:pt x="85" y="148"/>
                    </a:lnTo>
                    <a:lnTo>
                      <a:pt x="79" y="159"/>
                    </a:lnTo>
                    <a:lnTo>
                      <a:pt x="73" y="172"/>
                    </a:lnTo>
                    <a:lnTo>
                      <a:pt x="70" y="185"/>
                    </a:lnTo>
                    <a:lnTo>
                      <a:pt x="68" y="200"/>
                    </a:lnTo>
                    <a:lnTo>
                      <a:pt x="68" y="214"/>
                    </a:lnTo>
                    <a:lnTo>
                      <a:pt x="69" y="228"/>
                    </a:lnTo>
                    <a:lnTo>
                      <a:pt x="71" y="242"/>
                    </a:lnTo>
                    <a:lnTo>
                      <a:pt x="75" y="257"/>
                    </a:lnTo>
                    <a:lnTo>
                      <a:pt x="81" y="271"/>
                    </a:lnTo>
                    <a:lnTo>
                      <a:pt x="87" y="286"/>
                    </a:lnTo>
                    <a:lnTo>
                      <a:pt x="96" y="300"/>
                    </a:lnTo>
                    <a:lnTo>
                      <a:pt x="106" y="315"/>
                    </a:lnTo>
                    <a:lnTo>
                      <a:pt x="110" y="321"/>
                    </a:lnTo>
                    <a:lnTo>
                      <a:pt x="188" y="264"/>
                    </a:lnTo>
                    <a:lnTo>
                      <a:pt x="134" y="191"/>
                    </a:lnTo>
                    <a:lnTo>
                      <a:pt x="187" y="153"/>
                    </a:lnTo>
                    <a:lnTo>
                      <a:pt x="281" y="283"/>
                    </a:lnTo>
                    <a:lnTo>
                      <a:pt x="234" y="319"/>
                    </a:lnTo>
                    <a:lnTo>
                      <a:pt x="155" y="375"/>
                    </a:lnTo>
                    <a:lnTo>
                      <a:pt x="100" y="414"/>
                    </a:lnTo>
                    <a:lnTo>
                      <a:pt x="56" y="352"/>
                    </a:lnTo>
                    <a:lnTo>
                      <a:pt x="41" y="330"/>
                    </a:lnTo>
                    <a:lnTo>
                      <a:pt x="29" y="309"/>
                    </a:lnTo>
                    <a:lnTo>
                      <a:pt x="18" y="286"/>
                    </a:lnTo>
                    <a:lnTo>
                      <a:pt x="11" y="264"/>
                    </a:lnTo>
                    <a:lnTo>
                      <a:pt x="4" y="243"/>
                    </a:lnTo>
                    <a:lnTo>
                      <a:pt x="1" y="221"/>
                    </a:lnTo>
                    <a:lnTo>
                      <a:pt x="0" y="200"/>
                    </a:lnTo>
                    <a:lnTo>
                      <a:pt x="0" y="179"/>
                    </a:lnTo>
                    <a:lnTo>
                      <a:pt x="1" y="168"/>
                    </a:lnTo>
                    <a:lnTo>
                      <a:pt x="3" y="158"/>
                    </a:lnTo>
                    <a:lnTo>
                      <a:pt x="5" y="149"/>
                    </a:lnTo>
                    <a:lnTo>
                      <a:pt x="7" y="139"/>
                    </a:lnTo>
                    <a:lnTo>
                      <a:pt x="11" y="129"/>
                    </a:lnTo>
                    <a:lnTo>
                      <a:pt x="15" y="119"/>
                    </a:lnTo>
                    <a:lnTo>
                      <a:pt x="18" y="111"/>
                    </a:lnTo>
                    <a:lnTo>
                      <a:pt x="24" y="101"/>
                    </a:lnTo>
                    <a:lnTo>
                      <a:pt x="29" y="92"/>
                    </a:lnTo>
                    <a:lnTo>
                      <a:pt x="34" y="84"/>
                    </a:lnTo>
                    <a:lnTo>
                      <a:pt x="41" y="75"/>
                    </a:lnTo>
                    <a:lnTo>
                      <a:pt x="47" y="67"/>
                    </a:lnTo>
                    <a:lnTo>
                      <a:pt x="63" y="52"/>
                    </a:lnTo>
                    <a:lnTo>
                      <a:pt x="79" y="37"/>
                    </a:lnTo>
                    <a:lnTo>
                      <a:pt x="97" y="26"/>
                    </a:lnTo>
                    <a:lnTo>
                      <a:pt x="117" y="17"/>
                    </a:lnTo>
                    <a:lnTo>
                      <a:pt x="126" y="12"/>
                    </a:lnTo>
                    <a:lnTo>
                      <a:pt x="137" y="9"/>
                    </a:lnTo>
                    <a:lnTo>
                      <a:pt x="147" y="6"/>
                    </a:lnTo>
                    <a:lnTo>
                      <a:pt x="157" y="4"/>
                    </a:lnTo>
                    <a:lnTo>
                      <a:pt x="166" y="3"/>
                    </a:lnTo>
                    <a:lnTo>
                      <a:pt x="177" y="1"/>
                    </a:lnTo>
                    <a:lnTo>
                      <a:pt x="187" y="0"/>
                    </a:lnTo>
                    <a:lnTo>
                      <a:pt x="197" y="0"/>
                    </a:lnTo>
                    <a:lnTo>
                      <a:pt x="208" y="0"/>
                    </a:lnTo>
                    <a:lnTo>
                      <a:pt x="217" y="1"/>
                    </a:lnTo>
                    <a:lnTo>
                      <a:pt x="228" y="3"/>
                    </a:lnTo>
                    <a:lnTo>
                      <a:pt x="238" y="5"/>
                    </a:lnTo>
                    <a:lnTo>
                      <a:pt x="258" y="11"/>
                    </a:lnTo>
                    <a:lnTo>
                      <a:pt x="278" y="19"/>
                    </a:lnTo>
                    <a:lnTo>
                      <a:pt x="297" y="28"/>
                    </a:lnTo>
                    <a:lnTo>
                      <a:pt x="317" y="41"/>
                    </a:lnTo>
                    <a:lnTo>
                      <a:pt x="335" y="56"/>
                    </a:lnTo>
                    <a:lnTo>
                      <a:pt x="353" y="73"/>
                    </a:lnTo>
                    <a:lnTo>
                      <a:pt x="370" y="91"/>
                    </a:lnTo>
                    <a:lnTo>
                      <a:pt x="387" y="113"/>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7" name="Freeform 170"/>
              <p:cNvSpPr>
                <a:spLocks noEditPoints="1"/>
              </p:cNvSpPr>
              <p:nvPr userDrawn="1"/>
            </p:nvSpPr>
            <p:spPr bwMode="auto">
              <a:xfrm>
                <a:off x="5528" y="2299"/>
                <a:ext cx="89" cy="92"/>
              </a:xfrm>
              <a:custGeom>
                <a:avLst/>
                <a:gdLst>
                  <a:gd name="T0" fmla="*/ 335 w 448"/>
                  <a:gd name="T1" fmla="*/ 307 h 456"/>
                  <a:gd name="T2" fmla="*/ 360 w 448"/>
                  <a:gd name="T3" fmla="*/ 281 h 456"/>
                  <a:gd name="T4" fmla="*/ 370 w 448"/>
                  <a:gd name="T5" fmla="*/ 262 h 456"/>
                  <a:gd name="T6" fmla="*/ 371 w 448"/>
                  <a:gd name="T7" fmla="*/ 242 h 456"/>
                  <a:gd name="T8" fmla="*/ 364 w 448"/>
                  <a:gd name="T9" fmla="*/ 224 h 456"/>
                  <a:gd name="T10" fmla="*/ 351 w 448"/>
                  <a:gd name="T11" fmla="*/ 208 h 456"/>
                  <a:gd name="T12" fmla="*/ 336 w 448"/>
                  <a:gd name="T13" fmla="*/ 199 h 456"/>
                  <a:gd name="T14" fmla="*/ 317 w 448"/>
                  <a:gd name="T15" fmla="*/ 197 h 456"/>
                  <a:gd name="T16" fmla="*/ 294 w 448"/>
                  <a:gd name="T17" fmla="*/ 201 h 456"/>
                  <a:gd name="T18" fmla="*/ 269 w 448"/>
                  <a:gd name="T19" fmla="*/ 213 h 456"/>
                  <a:gd name="T20" fmla="*/ 199 w 448"/>
                  <a:gd name="T21" fmla="*/ 263 h 456"/>
                  <a:gd name="T22" fmla="*/ 224 w 448"/>
                  <a:gd name="T23" fmla="*/ 165 h 456"/>
                  <a:gd name="T24" fmla="*/ 244 w 448"/>
                  <a:gd name="T25" fmla="*/ 141 h 456"/>
                  <a:gd name="T26" fmla="*/ 252 w 448"/>
                  <a:gd name="T27" fmla="*/ 123 h 456"/>
                  <a:gd name="T28" fmla="*/ 253 w 448"/>
                  <a:gd name="T29" fmla="*/ 108 h 456"/>
                  <a:gd name="T30" fmla="*/ 249 w 448"/>
                  <a:gd name="T31" fmla="*/ 93 h 456"/>
                  <a:gd name="T32" fmla="*/ 237 w 448"/>
                  <a:gd name="T33" fmla="*/ 79 h 456"/>
                  <a:gd name="T34" fmla="*/ 221 w 448"/>
                  <a:gd name="T35" fmla="*/ 70 h 456"/>
                  <a:gd name="T36" fmla="*/ 204 w 448"/>
                  <a:gd name="T37" fmla="*/ 68 h 456"/>
                  <a:gd name="T38" fmla="*/ 185 w 448"/>
                  <a:gd name="T39" fmla="*/ 73 h 456"/>
                  <a:gd name="T40" fmla="*/ 147 w 448"/>
                  <a:gd name="T41" fmla="*/ 95 h 456"/>
                  <a:gd name="T42" fmla="*/ 208 w 448"/>
                  <a:gd name="T43" fmla="*/ 177 h 456"/>
                  <a:gd name="T44" fmla="*/ 140 w 448"/>
                  <a:gd name="T45" fmla="*/ 26 h 456"/>
                  <a:gd name="T46" fmla="*/ 185 w 448"/>
                  <a:gd name="T47" fmla="*/ 6 h 456"/>
                  <a:gd name="T48" fmla="*/ 226 w 448"/>
                  <a:gd name="T49" fmla="*/ 0 h 456"/>
                  <a:gd name="T50" fmla="*/ 259 w 448"/>
                  <a:gd name="T51" fmla="*/ 4 h 456"/>
                  <a:gd name="T52" fmla="*/ 290 w 448"/>
                  <a:gd name="T53" fmla="*/ 19 h 456"/>
                  <a:gd name="T54" fmla="*/ 310 w 448"/>
                  <a:gd name="T55" fmla="*/ 43 h 456"/>
                  <a:gd name="T56" fmla="*/ 318 w 448"/>
                  <a:gd name="T57" fmla="*/ 60 h 456"/>
                  <a:gd name="T58" fmla="*/ 321 w 448"/>
                  <a:gd name="T59" fmla="*/ 98 h 456"/>
                  <a:gd name="T60" fmla="*/ 308 w 448"/>
                  <a:gd name="T61" fmla="*/ 138 h 456"/>
                  <a:gd name="T62" fmla="*/ 352 w 448"/>
                  <a:gd name="T63" fmla="*/ 135 h 456"/>
                  <a:gd name="T64" fmla="*/ 384 w 448"/>
                  <a:gd name="T65" fmla="*/ 141 h 456"/>
                  <a:gd name="T66" fmla="*/ 405 w 448"/>
                  <a:gd name="T67" fmla="*/ 151 h 456"/>
                  <a:gd name="T68" fmla="*/ 425 w 448"/>
                  <a:gd name="T69" fmla="*/ 169 h 456"/>
                  <a:gd name="T70" fmla="*/ 433 w 448"/>
                  <a:gd name="T71" fmla="*/ 176 h 456"/>
                  <a:gd name="T72" fmla="*/ 444 w 448"/>
                  <a:gd name="T73" fmla="*/ 203 h 456"/>
                  <a:gd name="T74" fmla="*/ 448 w 448"/>
                  <a:gd name="T75" fmla="*/ 236 h 456"/>
                  <a:gd name="T76" fmla="*/ 441 w 448"/>
                  <a:gd name="T77" fmla="*/ 268 h 456"/>
                  <a:gd name="T78" fmla="*/ 422 w 448"/>
                  <a:gd name="T79" fmla="*/ 308 h 456"/>
                  <a:gd name="T80" fmla="*/ 387 w 448"/>
                  <a:gd name="T81" fmla="*/ 347 h 456"/>
                  <a:gd name="T82" fmla="*/ 240 w 448"/>
                  <a:gd name="T83"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267" y="358"/>
                    </a:moveTo>
                    <a:lnTo>
                      <a:pt x="318" y="321"/>
                    </a:lnTo>
                    <a:lnTo>
                      <a:pt x="335" y="307"/>
                    </a:lnTo>
                    <a:lnTo>
                      <a:pt x="349" y="294"/>
                    </a:lnTo>
                    <a:lnTo>
                      <a:pt x="355" y="288"/>
                    </a:lnTo>
                    <a:lnTo>
                      <a:pt x="360" y="281"/>
                    </a:lnTo>
                    <a:lnTo>
                      <a:pt x="364" y="275"/>
                    </a:lnTo>
                    <a:lnTo>
                      <a:pt x="366" y="268"/>
                    </a:lnTo>
                    <a:lnTo>
                      <a:pt x="370" y="262"/>
                    </a:lnTo>
                    <a:lnTo>
                      <a:pt x="371" y="255"/>
                    </a:lnTo>
                    <a:lnTo>
                      <a:pt x="371" y="249"/>
                    </a:lnTo>
                    <a:lnTo>
                      <a:pt x="371" y="242"/>
                    </a:lnTo>
                    <a:lnTo>
                      <a:pt x="370" y="236"/>
                    </a:lnTo>
                    <a:lnTo>
                      <a:pt x="368" y="230"/>
                    </a:lnTo>
                    <a:lnTo>
                      <a:pt x="364" y="224"/>
                    </a:lnTo>
                    <a:lnTo>
                      <a:pt x="360" y="217"/>
                    </a:lnTo>
                    <a:lnTo>
                      <a:pt x="356" y="212"/>
                    </a:lnTo>
                    <a:lnTo>
                      <a:pt x="351" y="208"/>
                    </a:lnTo>
                    <a:lnTo>
                      <a:pt x="347" y="204"/>
                    </a:lnTo>
                    <a:lnTo>
                      <a:pt x="342" y="201"/>
                    </a:lnTo>
                    <a:lnTo>
                      <a:pt x="336" y="199"/>
                    </a:lnTo>
                    <a:lnTo>
                      <a:pt x="330" y="198"/>
                    </a:lnTo>
                    <a:lnTo>
                      <a:pt x="323" y="197"/>
                    </a:lnTo>
                    <a:lnTo>
                      <a:pt x="317" y="197"/>
                    </a:lnTo>
                    <a:lnTo>
                      <a:pt x="309" y="198"/>
                    </a:lnTo>
                    <a:lnTo>
                      <a:pt x="303" y="199"/>
                    </a:lnTo>
                    <a:lnTo>
                      <a:pt x="294" y="201"/>
                    </a:lnTo>
                    <a:lnTo>
                      <a:pt x="286" y="204"/>
                    </a:lnTo>
                    <a:lnTo>
                      <a:pt x="278" y="209"/>
                    </a:lnTo>
                    <a:lnTo>
                      <a:pt x="269" y="213"/>
                    </a:lnTo>
                    <a:lnTo>
                      <a:pt x="259" y="220"/>
                    </a:lnTo>
                    <a:lnTo>
                      <a:pt x="250" y="226"/>
                    </a:lnTo>
                    <a:lnTo>
                      <a:pt x="199" y="263"/>
                    </a:lnTo>
                    <a:lnTo>
                      <a:pt x="267" y="358"/>
                    </a:lnTo>
                    <a:close/>
                    <a:moveTo>
                      <a:pt x="208" y="177"/>
                    </a:moveTo>
                    <a:lnTo>
                      <a:pt x="224" y="165"/>
                    </a:lnTo>
                    <a:lnTo>
                      <a:pt x="236" y="152"/>
                    </a:lnTo>
                    <a:lnTo>
                      <a:pt x="240" y="147"/>
                    </a:lnTo>
                    <a:lnTo>
                      <a:pt x="244" y="141"/>
                    </a:lnTo>
                    <a:lnTo>
                      <a:pt x="247" y="135"/>
                    </a:lnTo>
                    <a:lnTo>
                      <a:pt x="251" y="130"/>
                    </a:lnTo>
                    <a:lnTo>
                      <a:pt x="252" y="123"/>
                    </a:lnTo>
                    <a:lnTo>
                      <a:pt x="253" y="118"/>
                    </a:lnTo>
                    <a:lnTo>
                      <a:pt x="254" y="112"/>
                    </a:lnTo>
                    <a:lnTo>
                      <a:pt x="253" y="108"/>
                    </a:lnTo>
                    <a:lnTo>
                      <a:pt x="252" y="103"/>
                    </a:lnTo>
                    <a:lnTo>
                      <a:pt x="251" y="97"/>
                    </a:lnTo>
                    <a:lnTo>
                      <a:pt x="249" y="93"/>
                    </a:lnTo>
                    <a:lnTo>
                      <a:pt x="245" y="89"/>
                    </a:lnTo>
                    <a:lnTo>
                      <a:pt x="241" y="83"/>
                    </a:lnTo>
                    <a:lnTo>
                      <a:pt x="237" y="79"/>
                    </a:lnTo>
                    <a:lnTo>
                      <a:pt x="232" y="75"/>
                    </a:lnTo>
                    <a:lnTo>
                      <a:pt x="227" y="72"/>
                    </a:lnTo>
                    <a:lnTo>
                      <a:pt x="221" y="70"/>
                    </a:lnTo>
                    <a:lnTo>
                      <a:pt x="216" y="69"/>
                    </a:lnTo>
                    <a:lnTo>
                      <a:pt x="211" y="68"/>
                    </a:lnTo>
                    <a:lnTo>
                      <a:pt x="204" y="68"/>
                    </a:lnTo>
                    <a:lnTo>
                      <a:pt x="199" y="69"/>
                    </a:lnTo>
                    <a:lnTo>
                      <a:pt x="192" y="71"/>
                    </a:lnTo>
                    <a:lnTo>
                      <a:pt x="185" y="73"/>
                    </a:lnTo>
                    <a:lnTo>
                      <a:pt x="178" y="77"/>
                    </a:lnTo>
                    <a:lnTo>
                      <a:pt x="163" y="84"/>
                    </a:lnTo>
                    <a:lnTo>
                      <a:pt x="147" y="95"/>
                    </a:lnTo>
                    <a:lnTo>
                      <a:pt x="101" y="129"/>
                    </a:lnTo>
                    <a:lnTo>
                      <a:pt x="161" y="212"/>
                    </a:lnTo>
                    <a:lnTo>
                      <a:pt x="208" y="177"/>
                    </a:lnTo>
                    <a:close/>
                    <a:moveTo>
                      <a:pt x="108" y="47"/>
                    </a:moveTo>
                    <a:lnTo>
                      <a:pt x="124" y="36"/>
                    </a:lnTo>
                    <a:lnTo>
                      <a:pt x="140" y="26"/>
                    </a:lnTo>
                    <a:lnTo>
                      <a:pt x="155" y="17"/>
                    </a:lnTo>
                    <a:lnTo>
                      <a:pt x="171" y="11"/>
                    </a:lnTo>
                    <a:lnTo>
                      <a:pt x="185" y="6"/>
                    </a:lnTo>
                    <a:lnTo>
                      <a:pt x="199" y="2"/>
                    </a:lnTo>
                    <a:lnTo>
                      <a:pt x="213" y="1"/>
                    </a:lnTo>
                    <a:lnTo>
                      <a:pt x="226" y="0"/>
                    </a:lnTo>
                    <a:lnTo>
                      <a:pt x="237" y="1"/>
                    </a:lnTo>
                    <a:lnTo>
                      <a:pt x="249" y="2"/>
                    </a:lnTo>
                    <a:lnTo>
                      <a:pt x="259" y="4"/>
                    </a:lnTo>
                    <a:lnTo>
                      <a:pt x="269" y="8"/>
                    </a:lnTo>
                    <a:lnTo>
                      <a:pt x="280" y="13"/>
                    </a:lnTo>
                    <a:lnTo>
                      <a:pt x="290" y="19"/>
                    </a:lnTo>
                    <a:lnTo>
                      <a:pt x="298" y="28"/>
                    </a:lnTo>
                    <a:lnTo>
                      <a:pt x="307" y="38"/>
                    </a:lnTo>
                    <a:lnTo>
                      <a:pt x="310" y="43"/>
                    </a:lnTo>
                    <a:lnTo>
                      <a:pt x="313" y="49"/>
                    </a:lnTo>
                    <a:lnTo>
                      <a:pt x="316" y="55"/>
                    </a:lnTo>
                    <a:lnTo>
                      <a:pt x="318" y="60"/>
                    </a:lnTo>
                    <a:lnTo>
                      <a:pt x="321" y="73"/>
                    </a:lnTo>
                    <a:lnTo>
                      <a:pt x="321" y="85"/>
                    </a:lnTo>
                    <a:lnTo>
                      <a:pt x="321" y="98"/>
                    </a:lnTo>
                    <a:lnTo>
                      <a:pt x="318" y="112"/>
                    </a:lnTo>
                    <a:lnTo>
                      <a:pt x="313" y="125"/>
                    </a:lnTo>
                    <a:lnTo>
                      <a:pt x="308" y="138"/>
                    </a:lnTo>
                    <a:lnTo>
                      <a:pt x="322" y="135"/>
                    </a:lnTo>
                    <a:lnTo>
                      <a:pt x="337" y="134"/>
                    </a:lnTo>
                    <a:lnTo>
                      <a:pt x="352" y="135"/>
                    </a:lnTo>
                    <a:lnTo>
                      <a:pt x="369" y="137"/>
                    </a:lnTo>
                    <a:lnTo>
                      <a:pt x="376" y="138"/>
                    </a:lnTo>
                    <a:lnTo>
                      <a:pt x="384" y="141"/>
                    </a:lnTo>
                    <a:lnTo>
                      <a:pt x="391" y="144"/>
                    </a:lnTo>
                    <a:lnTo>
                      <a:pt x="399" y="147"/>
                    </a:lnTo>
                    <a:lnTo>
                      <a:pt x="405" y="151"/>
                    </a:lnTo>
                    <a:lnTo>
                      <a:pt x="413" y="157"/>
                    </a:lnTo>
                    <a:lnTo>
                      <a:pt x="420" y="162"/>
                    </a:lnTo>
                    <a:lnTo>
                      <a:pt x="425" y="169"/>
                    </a:lnTo>
                    <a:lnTo>
                      <a:pt x="428" y="171"/>
                    </a:lnTo>
                    <a:lnTo>
                      <a:pt x="430" y="173"/>
                    </a:lnTo>
                    <a:lnTo>
                      <a:pt x="433" y="176"/>
                    </a:lnTo>
                    <a:lnTo>
                      <a:pt x="436" y="182"/>
                    </a:lnTo>
                    <a:lnTo>
                      <a:pt x="441" y="193"/>
                    </a:lnTo>
                    <a:lnTo>
                      <a:pt x="444" y="203"/>
                    </a:lnTo>
                    <a:lnTo>
                      <a:pt x="447" y="214"/>
                    </a:lnTo>
                    <a:lnTo>
                      <a:pt x="448" y="225"/>
                    </a:lnTo>
                    <a:lnTo>
                      <a:pt x="448" y="236"/>
                    </a:lnTo>
                    <a:lnTo>
                      <a:pt x="447" y="247"/>
                    </a:lnTo>
                    <a:lnTo>
                      <a:pt x="444" y="257"/>
                    </a:lnTo>
                    <a:lnTo>
                      <a:pt x="441" y="268"/>
                    </a:lnTo>
                    <a:lnTo>
                      <a:pt x="436" y="281"/>
                    </a:lnTo>
                    <a:lnTo>
                      <a:pt x="429" y="295"/>
                    </a:lnTo>
                    <a:lnTo>
                      <a:pt x="422" y="308"/>
                    </a:lnTo>
                    <a:lnTo>
                      <a:pt x="412" y="321"/>
                    </a:lnTo>
                    <a:lnTo>
                      <a:pt x="400" y="334"/>
                    </a:lnTo>
                    <a:lnTo>
                      <a:pt x="387" y="347"/>
                    </a:lnTo>
                    <a:lnTo>
                      <a:pt x="371" y="360"/>
                    </a:lnTo>
                    <a:lnTo>
                      <a:pt x="354" y="373"/>
                    </a:lnTo>
                    <a:lnTo>
                      <a:pt x="240" y="456"/>
                    </a:lnTo>
                    <a:lnTo>
                      <a:pt x="0" y="125"/>
                    </a:lnTo>
                    <a:lnTo>
                      <a:pt x="108" y="4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8" name="Freeform 171"/>
              <p:cNvSpPr>
                <a:spLocks/>
              </p:cNvSpPr>
              <p:nvPr userDrawn="1"/>
            </p:nvSpPr>
            <p:spPr bwMode="auto">
              <a:xfrm>
                <a:off x="5600" y="2245"/>
                <a:ext cx="83" cy="87"/>
              </a:xfrm>
              <a:custGeom>
                <a:avLst/>
                <a:gdLst>
                  <a:gd name="T0" fmla="*/ 175 w 414"/>
                  <a:gd name="T1" fmla="*/ 0 h 432"/>
                  <a:gd name="T2" fmla="*/ 147 w 414"/>
                  <a:gd name="T3" fmla="*/ 95 h 432"/>
                  <a:gd name="T4" fmla="*/ 121 w 414"/>
                  <a:gd name="T5" fmla="*/ 118 h 432"/>
                  <a:gd name="T6" fmla="*/ 101 w 414"/>
                  <a:gd name="T7" fmla="*/ 142 h 432"/>
                  <a:gd name="T8" fmla="*/ 86 w 414"/>
                  <a:gd name="T9" fmla="*/ 168 h 432"/>
                  <a:gd name="T10" fmla="*/ 77 w 414"/>
                  <a:gd name="T11" fmla="*/ 194 h 432"/>
                  <a:gd name="T12" fmla="*/ 74 w 414"/>
                  <a:gd name="T13" fmla="*/ 222 h 432"/>
                  <a:gd name="T14" fmla="*/ 77 w 414"/>
                  <a:gd name="T15" fmla="*/ 249 h 432"/>
                  <a:gd name="T16" fmla="*/ 86 w 414"/>
                  <a:gd name="T17" fmla="*/ 277 h 432"/>
                  <a:gd name="T18" fmla="*/ 102 w 414"/>
                  <a:gd name="T19" fmla="*/ 305 h 432"/>
                  <a:gd name="T20" fmla="*/ 124 w 414"/>
                  <a:gd name="T21" fmla="*/ 329 h 432"/>
                  <a:gd name="T22" fmla="*/ 147 w 414"/>
                  <a:gd name="T23" fmla="*/ 347 h 432"/>
                  <a:gd name="T24" fmla="*/ 172 w 414"/>
                  <a:gd name="T25" fmla="*/ 357 h 432"/>
                  <a:gd name="T26" fmla="*/ 199 w 414"/>
                  <a:gd name="T27" fmla="*/ 363 h 432"/>
                  <a:gd name="T28" fmla="*/ 228 w 414"/>
                  <a:gd name="T29" fmla="*/ 363 h 432"/>
                  <a:gd name="T30" fmla="*/ 257 w 414"/>
                  <a:gd name="T31" fmla="*/ 356 h 432"/>
                  <a:gd name="T32" fmla="*/ 286 w 414"/>
                  <a:gd name="T33" fmla="*/ 344 h 432"/>
                  <a:gd name="T34" fmla="*/ 315 w 414"/>
                  <a:gd name="T35" fmla="*/ 326 h 432"/>
                  <a:gd name="T36" fmla="*/ 265 w 414"/>
                  <a:gd name="T37" fmla="*/ 244 h 432"/>
                  <a:gd name="T38" fmla="*/ 153 w 414"/>
                  <a:gd name="T39" fmla="*/ 245 h 432"/>
                  <a:gd name="T40" fmla="*/ 319 w 414"/>
                  <a:gd name="T41" fmla="*/ 198 h 432"/>
                  <a:gd name="T42" fmla="*/ 414 w 414"/>
                  <a:gd name="T43" fmla="*/ 330 h 432"/>
                  <a:gd name="T44" fmla="*/ 330 w 414"/>
                  <a:gd name="T45" fmla="*/ 390 h 432"/>
                  <a:gd name="T46" fmla="*/ 286 w 414"/>
                  <a:gd name="T47" fmla="*/ 413 h 432"/>
                  <a:gd name="T48" fmla="*/ 243 w 414"/>
                  <a:gd name="T49" fmla="*/ 427 h 432"/>
                  <a:gd name="T50" fmla="*/ 199 w 414"/>
                  <a:gd name="T51" fmla="*/ 432 h 432"/>
                  <a:gd name="T52" fmla="*/ 168 w 414"/>
                  <a:gd name="T53" fmla="*/ 430 h 432"/>
                  <a:gd name="T54" fmla="*/ 149 w 414"/>
                  <a:gd name="T55" fmla="*/ 427 h 432"/>
                  <a:gd name="T56" fmla="*/ 129 w 414"/>
                  <a:gd name="T57" fmla="*/ 421 h 432"/>
                  <a:gd name="T58" fmla="*/ 111 w 414"/>
                  <a:gd name="T59" fmla="*/ 413 h 432"/>
                  <a:gd name="T60" fmla="*/ 92 w 414"/>
                  <a:gd name="T61" fmla="*/ 403 h 432"/>
                  <a:gd name="T62" fmla="*/ 76 w 414"/>
                  <a:gd name="T63" fmla="*/ 391 h 432"/>
                  <a:gd name="T64" fmla="*/ 52 w 414"/>
                  <a:gd name="T65" fmla="*/ 369 h 432"/>
                  <a:gd name="T66" fmla="*/ 26 w 414"/>
                  <a:gd name="T67" fmla="*/ 334 h 432"/>
                  <a:gd name="T68" fmla="*/ 12 w 414"/>
                  <a:gd name="T69" fmla="*/ 304 h 432"/>
                  <a:gd name="T70" fmla="*/ 7 w 414"/>
                  <a:gd name="T71" fmla="*/ 285 h 432"/>
                  <a:gd name="T72" fmla="*/ 2 w 414"/>
                  <a:gd name="T73" fmla="*/ 264 h 432"/>
                  <a:gd name="T74" fmla="*/ 0 w 414"/>
                  <a:gd name="T75" fmla="*/ 245 h 432"/>
                  <a:gd name="T76" fmla="*/ 0 w 414"/>
                  <a:gd name="T77" fmla="*/ 224 h 432"/>
                  <a:gd name="T78" fmla="*/ 3 w 414"/>
                  <a:gd name="T79" fmla="*/ 204 h 432"/>
                  <a:gd name="T80" fmla="*/ 11 w 414"/>
                  <a:gd name="T81" fmla="*/ 173 h 432"/>
                  <a:gd name="T82" fmla="*/ 29 w 414"/>
                  <a:gd name="T83" fmla="*/ 134 h 432"/>
                  <a:gd name="T84" fmla="*/ 55 w 414"/>
                  <a:gd name="T85" fmla="*/ 97 h 432"/>
                  <a:gd name="T86" fmla="*/ 91 w 414"/>
                  <a:gd name="T87" fmla="*/ 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4" h="432">
                    <a:moveTo>
                      <a:pt x="113" y="45"/>
                    </a:moveTo>
                    <a:lnTo>
                      <a:pt x="175" y="0"/>
                    </a:lnTo>
                    <a:lnTo>
                      <a:pt x="210" y="50"/>
                    </a:lnTo>
                    <a:lnTo>
                      <a:pt x="147" y="95"/>
                    </a:lnTo>
                    <a:lnTo>
                      <a:pt x="134" y="106"/>
                    </a:lnTo>
                    <a:lnTo>
                      <a:pt x="121" y="118"/>
                    </a:lnTo>
                    <a:lnTo>
                      <a:pt x="111" y="130"/>
                    </a:lnTo>
                    <a:lnTo>
                      <a:pt x="101" y="142"/>
                    </a:lnTo>
                    <a:lnTo>
                      <a:pt x="92" y="155"/>
                    </a:lnTo>
                    <a:lnTo>
                      <a:pt x="86" y="168"/>
                    </a:lnTo>
                    <a:lnTo>
                      <a:pt x="80" y="181"/>
                    </a:lnTo>
                    <a:lnTo>
                      <a:pt x="77" y="194"/>
                    </a:lnTo>
                    <a:lnTo>
                      <a:pt x="74" y="208"/>
                    </a:lnTo>
                    <a:lnTo>
                      <a:pt x="74" y="222"/>
                    </a:lnTo>
                    <a:lnTo>
                      <a:pt x="75" y="236"/>
                    </a:lnTo>
                    <a:lnTo>
                      <a:pt x="77" y="249"/>
                    </a:lnTo>
                    <a:lnTo>
                      <a:pt x="80" y="263"/>
                    </a:lnTo>
                    <a:lnTo>
                      <a:pt x="86" y="277"/>
                    </a:lnTo>
                    <a:lnTo>
                      <a:pt x="93" y="291"/>
                    </a:lnTo>
                    <a:lnTo>
                      <a:pt x="102" y="305"/>
                    </a:lnTo>
                    <a:lnTo>
                      <a:pt x="112" y="318"/>
                    </a:lnTo>
                    <a:lnTo>
                      <a:pt x="124" y="329"/>
                    </a:lnTo>
                    <a:lnTo>
                      <a:pt x="134" y="338"/>
                    </a:lnTo>
                    <a:lnTo>
                      <a:pt x="147" y="347"/>
                    </a:lnTo>
                    <a:lnTo>
                      <a:pt x="159" y="353"/>
                    </a:lnTo>
                    <a:lnTo>
                      <a:pt x="172" y="357"/>
                    </a:lnTo>
                    <a:lnTo>
                      <a:pt x="186" y="362"/>
                    </a:lnTo>
                    <a:lnTo>
                      <a:pt x="199" y="363"/>
                    </a:lnTo>
                    <a:lnTo>
                      <a:pt x="214" y="364"/>
                    </a:lnTo>
                    <a:lnTo>
                      <a:pt x="228" y="363"/>
                    </a:lnTo>
                    <a:lnTo>
                      <a:pt x="242" y="361"/>
                    </a:lnTo>
                    <a:lnTo>
                      <a:pt x="257" y="356"/>
                    </a:lnTo>
                    <a:lnTo>
                      <a:pt x="271" y="351"/>
                    </a:lnTo>
                    <a:lnTo>
                      <a:pt x="286" y="344"/>
                    </a:lnTo>
                    <a:lnTo>
                      <a:pt x="300" y="336"/>
                    </a:lnTo>
                    <a:lnTo>
                      <a:pt x="315" y="326"/>
                    </a:lnTo>
                    <a:lnTo>
                      <a:pt x="322" y="322"/>
                    </a:lnTo>
                    <a:lnTo>
                      <a:pt x="265" y="244"/>
                    </a:lnTo>
                    <a:lnTo>
                      <a:pt x="191" y="298"/>
                    </a:lnTo>
                    <a:lnTo>
                      <a:pt x="153" y="245"/>
                    </a:lnTo>
                    <a:lnTo>
                      <a:pt x="283" y="151"/>
                    </a:lnTo>
                    <a:lnTo>
                      <a:pt x="319" y="198"/>
                    </a:lnTo>
                    <a:lnTo>
                      <a:pt x="376" y="277"/>
                    </a:lnTo>
                    <a:lnTo>
                      <a:pt x="414" y="330"/>
                    </a:lnTo>
                    <a:lnTo>
                      <a:pt x="353" y="376"/>
                    </a:lnTo>
                    <a:lnTo>
                      <a:pt x="330" y="390"/>
                    </a:lnTo>
                    <a:lnTo>
                      <a:pt x="309" y="403"/>
                    </a:lnTo>
                    <a:lnTo>
                      <a:pt x="286" y="413"/>
                    </a:lnTo>
                    <a:lnTo>
                      <a:pt x="264" y="421"/>
                    </a:lnTo>
                    <a:lnTo>
                      <a:pt x="243" y="427"/>
                    </a:lnTo>
                    <a:lnTo>
                      <a:pt x="221" y="431"/>
                    </a:lnTo>
                    <a:lnTo>
                      <a:pt x="199" y="432"/>
                    </a:lnTo>
                    <a:lnTo>
                      <a:pt x="179" y="431"/>
                    </a:lnTo>
                    <a:lnTo>
                      <a:pt x="168" y="430"/>
                    </a:lnTo>
                    <a:lnTo>
                      <a:pt x="158" y="429"/>
                    </a:lnTo>
                    <a:lnTo>
                      <a:pt x="149" y="427"/>
                    </a:lnTo>
                    <a:lnTo>
                      <a:pt x="139" y="423"/>
                    </a:lnTo>
                    <a:lnTo>
                      <a:pt x="129" y="421"/>
                    </a:lnTo>
                    <a:lnTo>
                      <a:pt x="119" y="417"/>
                    </a:lnTo>
                    <a:lnTo>
                      <a:pt x="111" y="413"/>
                    </a:lnTo>
                    <a:lnTo>
                      <a:pt x="101" y="408"/>
                    </a:lnTo>
                    <a:lnTo>
                      <a:pt x="92" y="403"/>
                    </a:lnTo>
                    <a:lnTo>
                      <a:pt x="84" y="397"/>
                    </a:lnTo>
                    <a:lnTo>
                      <a:pt x="76" y="391"/>
                    </a:lnTo>
                    <a:lnTo>
                      <a:pt x="67" y="384"/>
                    </a:lnTo>
                    <a:lnTo>
                      <a:pt x="52" y="369"/>
                    </a:lnTo>
                    <a:lnTo>
                      <a:pt x="38" y="353"/>
                    </a:lnTo>
                    <a:lnTo>
                      <a:pt x="26" y="334"/>
                    </a:lnTo>
                    <a:lnTo>
                      <a:pt x="16" y="314"/>
                    </a:lnTo>
                    <a:lnTo>
                      <a:pt x="12" y="304"/>
                    </a:lnTo>
                    <a:lnTo>
                      <a:pt x="9" y="295"/>
                    </a:lnTo>
                    <a:lnTo>
                      <a:pt x="7" y="285"/>
                    </a:lnTo>
                    <a:lnTo>
                      <a:pt x="3" y="275"/>
                    </a:lnTo>
                    <a:lnTo>
                      <a:pt x="2" y="264"/>
                    </a:lnTo>
                    <a:lnTo>
                      <a:pt x="1" y="255"/>
                    </a:lnTo>
                    <a:lnTo>
                      <a:pt x="0" y="245"/>
                    </a:lnTo>
                    <a:lnTo>
                      <a:pt x="0" y="234"/>
                    </a:lnTo>
                    <a:lnTo>
                      <a:pt x="0" y="224"/>
                    </a:lnTo>
                    <a:lnTo>
                      <a:pt x="1" y="215"/>
                    </a:lnTo>
                    <a:lnTo>
                      <a:pt x="3" y="204"/>
                    </a:lnTo>
                    <a:lnTo>
                      <a:pt x="6" y="194"/>
                    </a:lnTo>
                    <a:lnTo>
                      <a:pt x="11" y="173"/>
                    </a:lnTo>
                    <a:lnTo>
                      <a:pt x="19" y="154"/>
                    </a:lnTo>
                    <a:lnTo>
                      <a:pt x="29" y="134"/>
                    </a:lnTo>
                    <a:lnTo>
                      <a:pt x="41" y="115"/>
                    </a:lnTo>
                    <a:lnTo>
                      <a:pt x="55" y="97"/>
                    </a:lnTo>
                    <a:lnTo>
                      <a:pt x="73" y="78"/>
                    </a:lnTo>
                    <a:lnTo>
                      <a:pt x="91" y="62"/>
                    </a:lnTo>
                    <a:lnTo>
                      <a:pt x="113" y="45"/>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9" name="Freeform 172"/>
              <p:cNvSpPr>
                <a:spLocks noEditPoints="1"/>
              </p:cNvSpPr>
              <p:nvPr userDrawn="1"/>
            </p:nvSpPr>
            <p:spPr bwMode="auto">
              <a:xfrm>
                <a:off x="5822" y="2110"/>
                <a:ext cx="90" cy="91"/>
              </a:xfrm>
              <a:custGeom>
                <a:avLst/>
                <a:gdLst>
                  <a:gd name="T0" fmla="*/ 112 w 448"/>
                  <a:gd name="T1" fmla="*/ 147 h 455"/>
                  <a:gd name="T2" fmla="*/ 87 w 448"/>
                  <a:gd name="T3" fmla="*/ 174 h 455"/>
                  <a:gd name="T4" fmla="*/ 78 w 448"/>
                  <a:gd name="T5" fmla="*/ 193 h 455"/>
                  <a:gd name="T6" fmla="*/ 77 w 448"/>
                  <a:gd name="T7" fmla="*/ 212 h 455"/>
                  <a:gd name="T8" fmla="*/ 83 w 448"/>
                  <a:gd name="T9" fmla="*/ 231 h 455"/>
                  <a:gd name="T10" fmla="*/ 96 w 448"/>
                  <a:gd name="T11" fmla="*/ 248 h 455"/>
                  <a:gd name="T12" fmla="*/ 111 w 448"/>
                  <a:gd name="T13" fmla="*/ 256 h 455"/>
                  <a:gd name="T14" fmla="*/ 131 w 448"/>
                  <a:gd name="T15" fmla="*/ 258 h 455"/>
                  <a:gd name="T16" fmla="*/ 154 w 448"/>
                  <a:gd name="T17" fmla="*/ 254 h 455"/>
                  <a:gd name="T18" fmla="*/ 178 w 448"/>
                  <a:gd name="T19" fmla="*/ 242 h 455"/>
                  <a:gd name="T20" fmla="*/ 249 w 448"/>
                  <a:gd name="T21" fmla="*/ 192 h 455"/>
                  <a:gd name="T22" fmla="*/ 224 w 448"/>
                  <a:gd name="T23" fmla="*/ 290 h 455"/>
                  <a:gd name="T24" fmla="*/ 203 w 448"/>
                  <a:gd name="T25" fmla="*/ 314 h 455"/>
                  <a:gd name="T26" fmla="*/ 196 w 448"/>
                  <a:gd name="T27" fmla="*/ 331 h 455"/>
                  <a:gd name="T28" fmla="*/ 195 w 448"/>
                  <a:gd name="T29" fmla="*/ 347 h 455"/>
                  <a:gd name="T30" fmla="*/ 199 w 448"/>
                  <a:gd name="T31" fmla="*/ 362 h 455"/>
                  <a:gd name="T32" fmla="*/ 211 w 448"/>
                  <a:gd name="T33" fmla="*/ 376 h 455"/>
                  <a:gd name="T34" fmla="*/ 226 w 448"/>
                  <a:gd name="T35" fmla="*/ 385 h 455"/>
                  <a:gd name="T36" fmla="*/ 243 w 448"/>
                  <a:gd name="T37" fmla="*/ 386 h 455"/>
                  <a:gd name="T38" fmla="*/ 263 w 448"/>
                  <a:gd name="T39" fmla="*/ 382 h 455"/>
                  <a:gd name="T40" fmla="*/ 301 w 448"/>
                  <a:gd name="T41" fmla="*/ 359 h 455"/>
                  <a:gd name="T42" fmla="*/ 239 w 448"/>
                  <a:gd name="T43" fmla="*/ 278 h 455"/>
                  <a:gd name="T44" fmla="*/ 307 w 448"/>
                  <a:gd name="T45" fmla="*/ 429 h 455"/>
                  <a:gd name="T46" fmla="*/ 263 w 448"/>
                  <a:gd name="T47" fmla="*/ 449 h 455"/>
                  <a:gd name="T48" fmla="*/ 222 w 448"/>
                  <a:gd name="T49" fmla="*/ 455 h 455"/>
                  <a:gd name="T50" fmla="*/ 188 w 448"/>
                  <a:gd name="T51" fmla="*/ 451 h 455"/>
                  <a:gd name="T52" fmla="*/ 158 w 448"/>
                  <a:gd name="T53" fmla="*/ 435 h 455"/>
                  <a:gd name="T54" fmla="*/ 137 w 448"/>
                  <a:gd name="T55" fmla="*/ 412 h 455"/>
                  <a:gd name="T56" fmla="*/ 130 w 448"/>
                  <a:gd name="T57" fmla="*/ 395 h 455"/>
                  <a:gd name="T58" fmla="*/ 128 w 448"/>
                  <a:gd name="T59" fmla="*/ 356 h 455"/>
                  <a:gd name="T60" fmla="*/ 139 w 448"/>
                  <a:gd name="T61" fmla="*/ 317 h 455"/>
                  <a:gd name="T62" fmla="*/ 95 w 448"/>
                  <a:gd name="T63" fmla="*/ 320 h 455"/>
                  <a:gd name="T64" fmla="*/ 64 w 448"/>
                  <a:gd name="T65" fmla="*/ 314 h 455"/>
                  <a:gd name="T66" fmla="*/ 42 w 448"/>
                  <a:gd name="T67" fmla="*/ 303 h 455"/>
                  <a:gd name="T68" fmla="*/ 23 w 448"/>
                  <a:gd name="T69" fmla="*/ 287 h 455"/>
                  <a:gd name="T70" fmla="*/ 15 w 448"/>
                  <a:gd name="T71" fmla="*/ 279 h 455"/>
                  <a:gd name="T72" fmla="*/ 3 w 448"/>
                  <a:gd name="T73" fmla="*/ 252 h 455"/>
                  <a:gd name="T74" fmla="*/ 0 w 448"/>
                  <a:gd name="T75" fmla="*/ 218 h 455"/>
                  <a:gd name="T76" fmla="*/ 6 w 448"/>
                  <a:gd name="T77" fmla="*/ 187 h 455"/>
                  <a:gd name="T78" fmla="*/ 26 w 448"/>
                  <a:gd name="T79" fmla="*/ 147 h 455"/>
                  <a:gd name="T80" fmla="*/ 60 w 448"/>
                  <a:gd name="T81" fmla="*/ 108 h 455"/>
                  <a:gd name="T82" fmla="*/ 208 w 448"/>
                  <a:gd name="T83"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5">
                    <a:moveTo>
                      <a:pt x="181" y="97"/>
                    </a:moveTo>
                    <a:lnTo>
                      <a:pt x="130" y="134"/>
                    </a:lnTo>
                    <a:lnTo>
                      <a:pt x="112" y="147"/>
                    </a:lnTo>
                    <a:lnTo>
                      <a:pt x="98" y="161"/>
                    </a:lnTo>
                    <a:lnTo>
                      <a:pt x="93" y="168"/>
                    </a:lnTo>
                    <a:lnTo>
                      <a:pt x="87" y="174"/>
                    </a:lnTo>
                    <a:lnTo>
                      <a:pt x="84" y="181"/>
                    </a:lnTo>
                    <a:lnTo>
                      <a:pt x="81" y="187"/>
                    </a:lnTo>
                    <a:lnTo>
                      <a:pt x="78" y="193"/>
                    </a:lnTo>
                    <a:lnTo>
                      <a:pt x="77" y="200"/>
                    </a:lnTo>
                    <a:lnTo>
                      <a:pt x="77" y="206"/>
                    </a:lnTo>
                    <a:lnTo>
                      <a:pt x="77" y="212"/>
                    </a:lnTo>
                    <a:lnTo>
                      <a:pt x="78" y="218"/>
                    </a:lnTo>
                    <a:lnTo>
                      <a:pt x="80" y="225"/>
                    </a:lnTo>
                    <a:lnTo>
                      <a:pt x="83" y="231"/>
                    </a:lnTo>
                    <a:lnTo>
                      <a:pt x="87" y="238"/>
                    </a:lnTo>
                    <a:lnTo>
                      <a:pt x="92" y="243"/>
                    </a:lnTo>
                    <a:lnTo>
                      <a:pt x="96" y="248"/>
                    </a:lnTo>
                    <a:lnTo>
                      <a:pt x="100" y="251"/>
                    </a:lnTo>
                    <a:lnTo>
                      <a:pt x="106" y="254"/>
                    </a:lnTo>
                    <a:lnTo>
                      <a:pt x="111" y="256"/>
                    </a:lnTo>
                    <a:lnTo>
                      <a:pt x="118" y="257"/>
                    </a:lnTo>
                    <a:lnTo>
                      <a:pt x="124" y="258"/>
                    </a:lnTo>
                    <a:lnTo>
                      <a:pt x="131" y="258"/>
                    </a:lnTo>
                    <a:lnTo>
                      <a:pt x="138" y="257"/>
                    </a:lnTo>
                    <a:lnTo>
                      <a:pt x="146" y="256"/>
                    </a:lnTo>
                    <a:lnTo>
                      <a:pt x="154" y="254"/>
                    </a:lnTo>
                    <a:lnTo>
                      <a:pt x="161" y="251"/>
                    </a:lnTo>
                    <a:lnTo>
                      <a:pt x="170" y="247"/>
                    </a:lnTo>
                    <a:lnTo>
                      <a:pt x="178" y="242"/>
                    </a:lnTo>
                    <a:lnTo>
                      <a:pt x="188" y="236"/>
                    </a:lnTo>
                    <a:lnTo>
                      <a:pt x="198" y="229"/>
                    </a:lnTo>
                    <a:lnTo>
                      <a:pt x="249" y="192"/>
                    </a:lnTo>
                    <a:lnTo>
                      <a:pt x="181" y="97"/>
                    </a:lnTo>
                    <a:close/>
                    <a:moveTo>
                      <a:pt x="239" y="278"/>
                    </a:moveTo>
                    <a:lnTo>
                      <a:pt x="224" y="290"/>
                    </a:lnTo>
                    <a:lnTo>
                      <a:pt x="212" y="302"/>
                    </a:lnTo>
                    <a:lnTo>
                      <a:pt x="208" y="308"/>
                    </a:lnTo>
                    <a:lnTo>
                      <a:pt x="203" y="314"/>
                    </a:lnTo>
                    <a:lnTo>
                      <a:pt x="200" y="320"/>
                    </a:lnTo>
                    <a:lnTo>
                      <a:pt x="197" y="326"/>
                    </a:lnTo>
                    <a:lnTo>
                      <a:pt x="196" y="331"/>
                    </a:lnTo>
                    <a:lnTo>
                      <a:pt x="195" y="336"/>
                    </a:lnTo>
                    <a:lnTo>
                      <a:pt x="195" y="342"/>
                    </a:lnTo>
                    <a:lnTo>
                      <a:pt x="195" y="347"/>
                    </a:lnTo>
                    <a:lnTo>
                      <a:pt x="196" y="353"/>
                    </a:lnTo>
                    <a:lnTo>
                      <a:pt x="197" y="358"/>
                    </a:lnTo>
                    <a:lnTo>
                      <a:pt x="199" y="362"/>
                    </a:lnTo>
                    <a:lnTo>
                      <a:pt x="202" y="367"/>
                    </a:lnTo>
                    <a:lnTo>
                      <a:pt x="207" y="372"/>
                    </a:lnTo>
                    <a:lnTo>
                      <a:pt x="211" y="376"/>
                    </a:lnTo>
                    <a:lnTo>
                      <a:pt x="215" y="380"/>
                    </a:lnTo>
                    <a:lnTo>
                      <a:pt x="221" y="383"/>
                    </a:lnTo>
                    <a:lnTo>
                      <a:pt x="226" y="385"/>
                    </a:lnTo>
                    <a:lnTo>
                      <a:pt x="231" y="386"/>
                    </a:lnTo>
                    <a:lnTo>
                      <a:pt x="237" y="387"/>
                    </a:lnTo>
                    <a:lnTo>
                      <a:pt x="243" y="386"/>
                    </a:lnTo>
                    <a:lnTo>
                      <a:pt x="249" y="386"/>
                    </a:lnTo>
                    <a:lnTo>
                      <a:pt x="256" y="384"/>
                    </a:lnTo>
                    <a:lnTo>
                      <a:pt x="263" y="382"/>
                    </a:lnTo>
                    <a:lnTo>
                      <a:pt x="269" y="379"/>
                    </a:lnTo>
                    <a:lnTo>
                      <a:pt x="285" y="370"/>
                    </a:lnTo>
                    <a:lnTo>
                      <a:pt x="301" y="359"/>
                    </a:lnTo>
                    <a:lnTo>
                      <a:pt x="347" y="327"/>
                    </a:lnTo>
                    <a:lnTo>
                      <a:pt x="287" y="243"/>
                    </a:lnTo>
                    <a:lnTo>
                      <a:pt x="239" y="278"/>
                    </a:lnTo>
                    <a:close/>
                    <a:moveTo>
                      <a:pt x="340" y="408"/>
                    </a:moveTo>
                    <a:lnTo>
                      <a:pt x="323" y="420"/>
                    </a:lnTo>
                    <a:lnTo>
                      <a:pt x="307" y="429"/>
                    </a:lnTo>
                    <a:lnTo>
                      <a:pt x="292" y="437"/>
                    </a:lnTo>
                    <a:lnTo>
                      <a:pt x="277" y="445"/>
                    </a:lnTo>
                    <a:lnTo>
                      <a:pt x="263" y="449"/>
                    </a:lnTo>
                    <a:lnTo>
                      <a:pt x="249" y="452"/>
                    </a:lnTo>
                    <a:lnTo>
                      <a:pt x="236" y="454"/>
                    </a:lnTo>
                    <a:lnTo>
                      <a:pt x="222" y="455"/>
                    </a:lnTo>
                    <a:lnTo>
                      <a:pt x="211" y="454"/>
                    </a:lnTo>
                    <a:lnTo>
                      <a:pt x="200" y="453"/>
                    </a:lnTo>
                    <a:lnTo>
                      <a:pt x="188" y="451"/>
                    </a:lnTo>
                    <a:lnTo>
                      <a:pt x="178" y="447"/>
                    </a:lnTo>
                    <a:lnTo>
                      <a:pt x="168" y="442"/>
                    </a:lnTo>
                    <a:lnTo>
                      <a:pt x="158" y="435"/>
                    </a:lnTo>
                    <a:lnTo>
                      <a:pt x="149" y="427"/>
                    </a:lnTo>
                    <a:lnTo>
                      <a:pt x="142" y="418"/>
                    </a:lnTo>
                    <a:lnTo>
                      <a:pt x="137" y="412"/>
                    </a:lnTo>
                    <a:lnTo>
                      <a:pt x="134" y="407"/>
                    </a:lnTo>
                    <a:lnTo>
                      <a:pt x="132" y="400"/>
                    </a:lnTo>
                    <a:lnTo>
                      <a:pt x="130" y="395"/>
                    </a:lnTo>
                    <a:lnTo>
                      <a:pt x="126" y="382"/>
                    </a:lnTo>
                    <a:lnTo>
                      <a:pt x="126" y="369"/>
                    </a:lnTo>
                    <a:lnTo>
                      <a:pt x="128" y="356"/>
                    </a:lnTo>
                    <a:lnTo>
                      <a:pt x="130" y="343"/>
                    </a:lnTo>
                    <a:lnTo>
                      <a:pt x="134" y="330"/>
                    </a:lnTo>
                    <a:lnTo>
                      <a:pt x="139" y="317"/>
                    </a:lnTo>
                    <a:lnTo>
                      <a:pt x="125" y="319"/>
                    </a:lnTo>
                    <a:lnTo>
                      <a:pt x="110" y="321"/>
                    </a:lnTo>
                    <a:lnTo>
                      <a:pt x="95" y="320"/>
                    </a:lnTo>
                    <a:lnTo>
                      <a:pt x="79" y="318"/>
                    </a:lnTo>
                    <a:lnTo>
                      <a:pt x="71" y="316"/>
                    </a:lnTo>
                    <a:lnTo>
                      <a:pt x="64" y="314"/>
                    </a:lnTo>
                    <a:lnTo>
                      <a:pt x="56" y="311"/>
                    </a:lnTo>
                    <a:lnTo>
                      <a:pt x="49" y="307"/>
                    </a:lnTo>
                    <a:lnTo>
                      <a:pt x="42" y="303"/>
                    </a:lnTo>
                    <a:lnTo>
                      <a:pt x="34" y="298"/>
                    </a:lnTo>
                    <a:lnTo>
                      <a:pt x="28" y="293"/>
                    </a:lnTo>
                    <a:lnTo>
                      <a:pt x="23" y="287"/>
                    </a:lnTo>
                    <a:lnTo>
                      <a:pt x="20" y="284"/>
                    </a:lnTo>
                    <a:lnTo>
                      <a:pt x="17" y="281"/>
                    </a:lnTo>
                    <a:lnTo>
                      <a:pt x="15" y="279"/>
                    </a:lnTo>
                    <a:lnTo>
                      <a:pt x="12" y="274"/>
                    </a:lnTo>
                    <a:lnTo>
                      <a:pt x="6" y="263"/>
                    </a:lnTo>
                    <a:lnTo>
                      <a:pt x="3" y="252"/>
                    </a:lnTo>
                    <a:lnTo>
                      <a:pt x="1" y="241"/>
                    </a:lnTo>
                    <a:lnTo>
                      <a:pt x="0" y="230"/>
                    </a:lnTo>
                    <a:lnTo>
                      <a:pt x="0" y="218"/>
                    </a:lnTo>
                    <a:lnTo>
                      <a:pt x="1" y="208"/>
                    </a:lnTo>
                    <a:lnTo>
                      <a:pt x="3" y="198"/>
                    </a:lnTo>
                    <a:lnTo>
                      <a:pt x="6" y="187"/>
                    </a:lnTo>
                    <a:lnTo>
                      <a:pt x="12" y="174"/>
                    </a:lnTo>
                    <a:lnTo>
                      <a:pt x="18" y="160"/>
                    </a:lnTo>
                    <a:lnTo>
                      <a:pt x="26" y="147"/>
                    </a:lnTo>
                    <a:lnTo>
                      <a:pt x="36" y="134"/>
                    </a:lnTo>
                    <a:lnTo>
                      <a:pt x="47" y="121"/>
                    </a:lnTo>
                    <a:lnTo>
                      <a:pt x="60" y="108"/>
                    </a:lnTo>
                    <a:lnTo>
                      <a:pt x="77" y="95"/>
                    </a:lnTo>
                    <a:lnTo>
                      <a:pt x="94" y="82"/>
                    </a:lnTo>
                    <a:lnTo>
                      <a:pt x="208" y="0"/>
                    </a:lnTo>
                    <a:lnTo>
                      <a:pt x="448" y="330"/>
                    </a:lnTo>
                    <a:lnTo>
                      <a:pt x="340" y="40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0" name="Freeform 173"/>
              <p:cNvSpPr>
                <a:spLocks/>
              </p:cNvSpPr>
              <p:nvPr userDrawn="1"/>
            </p:nvSpPr>
            <p:spPr bwMode="auto">
              <a:xfrm>
                <a:off x="5757" y="2169"/>
                <a:ext cx="82" cy="86"/>
              </a:xfrm>
              <a:custGeom>
                <a:avLst/>
                <a:gdLst>
                  <a:gd name="T0" fmla="*/ 239 w 413"/>
                  <a:gd name="T1" fmla="*/ 432 h 432"/>
                  <a:gd name="T2" fmla="*/ 266 w 413"/>
                  <a:gd name="T3" fmla="*/ 336 h 432"/>
                  <a:gd name="T4" fmla="*/ 292 w 413"/>
                  <a:gd name="T5" fmla="*/ 314 h 432"/>
                  <a:gd name="T6" fmla="*/ 313 w 413"/>
                  <a:gd name="T7" fmla="*/ 290 h 432"/>
                  <a:gd name="T8" fmla="*/ 328 w 413"/>
                  <a:gd name="T9" fmla="*/ 264 h 432"/>
                  <a:gd name="T10" fmla="*/ 336 w 413"/>
                  <a:gd name="T11" fmla="*/ 237 h 432"/>
                  <a:gd name="T12" fmla="*/ 340 w 413"/>
                  <a:gd name="T13" fmla="*/ 210 h 432"/>
                  <a:gd name="T14" fmla="*/ 336 w 413"/>
                  <a:gd name="T15" fmla="*/ 182 h 432"/>
                  <a:gd name="T16" fmla="*/ 328 w 413"/>
                  <a:gd name="T17" fmla="*/ 154 h 432"/>
                  <a:gd name="T18" fmla="*/ 311 w 413"/>
                  <a:gd name="T19" fmla="*/ 127 h 432"/>
                  <a:gd name="T20" fmla="*/ 290 w 413"/>
                  <a:gd name="T21" fmla="*/ 103 h 432"/>
                  <a:gd name="T22" fmla="*/ 266 w 413"/>
                  <a:gd name="T23" fmla="*/ 86 h 432"/>
                  <a:gd name="T24" fmla="*/ 241 w 413"/>
                  <a:gd name="T25" fmla="*/ 74 h 432"/>
                  <a:gd name="T26" fmla="*/ 214 w 413"/>
                  <a:gd name="T27" fmla="*/ 68 h 432"/>
                  <a:gd name="T28" fmla="*/ 186 w 413"/>
                  <a:gd name="T29" fmla="*/ 69 h 432"/>
                  <a:gd name="T30" fmla="*/ 157 w 413"/>
                  <a:gd name="T31" fmla="*/ 76 h 432"/>
                  <a:gd name="T32" fmla="*/ 127 w 413"/>
                  <a:gd name="T33" fmla="*/ 88 h 432"/>
                  <a:gd name="T34" fmla="*/ 98 w 413"/>
                  <a:gd name="T35" fmla="*/ 106 h 432"/>
                  <a:gd name="T36" fmla="*/ 149 w 413"/>
                  <a:gd name="T37" fmla="*/ 188 h 432"/>
                  <a:gd name="T38" fmla="*/ 261 w 413"/>
                  <a:gd name="T39" fmla="*/ 187 h 432"/>
                  <a:gd name="T40" fmla="*/ 95 w 413"/>
                  <a:gd name="T41" fmla="*/ 234 h 432"/>
                  <a:gd name="T42" fmla="*/ 0 w 413"/>
                  <a:gd name="T43" fmla="*/ 102 h 432"/>
                  <a:gd name="T44" fmla="*/ 83 w 413"/>
                  <a:gd name="T45" fmla="*/ 41 h 432"/>
                  <a:gd name="T46" fmla="*/ 127 w 413"/>
                  <a:gd name="T47" fmla="*/ 19 h 432"/>
                  <a:gd name="T48" fmla="*/ 171 w 413"/>
                  <a:gd name="T49" fmla="*/ 4 h 432"/>
                  <a:gd name="T50" fmla="*/ 214 w 413"/>
                  <a:gd name="T51" fmla="*/ 0 h 432"/>
                  <a:gd name="T52" fmla="*/ 245 w 413"/>
                  <a:gd name="T53" fmla="*/ 1 h 432"/>
                  <a:gd name="T54" fmla="*/ 265 w 413"/>
                  <a:gd name="T55" fmla="*/ 6 h 432"/>
                  <a:gd name="T56" fmla="*/ 284 w 413"/>
                  <a:gd name="T57" fmla="*/ 11 h 432"/>
                  <a:gd name="T58" fmla="*/ 303 w 413"/>
                  <a:gd name="T59" fmla="*/ 20 h 432"/>
                  <a:gd name="T60" fmla="*/ 330 w 413"/>
                  <a:gd name="T61" fmla="*/ 35 h 432"/>
                  <a:gd name="T62" fmla="*/ 361 w 413"/>
                  <a:gd name="T63" fmla="*/ 63 h 432"/>
                  <a:gd name="T64" fmla="*/ 387 w 413"/>
                  <a:gd name="T65" fmla="*/ 98 h 432"/>
                  <a:gd name="T66" fmla="*/ 401 w 413"/>
                  <a:gd name="T67" fmla="*/ 127 h 432"/>
                  <a:gd name="T68" fmla="*/ 408 w 413"/>
                  <a:gd name="T69" fmla="*/ 147 h 432"/>
                  <a:gd name="T70" fmla="*/ 411 w 413"/>
                  <a:gd name="T71" fmla="*/ 167 h 432"/>
                  <a:gd name="T72" fmla="*/ 413 w 413"/>
                  <a:gd name="T73" fmla="*/ 187 h 432"/>
                  <a:gd name="T74" fmla="*/ 413 w 413"/>
                  <a:gd name="T75" fmla="*/ 208 h 432"/>
                  <a:gd name="T76" fmla="*/ 410 w 413"/>
                  <a:gd name="T77" fmla="*/ 229 h 432"/>
                  <a:gd name="T78" fmla="*/ 402 w 413"/>
                  <a:gd name="T79" fmla="*/ 259 h 432"/>
                  <a:gd name="T80" fmla="*/ 384 w 413"/>
                  <a:gd name="T81" fmla="*/ 298 h 432"/>
                  <a:gd name="T82" fmla="*/ 358 w 413"/>
                  <a:gd name="T83" fmla="*/ 336 h 432"/>
                  <a:gd name="T84" fmla="*/ 322 w 413"/>
                  <a:gd name="T85" fmla="*/ 37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3" h="432">
                    <a:moveTo>
                      <a:pt x="301" y="388"/>
                    </a:moveTo>
                    <a:lnTo>
                      <a:pt x="239" y="432"/>
                    </a:lnTo>
                    <a:lnTo>
                      <a:pt x="203" y="381"/>
                    </a:lnTo>
                    <a:lnTo>
                      <a:pt x="266" y="336"/>
                    </a:lnTo>
                    <a:lnTo>
                      <a:pt x="280" y="325"/>
                    </a:lnTo>
                    <a:lnTo>
                      <a:pt x="292" y="314"/>
                    </a:lnTo>
                    <a:lnTo>
                      <a:pt x="303" y="302"/>
                    </a:lnTo>
                    <a:lnTo>
                      <a:pt x="313" y="290"/>
                    </a:lnTo>
                    <a:lnTo>
                      <a:pt x="321" y="277"/>
                    </a:lnTo>
                    <a:lnTo>
                      <a:pt x="328" y="264"/>
                    </a:lnTo>
                    <a:lnTo>
                      <a:pt x="333" y="251"/>
                    </a:lnTo>
                    <a:lnTo>
                      <a:pt x="336" y="237"/>
                    </a:lnTo>
                    <a:lnTo>
                      <a:pt x="340" y="224"/>
                    </a:lnTo>
                    <a:lnTo>
                      <a:pt x="340" y="210"/>
                    </a:lnTo>
                    <a:lnTo>
                      <a:pt x="340" y="196"/>
                    </a:lnTo>
                    <a:lnTo>
                      <a:pt x="336" y="182"/>
                    </a:lnTo>
                    <a:lnTo>
                      <a:pt x="333" y="168"/>
                    </a:lnTo>
                    <a:lnTo>
                      <a:pt x="328" y="154"/>
                    </a:lnTo>
                    <a:lnTo>
                      <a:pt x="320" y="141"/>
                    </a:lnTo>
                    <a:lnTo>
                      <a:pt x="311" y="127"/>
                    </a:lnTo>
                    <a:lnTo>
                      <a:pt x="302" y="114"/>
                    </a:lnTo>
                    <a:lnTo>
                      <a:pt x="290" y="103"/>
                    </a:lnTo>
                    <a:lnTo>
                      <a:pt x="279" y="93"/>
                    </a:lnTo>
                    <a:lnTo>
                      <a:pt x="266" y="86"/>
                    </a:lnTo>
                    <a:lnTo>
                      <a:pt x="254" y="79"/>
                    </a:lnTo>
                    <a:lnTo>
                      <a:pt x="241" y="74"/>
                    </a:lnTo>
                    <a:lnTo>
                      <a:pt x="228" y="71"/>
                    </a:lnTo>
                    <a:lnTo>
                      <a:pt x="214" y="68"/>
                    </a:lnTo>
                    <a:lnTo>
                      <a:pt x="200" y="68"/>
                    </a:lnTo>
                    <a:lnTo>
                      <a:pt x="186" y="69"/>
                    </a:lnTo>
                    <a:lnTo>
                      <a:pt x="172" y="72"/>
                    </a:lnTo>
                    <a:lnTo>
                      <a:pt x="157" y="76"/>
                    </a:lnTo>
                    <a:lnTo>
                      <a:pt x="143" y="81"/>
                    </a:lnTo>
                    <a:lnTo>
                      <a:pt x="127" y="88"/>
                    </a:lnTo>
                    <a:lnTo>
                      <a:pt x="113" y="96"/>
                    </a:lnTo>
                    <a:lnTo>
                      <a:pt x="98" y="106"/>
                    </a:lnTo>
                    <a:lnTo>
                      <a:pt x="92" y="111"/>
                    </a:lnTo>
                    <a:lnTo>
                      <a:pt x="149" y="188"/>
                    </a:lnTo>
                    <a:lnTo>
                      <a:pt x="223" y="134"/>
                    </a:lnTo>
                    <a:lnTo>
                      <a:pt x="261" y="187"/>
                    </a:lnTo>
                    <a:lnTo>
                      <a:pt x="131" y="282"/>
                    </a:lnTo>
                    <a:lnTo>
                      <a:pt x="95" y="234"/>
                    </a:lnTo>
                    <a:lnTo>
                      <a:pt x="38" y="155"/>
                    </a:lnTo>
                    <a:lnTo>
                      <a:pt x="0" y="102"/>
                    </a:lnTo>
                    <a:lnTo>
                      <a:pt x="61" y="56"/>
                    </a:lnTo>
                    <a:lnTo>
                      <a:pt x="83" y="41"/>
                    </a:lnTo>
                    <a:lnTo>
                      <a:pt x="105" y="29"/>
                    </a:lnTo>
                    <a:lnTo>
                      <a:pt x="127" y="19"/>
                    </a:lnTo>
                    <a:lnTo>
                      <a:pt x="149" y="11"/>
                    </a:lnTo>
                    <a:lnTo>
                      <a:pt x="171" y="4"/>
                    </a:lnTo>
                    <a:lnTo>
                      <a:pt x="192" y="1"/>
                    </a:lnTo>
                    <a:lnTo>
                      <a:pt x="214" y="0"/>
                    </a:lnTo>
                    <a:lnTo>
                      <a:pt x="235" y="0"/>
                    </a:lnTo>
                    <a:lnTo>
                      <a:pt x="245" y="1"/>
                    </a:lnTo>
                    <a:lnTo>
                      <a:pt x="255" y="3"/>
                    </a:lnTo>
                    <a:lnTo>
                      <a:pt x="265" y="6"/>
                    </a:lnTo>
                    <a:lnTo>
                      <a:pt x="275" y="8"/>
                    </a:lnTo>
                    <a:lnTo>
                      <a:pt x="284" y="11"/>
                    </a:lnTo>
                    <a:lnTo>
                      <a:pt x="294" y="15"/>
                    </a:lnTo>
                    <a:lnTo>
                      <a:pt x="303" y="20"/>
                    </a:lnTo>
                    <a:lnTo>
                      <a:pt x="313" y="24"/>
                    </a:lnTo>
                    <a:lnTo>
                      <a:pt x="330" y="35"/>
                    </a:lnTo>
                    <a:lnTo>
                      <a:pt x="346" y="48"/>
                    </a:lnTo>
                    <a:lnTo>
                      <a:pt x="361" y="63"/>
                    </a:lnTo>
                    <a:lnTo>
                      <a:pt x="376" y="79"/>
                    </a:lnTo>
                    <a:lnTo>
                      <a:pt x="387" y="98"/>
                    </a:lnTo>
                    <a:lnTo>
                      <a:pt x="397" y="117"/>
                    </a:lnTo>
                    <a:lnTo>
                      <a:pt x="401" y="127"/>
                    </a:lnTo>
                    <a:lnTo>
                      <a:pt x="405" y="138"/>
                    </a:lnTo>
                    <a:lnTo>
                      <a:pt x="408" y="147"/>
                    </a:lnTo>
                    <a:lnTo>
                      <a:pt x="410" y="157"/>
                    </a:lnTo>
                    <a:lnTo>
                      <a:pt x="411" y="167"/>
                    </a:lnTo>
                    <a:lnTo>
                      <a:pt x="412" y="178"/>
                    </a:lnTo>
                    <a:lnTo>
                      <a:pt x="413" y="187"/>
                    </a:lnTo>
                    <a:lnTo>
                      <a:pt x="413" y="197"/>
                    </a:lnTo>
                    <a:lnTo>
                      <a:pt x="413" y="208"/>
                    </a:lnTo>
                    <a:lnTo>
                      <a:pt x="412" y="218"/>
                    </a:lnTo>
                    <a:lnTo>
                      <a:pt x="410" y="229"/>
                    </a:lnTo>
                    <a:lnTo>
                      <a:pt x="409" y="238"/>
                    </a:lnTo>
                    <a:lnTo>
                      <a:pt x="402" y="259"/>
                    </a:lnTo>
                    <a:lnTo>
                      <a:pt x="395" y="278"/>
                    </a:lnTo>
                    <a:lnTo>
                      <a:pt x="384" y="298"/>
                    </a:lnTo>
                    <a:lnTo>
                      <a:pt x="372" y="317"/>
                    </a:lnTo>
                    <a:lnTo>
                      <a:pt x="358" y="336"/>
                    </a:lnTo>
                    <a:lnTo>
                      <a:pt x="341" y="353"/>
                    </a:lnTo>
                    <a:lnTo>
                      <a:pt x="322" y="370"/>
                    </a:lnTo>
                    <a:lnTo>
                      <a:pt x="301" y="38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1" name="Freeform 174"/>
              <p:cNvSpPr>
                <a:spLocks noEditPoints="1"/>
              </p:cNvSpPr>
              <p:nvPr userDrawn="1"/>
            </p:nvSpPr>
            <p:spPr bwMode="auto">
              <a:xfrm>
                <a:off x="5749" y="2331"/>
                <a:ext cx="92" cy="90"/>
              </a:xfrm>
              <a:custGeom>
                <a:avLst/>
                <a:gdLst>
                  <a:gd name="T0" fmla="*/ 309 w 456"/>
                  <a:gd name="T1" fmla="*/ 113 h 448"/>
                  <a:gd name="T2" fmla="*/ 281 w 456"/>
                  <a:gd name="T3" fmla="*/ 88 h 448"/>
                  <a:gd name="T4" fmla="*/ 262 w 456"/>
                  <a:gd name="T5" fmla="*/ 78 h 448"/>
                  <a:gd name="T6" fmla="*/ 244 w 456"/>
                  <a:gd name="T7" fmla="*/ 77 h 448"/>
                  <a:gd name="T8" fmla="*/ 224 w 456"/>
                  <a:gd name="T9" fmla="*/ 83 h 448"/>
                  <a:gd name="T10" fmla="*/ 208 w 456"/>
                  <a:gd name="T11" fmla="*/ 96 h 448"/>
                  <a:gd name="T12" fmla="*/ 199 w 456"/>
                  <a:gd name="T13" fmla="*/ 111 h 448"/>
                  <a:gd name="T14" fmla="*/ 197 w 456"/>
                  <a:gd name="T15" fmla="*/ 131 h 448"/>
                  <a:gd name="T16" fmla="*/ 201 w 456"/>
                  <a:gd name="T17" fmla="*/ 154 h 448"/>
                  <a:gd name="T18" fmla="*/ 213 w 456"/>
                  <a:gd name="T19" fmla="*/ 179 h 448"/>
                  <a:gd name="T20" fmla="*/ 263 w 456"/>
                  <a:gd name="T21" fmla="*/ 249 h 448"/>
                  <a:gd name="T22" fmla="*/ 166 w 456"/>
                  <a:gd name="T23" fmla="*/ 224 h 448"/>
                  <a:gd name="T24" fmla="*/ 142 w 456"/>
                  <a:gd name="T25" fmla="*/ 203 h 448"/>
                  <a:gd name="T26" fmla="*/ 124 w 456"/>
                  <a:gd name="T27" fmla="*/ 196 h 448"/>
                  <a:gd name="T28" fmla="*/ 108 w 456"/>
                  <a:gd name="T29" fmla="*/ 195 h 448"/>
                  <a:gd name="T30" fmla="*/ 93 w 456"/>
                  <a:gd name="T31" fmla="*/ 199 h 448"/>
                  <a:gd name="T32" fmla="*/ 79 w 456"/>
                  <a:gd name="T33" fmla="*/ 211 h 448"/>
                  <a:gd name="T34" fmla="*/ 70 w 456"/>
                  <a:gd name="T35" fmla="*/ 226 h 448"/>
                  <a:gd name="T36" fmla="*/ 69 w 456"/>
                  <a:gd name="T37" fmla="*/ 243 h 448"/>
                  <a:gd name="T38" fmla="*/ 74 w 456"/>
                  <a:gd name="T39" fmla="*/ 263 h 448"/>
                  <a:gd name="T40" fmla="*/ 96 w 456"/>
                  <a:gd name="T41" fmla="*/ 301 h 448"/>
                  <a:gd name="T42" fmla="*/ 178 w 456"/>
                  <a:gd name="T43" fmla="*/ 239 h 448"/>
                  <a:gd name="T44" fmla="*/ 26 w 456"/>
                  <a:gd name="T45" fmla="*/ 307 h 448"/>
                  <a:gd name="T46" fmla="*/ 7 w 456"/>
                  <a:gd name="T47" fmla="*/ 263 h 448"/>
                  <a:gd name="T48" fmla="*/ 0 w 456"/>
                  <a:gd name="T49" fmla="*/ 222 h 448"/>
                  <a:gd name="T50" fmla="*/ 4 w 456"/>
                  <a:gd name="T51" fmla="*/ 188 h 448"/>
                  <a:gd name="T52" fmla="*/ 21 w 456"/>
                  <a:gd name="T53" fmla="*/ 158 h 448"/>
                  <a:gd name="T54" fmla="*/ 43 w 456"/>
                  <a:gd name="T55" fmla="*/ 137 h 448"/>
                  <a:gd name="T56" fmla="*/ 61 w 456"/>
                  <a:gd name="T57" fmla="*/ 130 h 448"/>
                  <a:gd name="T58" fmla="*/ 100 w 456"/>
                  <a:gd name="T59" fmla="*/ 128 h 448"/>
                  <a:gd name="T60" fmla="*/ 139 w 456"/>
                  <a:gd name="T61" fmla="*/ 140 h 448"/>
                  <a:gd name="T62" fmla="*/ 135 w 456"/>
                  <a:gd name="T63" fmla="*/ 95 h 448"/>
                  <a:gd name="T64" fmla="*/ 142 w 456"/>
                  <a:gd name="T65" fmla="*/ 64 h 448"/>
                  <a:gd name="T66" fmla="*/ 153 w 456"/>
                  <a:gd name="T67" fmla="*/ 42 h 448"/>
                  <a:gd name="T68" fmla="*/ 169 w 456"/>
                  <a:gd name="T69" fmla="*/ 23 h 448"/>
                  <a:gd name="T70" fmla="*/ 178 w 456"/>
                  <a:gd name="T71" fmla="*/ 15 h 448"/>
                  <a:gd name="T72" fmla="*/ 204 w 456"/>
                  <a:gd name="T73" fmla="*/ 3 h 448"/>
                  <a:gd name="T74" fmla="*/ 237 w 456"/>
                  <a:gd name="T75" fmla="*/ 0 h 448"/>
                  <a:gd name="T76" fmla="*/ 268 w 456"/>
                  <a:gd name="T77" fmla="*/ 6 h 448"/>
                  <a:gd name="T78" fmla="*/ 309 w 456"/>
                  <a:gd name="T79" fmla="*/ 26 h 448"/>
                  <a:gd name="T80" fmla="*/ 347 w 456"/>
                  <a:gd name="T81" fmla="*/ 61 h 448"/>
                  <a:gd name="T82" fmla="*/ 456 w 456"/>
                  <a:gd name="T83" fmla="*/ 20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358" y="181"/>
                    </a:moveTo>
                    <a:lnTo>
                      <a:pt x="322" y="130"/>
                    </a:lnTo>
                    <a:lnTo>
                      <a:pt x="309" y="113"/>
                    </a:lnTo>
                    <a:lnTo>
                      <a:pt x="294" y="98"/>
                    </a:lnTo>
                    <a:lnTo>
                      <a:pt x="288" y="93"/>
                    </a:lnTo>
                    <a:lnTo>
                      <a:pt x="281" y="88"/>
                    </a:lnTo>
                    <a:lnTo>
                      <a:pt x="275" y="84"/>
                    </a:lnTo>
                    <a:lnTo>
                      <a:pt x="268" y="81"/>
                    </a:lnTo>
                    <a:lnTo>
                      <a:pt x="262" y="78"/>
                    </a:lnTo>
                    <a:lnTo>
                      <a:pt x="255" y="77"/>
                    </a:lnTo>
                    <a:lnTo>
                      <a:pt x="249" y="77"/>
                    </a:lnTo>
                    <a:lnTo>
                      <a:pt x="244" y="77"/>
                    </a:lnTo>
                    <a:lnTo>
                      <a:pt x="237" y="78"/>
                    </a:lnTo>
                    <a:lnTo>
                      <a:pt x="231" y="80"/>
                    </a:lnTo>
                    <a:lnTo>
                      <a:pt x="224" y="83"/>
                    </a:lnTo>
                    <a:lnTo>
                      <a:pt x="218" y="88"/>
                    </a:lnTo>
                    <a:lnTo>
                      <a:pt x="212" y="92"/>
                    </a:lnTo>
                    <a:lnTo>
                      <a:pt x="208" y="96"/>
                    </a:lnTo>
                    <a:lnTo>
                      <a:pt x="205" y="101"/>
                    </a:lnTo>
                    <a:lnTo>
                      <a:pt x="201" y="106"/>
                    </a:lnTo>
                    <a:lnTo>
                      <a:pt x="199" y="111"/>
                    </a:lnTo>
                    <a:lnTo>
                      <a:pt x="198" y="118"/>
                    </a:lnTo>
                    <a:lnTo>
                      <a:pt x="197" y="124"/>
                    </a:lnTo>
                    <a:lnTo>
                      <a:pt x="197" y="131"/>
                    </a:lnTo>
                    <a:lnTo>
                      <a:pt x="198" y="138"/>
                    </a:lnTo>
                    <a:lnTo>
                      <a:pt x="199" y="146"/>
                    </a:lnTo>
                    <a:lnTo>
                      <a:pt x="201" y="154"/>
                    </a:lnTo>
                    <a:lnTo>
                      <a:pt x="205" y="161"/>
                    </a:lnTo>
                    <a:lnTo>
                      <a:pt x="209" y="170"/>
                    </a:lnTo>
                    <a:lnTo>
                      <a:pt x="213" y="179"/>
                    </a:lnTo>
                    <a:lnTo>
                      <a:pt x="220" y="188"/>
                    </a:lnTo>
                    <a:lnTo>
                      <a:pt x="226" y="198"/>
                    </a:lnTo>
                    <a:lnTo>
                      <a:pt x="263" y="249"/>
                    </a:lnTo>
                    <a:lnTo>
                      <a:pt x="358" y="181"/>
                    </a:lnTo>
                    <a:close/>
                    <a:moveTo>
                      <a:pt x="178" y="239"/>
                    </a:moveTo>
                    <a:lnTo>
                      <a:pt x="166" y="224"/>
                    </a:lnTo>
                    <a:lnTo>
                      <a:pt x="154" y="212"/>
                    </a:lnTo>
                    <a:lnTo>
                      <a:pt x="147" y="208"/>
                    </a:lnTo>
                    <a:lnTo>
                      <a:pt x="142" y="203"/>
                    </a:lnTo>
                    <a:lnTo>
                      <a:pt x="135" y="200"/>
                    </a:lnTo>
                    <a:lnTo>
                      <a:pt x="130" y="197"/>
                    </a:lnTo>
                    <a:lnTo>
                      <a:pt x="124" y="196"/>
                    </a:lnTo>
                    <a:lnTo>
                      <a:pt x="119" y="195"/>
                    </a:lnTo>
                    <a:lnTo>
                      <a:pt x="114" y="194"/>
                    </a:lnTo>
                    <a:lnTo>
                      <a:pt x="108" y="195"/>
                    </a:lnTo>
                    <a:lnTo>
                      <a:pt x="103" y="196"/>
                    </a:lnTo>
                    <a:lnTo>
                      <a:pt x="97" y="197"/>
                    </a:lnTo>
                    <a:lnTo>
                      <a:pt x="93" y="199"/>
                    </a:lnTo>
                    <a:lnTo>
                      <a:pt x="89" y="202"/>
                    </a:lnTo>
                    <a:lnTo>
                      <a:pt x="83" y="207"/>
                    </a:lnTo>
                    <a:lnTo>
                      <a:pt x="79" y="211"/>
                    </a:lnTo>
                    <a:lnTo>
                      <a:pt x="76" y="215"/>
                    </a:lnTo>
                    <a:lnTo>
                      <a:pt x="73" y="221"/>
                    </a:lnTo>
                    <a:lnTo>
                      <a:pt x="70" y="226"/>
                    </a:lnTo>
                    <a:lnTo>
                      <a:pt x="69" y="232"/>
                    </a:lnTo>
                    <a:lnTo>
                      <a:pt x="68" y="237"/>
                    </a:lnTo>
                    <a:lnTo>
                      <a:pt x="69" y="243"/>
                    </a:lnTo>
                    <a:lnTo>
                      <a:pt x="69" y="249"/>
                    </a:lnTo>
                    <a:lnTo>
                      <a:pt x="71" y="255"/>
                    </a:lnTo>
                    <a:lnTo>
                      <a:pt x="74" y="263"/>
                    </a:lnTo>
                    <a:lnTo>
                      <a:pt x="77" y="269"/>
                    </a:lnTo>
                    <a:lnTo>
                      <a:pt x="86" y="285"/>
                    </a:lnTo>
                    <a:lnTo>
                      <a:pt x="96" y="301"/>
                    </a:lnTo>
                    <a:lnTo>
                      <a:pt x="129" y="347"/>
                    </a:lnTo>
                    <a:lnTo>
                      <a:pt x="212" y="287"/>
                    </a:lnTo>
                    <a:lnTo>
                      <a:pt x="178" y="239"/>
                    </a:lnTo>
                    <a:close/>
                    <a:moveTo>
                      <a:pt x="48" y="340"/>
                    </a:moveTo>
                    <a:lnTo>
                      <a:pt x="36" y="324"/>
                    </a:lnTo>
                    <a:lnTo>
                      <a:pt x="26" y="307"/>
                    </a:lnTo>
                    <a:lnTo>
                      <a:pt x="18" y="292"/>
                    </a:lnTo>
                    <a:lnTo>
                      <a:pt x="12" y="277"/>
                    </a:lnTo>
                    <a:lnTo>
                      <a:pt x="7" y="263"/>
                    </a:lnTo>
                    <a:lnTo>
                      <a:pt x="3" y="249"/>
                    </a:lnTo>
                    <a:lnTo>
                      <a:pt x="1" y="235"/>
                    </a:lnTo>
                    <a:lnTo>
                      <a:pt x="0" y="222"/>
                    </a:lnTo>
                    <a:lnTo>
                      <a:pt x="1" y="211"/>
                    </a:lnTo>
                    <a:lnTo>
                      <a:pt x="2" y="200"/>
                    </a:lnTo>
                    <a:lnTo>
                      <a:pt x="4" y="188"/>
                    </a:lnTo>
                    <a:lnTo>
                      <a:pt x="9" y="179"/>
                    </a:lnTo>
                    <a:lnTo>
                      <a:pt x="13" y="168"/>
                    </a:lnTo>
                    <a:lnTo>
                      <a:pt x="21" y="158"/>
                    </a:lnTo>
                    <a:lnTo>
                      <a:pt x="28" y="149"/>
                    </a:lnTo>
                    <a:lnTo>
                      <a:pt x="38" y="142"/>
                    </a:lnTo>
                    <a:lnTo>
                      <a:pt x="43" y="137"/>
                    </a:lnTo>
                    <a:lnTo>
                      <a:pt x="49" y="134"/>
                    </a:lnTo>
                    <a:lnTo>
                      <a:pt x="55" y="132"/>
                    </a:lnTo>
                    <a:lnTo>
                      <a:pt x="61" y="130"/>
                    </a:lnTo>
                    <a:lnTo>
                      <a:pt x="74" y="127"/>
                    </a:lnTo>
                    <a:lnTo>
                      <a:pt x="87" y="127"/>
                    </a:lnTo>
                    <a:lnTo>
                      <a:pt x="100" y="128"/>
                    </a:lnTo>
                    <a:lnTo>
                      <a:pt x="113" y="130"/>
                    </a:lnTo>
                    <a:lnTo>
                      <a:pt x="126" y="134"/>
                    </a:lnTo>
                    <a:lnTo>
                      <a:pt x="139" y="140"/>
                    </a:lnTo>
                    <a:lnTo>
                      <a:pt x="136" y="126"/>
                    </a:lnTo>
                    <a:lnTo>
                      <a:pt x="135" y="110"/>
                    </a:lnTo>
                    <a:lnTo>
                      <a:pt x="135" y="95"/>
                    </a:lnTo>
                    <a:lnTo>
                      <a:pt x="137" y="79"/>
                    </a:lnTo>
                    <a:lnTo>
                      <a:pt x="140" y="71"/>
                    </a:lnTo>
                    <a:lnTo>
                      <a:pt x="142" y="64"/>
                    </a:lnTo>
                    <a:lnTo>
                      <a:pt x="144" y="56"/>
                    </a:lnTo>
                    <a:lnTo>
                      <a:pt x="148" y="49"/>
                    </a:lnTo>
                    <a:lnTo>
                      <a:pt x="153" y="42"/>
                    </a:lnTo>
                    <a:lnTo>
                      <a:pt x="157" y="35"/>
                    </a:lnTo>
                    <a:lnTo>
                      <a:pt x="162" y="28"/>
                    </a:lnTo>
                    <a:lnTo>
                      <a:pt x="169" y="23"/>
                    </a:lnTo>
                    <a:lnTo>
                      <a:pt x="171" y="21"/>
                    </a:lnTo>
                    <a:lnTo>
                      <a:pt x="174" y="17"/>
                    </a:lnTo>
                    <a:lnTo>
                      <a:pt x="178" y="15"/>
                    </a:lnTo>
                    <a:lnTo>
                      <a:pt x="182" y="12"/>
                    </a:lnTo>
                    <a:lnTo>
                      <a:pt x="193" y="6"/>
                    </a:lnTo>
                    <a:lnTo>
                      <a:pt x="204" y="3"/>
                    </a:lnTo>
                    <a:lnTo>
                      <a:pt x="214" y="1"/>
                    </a:lnTo>
                    <a:lnTo>
                      <a:pt x="225" y="0"/>
                    </a:lnTo>
                    <a:lnTo>
                      <a:pt x="237" y="0"/>
                    </a:lnTo>
                    <a:lnTo>
                      <a:pt x="248" y="1"/>
                    </a:lnTo>
                    <a:lnTo>
                      <a:pt x="258" y="3"/>
                    </a:lnTo>
                    <a:lnTo>
                      <a:pt x="268" y="6"/>
                    </a:lnTo>
                    <a:lnTo>
                      <a:pt x="283" y="12"/>
                    </a:lnTo>
                    <a:lnTo>
                      <a:pt x="296" y="18"/>
                    </a:lnTo>
                    <a:lnTo>
                      <a:pt x="309" y="26"/>
                    </a:lnTo>
                    <a:lnTo>
                      <a:pt x="322" y="36"/>
                    </a:lnTo>
                    <a:lnTo>
                      <a:pt x="335" y="48"/>
                    </a:lnTo>
                    <a:lnTo>
                      <a:pt x="347" y="61"/>
                    </a:lnTo>
                    <a:lnTo>
                      <a:pt x="360" y="77"/>
                    </a:lnTo>
                    <a:lnTo>
                      <a:pt x="373" y="94"/>
                    </a:lnTo>
                    <a:lnTo>
                      <a:pt x="456" y="208"/>
                    </a:lnTo>
                    <a:lnTo>
                      <a:pt x="126" y="448"/>
                    </a:lnTo>
                    <a:lnTo>
                      <a:pt x="48" y="340"/>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2" name="Freeform 175"/>
              <p:cNvSpPr>
                <a:spLocks/>
              </p:cNvSpPr>
              <p:nvPr userDrawn="1"/>
            </p:nvSpPr>
            <p:spPr bwMode="auto">
              <a:xfrm>
                <a:off x="5695" y="2265"/>
                <a:ext cx="87" cy="83"/>
              </a:xfrm>
              <a:custGeom>
                <a:avLst/>
                <a:gdLst>
                  <a:gd name="T0" fmla="*/ 0 w 432"/>
                  <a:gd name="T1" fmla="*/ 239 h 413"/>
                  <a:gd name="T2" fmla="*/ 97 w 432"/>
                  <a:gd name="T3" fmla="*/ 266 h 413"/>
                  <a:gd name="T4" fmla="*/ 118 w 432"/>
                  <a:gd name="T5" fmla="*/ 292 h 413"/>
                  <a:gd name="T6" fmla="*/ 142 w 432"/>
                  <a:gd name="T7" fmla="*/ 313 h 413"/>
                  <a:gd name="T8" fmla="*/ 168 w 432"/>
                  <a:gd name="T9" fmla="*/ 328 h 413"/>
                  <a:gd name="T10" fmla="*/ 195 w 432"/>
                  <a:gd name="T11" fmla="*/ 337 h 413"/>
                  <a:gd name="T12" fmla="*/ 222 w 432"/>
                  <a:gd name="T13" fmla="*/ 340 h 413"/>
                  <a:gd name="T14" fmla="*/ 250 w 432"/>
                  <a:gd name="T15" fmla="*/ 337 h 413"/>
                  <a:gd name="T16" fmla="*/ 279 w 432"/>
                  <a:gd name="T17" fmla="*/ 328 h 413"/>
                  <a:gd name="T18" fmla="*/ 306 w 432"/>
                  <a:gd name="T19" fmla="*/ 312 h 413"/>
                  <a:gd name="T20" fmla="*/ 329 w 432"/>
                  <a:gd name="T21" fmla="*/ 290 h 413"/>
                  <a:gd name="T22" fmla="*/ 347 w 432"/>
                  <a:gd name="T23" fmla="*/ 266 h 413"/>
                  <a:gd name="T24" fmla="*/ 359 w 432"/>
                  <a:gd name="T25" fmla="*/ 241 h 413"/>
                  <a:gd name="T26" fmla="*/ 364 w 432"/>
                  <a:gd name="T27" fmla="*/ 214 h 413"/>
                  <a:gd name="T28" fmla="*/ 363 w 432"/>
                  <a:gd name="T29" fmla="*/ 186 h 413"/>
                  <a:gd name="T30" fmla="*/ 357 w 432"/>
                  <a:gd name="T31" fmla="*/ 157 h 413"/>
                  <a:gd name="T32" fmla="*/ 345 w 432"/>
                  <a:gd name="T33" fmla="*/ 128 h 413"/>
                  <a:gd name="T34" fmla="*/ 326 w 432"/>
                  <a:gd name="T35" fmla="*/ 98 h 413"/>
                  <a:gd name="T36" fmla="*/ 244 w 432"/>
                  <a:gd name="T37" fmla="*/ 149 h 413"/>
                  <a:gd name="T38" fmla="*/ 245 w 432"/>
                  <a:gd name="T39" fmla="*/ 261 h 413"/>
                  <a:gd name="T40" fmla="*/ 198 w 432"/>
                  <a:gd name="T41" fmla="*/ 95 h 413"/>
                  <a:gd name="T42" fmla="*/ 331 w 432"/>
                  <a:gd name="T43" fmla="*/ 0 h 413"/>
                  <a:gd name="T44" fmla="*/ 391 w 432"/>
                  <a:gd name="T45" fmla="*/ 83 h 413"/>
                  <a:gd name="T46" fmla="*/ 414 w 432"/>
                  <a:gd name="T47" fmla="*/ 128 h 413"/>
                  <a:gd name="T48" fmla="*/ 428 w 432"/>
                  <a:gd name="T49" fmla="*/ 171 h 413"/>
                  <a:gd name="T50" fmla="*/ 432 w 432"/>
                  <a:gd name="T51" fmla="*/ 214 h 413"/>
                  <a:gd name="T52" fmla="*/ 431 w 432"/>
                  <a:gd name="T53" fmla="*/ 246 h 413"/>
                  <a:gd name="T54" fmla="*/ 427 w 432"/>
                  <a:gd name="T55" fmla="*/ 265 h 413"/>
                  <a:gd name="T56" fmla="*/ 421 w 432"/>
                  <a:gd name="T57" fmla="*/ 285 h 413"/>
                  <a:gd name="T58" fmla="*/ 413 w 432"/>
                  <a:gd name="T59" fmla="*/ 303 h 413"/>
                  <a:gd name="T60" fmla="*/ 398 w 432"/>
                  <a:gd name="T61" fmla="*/ 330 h 413"/>
                  <a:gd name="T62" fmla="*/ 370 w 432"/>
                  <a:gd name="T63" fmla="*/ 361 h 413"/>
                  <a:gd name="T64" fmla="*/ 335 w 432"/>
                  <a:gd name="T65" fmla="*/ 387 h 413"/>
                  <a:gd name="T66" fmla="*/ 306 w 432"/>
                  <a:gd name="T67" fmla="*/ 401 h 413"/>
                  <a:gd name="T68" fmla="*/ 285 w 432"/>
                  <a:gd name="T69" fmla="*/ 408 h 413"/>
                  <a:gd name="T70" fmla="*/ 266 w 432"/>
                  <a:gd name="T71" fmla="*/ 411 h 413"/>
                  <a:gd name="T72" fmla="*/ 245 w 432"/>
                  <a:gd name="T73" fmla="*/ 413 h 413"/>
                  <a:gd name="T74" fmla="*/ 224 w 432"/>
                  <a:gd name="T75" fmla="*/ 413 h 413"/>
                  <a:gd name="T76" fmla="*/ 204 w 432"/>
                  <a:gd name="T77" fmla="*/ 410 h 413"/>
                  <a:gd name="T78" fmla="*/ 174 w 432"/>
                  <a:gd name="T79" fmla="*/ 403 h 413"/>
                  <a:gd name="T80" fmla="*/ 135 w 432"/>
                  <a:gd name="T81" fmla="*/ 384 h 413"/>
                  <a:gd name="T82" fmla="*/ 97 w 432"/>
                  <a:gd name="T83" fmla="*/ 358 h 413"/>
                  <a:gd name="T84" fmla="*/ 62 w 432"/>
                  <a:gd name="T85" fmla="*/ 32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413">
                    <a:moveTo>
                      <a:pt x="45" y="301"/>
                    </a:moveTo>
                    <a:lnTo>
                      <a:pt x="0" y="239"/>
                    </a:lnTo>
                    <a:lnTo>
                      <a:pt x="51" y="203"/>
                    </a:lnTo>
                    <a:lnTo>
                      <a:pt x="97" y="266"/>
                    </a:lnTo>
                    <a:lnTo>
                      <a:pt x="108" y="280"/>
                    </a:lnTo>
                    <a:lnTo>
                      <a:pt x="118" y="292"/>
                    </a:lnTo>
                    <a:lnTo>
                      <a:pt x="130" y="303"/>
                    </a:lnTo>
                    <a:lnTo>
                      <a:pt x="142" y="313"/>
                    </a:lnTo>
                    <a:lnTo>
                      <a:pt x="155" y="321"/>
                    </a:lnTo>
                    <a:lnTo>
                      <a:pt x="168" y="328"/>
                    </a:lnTo>
                    <a:lnTo>
                      <a:pt x="181" y="333"/>
                    </a:lnTo>
                    <a:lnTo>
                      <a:pt x="195" y="337"/>
                    </a:lnTo>
                    <a:lnTo>
                      <a:pt x="208" y="340"/>
                    </a:lnTo>
                    <a:lnTo>
                      <a:pt x="222" y="340"/>
                    </a:lnTo>
                    <a:lnTo>
                      <a:pt x="236" y="340"/>
                    </a:lnTo>
                    <a:lnTo>
                      <a:pt x="250" y="337"/>
                    </a:lnTo>
                    <a:lnTo>
                      <a:pt x="265" y="333"/>
                    </a:lnTo>
                    <a:lnTo>
                      <a:pt x="279" y="328"/>
                    </a:lnTo>
                    <a:lnTo>
                      <a:pt x="292" y="320"/>
                    </a:lnTo>
                    <a:lnTo>
                      <a:pt x="306" y="312"/>
                    </a:lnTo>
                    <a:lnTo>
                      <a:pt x="319" y="302"/>
                    </a:lnTo>
                    <a:lnTo>
                      <a:pt x="329" y="290"/>
                    </a:lnTo>
                    <a:lnTo>
                      <a:pt x="339" y="279"/>
                    </a:lnTo>
                    <a:lnTo>
                      <a:pt x="347" y="266"/>
                    </a:lnTo>
                    <a:lnTo>
                      <a:pt x="353" y="254"/>
                    </a:lnTo>
                    <a:lnTo>
                      <a:pt x="359" y="241"/>
                    </a:lnTo>
                    <a:lnTo>
                      <a:pt x="362" y="228"/>
                    </a:lnTo>
                    <a:lnTo>
                      <a:pt x="364" y="214"/>
                    </a:lnTo>
                    <a:lnTo>
                      <a:pt x="364" y="200"/>
                    </a:lnTo>
                    <a:lnTo>
                      <a:pt x="363" y="186"/>
                    </a:lnTo>
                    <a:lnTo>
                      <a:pt x="361" y="172"/>
                    </a:lnTo>
                    <a:lnTo>
                      <a:pt x="357" y="157"/>
                    </a:lnTo>
                    <a:lnTo>
                      <a:pt x="351" y="143"/>
                    </a:lnTo>
                    <a:lnTo>
                      <a:pt x="345" y="128"/>
                    </a:lnTo>
                    <a:lnTo>
                      <a:pt x="336" y="114"/>
                    </a:lnTo>
                    <a:lnTo>
                      <a:pt x="326" y="98"/>
                    </a:lnTo>
                    <a:lnTo>
                      <a:pt x="322" y="92"/>
                    </a:lnTo>
                    <a:lnTo>
                      <a:pt x="244" y="149"/>
                    </a:lnTo>
                    <a:lnTo>
                      <a:pt x="298" y="223"/>
                    </a:lnTo>
                    <a:lnTo>
                      <a:pt x="245" y="261"/>
                    </a:lnTo>
                    <a:lnTo>
                      <a:pt x="151" y="131"/>
                    </a:lnTo>
                    <a:lnTo>
                      <a:pt x="198" y="95"/>
                    </a:lnTo>
                    <a:lnTo>
                      <a:pt x="278" y="38"/>
                    </a:lnTo>
                    <a:lnTo>
                      <a:pt x="331" y="0"/>
                    </a:lnTo>
                    <a:lnTo>
                      <a:pt x="376" y="62"/>
                    </a:lnTo>
                    <a:lnTo>
                      <a:pt x="391" y="83"/>
                    </a:lnTo>
                    <a:lnTo>
                      <a:pt x="403" y="105"/>
                    </a:lnTo>
                    <a:lnTo>
                      <a:pt x="414" y="128"/>
                    </a:lnTo>
                    <a:lnTo>
                      <a:pt x="421" y="149"/>
                    </a:lnTo>
                    <a:lnTo>
                      <a:pt x="428" y="171"/>
                    </a:lnTo>
                    <a:lnTo>
                      <a:pt x="431" y="193"/>
                    </a:lnTo>
                    <a:lnTo>
                      <a:pt x="432" y="214"/>
                    </a:lnTo>
                    <a:lnTo>
                      <a:pt x="432" y="235"/>
                    </a:lnTo>
                    <a:lnTo>
                      <a:pt x="431" y="246"/>
                    </a:lnTo>
                    <a:lnTo>
                      <a:pt x="429" y="255"/>
                    </a:lnTo>
                    <a:lnTo>
                      <a:pt x="427" y="265"/>
                    </a:lnTo>
                    <a:lnTo>
                      <a:pt x="425" y="275"/>
                    </a:lnTo>
                    <a:lnTo>
                      <a:pt x="421" y="285"/>
                    </a:lnTo>
                    <a:lnTo>
                      <a:pt x="417" y="294"/>
                    </a:lnTo>
                    <a:lnTo>
                      <a:pt x="413" y="303"/>
                    </a:lnTo>
                    <a:lnTo>
                      <a:pt x="408" y="313"/>
                    </a:lnTo>
                    <a:lnTo>
                      <a:pt x="398" y="330"/>
                    </a:lnTo>
                    <a:lnTo>
                      <a:pt x="385" y="346"/>
                    </a:lnTo>
                    <a:lnTo>
                      <a:pt x="370" y="361"/>
                    </a:lnTo>
                    <a:lnTo>
                      <a:pt x="353" y="375"/>
                    </a:lnTo>
                    <a:lnTo>
                      <a:pt x="335" y="387"/>
                    </a:lnTo>
                    <a:lnTo>
                      <a:pt x="315" y="397"/>
                    </a:lnTo>
                    <a:lnTo>
                      <a:pt x="306" y="401"/>
                    </a:lnTo>
                    <a:lnTo>
                      <a:pt x="295" y="405"/>
                    </a:lnTo>
                    <a:lnTo>
                      <a:pt x="285" y="408"/>
                    </a:lnTo>
                    <a:lnTo>
                      <a:pt x="275" y="410"/>
                    </a:lnTo>
                    <a:lnTo>
                      <a:pt x="266" y="411"/>
                    </a:lnTo>
                    <a:lnTo>
                      <a:pt x="255" y="412"/>
                    </a:lnTo>
                    <a:lnTo>
                      <a:pt x="245" y="413"/>
                    </a:lnTo>
                    <a:lnTo>
                      <a:pt x="235" y="413"/>
                    </a:lnTo>
                    <a:lnTo>
                      <a:pt x="224" y="413"/>
                    </a:lnTo>
                    <a:lnTo>
                      <a:pt x="215" y="412"/>
                    </a:lnTo>
                    <a:lnTo>
                      <a:pt x="204" y="410"/>
                    </a:lnTo>
                    <a:lnTo>
                      <a:pt x="194" y="409"/>
                    </a:lnTo>
                    <a:lnTo>
                      <a:pt x="174" y="403"/>
                    </a:lnTo>
                    <a:lnTo>
                      <a:pt x="154" y="395"/>
                    </a:lnTo>
                    <a:lnTo>
                      <a:pt x="135" y="384"/>
                    </a:lnTo>
                    <a:lnTo>
                      <a:pt x="115" y="372"/>
                    </a:lnTo>
                    <a:lnTo>
                      <a:pt x="97" y="358"/>
                    </a:lnTo>
                    <a:lnTo>
                      <a:pt x="79" y="341"/>
                    </a:lnTo>
                    <a:lnTo>
                      <a:pt x="62" y="322"/>
                    </a:lnTo>
                    <a:lnTo>
                      <a:pt x="45" y="301"/>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3" name="Freeform 176"/>
              <p:cNvSpPr>
                <a:spLocks noEditPoints="1"/>
              </p:cNvSpPr>
              <p:nvPr userDrawn="1"/>
            </p:nvSpPr>
            <p:spPr bwMode="auto">
              <a:xfrm>
                <a:off x="5602" y="2078"/>
                <a:ext cx="91" cy="90"/>
              </a:xfrm>
              <a:custGeom>
                <a:avLst/>
                <a:gdLst>
                  <a:gd name="T0" fmla="*/ 148 w 455"/>
                  <a:gd name="T1" fmla="*/ 334 h 448"/>
                  <a:gd name="T2" fmla="*/ 175 w 455"/>
                  <a:gd name="T3" fmla="*/ 359 h 448"/>
                  <a:gd name="T4" fmla="*/ 194 w 455"/>
                  <a:gd name="T5" fmla="*/ 369 h 448"/>
                  <a:gd name="T6" fmla="*/ 213 w 455"/>
                  <a:gd name="T7" fmla="*/ 371 h 448"/>
                  <a:gd name="T8" fmla="*/ 232 w 455"/>
                  <a:gd name="T9" fmla="*/ 363 h 448"/>
                  <a:gd name="T10" fmla="*/ 248 w 455"/>
                  <a:gd name="T11" fmla="*/ 351 h 448"/>
                  <a:gd name="T12" fmla="*/ 256 w 455"/>
                  <a:gd name="T13" fmla="*/ 335 h 448"/>
                  <a:gd name="T14" fmla="*/ 260 w 455"/>
                  <a:gd name="T15" fmla="*/ 317 h 448"/>
                  <a:gd name="T16" fmla="*/ 254 w 455"/>
                  <a:gd name="T17" fmla="*/ 294 h 448"/>
                  <a:gd name="T18" fmla="*/ 242 w 455"/>
                  <a:gd name="T19" fmla="*/ 268 h 448"/>
                  <a:gd name="T20" fmla="*/ 192 w 455"/>
                  <a:gd name="T21" fmla="*/ 198 h 448"/>
                  <a:gd name="T22" fmla="*/ 291 w 455"/>
                  <a:gd name="T23" fmla="*/ 223 h 448"/>
                  <a:gd name="T24" fmla="*/ 315 w 455"/>
                  <a:gd name="T25" fmla="*/ 244 h 448"/>
                  <a:gd name="T26" fmla="*/ 332 w 455"/>
                  <a:gd name="T27" fmla="*/ 252 h 448"/>
                  <a:gd name="T28" fmla="*/ 348 w 455"/>
                  <a:gd name="T29" fmla="*/ 253 h 448"/>
                  <a:gd name="T30" fmla="*/ 363 w 455"/>
                  <a:gd name="T31" fmla="*/ 248 h 448"/>
                  <a:gd name="T32" fmla="*/ 378 w 455"/>
                  <a:gd name="T33" fmla="*/ 237 h 448"/>
                  <a:gd name="T34" fmla="*/ 386 w 455"/>
                  <a:gd name="T35" fmla="*/ 222 h 448"/>
                  <a:gd name="T36" fmla="*/ 387 w 455"/>
                  <a:gd name="T37" fmla="*/ 204 h 448"/>
                  <a:gd name="T38" fmla="*/ 383 w 455"/>
                  <a:gd name="T39" fmla="*/ 185 h 448"/>
                  <a:gd name="T40" fmla="*/ 360 w 455"/>
                  <a:gd name="T41" fmla="*/ 147 h 448"/>
                  <a:gd name="T42" fmla="*/ 278 w 455"/>
                  <a:gd name="T43" fmla="*/ 208 h 448"/>
                  <a:gd name="T44" fmla="*/ 431 w 455"/>
                  <a:gd name="T45" fmla="*/ 140 h 448"/>
                  <a:gd name="T46" fmla="*/ 450 w 455"/>
                  <a:gd name="T47" fmla="*/ 185 h 448"/>
                  <a:gd name="T48" fmla="*/ 455 w 455"/>
                  <a:gd name="T49" fmla="*/ 226 h 448"/>
                  <a:gd name="T50" fmla="*/ 451 w 455"/>
                  <a:gd name="T51" fmla="*/ 258 h 448"/>
                  <a:gd name="T52" fmla="*/ 436 w 455"/>
                  <a:gd name="T53" fmla="*/ 289 h 448"/>
                  <a:gd name="T54" fmla="*/ 413 w 455"/>
                  <a:gd name="T55" fmla="*/ 310 h 448"/>
                  <a:gd name="T56" fmla="*/ 395 w 455"/>
                  <a:gd name="T57" fmla="*/ 318 h 448"/>
                  <a:gd name="T58" fmla="*/ 357 w 455"/>
                  <a:gd name="T59" fmla="*/ 320 h 448"/>
                  <a:gd name="T60" fmla="*/ 318 w 455"/>
                  <a:gd name="T61" fmla="*/ 307 h 448"/>
                  <a:gd name="T62" fmla="*/ 321 w 455"/>
                  <a:gd name="T63" fmla="*/ 353 h 448"/>
                  <a:gd name="T64" fmla="*/ 315 w 455"/>
                  <a:gd name="T65" fmla="*/ 384 h 448"/>
                  <a:gd name="T66" fmla="*/ 304 w 455"/>
                  <a:gd name="T67" fmla="*/ 406 h 448"/>
                  <a:gd name="T68" fmla="*/ 288 w 455"/>
                  <a:gd name="T69" fmla="*/ 425 h 448"/>
                  <a:gd name="T70" fmla="*/ 279 w 455"/>
                  <a:gd name="T71" fmla="*/ 432 h 448"/>
                  <a:gd name="T72" fmla="*/ 253 w 455"/>
                  <a:gd name="T73" fmla="*/ 445 h 448"/>
                  <a:gd name="T74" fmla="*/ 219 w 455"/>
                  <a:gd name="T75" fmla="*/ 448 h 448"/>
                  <a:gd name="T76" fmla="*/ 188 w 455"/>
                  <a:gd name="T77" fmla="*/ 441 h 448"/>
                  <a:gd name="T78" fmla="*/ 148 w 455"/>
                  <a:gd name="T79" fmla="*/ 421 h 448"/>
                  <a:gd name="T80" fmla="*/ 109 w 455"/>
                  <a:gd name="T81" fmla="*/ 386 h 448"/>
                  <a:gd name="T82" fmla="*/ 0 w 455"/>
                  <a:gd name="T83" fmla="*/ 24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5" h="448">
                    <a:moveTo>
                      <a:pt x="98" y="267"/>
                    </a:moveTo>
                    <a:lnTo>
                      <a:pt x="134" y="317"/>
                    </a:lnTo>
                    <a:lnTo>
                      <a:pt x="148" y="334"/>
                    </a:lnTo>
                    <a:lnTo>
                      <a:pt x="161" y="348"/>
                    </a:lnTo>
                    <a:lnTo>
                      <a:pt x="168" y="355"/>
                    </a:lnTo>
                    <a:lnTo>
                      <a:pt x="175" y="359"/>
                    </a:lnTo>
                    <a:lnTo>
                      <a:pt x="182" y="363"/>
                    </a:lnTo>
                    <a:lnTo>
                      <a:pt x="187" y="367"/>
                    </a:lnTo>
                    <a:lnTo>
                      <a:pt x="194" y="369"/>
                    </a:lnTo>
                    <a:lnTo>
                      <a:pt x="200" y="371"/>
                    </a:lnTo>
                    <a:lnTo>
                      <a:pt x="207" y="371"/>
                    </a:lnTo>
                    <a:lnTo>
                      <a:pt x="213" y="371"/>
                    </a:lnTo>
                    <a:lnTo>
                      <a:pt x="219" y="370"/>
                    </a:lnTo>
                    <a:lnTo>
                      <a:pt x="226" y="367"/>
                    </a:lnTo>
                    <a:lnTo>
                      <a:pt x="232" y="363"/>
                    </a:lnTo>
                    <a:lnTo>
                      <a:pt x="239" y="360"/>
                    </a:lnTo>
                    <a:lnTo>
                      <a:pt x="243" y="356"/>
                    </a:lnTo>
                    <a:lnTo>
                      <a:pt x="248" y="351"/>
                    </a:lnTo>
                    <a:lnTo>
                      <a:pt x="252" y="346"/>
                    </a:lnTo>
                    <a:lnTo>
                      <a:pt x="254" y="342"/>
                    </a:lnTo>
                    <a:lnTo>
                      <a:pt x="256" y="335"/>
                    </a:lnTo>
                    <a:lnTo>
                      <a:pt x="258" y="330"/>
                    </a:lnTo>
                    <a:lnTo>
                      <a:pt x="260" y="323"/>
                    </a:lnTo>
                    <a:lnTo>
                      <a:pt x="260" y="317"/>
                    </a:lnTo>
                    <a:lnTo>
                      <a:pt x="258" y="309"/>
                    </a:lnTo>
                    <a:lnTo>
                      <a:pt x="256" y="302"/>
                    </a:lnTo>
                    <a:lnTo>
                      <a:pt x="254" y="294"/>
                    </a:lnTo>
                    <a:lnTo>
                      <a:pt x="251" y="285"/>
                    </a:lnTo>
                    <a:lnTo>
                      <a:pt x="248" y="277"/>
                    </a:lnTo>
                    <a:lnTo>
                      <a:pt x="242" y="268"/>
                    </a:lnTo>
                    <a:lnTo>
                      <a:pt x="237" y="259"/>
                    </a:lnTo>
                    <a:lnTo>
                      <a:pt x="230" y="250"/>
                    </a:lnTo>
                    <a:lnTo>
                      <a:pt x="192" y="198"/>
                    </a:lnTo>
                    <a:lnTo>
                      <a:pt x="98" y="267"/>
                    </a:lnTo>
                    <a:close/>
                    <a:moveTo>
                      <a:pt x="278" y="208"/>
                    </a:moveTo>
                    <a:lnTo>
                      <a:pt x="291" y="223"/>
                    </a:lnTo>
                    <a:lnTo>
                      <a:pt x="303" y="236"/>
                    </a:lnTo>
                    <a:lnTo>
                      <a:pt x="309" y="240"/>
                    </a:lnTo>
                    <a:lnTo>
                      <a:pt x="315" y="244"/>
                    </a:lnTo>
                    <a:lnTo>
                      <a:pt x="321" y="248"/>
                    </a:lnTo>
                    <a:lnTo>
                      <a:pt x="327" y="250"/>
                    </a:lnTo>
                    <a:lnTo>
                      <a:pt x="332" y="252"/>
                    </a:lnTo>
                    <a:lnTo>
                      <a:pt x="337" y="253"/>
                    </a:lnTo>
                    <a:lnTo>
                      <a:pt x="343" y="253"/>
                    </a:lnTo>
                    <a:lnTo>
                      <a:pt x="348" y="253"/>
                    </a:lnTo>
                    <a:lnTo>
                      <a:pt x="354" y="252"/>
                    </a:lnTo>
                    <a:lnTo>
                      <a:pt x="358" y="250"/>
                    </a:lnTo>
                    <a:lnTo>
                      <a:pt x="363" y="248"/>
                    </a:lnTo>
                    <a:lnTo>
                      <a:pt x="368" y="245"/>
                    </a:lnTo>
                    <a:lnTo>
                      <a:pt x="373" y="241"/>
                    </a:lnTo>
                    <a:lnTo>
                      <a:pt x="378" y="237"/>
                    </a:lnTo>
                    <a:lnTo>
                      <a:pt x="381" y="231"/>
                    </a:lnTo>
                    <a:lnTo>
                      <a:pt x="384" y="227"/>
                    </a:lnTo>
                    <a:lnTo>
                      <a:pt x="386" y="222"/>
                    </a:lnTo>
                    <a:lnTo>
                      <a:pt x="387" y="216"/>
                    </a:lnTo>
                    <a:lnTo>
                      <a:pt x="387" y="211"/>
                    </a:lnTo>
                    <a:lnTo>
                      <a:pt x="387" y="204"/>
                    </a:lnTo>
                    <a:lnTo>
                      <a:pt x="386" y="198"/>
                    </a:lnTo>
                    <a:lnTo>
                      <a:pt x="385" y="191"/>
                    </a:lnTo>
                    <a:lnTo>
                      <a:pt x="383" y="185"/>
                    </a:lnTo>
                    <a:lnTo>
                      <a:pt x="380" y="177"/>
                    </a:lnTo>
                    <a:lnTo>
                      <a:pt x="371" y="163"/>
                    </a:lnTo>
                    <a:lnTo>
                      <a:pt x="360" y="147"/>
                    </a:lnTo>
                    <a:lnTo>
                      <a:pt x="327" y="100"/>
                    </a:lnTo>
                    <a:lnTo>
                      <a:pt x="244" y="161"/>
                    </a:lnTo>
                    <a:lnTo>
                      <a:pt x="278" y="208"/>
                    </a:lnTo>
                    <a:close/>
                    <a:moveTo>
                      <a:pt x="409" y="107"/>
                    </a:moveTo>
                    <a:lnTo>
                      <a:pt x="420" y="124"/>
                    </a:lnTo>
                    <a:lnTo>
                      <a:pt x="431" y="140"/>
                    </a:lnTo>
                    <a:lnTo>
                      <a:pt x="438" y="156"/>
                    </a:lnTo>
                    <a:lnTo>
                      <a:pt x="445" y="170"/>
                    </a:lnTo>
                    <a:lnTo>
                      <a:pt x="450" y="185"/>
                    </a:lnTo>
                    <a:lnTo>
                      <a:pt x="453" y="198"/>
                    </a:lnTo>
                    <a:lnTo>
                      <a:pt x="455" y="212"/>
                    </a:lnTo>
                    <a:lnTo>
                      <a:pt x="455" y="226"/>
                    </a:lnTo>
                    <a:lnTo>
                      <a:pt x="455" y="237"/>
                    </a:lnTo>
                    <a:lnTo>
                      <a:pt x="454" y="248"/>
                    </a:lnTo>
                    <a:lnTo>
                      <a:pt x="451" y="258"/>
                    </a:lnTo>
                    <a:lnTo>
                      <a:pt x="448" y="269"/>
                    </a:lnTo>
                    <a:lnTo>
                      <a:pt x="442" y="280"/>
                    </a:lnTo>
                    <a:lnTo>
                      <a:pt x="436" y="289"/>
                    </a:lnTo>
                    <a:lnTo>
                      <a:pt x="428" y="298"/>
                    </a:lnTo>
                    <a:lnTo>
                      <a:pt x="419" y="306"/>
                    </a:lnTo>
                    <a:lnTo>
                      <a:pt x="413" y="310"/>
                    </a:lnTo>
                    <a:lnTo>
                      <a:pt x="407" y="314"/>
                    </a:lnTo>
                    <a:lnTo>
                      <a:pt x="401" y="316"/>
                    </a:lnTo>
                    <a:lnTo>
                      <a:pt x="395" y="318"/>
                    </a:lnTo>
                    <a:lnTo>
                      <a:pt x="383" y="320"/>
                    </a:lnTo>
                    <a:lnTo>
                      <a:pt x="370" y="321"/>
                    </a:lnTo>
                    <a:lnTo>
                      <a:pt x="357" y="320"/>
                    </a:lnTo>
                    <a:lnTo>
                      <a:pt x="344" y="318"/>
                    </a:lnTo>
                    <a:lnTo>
                      <a:pt x="331" y="314"/>
                    </a:lnTo>
                    <a:lnTo>
                      <a:pt x="318" y="307"/>
                    </a:lnTo>
                    <a:lnTo>
                      <a:pt x="320" y="322"/>
                    </a:lnTo>
                    <a:lnTo>
                      <a:pt x="321" y="337"/>
                    </a:lnTo>
                    <a:lnTo>
                      <a:pt x="321" y="353"/>
                    </a:lnTo>
                    <a:lnTo>
                      <a:pt x="319" y="368"/>
                    </a:lnTo>
                    <a:lnTo>
                      <a:pt x="317" y="376"/>
                    </a:lnTo>
                    <a:lnTo>
                      <a:pt x="315" y="384"/>
                    </a:lnTo>
                    <a:lnTo>
                      <a:pt x="312" y="392"/>
                    </a:lnTo>
                    <a:lnTo>
                      <a:pt x="308" y="398"/>
                    </a:lnTo>
                    <a:lnTo>
                      <a:pt x="304" y="406"/>
                    </a:lnTo>
                    <a:lnTo>
                      <a:pt x="300" y="412"/>
                    </a:lnTo>
                    <a:lnTo>
                      <a:pt x="294" y="419"/>
                    </a:lnTo>
                    <a:lnTo>
                      <a:pt x="288" y="425"/>
                    </a:lnTo>
                    <a:lnTo>
                      <a:pt x="286" y="427"/>
                    </a:lnTo>
                    <a:lnTo>
                      <a:pt x="282" y="429"/>
                    </a:lnTo>
                    <a:lnTo>
                      <a:pt x="279" y="432"/>
                    </a:lnTo>
                    <a:lnTo>
                      <a:pt x="275" y="436"/>
                    </a:lnTo>
                    <a:lnTo>
                      <a:pt x="264" y="440"/>
                    </a:lnTo>
                    <a:lnTo>
                      <a:pt x="253" y="445"/>
                    </a:lnTo>
                    <a:lnTo>
                      <a:pt x="242" y="447"/>
                    </a:lnTo>
                    <a:lnTo>
                      <a:pt x="230" y="448"/>
                    </a:lnTo>
                    <a:lnTo>
                      <a:pt x="219" y="448"/>
                    </a:lnTo>
                    <a:lnTo>
                      <a:pt x="209" y="447"/>
                    </a:lnTo>
                    <a:lnTo>
                      <a:pt x="198" y="444"/>
                    </a:lnTo>
                    <a:lnTo>
                      <a:pt x="188" y="441"/>
                    </a:lnTo>
                    <a:lnTo>
                      <a:pt x="174" y="436"/>
                    </a:lnTo>
                    <a:lnTo>
                      <a:pt x="161" y="429"/>
                    </a:lnTo>
                    <a:lnTo>
                      <a:pt x="148" y="421"/>
                    </a:lnTo>
                    <a:lnTo>
                      <a:pt x="135" y="411"/>
                    </a:lnTo>
                    <a:lnTo>
                      <a:pt x="122" y="400"/>
                    </a:lnTo>
                    <a:lnTo>
                      <a:pt x="109" y="386"/>
                    </a:lnTo>
                    <a:lnTo>
                      <a:pt x="96" y="371"/>
                    </a:lnTo>
                    <a:lnTo>
                      <a:pt x="83" y="354"/>
                    </a:lnTo>
                    <a:lnTo>
                      <a:pt x="0" y="240"/>
                    </a:lnTo>
                    <a:lnTo>
                      <a:pt x="331" y="0"/>
                    </a:lnTo>
                    <a:lnTo>
                      <a:pt x="409" y="10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4" name="Freeform 177"/>
              <p:cNvSpPr>
                <a:spLocks/>
              </p:cNvSpPr>
              <p:nvPr userDrawn="1"/>
            </p:nvSpPr>
            <p:spPr bwMode="auto">
              <a:xfrm>
                <a:off x="5661" y="2151"/>
                <a:ext cx="86" cy="83"/>
              </a:xfrm>
              <a:custGeom>
                <a:avLst/>
                <a:gdLst>
                  <a:gd name="T0" fmla="*/ 433 w 433"/>
                  <a:gd name="T1" fmla="*/ 174 h 414"/>
                  <a:gd name="T2" fmla="*/ 337 w 433"/>
                  <a:gd name="T3" fmla="*/ 148 h 414"/>
                  <a:gd name="T4" fmla="*/ 315 w 433"/>
                  <a:gd name="T5" fmla="*/ 122 h 414"/>
                  <a:gd name="T6" fmla="*/ 290 w 433"/>
                  <a:gd name="T7" fmla="*/ 100 h 414"/>
                  <a:gd name="T8" fmla="*/ 265 w 433"/>
                  <a:gd name="T9" fmla="*/ 86 h 414"/>
                  <a:gd name="T10" fmla="*/ 238 w 433"/>
                  <a:gd name="T11" fmla="*/ 76 h 414"/>
                  <a:gd name="T12" fmla="*/ 211 w 433"/>
                  <a:gd name="T13" fmla="*/ 73 h 414"/>
                  <a:gd name="T14" fmla="*/ 183 w 433"/>
                  <a:gd name="T15" fmla="*/ 76 h 414"/>
                  <a:gd name="T16" fmla="*/ 155 w 433"/>
                  <a:gd name="T17" fmla="*/ 86 h 414"/>
                  <a:gd name="T18" fmla="*/ 127 w 433"/>
                  <a:gd name="T19" fmla="*/ 101 h 414"/>
                  <a:gd name="T20" fmla="*/ 104 w 433"/>
                  <a:gd name="T21" fmla="*/ 123 h 414"/>
                  <a:gd name="T22" fmla="*/ 87 w 433"/>
                  <a:gd name="T23" fmla="*/ 147 h 414"/>
                  <a:gd name="T24" fmla="*/ 75 w 433"/>
                  <a:gd name="T25" fmla="*/ 173 h 414"/>
                  <a:gd name="T26" fmla="*/ 69 w 433"/>
                  <a:gd name="T27" fmla="*/ 200 h 414"/>
                  <a:gd name="T28" fmla="*/ 69 w 433"/>
                  <a:gd name="T29" fmla="*/ 228 h 414"/>
                  <a:gd name="T30" fmla="*/ 76 w 433"/>
                  <a:gd name="T31" fmla="*/ 256 h 414"/>
                  <a:gd name="T32" fmla="*/ 89 w 433"/>
                  <a:gd name="T33" fmla="*/ 285 h 414"/>
                  <a:gd name="T34" fmla="*/ 107 w 433"/>
                  <a:gd name="T35" fmla="*/ 314 h 414"/>
                  <a:gd name="T36" fmla="*/ 190 w 433"/>
                  <a:gd name="T37" fmla="*/ 265 h 414"/>
                  <a:gd name="T38" fmla="*/ 187 w 433"/>
                  <a:gd name="T39" fmla="*/ 152 h 414"/>
                  <a:gd name="T40" fmla="*/ 234 w 433"/>
                  <a:gd name="T41" fmla="*/ 318 h 414"/>
                  <a:gd name="T42" fmla="*/ 102 w 433"/>
                  <a:gd name="T43" fmla="*/ 414 h 414"/>
                  <a:gd name="T44" fmla="*/ 42 w 433"/>
                  <a:gd name="T45" fmla="*/ 331 h 414"/>
                  <a:gd name="T46" fmla="*/ 20 w 433"/>
                  <a:gd name="T47" fmla="*/ 286 h 414"/>
                  <a:gd name="T48" fmla="*/ 6 w 433"/>
                  <a:gd name="T49" fmla="*/ 242 h 414"/>
                  <a:gd name="T50" fmla="*/ 0 w 433"/>
                  <a:gd name="T51" fmla="*/ 200 h 414"/>
                  <a:gd name="T52" fmla="*/ 2 w 433"/>
                  <a:gd name="T53" fmla="*/ 168 h 414"/>
                  <a:gd name="T54" fmla="*/ 7 w 433"/>
                  <a:gd name="T55" fmla="*/ 149 h 414"/>
                  <a:gd name="T56" fmla="*/ 12 w 433"/>
                  <a:gd name="T57" fmla="*/ 129 h 414"/>
                  <a:gd name="T58" fmla="*/ 20 w 433"/>
                  <a:gd name="T59" fmla="*/ 110 h 414"/>
                  <a:gd name="T60" fmla="*/ 29 w 433"/>
                  <a:gd name="T61" fmla="*/ 92 h 414"/>
                  <a:gd name="T62" fmla="*/ 41 w 433"/>
                  <a:gd name="T63" fmla="*/ 75 h 414"/>
                  <a:gd name="T64" fmla="*/ 63 w 433"/>
                  <a:gd name="T65" fmla="*/ 51 h 414"/>
                  <a:gd name="T66" fmla="*/ 99 w 433"/>
                  <a:gd name="T67" fmla="*/ 25 h 414"/>
                  <a:gd name="T68" fmla="*/ 128 w 433"/>
                  <a:gd name="T69" fmla="*/ 12 h 414"/>
                  <a:gd name="T70" fmla="*/ 147 w 433"/>
                  <a:gd name="T71" fmla="*/ 6 h 414"/>
                  <a:gd name="T72" fmla="*/ 168 w 433"/>
                  <a:gd name="T73" fmla="*/ 1 h 414"/>
                  <a:gd name="T74" fmla="*/ 189 w 433"/>
                  <a:gd name="T75" fmla="*/ 0 h 414"/>
                  <a:gd name="T76" fmla="*/ 209 w 433"/>
                  <a:gd name="T77" fmla="*/ 0 h 414"/>
                  <a:gd name="T78" fmla="*/ 229 w 433"/>
                  <a:gd name="T79" fmla="*/ 3 h 414"/>
                  <a:gd name="T80" fmla="*/ 259 w 433"/>
                  <a:gd name="T81" fmla="*/ 10 h 414"/>
                  <a:gd name="T82" fmla="*/ 299 w 433"/>
                  <a:gd name="T83" fmla="*/ 29 h 414"/>
                  <a:gd name="T84" fmla="*/ 336 w 433"/>
                  <a:gd name="T85" fmla="*/ 56 h 414"/>
                  <a:gd name="T86" fmla="*/ 371 w 433"/>
                  <a:gd name="T87" fmla="*/ 9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3" h="414">
                    <a:moveTo>
                      <a:pt x="388" y="112"/>
                    </a:moveTo>
                    <a:lnTo>
                      <a:pt x="433" y="174"/>
                    </a:lnTo>
                    <a:lnTo>
                      <a:pt x="382" y="210"/>
                    </a:lnTo>
                    <a:lnTo>
                      <a:pt x="337" y="148"/>
                    </a:lnTo>
                    <a:lnTo>
                      <a:pt x="326" y="134"/>
                    </a:lnTo>
                    <a:lnTo>
                      <a:pt x="315" y="122"/>
                    </a:lnTo>
                    <a:lnTo>
                      <a:pt x="303" y="110"/>
                    </a:lnTo>
                    <a:lnTo>
                      <a:pt x="290" y="100"/>
                    </a:lnTo>
                    <a:lnTo>
                      <a:pt x="278" y="92"/>
                    </a:lnTo>
                    <a:lnTo>
                      <a:pt x="265" y="86"/>
                    </a:lnTo>
                    <a:lnTo>
                      <a:pt x="252" y="81"/>
                    </a:lnTo>
                    <a:lnTo>
                      <a:pt x="238" y="76"/>
                    </a:lnTo>
                    <a:lnTo>
                      <a:pt x="225" y="74"/>
                    </a:lnTo>
                    <a:lnTo>
                      <a:pt x="211" y="73"/>
                    </a:lnTo>
                    <a:lnTo>
                      <a:pt x="197" y="74"/>
                    </a:lnTo>
                    <a:lnTo>
                      <a:pt x="183" y="76"/>
                    </a:lnTo>
                    <a:lnTo>
                      <a:pt x="169" y="81"/>
                    </a:lnTo>
                    <a:lnTo>
                      <a:pt x="155" y="86"/>
                    </a:lnTo>
                    <a:lnTo>
                      <a:pt x="141" y="92"/>
                    </a:lnTo>
                    <a:lnTo>
                      <a:pt x="127" y="101"/>
                    </a:lnTo>
                    <a:lnTo>
                      <a:pt x="115" y="112"/>
                    </a:lnTo>
                    <a:lnTo>
                      <a:pt x="104" y="123"/>
                    </a:lnTo>
                    <a:lnTo>
                      <a:pt x="94" y="135"/>
                    </a:lnTo>
                    <a:lnTo>
                      <a:pt x="87" y="147"/>
                    </a:lnTo>
                    <a:lnTo>
                      <a:pt x="80" y="160"/>
                    </a:lnTo>
                    <a:lnTo>
                      <a:pt x="75" y="173"/>
                    </a:lnTo>
                    <a:lnTo>
                      <a:pt x="72" y="185"/>
                    </a:lnTo>
                    <a:lnTo>
                      <a:pt x="69" y="200"/>
                    </a:lnTo>
                    <a:lnTo>
                      <a:pt x="69" y="214"/>
                    </a:lnTo>
                    <a:lnTo>
                      <a:pt x="69" y="228"/>
                    </a:lnTo>
                    <a:lnTo>
                      <a:pt x="73" y="242"/>
                    </a:lnTo>
                    <a:lnTo>
                      <a:pt x="76" y="256"/>
                    </a:lnTo>
                    <a:lnTo>
                      <a:pt x="81" y="271"/>
                    </a:lnTo>
                    <a:lnTo>
                      <a:pt x="89" y="285"/>
                    </a:lnTo>
                    <a:lnTo>
                      <a:pt x="97" y="300"/>
                    </a:lnTo>
                    <a:lnTo>
                      <a:pt x="107" y="314"/>
                    </a:lnTo>
                    <a:lnTo>
                      <a:pt x="112" y="321"/>
                    </a:lnTo>
                    <a:lnTo>
                      <a:pt x="190" y="265"/>
                    </a:lnTo>
                    <a:lnTo>
                      <a:pt x="135" y="191"/>
                    </a:lnTo>
                    <a:lnTo>
                      <a:pt x="187" y="152"/>
                    </a:lnTo>
                    <a:lnTo>
                      <a:pt x="283" y="283"/>
                    </a:lnTo>
                    <a:lnTo>
                      <a:pt x="234" y="318"/>
                    </a:lnTo>
                    <a:lnTo>
                      <a:pt x="156" y="375"/>
                    </a:lnTo>
                    <a:lnTo>
                      <a:pt x="102" y="414"/>
                    </a:lnTo>
                    <a:lnTo>
                      <a:pt x="58" y="352"/>
                    </a:lnTo>
                    <a:lnTo>
                      <a:pt x="42" y="331"/>
                    </a:lnTo>
                    <a:lnTo>
                      <a:pt x="30" y="308"/>
                    </a:lnTo>
                    <a:lnTo>
                      <a:pt x="20" y="286"/>
                    </a:lnTo>
                    <a:lnTo>
                      <a:pt x="12" y="263"/>
                    </a:lnTo>
                    <a:lnTo>
                      <a:pt x="6" y="242"/>
                    </a:lnTo>
                    <a:lnTo>
                      <a:pt x="2" y="220"/>
                    </a:lnTo>
                    <a:lnTo>
                      <a:pt x="0" y="200"/>
                    </a:lnTo>
                    <a:lnTo>
                      <a:pt x="1" y="178"/>
                    </a:lnTo>
                    <a:lnTo>
                      <a:pt x="2" y="168"/>
                    </a:lnTo>
                    <a:lnTo>
                      <a:pt x="5" y="158"/>
                    </a:lnTo>
                    <a:lnTo>
                      <a:pt x="7" y="149"/>
                    </a:lnTo>
                    <a:lnTo>
                      <a:pt x="9" y="138"/>
                    </a:lnTo>
                    <a:lnTo>
                      <a:pt x="12" y="129"/>
                    </a:lnTo>
                    <a:lnTo>
                      <a:pt x="15" y="119"/>
                    </a:lnTo>
                    <a:lnTo>
                      <a:pt x="20" y="110"/>
                    </a:lnTo>
                    <a:lnTo>
                      <a:pt x="25" y="101"/>
                    </a:lnTo>
                    <a:lnTo>
                      <a:pt x="29" y="92"/>
                    </a:lnTo>
                    <a:lnTo>
                      <a:pt x="36" y="84"/>
                    </a:lnTo>
                    <a:lnTo>
                      <a:pt x="41" y="75"/>
                    </a:lnTo>
                    <a:lnTo>
                      <a:pt x="49" y="68"/>
                    </a:lnTo>
                    <a:lnTo>
                      <a:pt x="63" y="51"/>
                    </a:lnTo>
                    <a:lnTo>
                      <a:pt x="80" y="37"/>
                    </a:lnTo>
                    <a:lnTo>
                      <a:pt x="99" y="25"/>
                    </a:lnTo>
                    <a:lnTo>
                      <a:pt x="118" y="17"/>
                    </a:lnTo>
                    <a:lnTo>
                      <a:pt x="128" y="12"/>
                    </a:lnTo>
                    <a:lnTo>
                      <a:pt x="138" y="9"/>
                    </a:lnTo>
                    <a:lnTo>
                      <a:pt x="147" y="6"/>
                    </a:lnTo>
                    <a:lnTo>
                      <a:pt x="158" y="4"/>
                    </a:lnTo>
                    <a:lnTo>
                      <a:pt x="168" y="1"/>
                    </a:lnTo>
                    <a:lnTo>
                      <a:pt x="178" y="0"/>
                    </a:lnTo>
                    <a:lnTo>
                      <a:pt x="189" y="0"/>
                    </a:lnTo>
                    <a:lnTo>
                      <a:pt x="198" y="0"/>
                    </a:lnTo>
                    <a:lnTo>
                      <a:pt x="209" y="0"/>
                    </a:lnTo>
                    <a:lnTo>
                      <a:pt x="219" y="1"/>
                    </a:lnTo>
                    <a:lnTo>
                      <a:pt x="229" y="3"/>
                    </a:lnTo>
                    <a:lnTo>
                      <a:pt x="239" y="5"/>
                    </a:lnTo>
                    <a:lnTo>
                      <a:pt x="259" y="10"/>
                    </a:lnTo>
                    <a:lnTo>
                      <a:pt x="279" y="19"/>
                    </a:lnTo>
                    <a:lnTo>
                      <a:pt x="299" y="29"/>
                    </a:lnTo>
                    <a:lnTo>
                      <a:pt x="317" y="42"/>
                    </a:lnTo>
                    <a:lnTo>
                      <a:pt x="336" y="56"/>
                    </a:lnTo>
                    <a:lnTo>
                      <a:pt x="354" y="72"/>
                    </a:lnTo>
                    <a:lnTo>
                      <a:pt x="371" y="91"/>
                    </a:lnTo>
                    <a:lnTo>
                      <a:pt x="388" y="11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5" name="Freeform 178"/>
              <p:cNvSpPr>
                <a:spLocks noEditPoints="1"/>
              </p:cNvSpPr>
              <p:nvPr userDrawn="1"/>
            </p:nvSpPr>
            <p:spPr bwMode="auto">
              <a:xfrm>
                <a:off x="5861" y="2663"/>
                <a:ext cx="90" cy="91"/>
              </a:xfrm>
              <a:custGeom>
                <a:avLst/>
                <a:gdLst>
                  <a:gd name="T0" fmla="*/ 335 w 448"/>
                  <a:gd name="T1" fmla="*/ 308 h 456"/>
                  <a:gd name="T2" fmla="*/ 360 w 448"/>
                  <a:gd name="T3" fmla="*/ 282 h 456"/>
                  <a:gd name="T4" fmla="*/ 370 w 448"/>
                  <a:gd name="T5" fmla="*/ 262 h 456"/>
                  <a:gd name="T6" fmla="*/ 371 w 448"/>
                  <a:gd name="T7" fmla="*/ 243 h 456"/>
                  <a:gd name="T8" fmla="*/ 364 w 448"/>
                  <a:gd name="T9" fmla="*/ 223 h 456"/>
                  <a:gd name="T10" fmla="*/ 351 w 448"/>
                  <a:gd name="T11" fmla="*/ 208 h 456"/>
                  <a:gd name="T12" fmla="*/ 336 w 448"/>
                  <a:gd name="T13" fmla="*/ 199 h 456"/>
                  <a:gd name="T14" fmla="*/ 317 w 448"/>
                  <a:gd name="T15" fmla="*/ 197 h 456"/>
                  <a:gd name="T16" fmla="*/ 294 w 448"/>
                  <a:gd name="T17" fmla="*/ 202 h 456"/>
                  <a:gd name="T18" fmla="*/ 269 w 448"/>
                  <a:gd name="T19" fmla="*/ 213 h 456"/>
                  <a:gd name="T20" fmla="*/ 199 w 448"/>
                  <a:gd name="T21" fmla="*/ 263 h 456"/>
                  <a:gd name="T22" fmla="*/ 224 w 448"/>
                  <a:gd name="T23" fmla="*/ 165 h 456"/>
                  <a:gd name="T24" fmla="*/ 244 w 448"/>
                  <a:gd name="T25" fmla="*/ 141 h 456"/>
                  <a:gd name="T26" fmla="*/ 252 w 448"/>
                  <a:gd name="T27" fmla="*/ 124 h 456"/>
                  <a:gd name="T28" fmla="*/ 253 w 448"/>
                  <a:gd name="T29" fmla="*/ 107 h 456"/>
                  <a:gd name="T30" fmla="*/ 249 w 448"/>
                  <a:gd name="T31" fmla="*/ 93 h 456"/>
                  <a:gd name="T32" fmla="*/ 237 w 448"/>
                  <a:gd name="T33" fmla="*/ 79 h 456"/>
                  <a:gd name="T34" fmla="*/ 221 w 448"/>
                  <a:gd name="T35" fmla="*/ 71 h 456"/>
                  <a:gd name="T36" fmla="*/ 204 w 448"/>
                  <a:gd name="T37" fmla="*/ 68 h 456"/>
                  <a:gd name="T38" fmla="*/ 185 w 448"/>
                  <a:gd name="T39" fmla="*/ 74 h 456"/>
                  <a:gd name="T40" fmla="*/ 147 w 448"/>
                  <a:gd name="T41" fmla="*/ 95 h 456"/>
                  <a:gd name="T42" fmla="*/ 209 w 448"/>
                  <a:gd name="T43" fmla="*/ 178 h 456"/>
                  <a:gd name="T44" fmla="*/ 140 w 448"/>
                  <a:gd name="T45" fmla="*/ 26 h 456"/>
                  <a:gd name="T46" fmla="*/ 185 w 448"/>
                  <a:gd name="T47" fmla="*/ 7 h 456"/>
                  <a:gd name="T48" fmla="*/ 226 w 448"/>
                  <a:gd name="T49" fmla="*/ 0 h 456"/>
                  <a:gd name="T50" fmla="*/ 259 w 448"/>
                  <a:gd name="T51" fmla="*/ 5 h 456"/>
                  <a:gd name="T52" fmla="*/ 290 w 448"/>
                  <a:gd name="T53" fmla="*/ 20 h 456"/>
                  <a:gd name="T54" fmla="*/ 310 w 448"/>
                  <a:gd name="T55" fmla="*/ 44 h 456"/>
                  <a:gd name="T56" fmla="*/ 318 w 448"/>
                  <a:gd name="T57" fmla="*/ 61 h 456"/>
                  <a:gd name="T58" fmla="*/ 321 w 448"/>
                  <a:gd name="T59" fmla="*/ 99 h 456"/>
                  <a:gd name="T60" fmla="*/ 308 w 448"/>
                  <a:gd name="T61" fmla="*/ 139 h 456"/>
                  <a:gd name="T62" fmla="*/ 352 w 448"/>
                  <a:gd name="T63" fmla="*/ 134 h 456"/>
                  <a:gd name="T64" fmla="*/ 384 w 448"/>
                  <a:gd name="T65" fmla="*/ 141 h 456"/>
                  <a:gd name="T66" fmla="*/ 406 w 448"/>
                  <a:gd name="T67" fmla="*/ 152 h 456"/>
                  <a:gd name="T68" fmla="*/ 425 w 448"/>
                  <a:gd name="T69" fmla="*/ 168 h 456"/>
                  <a:gd name="T70" fmla="*/ 433 w 448"/>
                  <a:gd name="T71" fmla="*/ 177 h 456"/>
                  <a:gd name="T72" fmla="*/ 444 w 448"/>
                  <a:gd name="T73" fmla="*/ 204 h 456"/>
                  <a:gd name="T74" fmla="*/ 448 w 448"/>
                  <a:gd name="T75" fmla="*/ 236 h 456"/>
                  <a:gd name="T76" fmla="*/ 441 w 448"/>
                  <a:gd name="T77" fmla="*/ 268 h 456"/>
                  <a:gd name="T78" fmla="*/ 422 w 448"/>
                  <a:gd name="T79" fmla="*/ 309 h 456"/>
                  <a:gd name="T80" fmla="*/ 387 w 448"/>
                  <a:gd name="T81" fmla="*/ 347 h 456"/>
                  <a:gd name="T82" fmla="*/ 240 w 448"/>
                  <a:gd name="T83"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267" y="359"/>
                    </a:moveTo>
                    <a:lnTo>
                      <a:pt x="318" y="322"/>
                    </a:lnTo>
                    <a:lnTo>
                      <a:pt x="335" y="308"/>
                    </a:lnTo>
                    <a:lnTo>
                      <a:pt x="349" y="295"/>
                    </a:lnTo>
                    <a:lnTo>
                      <a:pt x="355" y="288"/>
                    </a:lnTo>
                    <a:lnTo>
                      <a:pt x="360" y="282"/>
                    </a:lnTo>
                    <a:lnTo>
                      <a:pt x="363" y="275"/>
                    </a:lnTo>
                    <a:lnTo>
                      <a:pt x="367" y="269"/>
                    </a:lnTo>
                    <a:lnTo>
                      <a:pt x="370" y="262"/>
                    </a:lnTo>
                    <a:lnTo>
                      <a:pt x="371" y="256"/>
                    </a:lnTo>
                    <a:lnTo>
                      <a:pt x="371" y="249"/>
                    </a:lnTo>
                    <a:lnTo>
                      <a:pt x="371" y="243"/>
                    </a:lnTo>
                    <a:lnTo>
                      <a:pt x="370" y="236"/>
                    </a:lnTo>
                    <a:lnTo>
                      <a:pt x="368" y="230"/>
                    </a:lnTo>
                    <a:lnTo>
                      <a:pt x="364" y="223"/>
                    </a:lnTo>
                    <a:lnTo>
                      <a:pt x="360" y="218"/>
                    </a:lnTo>
                    <a:lnTo>
                      <a:pt x="356" y="212"/>
                    </a:lnTo>
                    <a:lnTo>
                      <a:pt x="351" y="208"/>
                    </a:lnTo>
                    <a:lnTo>
                      <a:pt x="347" y="205"/>
                    </a:lnTo>
                    <a:lnTo>
                      <a:pt x="342" y="202"/>
                    </a:lnTo>
                    <a:lnTo>
                      <a:pt x="336" y="199"/>
                    </a:lnTo>
                    <a:lnTo>
                      <a:pt x="330" y="198"/>
                    </a:lnTo>
                    <a:lnTo>
                      <a:pt x="323" y="197"/>
                    </a:lnTo>
                    <a:lnTo>
                      <a:pt x="317" y="197"/>
                    </a:lnTo>
                    <a:lnTo>
                      <a:pt x="309" y="198"/>
                    </a:lnTo>
                    <a:lnTo>
                      <a:pt x="303" y="199"/>
                    </a:lnTo>
                    <a:lnTo>
                      <a:pt x="294" y="202"/>
                    </a:lnTo>
                    <a:lnTo>
                      <a:pt x="286" y="205"/>
                    </a:lnTo>
                    <a:lnTo>
                      <a:pt x="278" y="209"/>
                    </a:lnTo>
                    <a:lnTo>
                      <a:pt x="269" y="213"/>
                    </a:lnTo>
                    <a:lnTo>
                      <a:pt x="259" y="219"/>
                    </a:lnTo>
                    <a:lnTo>
                      <a:pt x="250" y="225"/>
                    </a:lnTo>
                    <a:lnTo>
                      <a:pt x="199" y="263"/>
                    </a:lnTo>
                    <a:lnTo>
                      <a:pt x="267" y="359"/>
                    </a:lnTo>
                    <a:close/>
                    <a:moveTo>
                      <a:pt x="209" y="178"/>
                    </a:moveTo>
                    <a:lnTo>
                      <a:pt x="224" y="165"/>
                    </a:lnTo>
                    <a:lnTo>
                      <a:pt x="236" y="153"/>
                    </a:lnTo>
                    <a:lnTo>
                      <a:pt x="240" y="147"/>
                    </a:lnTo>
                    <a:lnTo>
                      <a:pt x="244" y="141"/>
                    </a:lnTo>
                    <a:lnTo>
                      <a:pt x="247" y="136"/>
                    </a:lnTo>
                    <a:lnTo>
                      <a:pt x="251" y="130"/>
                    </a:lnTo>
                    <a:lnTo>
                      <a:pt x="252" y="124"/>
                    </a:lnTo>
                    <a:lnTo>
                      <a:pt x="253" y="118"/>
                    </a:lnTo>
                    <a:lnTo>
                      <a:pt x="254" y="113"/>
                    </a:lnTo>
                    <a:lnTo>
                      <a:pt x="253" y="107"/>
                    </a:lnTo>
                    <a:lnTo>
                      <a:pt x="252" y="103"/>
                    </a:lnTo>
                    <a:lnTo>
                      <a:pt x="251" y="98"/>
                    </a:lnTo>
                    <a:lnTo>
                      <a:pt x="249" y="93"/>
                    </a:lnTo>
                    <a:lnTo>
                      <a:pt x="245" y="88"/>
                    </a:lnTo>
                    <a:lnTo>
                      <a:pt x="241" y="84"/>
                    </a:lnTo>
                    <a:lnTo>
                      <a:pt x="237" y="79"/>
                    </a:lnTo>
                    <a:lnTo>
                      <a:pt x="232" y="75"/>
                    </a:lnTo>
                    <a:lnTo>
                      <a:pt x="227" y="73"/>
                    </a:lnTo>
                    <a:lnTo>
                      <a:pt x="221" y="71"/>
                    </a:lnTo>
                    <a:lnTo>
                      <a:pt x="216" y="70"/>
                    </a:lnTo>
                    <a:lnTo>
                      <a:pt x="211" y="68"/>
                    </a:lnTo>
                    <a:lnTo>
                      <a:pt x="204" y="68"/>
                    </a:lnTo>
                    <a:lnTo>
                      <a:pt x="199" y="70"/>
                    </a:lnTo>
                    <a:lnTo>
                      <a:pt x="192" y="72"/>
                    </a:lnTo>
                    <a:lnTo>
                      <a:pt x="185" y="74"/>
                    </a:lnTo>
                    <a:lnTo>
                      <a:pt x="178" y="77"/>
                    </a:lnTo>
                    <a:lnTo>
                      <a:pt x="163" y="85"/>
                    </a:lnTo>
                    <a:lnTo>
                      <a:pt x="147" y="95"/>
                    </a:lnTo>
                    <a:lnTo>
                      <a:pt x="100" y="129"/>
                    </a:lnTo>
                    <a:lnTo>
                      <a:pt x="161" y="212"/>
                    </a:lnTo>
                    <a:lnTo>
                      <a:pt x="209" y="178"/>
                    </a:lnTo>
                    <a:close/>
                    <a:moveTo>
                      <a:pt x="108" y="48"/>
                    </a:moveTo>
                    <a:lnTo>
                      <a:pt x="124" y="36"/>
                    </a:lnTo>
                    <a:lnTo>
                      <a:pt x="140" y="26"/>
                    </a:lnTo>
                    <a:lnTo>
                      <a:pt x="155" y="18"/>
                    </a:lnTo>
                    <a:lnTo>
                      <a:pt x="171" y="11"/>
                    </a:lnTo>
                    <a:lnTo>
                      <a:pt x="185" y="7"/>
                    </a:lnTo>
                    <a:lnTo>
                      <a:pt x="199" y="2"/>
                    </a:lnTo>
                    <a:lnTo>
                      <a:pt x="213" y="1"/>
                    </a:lnTo>
                    <a:lnTo>
                      <a:pt x="226" y="0"/>
                    </a:lnTo>
                    <a:lnTo>
                      <a:pt x="237" y="0"/>
                    </a:lnTo>
                    <a:lnTo>
                      <a:pt x="249" y="2"/>
                    </a:lnTo>
                    <a:lnTo>
                      <a:pt x="259" y="5"/>
                    </a:lnTo>
                    <a:lnTo>
                      <a:pt x="269" y="8"/>
                    </a:lnTo>
                    <a:lnTo>
                      <a:pt x="280" y="13"/>
                    </a:lnTo>
                    <a:lnTo>
                      <a:pt x="290" y="20"/>
                    </a:lnTo>
                    <a:lnTo>
                      <a:pt x="298" y="28"/>
                    </a:lnTo>
                    <a:lnTo>
                      <a:pt x="307" y="38"/>
                    </a:lnTo>
                    <a:lnTo>
                      <a:pt x="310" y="44"/>
                    </a:lnTo>
                    <a:lnTo>
                      <a:pt x="314" y="49"/>
                    </a:lnTo>
                    <a:lnTo>
                      <a:pt x="316" y="54"/>
                    </a:lnTo>
                    <a:lnTo>
                      <a:pt x="318" y="61"/>
                    </a:lnTo>
                    <a:lnTo>
                      <a:pt x="321" y="73"/>
                    </a:lnTo>
                    <a:lnTo>
                      <a:pt x="321" y="86"/>
                    </a:lnTo>
                    <a:lnTo>
                      <a:pt x="321" y="99"/>
                    </a:lnTo>
                    <a:lnTo>
                      <a:pt x="318" y="112"/>
                    </a:lnTo>
                    <a:lnTo>
                      <a:pt x="314" y="126"/>
                    </a:lnTo>
                    <a:lnTo>
                      <a:pt x="308" y="139"/>
                    </a:lnTo>
                    <a:lnTo>
                      <a:pt x="322" y="136"/>
                    </a:lnTo>
                    <a:lnTo>
                      <a:pt x="337" y="134"/>
                    </a:lnTo>
                    <a:lnTo>
                      <a:pt x="352" y="134"/>
                    </a:lnTo>
                    <a:lnTo>
                      <a:pt x="369" y="137"/>
                    </a:lnTo>
                    <a:lnTo>
                      <a:pt x="376" y="139"/>
                    </a:lnTo>
                    <a:lnTo>
                      <a:pt x="384" y="141"/>
                    </a:lnTo>
                    <a:lnTo>
                      <a:pt x="391" y="144"/>
                    </a:lnTo>
                    <a:lnTo>
                      <a:pt x="399" y="147"/>
                    </a:lnTo>
                    <a:lnTo>
                      <a:pt x="406" y="152"/>
                    </a:lnTo>
                    <a:lnTo>
                      <a:pt x="413" y="157"/>
                    </a:lnTo>
                    <a:lnTo>
                      <a:pt x="420" y="163"/>
                    </a:lnTo>
                    <a:lnTo>
                      <a:pt x="425" y="168"/>
                    </a:lnTo>
                    <a:lnTo>
                      <a:pt x="428" y="171"/>
                    </a:lnTo>
                    <a:lnTo>
                      <a:pt x="430" y="173"/>
                    </a:lnTo>
                    <a:lnTo>
                      <a:pt x="433" y="177"/>
                    </a:lnTo>
                    <a:lnTo>
                      <a:pt x="436" y="182"/>
                    </a:lnTo>
                    <a:lnTo>
                      <a:pt x="441" y="193"/>
                    </a:lnTo>
                    <a:lnTo>
                      <a:pt x="444" y="204"/>
                    </a:lnTo>
                    <a:lnTo>
                      <a:pt x="447" y="215"/>
                    </a:lnTo>
                    <a:lnTo>
                      <a:pt x="448" y="225"/>
                    </a:lnTo>
                    <a:lnTo>
                      <a:pt x="448" y="236"/>
                    </a:lnTo>
                    <a:lnTo>
                      <a:pt x="447" y="247"/>
                    </a:lnTo>
                    <a:lnTo>
                      <a:pt x="444" y="258"/>
                    </a:lnTo>
                    <a:lnTo>
                      <a:pt x="441" y="268"/>
                    </a:lnTo>
                    <a:lnTo>
                      <a:pt x="436" y="282"/>
                    </a:lnTo>
                    <a:lnTo>
                      <a:pt x="429" y="295"/>
                    </a:lnTo>
                    <a:lnTo>
                      <a:pt x="422" y="309"/>
                    </a:lnTo>
                    <a:lnTo>
                      <a:pt x="412" y="322"/>
                    </a:lnTo>
                    <a:lnTo>
                      <a:pt x="400" y="334"/>
                    </a:lnTo>
                    <a:lnTo>
                      <a:pt x="387" y="347"/>
                    </a:lnTo>
                    <a:lnTo>
                      <a:pt x="371" y="360"/>
                    </a:lnTo>
                    <a:lnTo>
                      <a:pt x="354" y="374"/>
                    </a:lnTo>
                    <a:lnTo>
                      <a:pt x="240" y="456"/>
                    </a:lnTo>
                    <a:lnTo>
                      <a:pt x="0" y="126"/>
                    </a:lnTo>
                    <a:lnTo>
                      <a:pt x="108" y="4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6" name="Freeform 179"/>
              <p:cNvSpPr>
                <a:spLocks/>
              </p:cNvSpPr>
              <p:nvPr userDrawn="1"/>
            </p:nvSpPr>
            <p:spPr bwMode="auto">
              <a:xfrm>
                <a:off x="5934" y="2609"/>
                <a:ext cx="83" cy="86"/>
              </a:xfrm>
              <a:custGeom>
                <a:avLst/>
                <a:gdLst>
                  <a:gd name="T0" fmla="*/ 175 w 414"/>
                  <a:gd name="T1" fmla="*/ 0 h 432"/>
                  <a:gd name="T2" fmla="*/ 148 w 414"/>
                  <a:gd name="T3" fmla="*/ 95 h 432"/>
                  <a:gd name="T4" fmla="*/ 122 w 414"/>
                  <a:gd name="T5" fmla="*/ 118 h 432"/>
                  <a:gd name="T6" fmla="*/ 101 w 414"/>
                  <a:gd name="T7" fmla="*/ 141 h 432"/>
                  <a:gd name="T8" fmla="*/ 86 w 414"/>
                  <a:gd name="T9" fmla="*/ 167 h 432"/>
                  <a:gd name="T10" fmla="*/ 77 w 414"/>
                  <a:gd name="T11" fmla="*/ 193 h 432"/>
                  <a:gd name="T12" fmla="*/ 74 w 414"/>
                  <a:gd name="T13" fmla="*/ 222 h 432"/>
                  <a:gd name="T14" fmla="*/ 77 w 414"/>
                  <a:gd name="T15" fmla="*/ 249 h 432"/>
                  <a:gd name="T16" fmla="*/ 86 w 414"/>
                  <a:gd name="T17" fmla="*/ 277 h 432"/>
                  <a:gd name="T18" fmla="*/ 102 w 414"/>
                  <a:gd name="T19" fmla="*/ 305 h 432"/>
                  <a:gd name="T20" fmla="*/ 124 w 414"/>
                  <a:gd name="T21" fmla="*/ 328 h 432"/>
                  <a:gd name="T22" fmla="*/ 148 w 414"/>
                  <a:gd name="T23" fmla="*/ 346 h 432"/>
                  <a:gd name="T24" fmla="*/ 172 w 414"/>
                  <a:gd name="T25" fmla="*/ 357 h 432"/>
                  <a:gd name="T26" fmla="*/ 199 w 414"/>
                  <a:gd name="T27" fmla="*/ 362 h 432"/>
                  <a:gd name="T28" fmla="*/ 228 w 414"/>
                  <a:gd name="T29" fmla="*/ 362 h 432"/>
                  <a:gd name="T30" fmla="*/ 257 w 414"/>
                  <a:gd name="T31" fmla="*/ 356 h 432"/>
                  <a:gd name="T32" fmla="*/ 286 w 414"/>
                  <a:gd name="T33" fmla="*/ 344 h 432"/>
                  <a:gd name="T34" fmla="*/ 315 w 414"/>
                  <a:gd name="T35" fmla="*/ 325 h 432"/>
                  <a:gd name="T36" fmla="*/ 266 w 414"/>
                  <a:gd name="T37" fmla="*/ 243 h 432"/>
                  <a:gd name="T38" fmla="*/ 153 w 414"/>
                  <a:gd name="T39" fmla="*/ 244 h 432"/>
                  <a:gd name="T40" fmla="*/ 319 w 414"/>
                  <a:gd name="T41" fmla="*/ 198 h 432"/>
                  <a:gd name="T42" fmla="*/ 414 w 414"/>
                  <a:gd name="T43" fmla="*/ 330 h 432"/>
                  <a:gd name="T44" fmla="*/ 330 w 414"/>
                  <a:gd name="T45" fmla="*/ 389 h 432"/>
                  <a:gd name="T46" fmla="*/ 286 w 414"/>
                  <a:gd name="T47" fmla="*/ 412 h 432"/>
                  <a:gd name="T48" fmla="*/ 243 w 414"/>
                  <a:gd name="T49" fmla="*/ 426 h 432"/>
                  <a:gd name="T50" fmla="*/ 199 w 414"/>
                  <a:gd name="T51" fmla="*/ 432 h 432"/>
                  <a:gd name="T52" fmla="*/ 168 w 414"/>
                  <a:gd name="T53" fmla="*/ 429 h 432"/>
                  <a:gd name="T54" fmla="*/ 149 w 414"/>
                  <a:gd name="T55" fmla="*/ 426 h 432"/>
                  <a:gd name="T56" fmla="*/ 129 w 414"/>
                  <a:gd name="T57" fmla="*/ 420 h 432"/>
                  <a:gd name="T58" fmla="*/ 111 w 414"/>
                  <a:gd name="T59" fmla="*/ 412 h 432"/>
                  <a:gd name="T60" fmla="*/ 92 w 414"/>
                  <a:gd name="T61" fmla="*/ 402 h 432"/>
                  <a:gd name="T62" fmla="*/ 76 w 414"/>
                  <a:gd name="T63" fmla="*/ 390 h 432"/>
                  <a:gd name="T64" fmla="*/ 52 w 414"/>
                  <a:gd name="T65" fmla="*/ 369 h 432"/>
                  <a:gd name="T66" fmla="*/ 26 w 414"/>
                  <a:gd name="T67" fmla="*/ 333 h 432"/>
                  <a:gd name="T68" fmla="*/ 12 w 414"/>
                  <a:gd name="T69" fmla="*/ 304 h 432"/>
                  <a:gd name="T70" fmla="*/ 7 w 414"/>
                  <a:gd name="T71" fmla="*/ 284 h 432"/>
                  <a:gd name="T72" fmla="*/ 2 w 414"/>
                  <a:gd name="T73" fmla="*/ 264 h 432"/>
                  <a:gd name="T74" fmla="*/ 0 w 414"/>
                  <a:gd name="T75" fmla="*/ 244 h 432"/>
                  <a:gd name="T76" fmla="*/ 0 w 414"/>
                  <a:gd name="T77" fmla="*/ 224 h 432"/>
                  <a:gd name="T78" fmla="*/ 4 w 414"/>
                  <a:gd name="T79" fmla="*/ 203 h 432"/>
                  <a:gd name="T80" fmla="*/ 11 w 414"/>
                  <a:gd name="T81" fmla="*/ 173 h 432"/>
                  <a:gd name="T82" fmla="*/ 30 w 414"/>
                  <a:gd name="T83" fmla="*/ 134 h 432"/>
                  <a:gd name="T84" fmla="*/ 56 w 414"/>
                  <a:gd name="T85" fmla="*/ 96 h 432"/>
                  <a:gd name="T86" fmla="*/ 91 w 414"/>
                  <a:gd name="T87" fmla="*/ 6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4" h="432">
                    <a:moveTo>
                      <a:pt x="113" y="44"/>
                    </a:moveTo>
                    <a:lnTo>
                      <a:pt x="175" y="0"/>
                    </a:lnTo>
                    <a:lnTo>
                      <a:pt x="210" y="49"/>
                    </a:lnTo>
                    <a:lnTo>
                      <a:pt x="148" y="95"/>
                    </a:lnTo>
                    <a:lnTo>
                      <a:pt x="135" y="106"/>
                    </a:lnTo>
                    <a:lnTo>
                      <a:pt x="122" y="118"/>
                    </a:lnTo>
                    <a:lnTo>
                      <a:pt x="111" y="130"/>
                    </a:lnTo>
                    <a:lnTo>
                      <a:pt x="101" y="141"/>
                    </a:lnTo>
                    <a:lnTo>
                      <a:pt x="92" y="154"/>
                    </a:lnTo>
                    <a:lnTo>
                      <a:pt x="86" y="167"/>
                    </a:lnTo>
                    <a:lnTo>
                      <a:pt x="80" y="180"/>
                    </a:lnTo>
                    <a:lnTo>
                      <a:pt x="77" y="193"/>
                    </a:lnTo>
                    <a:lnTo>
                      <a:pt x="74" y="207"/>
                    </a:lnTo>
                    <a:lnTo>
                      <a:pt x="74" y="222"/>
                    </a:lnTo>
                    <a:lnTo>
                      <a:pt x="75" y="235"/>
                    </a:lnTo>
                    <a:lnTo>
                      <a:pt x="77" y="249"/>
                    </a:lnTo>
                    <a:lnTo>
                      <a:pt x="80" y="263"/>
                    </a:lnTo>
                    <a:lnTo>
                      <a:pt x="86" y="277"/>
                    </a:lnTo>
                    <a:lnTo>
                      <a:pt x="93" y="291"/>
                    </a:lnTo>
                    <a:lnTo>
                      <a:pt x="102" y="305"/>
                    </a:lnTo>
                    <a:lnTo>
                      <a:pt x="112" y="317"/>
                    </a:lnTo>
                    <a:lnTo>
                      <a:pt x="124" y="328"/>
                    </a:lnTo>
                    <a:lnTo>
                      <a:pt x="135" y="337"/>
                    </a:lnTo>
                    <a:lnTo>
                      <a:pt x="148" y="346"/>
                    </a:lnTo>
                    <a:lnTo>
                      <a:pt x="159" y="353"/>
                    </a:lnTo>
                    <a:lnTo>
                      <a:pt x="172" y="357"/>
                    </a:lnTo>
                    <a:lnTo>
                      <a:pt x="186" y="360"/>
                    </a:lnTo>
                    <a:lnTo>
                      <a:pt x="199" y="362"/>
                    </a:lnTo>
                    <a:lnTo>
                      <a:pt x="214" y="363"/>
                    </a:lnTo>
                    <a:lnTo>
                      <a:pt x="228" y="362"/>
                    </a:lnTo>
                    <a:lnTo>
                      <a:pt x="242" y="360"/>
                    </a:lnTo>
                    <a:lnTo>
                      <a:pt x="257" y="356"/>
                    </a:lnTo>
                    <a:lnTo>
                      <a:pt x="271" y="350"/>
                    </a:lnTo>
                    <a:lnTo>
                      <a:pt x="286" y="344"/>
                    </a:lnTo>
                    <a:lnTo>
                      <a:pt x="300" y="335"/>
                    </a:lnTo>
                    <a:lnTo>
                      <a:pt x="315" y="325"/>
                    </a:lnTo>
                    <a:lnTo>
                      <a:pt x="322" y="320"/>
                    </a:lnTo>
                    <a:lnTo>
                      <a:pt x="266" y="243"/>
                    </a:lnTo>
                    <a:lnTo>
                      <a:pt x="191" y="297"/>
                    </a:lnTo>
                    <a:lnTo>
                      <a:pt x="153" y="244"/>
                    </a:lnTo>
                    <a:lnTo>
                      <a:pt x="283" y="149"/>
                    </a:lnTo>
                    <a:lnTo>
                      <a:pt x="319" y="198"/>
                    </a:lnTo>
                    <a:lnTo>
                      <a:pt x="376" y="277"/>
                    </a:lnTo>
                    <a:lnTo>
                      <a:pt x="414" y="330"/>
                    </a:lnTo>
                    <a:lnTo>
                      <a:pt x="353" y="374"/>
                    </a:lnTo>
                    <a:lnTo>
                      <a:pt x="330" y="389"/>
                    </a:lnTo>
                    <a:lnTo>
                      <a:pt x="309" y="402"/>
                    </a:lnTo>
                    <a:lnTo>
                      <a:pt x="286" y="412"/>
                    </a:lnTo>
                    <a:lnTo>
                      <a:pt x="264" y="421"/>
                    </a:lnTo>
                    <a:lnTo>
                      <a:pt x="243" y="426"/>
                    </a:lnTo>
                    <a:lnTo>
                      <a:pt x="221" y="430"/>
                    </a:lnTo>
                    <a:lnTo>
                      <a:pt x="199" y="432"/>
                    </a:lnTo>
                    <a:lnTo>
                      <a:pt x="179" y="430"/>
                    </a:lnTo>
                    <a:lnTo>
                      <a:pt x="168" y="429"/>
                    </a:lnTo>
                    <a:lnTo>
                      <a:pt x="158" y="428"/>
                    </a:lnTo>
                    <a:lnTo>
                      <a:pt x="149" y="426"/>
                    </a:lnTo>
                    <a:lnTo>
                      <a:pt x="139" y="423"/>
                    </a:lnTo>
                    <a:lnTo>
                      <a:pt x="129" y="420"/>
                    </a:lnTo>
                    <a:lnTo>
                      <a:pt x="119" y="416"/>
                    </a:lnTo>
                    <a:lnTo>
                      <a:pt x="111" y="412"/>
                    </a:lnTo>
                    <a:lnTo>
                      <a:pt x="101" y="408"/>
                    </a:lnTo>
                    <a:lnTo>
                      <a:pt x="92" y="402"/>
                    </a:lnTo>
                    <a:lnTo>
                      <a:pt x="84" y="397"/>
                    </a:lnTo>
                    <a:lnTo>
                      <a:pt x="76" y="390"/>
                    </a:lnTo>
                    <a:lnTo>
                      <a:pt x="67" y="384"/>
                    </a:lnTo>
                    <a:lnTo>
                      <a:pt x="52" y="369"/>
                    </a:lnTo>
                    <a:lnTo>
                      <a:pt x="38" y="353"/>
                    </a:lnTo>
                    <a:lnTo>
                      <a:pt x="26" y="333"/>
                    </a:lnTo>
                    <a:lnTo>
                      <a:pt x="17" y="314"/>
                    </a:lnTo>
                    <a:lnTo>
                      <a:pt x="12" y="304"/>
                    </a:lnTo>
                    <a:lnTo>
                      <a:pt x="9" y="294"/>
                    </a:lnTo>
                    <a:lnTo>
                      <a:pt x="7" y="284"/>
                    </a:lnTo>
                    <a:lnTo>
                      <a:pt x="4" y="275"/>
                    </a:lnTo>
                    <a:lnTo>
                      <a:pt x="2" y="264"/>
                    </a:lnTo>
                    <a:lnTo>
                      <a:pt x="1" y="254"/>
                    </a:lnTo>
                    <a:lnTo>
                      <a:pt x="0" y="244"/>
                    </a:lnTo>
                    <a:lnTo>
                      <a:pt x="0" y="233"/>
                    </a:lnTo>
                    <a:lnTo>
                      <a:pt x="0" y="224"/>
                    </a:lnTo>
                    <a:lnTo>
                      <a:pt x="1" y="213"/>
                    </a:lnTo>
                    <a:lnTo>
                      <a:pt x="4" y="203"/>
                    </a:lnTo>
                    <a:lnTo>
                      <a:pt x="6" y="193"/>
                    </a:lnTo>
                    <a:lnTo>
                      <a:pt x="11" y="173"/>
                    </a:lnTo>
                    <a:lnTo>
                      <a:pt x="19" y="153"/>
                    </a:lnTo>
                    <a:lnTo>
                      <a:pt x="30" y="134"/>
                    </a:lnTo>
                    <a:lnTo>
                      <a:pt x="41" y="114"/>
                    </a:lnTo>
                    <a:lnTo>
                      <a:pt x="56" y="96"/>
                    </a:lnTo>
                    <a:lnTo>
                      <a:pt x="73" y="78"/>
                    </a:lnTo>
                    <a:lnTo>
                      <a:pt x="91" y="60"/>
                    </a:lnTo>
                    <a:lnTo>
                      <a:pt x="113" y="44"/>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7" name="Freeform 180"/>
              <p:cNvSpPr>
                <a:spLocks noEditPoints="1"/>
              </p:cNvSpPr>
              <p:nvPr userDrawn="1"/>
            </p:nvSpPr>
            <p:spPr bwMode="auto">
              <a:xfrm>
                <a:off x="6156" y="2473"/>
                <a:ext cx="89" cy="92"/>
              </a:xfrm>
              <a:custGeom>
                <a:avLst/>
                <a:gdLst>
                  <a:gd name="T0" fmla="*/ 112 w 448"/>
                  <a:gd name="T1" fmla="*/ 148 h 456"/>
                  <a:gd name="T2" fmla="*/ 88 w 448"/>
                  <a:gd name="T3" fmla="*/ 175 h 456"/>
                  <a:gd name="T4" fmla="*/ 79 w 448"/>
                  <a:gd name="T5" fmla="*/ 195 h 456"/>
                  <a:gd name="T6" fmla="*/ 77 w 448"/>
                  <a:gd name="T7" fmla="*/ 213 h 456"/>
                  <a:gd name="T8" fmla="*/ 83 w 448"/>
                  <a:gd name="T9" fmla="*/ 233 h 456"/>
                  <a:gd name="T10" fmla="*/ 96 w 448"/>
                  <a:gd name="T11" fmla="*/ 248 h 456"/>
                  <a:gd name="T12" fmla="*/ 111 w 448"/>
                  <a:gd name="T13" fmla="*/ 258 h 456"/>
                  <a:gd name="T14" fmla="*/ 131 w 448"/>
                  <a:gd name="T15" fmla="*/ 260 h 456"/>
                  <a:gd name="T16" fmla="*/ 154 w 448"/>
                  <a:gd name="T17" fmla="*/ 254 h 456"/>
                  <a:gd name="T18" fmla="*/ 180 w 448"/>
                  <a:gd name="T19" fmla="*/ 243 h 456"/>
                  <a:gd name="T20" fmla="*/ 250 w 448"/>
                  <a:gd name="T21" fmla="*/ 193 h 456"/>
                  <a:gd name="T22" fmla="*/ 224 w 448"/>
                  <a:gd name="T23" fmla="*/ 291 h 456"/>
                  <a:gd name="T24" fmla="*/ 203 w 448"/>
                  <a:gd name="T25" fmla="*/ 315 h 456"/>
                  <a:gd name="T26" fmla="*/ 196 w 448"/>
                  <a:gd name="T27" fmla="*/ 332 h 456"/>
                  <a:gd name="T28" fmla="*/ 195 w 448"/>
                  <a:gd name="T29" fmla="*/ 349 h 456"/>
                  <a:gd name="T30" fmla="*/ 200 w 448"/>
                  <a:gd name="T31" fmla="*/ 364 h 456"/>
                  <a:gd name="T32" fmla="*/ 211 w 448"/>
                  <a:gd name="T33" fmla="*/ 378 h 456"/>
                  <a:gd name="T34" fmla="*/ 226 w 448"/>
                  <a:gd name="T35" fmla="*/ 386 h 456"/>
                  <a:gd name="T36" fmla="*/ 243 w 448"/>
                  <a:gd name="T37" fmla="*/ 388 h 456"/>
                  <a:gd name="T38" fmla="*/ 263 w 448"/>
                  <a:gd name="T39" fmla="*/ 383 h 456"/>
                  <a:gd name="T40" fmla="*/ 301 w 448"/>
                  <a:gd name="T41" fmla="*/ 361 h 456"/>
                  <a:gd name="T42" fmla="*/ 240 w 448"/>
                  <a:gd name="T43" fmla="*/ 279 h 456"/>
                  <a:gd name="T44" fmla="*/ 307 w 448"/>
                  <a:gd name="T45" fmla="*/ 431 h 456"/>
                  <a:gd name="T46" fmla="*/ 263 w 448"/>
                  <a:gd name="T47" fmla="*/ 450 h 456"/>
                  <a:gd name="T48" fmla="*/ 222 w 448"/>
                  <a:gd name="T49" fmla="*/ 456 h 456"/>
                  <a:gd name="T50" fmla="*/ 189 w 448"/>
                  <a:gd name="T51" fmla="*/ 453 h 456"/>
                  <a:gd name="T52" fmla="*/ 158 w 448"/>
                  <a:gd name="T53" fmla="*/ 436 h 456"/>
                  <a:gd name="T54" fmla="*/ 137 w 448"/>
                  <a:gd name="T55" fmla="*/ 414 h 456"/>
                  <a:gd name="T56" fmla="*/ 130 w 448"/>
                  <a:gd name="T57" fmla="*/ 396 h 456"/>
                  <a:gd name="T58" fmla="*/ 128 w 448"/>
                  <a:gd name="T59" fmla="*/ 357 h 456"/>
                  <a:gd name="T60" fmla="*/ 141 w 448"/>
                  <a:gd name="T61" fmla="*/ 318 h 456"/>
                  <a:gd name="T62" fmla="*/ 95 w 448"/>
                  <a:gd name="T63" fmla="*/ 322 h 456"/>
                  <a:gd name="T64" fmla="*/ 64 w 448"/>
                  <a:gd name="T65" fmla="*/ 315 h 456"/>
                  <a:gd name="T66" fmla="*/ 42 w 448"/>
                  <a:gd name="T67" fmla="*/ 304 h 456"/>
                  <a:gd name="T68" fmla="*/ 23 w 448"/>
                  <a:gd name="T69" fmla="*/ 288 h 456"/>
                  <a:gd name="T70" fmla="*/ 16 w 448"/>
                  <a:gd name="T71" fmla="*/ 279 h 456"/>
                  <a:gd name="T72" fmla="*/ 3 w 448"/>
                  <a:gd name="T73" fmla="*/ 253 h 456"/>
                  <a:gd name="T74" fmla="*/ 0 w 448"/>
                  <a:gd name="T75" fmla="*/ 220 h 456"/>
                  <a:gd name="T76" fmla="*/ 6 w 448"/>
                  <a:gd name="T77" fmla="*/ 188 h 456"/>
                  <a:gd name="T78" fmla="*/ 26 w 448"/>
                  <a:gd name="T79" fmla="*/ 148 h 456"/>
                  <a:gd name="T80" fmla="*/ 62 w 448"/>
                  <a:gd name="T81" fmla="*/ 109 h 456"/>
                  <a:gd name="T82" fmla="*/ 208 w 448"/>
                  <a:gd name="T8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181" y="99"/>
                    </a:moveTo>
                    <a:lnTo>
                      <a:pt x="130" y="135"/>
                    </a:lnTo>
                    <a:lnTo>
                      <a:pt x="112" y="148"/>
                    </a:lnTo>
                    <a:lnTo>
                      <a:pt x="98" y="162"/>
                    </a:lnTo>
                    <a:lnTo>
                      <a:pt x="93" y="169"/>
                    </a:lnTo>
                    <a:lnTo>
                      <a:pt x="88" y="175"/>
                    </a:lnTo>
                    <a:lnTo>
                      <a:pt x="84" y="182"/>
                    </a:lnTo>
                    <a:lnTo>
                      <a:pt x="81" y="188"/>
                    </a:lnTo>
                    <a:lnTo>
                      <a:pt x="79" y="195"/>
                    </a:lnTo>
                    <a:lnTo>
                      <a:pt x="77" y="201"/>
                    </a:lnTo>
                    <a:lnTo>
                      <a:pt x="77" y="207"/>
                    </a:lnTo>
                    <a:lnTo>
                      <a:pt x="77" y="213"/>
                    </a:lnTo>
                    <a:lnTo>
                      <a:pt x="78" y="220"/>
                    </a:lnTo>
                    <a:lnTo>
                      <a:pt x="80" y="226"/>
                    </a:lnTo>
                    <a:lnTo>
                      <a:pt x="83" y="233"/>
                    </a:lnTo>
                    <a:lnTo>
                      <a:pt x="88" y="239"/>
                    </a:lnTo>
                    <a:lnTo>
                      <a:pt x="92" y="245"/>
                    </a:lnTo>
                    <a:lnTo>
                      <a:pt x="96" y="248"/>
                    </a:lnTo>
                    <a:lnTo>
                      <a:pt x="101" y="252"/>
                    </a:lnTo>
                    <a:lnTo>
                      <a:pt x="106" y="254"/>
                    </a:lnTo>
                    <a:lnTo>
                      <a:pt x="111" y="258"/>
                    </a:lnTo>
                    <a:lnTo>
                      <a:pt x="118" y="259"/>
                    </a:lnTo>
                    <a:lnTo>
                      <a:pt x="124" y="260"/>
                    </a:lnTo>
                    <a:lnTo>
                      <a:pt x="131" y="260"/>
                    </a:lnTo>
                    <a:lnTo>
                      <a:pt x="138" y="259"/>
                    </a:lnTo>
                    <a:lnTo>
                      <a:pt x="146" y="258"/>
                    </a:lnTo>
                    <a:lnTo>
                      <a:pt x="154" y="254"/>
                    </a:lnTo>
                    <a:lnTo>
                      <a:pt x="161" y="252"/>
                    </a:lnTo>
                    <a:lnTo>
                      <a:pt x="170" y="248"/>
                    </a:lnTo>
                    <a:lnTo>
                      <a:pt x="180" y="243"/>
                    </a:lnTo>
                    <a:lnTo>
                      <a:pt x="188" y="237"/>
                    </a:lnTo>
                    <a:lnTo>
                      <a:pt x="198" y="231"/>
                    </a:lnTo>
                    <a:lnTo>
                      <a:pt x="250" y="193"/>
                    </a:lnTo>
                    <a:lnTo>
                      <a:pt x="181" y="99"/>
                    </a:lnTo>
                    <a:close/>
                    <a:moveTo>
                      <a:pt x="240" y="279"/>
                    </a:moveTo>
                    <a:lnTo>
                      <a:pt x="224" y="291"/>
                    </a:lnTo>
                    <a:lnTo>
                      <a:pt x="212" y="303"/>
                    </a:lnTo>
                    <a:lnTo>
                      <a:pt x="208" y="310"/>
                    </a:lnTo>
                    <a:lnTo>
                      <a:pt x="203" y="315"/>
                    </a:lnTo>
                    <a:lnTo>
                      <a:pt x="200" y="322"/>
                    </a:lnTo>
                    <a:lnTo>
                      <a:pt x="198" y="327"/>
                    </a:lnTo>
                    <a:lnTo>
                      <a:pt x="196" y="332"/>
                    </a:lnTo>
                    <a:lnTo>
                      <a:pt x="195" y="338"/>
                    </a:lnTo>
                    <a:lnTo>
                      <a:pt x="195" y="343"/>
                    </a:lnTo>
                    <a:lnTo>
                      <a:pt x="195" y="349"/>
                    </a:lnTo>
                    <a:lnTo>
                      <a:pt x="196" y="354"/>
                    </a:lnTo>
                    <a:lnTo>
                      <a:pt x="197" y="358"/>
                    </a:lnTo>
                    <a:lnTo>
                      <a:pt x="200" y="364"/>
                    </a:lnTo>
                    <a:lnTo>
                      <a:pt x="202" y="368"/>
                    </a:lnTo>
                    <a:lnTo>
                      <a:pt x="207" y="373"/>
                    </a:lnTo>
                    <a:lnTo>
                      <a:pt x="211" y="378"/>
                    </a:lnTo>
                    <a:lnTo>
                      <a:pt x="216" y="381"/>
                    </a:lnTo>
                    <a:lnTo>
                      <a:pt x="221" y="384"/>
                    </a:lnTo>
                    <a:lnTo>
                      <a:pt x="226" y="386"/>
                    </a:lnTo>
                    <a:lnTo>
                      <a:pt x="232" y="388"/>
                    </a:lnTo>
                    <a:lnTo>
                      <a:pt x="237" y="388"/>
                    </a:lnTo>
                    <a:lnTo>
                      <a:pt x="243" y="388"/>
                    </a:lnTo>
                    <a:lnTo>
                      <a:pt x="250" y="386"/>
                    </a:lnTo>
                    <a:lnTo>
                      <a:pt x="256" y="385"/>
                    </a:lnTo>
                    <a:lnTo>
                      <a:pt x="263" y="383"/>
                    </a:lnTo>
                    <a:lnTo>
                      <a:pt x="269" y="380"/>
                    </a:lnTo>
                    <a:lnTo>
                      <a:pt x="285" y="371"/>
                    </a:lnTo>
                    <a:lnTo>
                      <a:pt x="301" y="361"/>
                    </a:lnTo>
                    <a:lnTo>
                      <a:pt x="347" y="327"/>
                    </a:lnTo>
                    <a:lnTo>
                      <a:pt x="287" y="245"/>
                    </a:lnTo>
                    <a:lnTo>
                      <a:pt x="240" y="279"/>
                    </a:lnTo>
                    <a:close/>
                    <a:moveTo>
                      <a:pt x="341" y="409"/>
                    </a:moveTo>
                    <a:lnTo>
                      <a:pt x="324" y="421"/>
                    </a:lnTo>
                    <a:lnTo>
                      <a:pt x="307" y="431"/>
                    </a:lnTo>
                    <a:lnTo>
                      <a:pt x="292" y="438"/>
                    </a:lnTo>
                    <a:lnTo>
                      <a:pt x="277" y="445"/>
                    </a:lnTo>
                    <a:lnTo>
                      <a:pt x="263" y="450"/>
                    </a:lnTo>
                    <a:lnTo>
                      <a:pt x="249" y="454"/>
                    </a:lnTo>
                    <a:lnTo>
                      <a:pt x="236" y="456"/>
                    </a:lnTo>
                    <a:lnTo>
                      <a:pt x="222" y="456"/>
                    </a:lnTo>
                    <a:lnTo>
                      <a:pt x="211" y="456"/>
                    </a:lnTo>
                    <a:lnTo>
                      <a:pt x="200" y="455"/>
                    </a:lnTo>
                    <a:lnTo>
                      <a:pt x="189" y="453"/>
                    </a:lnTo>
                    <a:lnTo>
                      <a:pt x="178" y="448"/>
                    </a:lnTo>
                    <a:lnTo>
                      <a:pt x="168" y="443"/>
                    </a:lnTo>
                    <a:lnTo>
                      <a:pt x="158" y="436"/>
                    </a:lnTo>
                    <a:lnTo>
                      <a:pt x="149" y="429"/>
                    </a:lnTo>
                    <a:lnTo>
                      <a:pt x="142" y="419"/>
                    </a:lnTo>
                    <a:lnTo>
                      <a:pt x="137" y="414"/>
                    </a:lnTo>
                    <a:lnTo>
                      <a:pt x="134" y="408"/>
                    </a:lnTo>
                    <a:lnTo>
                      <a:pt x="132" y="402"/>
                    </a:lnTo>
                    <a:lnTo>
                      <a:pt x="130" y="396"/>
                    </a:lnTo>
                    <a:lnTo>
                      <a:pt x="127" y="383"/>
                    </a:lnTo>
                    <a:lnTo>
                      <a:pt x="127" y="370"/>
                    </a:lnTo>
                    <a:lnTo>
                      <a:pt x="128" y="357"/>
                    </a:lnTo>
                    <a:lnTo>
                      <a:pt x="130" y="344"/>
                    </a:lnTo>
                    <a:lnTo>
                      <a:pt x="134" y="331"/>
                    </a:lnTo>
                    <a:lnTo>
                      <a:pt x="141" y="318"/>
                    </a:lnTo>
                    <a:lnTo>
                      <a:pt x="125" y="320"/>
                    </a:lnTo>
                    <a:lnTo>
                      <a:pt x="110" y="322"/>
                    </a:lnTo>
                    <a:lnTo>
                      <a:pt x="95" y="322"/>
                    </a:lnTo>
                    <a:lnTo>
                      <a:pt x="79" y="319"/>
                    </a:lnTo>
                    <a:lnTo>
                      <a:pt x="71" y="317"/>
                    </a:lnTo>
                    <a:lnTo>
                      <a:pt x="64" y="315"/>
                    </a:lnTo>
                    <a:lnTo>
                      <a:pt x="56" y="312"/>
                    </a:lnTo>
                    <a:lnTo>
                      <a:pt x="49" y="309"/>
                    </a:lnTo>
                    <a:lnTo>
                      <a:pt x="42" y="304"/>
                    </a:lnTo>
                    <a:lnTo>
                      <a:pt x="36" y="300"/>
                    </a:lnTo>
                    <a:lnTo>
                      <a:pt x="29" y="294"/>
                    </a:lnTo>
                    <a:lnTo>
                      <a:pt x="23" y="288"/>
                    </a:lnTo>
                    <a:lnTo>
                      <a:pt x="20" y="286"/>
                    </a:lnTo>
                    <a:lnTo>
                      <a:pt x="18" y="283"/>
                    </a:lnTo>
                    <a:lnTo>
                      <a:pt x="16" y="279"/>
                    </a:lnTo>
                    <a:lnTo>
                      <a:pt x="12" y="275"/>
                    </a:lnTo>
                    <a:lnTo>
                      <a:pt x="6" y="264"/>
                    </a:lnTo>
                    <a:lnTo>
                      <a:pt x="3" y="253"/>
                    </a:lnTo>
                    <a:lnTo>
                      <a:pt x="1" y="243"/>
                    </a:lnTo>
                    <a:lnTo>
                      <a:pt x="0" y="231"/>
                    </a:lnTo>
                    <a:lnTo>
                      <a:pt x="0" y="220"/>
                    </a:lnTo>
                    <a:lnTo>
                      <a:pt x="1" y="209"/>
                    </a:lnTo>
                    <a:lnTo>
                      <a:pt x="3" y="199"/>
                    </a:lnTo>
                    <a:lnTo>
                      <a:pt x="6" y="188"/>
                    </a:lnTo>
                    <a:lnTo>
                      <a:pt x="12" y="174"/>
                    </a:lnTo>
                    <a:lnTo>
                      <a:pt x="18" y="161"/>
                    </a:lnTo>
                    <a:lnTo>
                      <a:pt x="26" y="148"/>
                    </a:lnTo>
                    <a:lnTo>
                      <a:pt x="36" y="135"/>
                    </a:lnTo>
                    <a:lnTo>
                      <a:pt x="47" y="122"/>
                    </a:lnTo>
                    <a:lnTo>
                      <a:pt x="62" y="109"/>
                    </a:lnTo>
                    <a:lnTo>
                      <a:pt x="77" y="96"/>
                    </a:lnTo>
                    <a:lnTo>
                      <a:pt x="94" y="83"/>
                    </a:lnTo>
                    <a:lnTo>
                      <a:pt x="208" y="0"/>
                    </a:lnTo>
                    <a:lnTo>
                      <a:pt x="448" y="331"/>
                    </a:lnTo>
                    <a:lnTo>
                      <a:pt x="341" y="409"/>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8" name="Freeform 181"/>
              <p:cNvSpPr>
                <a:spLocks/>
              </p:cNvSpPr>
              <p:nvPr userDrawn="1"/>
            </p:nvSpPr>
            <p:spPr bwMode="auto">
              <a:xfrm>
                <a:off x="6090" y="2533"/>
                <a:ext cx="83" cy="86"/>
              </a:xfrm>
              <a:custGeom>
                <a:avLst/>
                <a:gdLst>
                  <a:gd name="T0" fmla="*/ 240 w 413"/>
                  <a:gd name="T1" fmla="*/ 431 h 431"/>
                  <a:gd name="T2" fmla="*/ 266 w 413"/>
                  <a:gd name="T3" fmla="*/ 335 h 431"/>
                  <a:gd name="T4" fmla="*/ 292 w 413"/>
                  <a:gd name="T5" fmla="*/ 313 h 431"/>
                  <a:gd name="T6" fmla="*/ 313 w 413"/>
                  <a:gd name="T7" fmla="*/ 289 h 431"/>
                  <a:gd name="T8" fmla="*/ 328 w 413"/>
                  <a:gd name="T9" fmla="*/ 264 h 431"/>
                  <a:gd name="T10" fmla="*/ 338 w 413"/>
                  <a:gd name="T11" fmla="*/ 237 h 431"/>
                  <a:gd name="T12" fmla="*/ 340 w 413"/>
                  <a:gd name="T13" fmla="*/ 210 h 431"/>
                  <a:gd name="T14" fmla="*/ 338 w 413"/>
                  <a:gd name="T15" fmla="*/ 181 h 431"/>
                  <a:gd name="T16" fmla="*/ 328 w 413"/>
                  <a:gd name="T17" fmla="*/ 153 h 431"/>
                  <a:gd name="T18" fmla="*/ 312 w 413"/>
                  <a:gd name="T19" fmla="*/ 126 h 431"/>
                  <a:gd name="T20" fmla="*/ 290 w 413"/>
                  <a:gd name="T21" fmla="*/ 102 h 431"/>
                  <a:gd name="T22" fmla="*/ 267 w 413"/>
                  <a:gd name="T23" fmla="*/ 85 h 431"/>
                  <a:gd name="T24" fmla="*/ 241 w 413"/>
                  <a:gd name="T25" fmla="*/ 73 h 431"/>
                  <a:gd name="T26" fmla="*/ 214 w 413"/>
                  <a:gd name="T27" fmla="*/ 68 h 431"/>
                  <a:gd name="T28" fmla="*/ 186 w 413"/>
                  <a:gd name="T29" fmla="*/ 69 h 431"/>
                  <a:gd name="T30" fmla="*/ 157 w 413"/>
                  <a:gd name="T31" fmla="*/ 74 h 431"/>
                  <a:gd name="T32" fmla="*/ 128 w 413"/>
                  <a:gd name="T33" fmla="*/ 87 h 431"/>
                  <a:gd name="T34" fmla="*/ 98 w 413"/>
                  <a:gd name="T35" fmla="*/ 106 h 431"/>
                  <a:gd name="T36" fmla="*/ 149 w 413"/>
                  <a:gd name="T37" fmla="*/ 188 h 431"/>
                  <a:gd name="T38" fmla="*/ 261 w 413"/>
                  <a:gd name="T39" fmla="*/ 186 h 431"/>
                  <a:gd name="T40" fmla="*/ 95 w 413"/>
                  <a:gd name="T41" fmla="*/ 232 h 431"/>
                  <a:gd name="T42" fmla="*/ 0 w 413"/>
                  <a:gd name="T43" fmla="*/ 100 h 431"/>
                  <a:gd name="T44" fmla="*/ 83 w 413"/>
                  <a:gd name="T45" fmla="*/ 41 h 431"/>
                  <a:gd name="T46" fmla="*/ 128 w 413"/>
                  <a:gd name="T47" fmla="*/ 18 h 431"/>
                  <a:gd name="T48" fmla="*/ 172 w 413"/>
                  <a:gd name="T49" fmla="*/ 4 h 431"/>
                  <a:gd name="T50" fmla="*/ 214 w 413"/>
                  <a:gd name="T51" fmla="*/ 0 h 431"/>
                  <a:gd name="T52" fmla="*/ 246 w 413"/>
                  <a:gd name="T53" fmla="*/ 1 h 431"/>
                  <a:gd name="T54" fmla="*/ 265 w 413"/>
                  <a:gd name="T55" fmla="*/ 5 h 431"/>
                  <a:gd name="T56" fmla="*/ 284 w 413"/>
                  <a:gd name="T57" fmla="*/ 10 h 431"/>
                  <a:gd name="T58" fmla="*/ 303 w 413"/>
                  <a:gd name="T59" fmla="*/ 18 h 431"/>
                  <a:gd name="T60" fmla="*/ 330 w 413"/>
                  <a:gd name="T61" fmla="*/ 34 h 431"/>
                  <a:gd name="T62" fmla="*/ 361 w 413"/>
                  <a:gd name="T63" fmla="*/ 61 h 431"/>
                  <a:gd name="T64" fmla="*/ 387 w 413"/>
                  <a:gd name="T65" fmla="*/ 97 h 431"/>
                  <a:gd name="T66" fmla="*/ 401 w 413"/>
                  <a:gd name="T67" fmla="*/ 126 h 431"/>
                  <a:gd name="T68" fmla="*/ 408 w 413"/>
                  <a:gd name="T69" fmla="*/ 147 h 431"/>
                  <a:gd name="T70" fmla="*/ 411 w 413"/>
                  <a:gd name="T71" fmla="*/ 166 h 431"/>
                  <a:gd name="T72" fmla="*/ 413 w 413"/>
                  <a:gd name="T73" fmla="*/ 187 h 431"/>
                  <a:gd name="T74" fmla="*/ 413 w 413"/>
                  <a:gd name="T75" fmla="*/ 207 h 431"/>
                  <a:gd name="T76" fmla="*/ 411 w 413"/>
                  <a:gd name="T77" fmla="*/ 227 h 431"/>
                  <a:gd name="T78" fmla="*/ 402 w 413"/>
                  <a:gd name="T79" fmla="*/ 257 h 431"/>
                  <a:gd name="T80" fmla="*/ 385 w 413"/>
                  <a:gd name="T81" fmla="*/ 297 h 431"/>
                  <a:gd name="T82" fmla="*/ 358 w 413"/>
                  <a:gd name="T83" fmla="*/ 335 h 431"/>
                  <a:gd name="T84" fmla="*/ 322 w 413"/>
                  <a:gd name="T85" fmla="*/ 3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3" h="431">
                    <a:moveTo>
                      <a:pt x="302" y="386"/>
                    </a:moveTo>
                    <a:lnTo>
                      <a:pt x="240" y="431"/>
                    </a:lnTo>
                    <a:lnTo>
                      <a:pt x="203" y="381"/>
                    </a:lnTo>
                    <a:lnTo>
                      <a:pt x="266" y="335"/>
                    </a:lnTo>
                    <a:lnTo>
                      <a:pt x="280" y="324"/>
                    </a:lnTo>
                    <a:lnTo>
                      <a:pt x="292" y="313"/>
                    </a:lnTo>
                    <a:lnTo>
                      <a:pt x="303" y="302"/>
                    </a:lnTo>
                    <a:lnTo>
                      <a:pt x="313" y="289"/>
                    </a:lnTo>
                    <a:lnTo>
                      <a:pt x="321" y="277"/>
                    </a:lnTo>
                    <a:lnTo>
                      <a:pt x="328" y="264"/>
                    </a:lnTo>
                    <a:lnTo>
                      <a:pt x="333" y="251"/>
                    </a:lnTo>
                    <a:lnTo>
                      <a:pt x="338" y="237"/>
                    </a:lnTo>
                    <a:lnTo>
                      <a:pt x="340" y="224"/>
                    </a:lnTo>
                    <a:lnTo>
                      <a:pt x="340" y="210"/>
                    </a:lnTo>
                    <a:lnTo>
                      <a:pt x="340" y="195"/>
                    </a:lnTo>
                    <a:lnTo>
                      <a:pt x="338" y="181"/>
                    </a:lnTo>
                    <a:lnTo>
                      <a:pt x="333" y="167"/>
                    </a:lnTo>
                    <a:lnTo>
                      <a:pt x="328" y="153"/>
                    </a:lnTo>
                    <a:lnTo>
                      <a:pt x="320" y="139"/>
                    </a:lnTo>
                    <a:lnTo>
                      <a:pt x="312" y="126"/>
                    </a:lnTo>
                    <a:lnTo>
                      <a:pt x="302" y="113"/>
                    </a:lnTo>
                    <a:lnTo>
                      <a:pt x="290" y="102"/>
                    </a:lnTo>
                    <a:lnTo>
                      <a:pt x="279" y="93"/>
                    </a:lnTo>
                    <a:lnTo>
                      <a:pt x="267" y="85"/>
                    </a:lnTo>
                    <a:lnTo>
                      <a:pt x="254" y="79"/>
                    </a:lnTo>
                    <a:lnTo>
                      <a:pt x="241" y="73"/>
                    </a:lnTo>
                    <a:lnTo>
                      <a:pt x="228" y="70"/>
                    </a:lnTo>
                    <a:lnTo>
                      <a:pt x="214" y="68"/>
                    </a:lnTo>
                    <a:lnTo>
                      <a:pt x="200" y="68"/>
                    </a:lnTo>
                    <a:lnTo>
                      <a:pt x="186" y="69"/>
                    </a:lnTo>
                    <a:lnTo>
                      <a:pt x="172" y="71"/>
                    </a:lnTo>
                    <a:lnTo>
                      <a:pt x="157" y="74"/>
                    </a:lnTo>
                    <a:lnTo>
                      <a:pt x="143" y="80"/>
                    </a:lnTo>
                    <a:lnTo>
                      <a:pt x="128" y="87"/>
                    </a:lnTo>
                    <a:lnTo>
                      <a:pt x="113" y="96"/>
                    </a:lnTo>
                    <a:lnTo>
                      <a:pt x="98" y="106"/>
                    </a:lnTo>
                    <a:lnTo>
                      <a:pt x="93" y="110"/>
                    </a:lnTo>
                    <a:lnTo>
                      <a:pt x="149" y="188"/>
                    </a:lnTo>
                    <a:lnTo>
                      <a:pt x="223" y="134"/>
                    </a:lnTo>
                    <a:lnTo>
                      <a:pt x="261" y="186"/>
                    </a:lnTo>
                    <a:lnTo>
                      <a:pt x="131" y="281"/>
                    </a:lnTo>
                    <a:lnTo>
                      <a:pt x="95" y="232"/>
                    </a:lnTo>
                    <a:lnTo>
                      <a:pt x="39" y="154"/>
                    </a:lnTo>
                    <a:lnTo>
                      <a:pt x="0" y="100"/>
                    </a:lnTo>
                    <a:lnTo>
                      <a:pt x="61" y="56"/>
                    </a:lnTo>
                    <a:lnTo>
                      <a:pt x="83" y="41"/>
                    </a:lnTo>
                    <a:lnTo>
                      <a:pt x="105" y="29"/>
                    </a:lnTo>
                    <a:lnTo>
                      <a:pt x="128" y="18"/>
                    </a:lnTo>
                    <a:lnTo>
                      <a:pt x="149" y="10"/>
                    </a:lnTo>
                    <a:lnTo>
                      <a:pt x="172" y="4"/>
                    </a:lnTo>
                    <a:lnTo>
                      <a:pt x="192" y="1"/>
                    </a:lnTo>
                    <a:lnTo>
                      <a:pt x="214" y="0"/>
                    </a:lnTo>
                    <a:lnTo>
                      <a:pt x="235" y="0"/>
                    </a:lnTo>
                    <a:lnTo>
                      <a:pt x="246" y="1"/>
                    </a:lnTo>
                    <a:lnTo>
                      <a:pt x="255" y="3"/>
                    </a:lnTo>
                    <a:lnTo>
                      <a:pt x="265" y="5"/>
                    </a:lnTo>
                    <a:lnTo>
                      <a:pt x="275" y="7"/>
                    </a:lnTo>
                    <a:lnTo>
                      <a:pt x="284" y="10"/>
                    </a:lnTo>
                    <a:lnTo>
                      <a:pt x="294" y="15"/>
                    </a:lnTo>
                    <a:lnTo>
                      <a:pt x="303" y="18"/>
                    </a:lnTo>
                    <a:lnTo>
                      <a:pt x="313" y="23"/>
                    </a:lnTo>
                    <a:lnTo>
                      <a:pt x="330" y="34"/>
                    </a:lnTo>
                    <a:lnTo>
                      <a:pt x="346" y="47"/>
                    </a:lnTo>
                    <a:lnTo>
                      <a:pt x="361" y="61"/>
                    </a:lnTo>
                    <a:lnTo>
                      <a:pt x="376" y="79"/>
                    </a:lnTo>
                    <a:lnTo>
                      <a:pt x="387" y="97"/>
                    </a:lnTo>
                    <a:lnTo>
                      <a:pt x="397" y="116"/>
                    </a:lnTo>
                    <a:lnTo>
                      <a:pt x="401" y="126"/>
                    </a:lnTo>
                    <a:lnTo>
                      <a:pt x="405" y="136"/>
                    </a:lnTo>
                    <a:lnTo>
                      <a:pt x="408" y="147"/>
                    </a:lnTo>
                    <a:lnTo>
                      <a:pt x="410" y="157"/>
                    </a:lnTo>
                    <a:lnTo>
                      <a:pt x="411" y="166"/>
                    </a:lnTo>
                    <a:lnTo>
                      <a:pt x="413" y="177"/>
                    </a:lnTo>
                    <a:lnTo>
                      <a:pt x="413" y="187"/>
                    </a:lnTo>
                    <a:lnTo>
                      <a:pt x="413" y="197"/>
                    </a:lnTo>
                    <a:lnTo>
                      <a:pt x="413" y="207"/>
                    </a:lnTo>
                    <a:lnTo>
                      <a:pt x="412" y="217"/>
                    </a:lnTo>
                    <a:lnTo>
                      <a:pt x="411" y="227"/>
                    </a:lnTo>
                    <a:lnTo>
                      <a:pt x="409" y="238"/>
                    </a:lnTo>
                    <a:lnTo>
                      <a:pt x="402" y="257"/>
                    </a:lnTo>
                    <a:lnTo>
                      <a:pt x="395" y="278"/>
                    </a:lnTo>
                    <a:lnTo>
                      <a:pt x="385" y="297"/>
                    </a:lnTo>
                    <a:lnTo>
                      <a:pt x="372" y="316"/>
                    </a:lnTo>
                    <a:lnTo>
                      <a:pt x="358" y="335"/>
                    </a:lnTo>
                    <a:lnTo>
                      <a:pt x="341" y="352"/>
                    </a:lnTo>
                    <a:lnTo>
                      <a:pt x="322" y="370"/>
                    </a:lnTo>
                    <a:lnTo>
                      <a:pt x="302" y="386"/>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 name="Freeform 182"/>
              <p:cNvSpPr>
                <a:spLocks noEditPoints="1"/>
              </p:cNvSpPr>
              <p:nvPr userDrawn="1"/>
            </p:nvSpPr>
            <p:spPr bwMode="auto">
              <a:xfrm>
                <a:off x="6083" y="2695"/>
                <a:ext cx="91" cy="89"/>
              </a:xfrm>
              <a:custGeom>
                <a:avLst/>
                <a:gdLst>
                  <a:gd name="T0" fmla="*/ 309 w 456"/>
                  <a:gd name="T1" fmla="*/ 113 h 448"/>
                  <a:gd name="T2" fmla="*/ 282 w 456"/>
                  <a:gd name="T3" fmla="*/ 88 h 448"/>
                  <a:gd name="T4" fmla="*/ 262 w 456"/>
                  <a:gd name="T5" fmla="*/ 78 h 448"/>
                  <a:gd name="T6" fmla="*/ 244 w 456"/>
                  <a:gd name="T7" fmla="*/ 77 h 448"/>
                  <a:gd name="T8" fmla="*/ 224 w 456"/>
                  <a:gd name="T9" fmla="*/ 84 h 448"/>
                  <a:gd name="T10" fmla="*/ 208 w 456"/>
                  <a:gd name="T11" fmla="*/ 97 h 448"/>
                  <a:gd name="T12" fmla="*/ 199 w 456"/>
                  <a:gd name="T13" fmla="*/ 112 h 448"/>
                  <a:gd name="T14" fmla="*/ 197 w 456"/>
                  <a:gd name="T15" fmla="*/ 131 h 448"/>
                  <a:gd name="T16" fmla="*/ 201 w 456"/>
                  <a:gd name="T17" fmla="*/ 154 h 448"/>
                  <a:gd name="T18" fmla="*/ 213 w 456"/>
                  <a:gd name="T19" fmla="*/ 179 h 448"/>
                  <a:gd name="T20" fmla="*/ 263 w 456"/>
                  <a:gd name="T21" fmla="*/ 249 h 448"/>
                  <a:gd name="T22" fmla="*/ 166 w 456"/>
                  <a:gd name="T23" fmla="*/ 224 h 448"/>
                  <a:gd name="T24" fmla="*/ 142 w 456"/>
                  <a:gd name="T25" fmla="*/ 204 h 448"/>
                  <a:gd name="T26" fmla="*/ 125 w 456"/>
                  <a:gd name="T27" fmla="*/ 196 h 448"/>
                  <a:gd name="T28" fmla="*/ 108 w 456"/>
                  <a:gd name="T29" fmla="*/ 195 h 448"/>
                  <a:gd name="T30" fmla="*/ 93 w 456"/>
                  <a:gd name="T31" fmla="*/ 200 h 448"/>
                  <a:gd name="T32" fmla="*/ 79 w 456"/>
                  <a:gd name="T33" fmla="*/ 211 h 448"/>
                  <a:gd name="T34" fmla="*/ 70 w 456"/>
                  <a:gd name="T35" fmla="*/ 227 h 448"/>
                  <a:gd name="T36" fmla="*/ 69 w 456"/>
                  <a:gd name="T37" fmla="*/ 244 h 448"/>
                  <a:gd name="T38" fmla="*/ 74 w 456"/>
                  <a:gd name="T39" fmla="*/ 263 h 448"/>
                  <a:gd name="T40" fmla="*/ 96 w 456"/>
                  <a:gd name="T41" fmla="*/ 301 h 448"/>
                  <a:gd name="T42" fmla="*/ 178 w 456"/>
                  <a:gd name="T43" fmla="*/ 240 h 448"/>
                  <a:gd name="T44" fmla="*/ 26 w 456"/>
                  <a:gd name="T45" fmla="*/ 308 h 448"/>
                  <a:gd name="T46" fmla="*/ 7 w 456"/>
                  <a:gd name="T47" fmla="*/ 263 h 448"/>
                  <a:gd name="T48" fmla="*/ 0 w 456"/>
                  <a:gd name="T49" fmla="*/ 222 h 448"/>
                  <a:gd name="T50" fmla="*/ 4 w 456"/>
                  <a:gd name="T51" fmla="*/ 189 h 448"/>
                  <a:gd name="T52" fmla="*/ 21 w 456"/>
                  <a:gd name="T53" fmla="*/ 158 h 448"/>
                  <a:gd name="T54" fmla="*/ 43 w 456"/>
                  <a:gd name="T55" fmla="*/ 138 h 448"/>
                  <a:gd name="T56" fmla="*/ 61 w 456"/>
                  <a:gd name="T57" fmla="*/ 130 h 448"/>
                  <a:gd name="T58" fmla="*/ 100 w 456"/>
                  <a:gd name="T59" fmla="*/ 127 h 448"/>
                  <a:gd name="T60" fmla="*/ 139 w 456"/>
                  <a:gd name="T61" fmla="*/ 140 h 448"/>
                  <a:gd name="T62" fmla="*/ 135 w 456"/>
                  <a:gd name="T63" fmla="*/ 96 h 448"/>
                  <a:gd name="T64" fmla="*/ 142 w 456"/>
                  <a:gd name="T65" fmla="*/ 64 h 448"/>
                  <a:gd name="T66" fmla="*/ 153 w 456"/>
                  <a:gd name="T67" fmla="*/ 43 h 448"/>
                  <a:gd name="T68" fmla="*/ 169 w 456"/>
                  <a:gd name="T69" fmla="*/ 23 h 448"/>
                  <a:gd name="T70" fmla="*/ 178 w 456"/>
                  <a:gd name="T71" fmla="*/ 16 h 448"/>
                  <a:gd name="T72" fmla="*/ 204 w 456"/>
                  <a:gd name="T73" fmla="*/ 4 h 448"/>
                  <a:gd name="T74" fmla="*/ 237 w 456"/>
                  <a:gd name="T75" fmla="*/ 0 h 448"/>
                  <a:gd name="T76" fmla="*/ 269 w 456"/>
                  <a:gd name="T77" fmla="*/ 7 h 448"/>
                  <a:gd name="T78" fmla="*/ 309 w 456"/>
                  <a:gd name="T79" fmla="*/ 26 h 448"/>
                  <a:gd name="T80" fmla="*/ 348 w 456"/>
                  <a:gd name="T81" fmla="*/ 61 h 448"/>
                  <a:gd name="T82" fmla="*/ 456 w 456"/>
                  <a:gd name="T83" fmla="*/ 20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358" y="181"/>
                    </a:moveTo>
                    <a:lnTo>
                      <a:pt x="322" y="130"/>
                    </a:lnTo>
                    <a:lnTo>
                      <a:pt x="309" y="113"/>
                    </a:lnTo>
                    <a:lnTo>
                      <a:pt x="294" y="99"/>
                    </a:lnTo>
                    <a:lnTo>
                      <a:pt x="288" y="93"/>
                    </a:lnTo>
                    <a:lnTo>
                      <a:pt x="282" y="88"/>
                    </a:lnTo>
                    <a:lnTo>
                      <a:pt x="275" y="84"/>
                    </a:lnTo>
                    <a:lnTo>
                      <a:pt x="269" y="80"/>
                    </a:lnTo>
                    <a:lnTo>
                      <a:pt x="262" y="78"/>
                    </a:lnTo>
                    <a:lnTo>
                      <a:pt x="256" y="77"/>
                    </a:lnTo>
                    <a:lnTo>
                      <a:pt x="249" y="76"/>
                    </a:lnTo>
                    <a:lnTo>
                      <a:pt x="244" y="77"/>
                    </a:lnTo>
                    <a:lnTo>
                      <a:pt x="237" y="78"/>
                    </a:lnTo>
                    <a:lnTo>
                      <a:pt x="231" y="80"/>
                    </a:lnTo>
                    <a:lnTo>
                      <a:pt x="224" y="84"/>
                    </a:lnTo>
                    <a:lnTo>
                      <a:pt x="218" y="88"/>
                    </a:lnTo>
                    <a:lnTo>
                      <a:pt x="212" y="92"/>
                    </a:lnTo>
                    <a:lnTo>
                      <a:pt x="208" y="97"/>
                    </a:lnTo>
                    <a:lnTo>
                      <a:pt x="205" y="101"/>
                    </a:lnTo>
                    <a:lnTo>
                      <a:pt x="201" y="106"/>
                    </a:lnTo>
                    <a:lnTo>
                      <a:pt x="199" y="112"/>
                    </a:lnTo>
                    <a:lnTo>
                      <a:pt x="198" y="118"/>
                    </a:lnTo>
                    <a:lnTo>
                      <a:pt x="197" y="125"/>
                    </a:lnTo>
                    <a:lnTo>
                      <a:pt x="197" y="131"/>
                    </a:lnTo>
                    <a:lnTo>
                      <a:pt x="198" y="138"/>
                    </a:lnTo>
                    <a:lnTo>
                      <a:pt x="199" y="145"/>
                    </a:lnTo>
                    <a:lnTo>
                      <a:pt x="201" y="154"/>
                    </a:lnTo>
                    <a:lnTo>
                      <a:pt x="205" y="162"/>
                    </a:lnTo>
                    <a:lnTo>
                      <a:pt x="209" y="170"/>
                    </a:lnTo>
                    <a:lnTo>
                      <a:pt x="213" y="179"/>
                    </a:lnTo>
                    <a:lnTo>
                      <a:pt x="220" y="189"/>
                    </a:lnTo>
                    <a:lnTo>
                      <a:pt x="226" y="198"/>
                    </a:lnTo>
                    <a:lnTo>
                      <a:pt x="263" y="249"/>
                    </a:lnTo>
                    <a:lnTo>
                      <a:pt x="358" y="181"/>
                    </a:lnTo>
                    <a:close/>
                    <a:moveTo>
                      <a:pt x="178" y="240"/>
                    </a:moveTo>
                    <a:lnTo>
                      <a:pt x="166" y="224"/>
                    </a:lnTo>
                    <a:lnTo>
                      <a:pt x="154" y="213"/>
                    </a:lnTo>
                    <a:lnTo>
                      <a:pt x="147" y="207"/>
                    </a:lnTo>
                    <a:lnTo>
                      <a:pt x="142" y="204"/>
                    </a:lnTo>
                    <a:lnTo>
                      <a:pt x="135" y="201"/>
                    </a:lnTo>
                    <a:lnTo>
                      <a:pt x="130" y="197"/>
                    </a:lnTo>
                    <a:lnTo>
                      <a:pt x="125" y="196"/>
                    </a:lnTo>
                    <a:lnTo>
                      <a:pt x="119" y="195"/>
                    </a:lnTo>
                    <a:lnTo>
                      <a:pt x="114" y="194"/>
                    </a:lnTo>
                    <a:lnTo>
                      <a:pt x="108" y="195"/>
                    </a:lnTo>
                    <a:lnTo>
                      <a:pt x="103" y="196"/>
                    </a:lnTo>
                    <a:lnTo>
                      <a:pt x="97" y="197"/>
                    </a:lnTo>
                    <a:lnTo>
                      <a:pt x="93" y="200"/>
                    </a:lnTo>
                    <a:lnTo>
                      <a:pt x="89" y="203"/>
                    </a:lnTo>
                    <a:lnTo>
                      <a:pt x="83" y="207"/>
                    </a:lnTo>
                    <a:lnTo>
                      <a:pt x="79" y="211"/>
                    </a:lnTo>
                    <a:lnTo>
                      <a:pt x="76" y="216"/>
                    </a:lnTo>
                    <a:lnTo>
                      <a:pt x="73" y="221"/>
                    </a:lnTo>
                    <a:lnTo>
                      <a:pt x="70" y="227"/>
                    </a:lnTo>
                    <a:lnTo>
                      <a:pt x="69" y="232"/>
                    </a:lnTo>
                    <a:lnTo>
                      <a:pt x="68" y="237"/>
                    </a:lnTo>
                    <a:lnTo>
                      <a:pt x="69" y="244"/>
                    </a:lnTo>
                    <a:lnTo>
                      <a:pt x="69" y="249"/>
                    </a:lnTo>
                    <a:lnTo>
                      <a:pt x="72" y="256"/>
                    </a:lnTo>
                    <a:lnTo>
                      <a:pt x="74" y="263"/>
                    </a:lnTo>
                    <a:lnTo>
                      <a:pt x="77" y="270"/>
                    </a:lnTo>
                    <a:lnTo>
                      <a:pt x="86" y="285"/>
                    </a:lnTo>
                    <a:lnTo>
                      <a:pt x="96" y="301"/>
                    </a:lnTo>
                    <a:lnTo>
                      <a:pt x="129" y="347"/>
                    </a:lnTo>
                    <a:lnTo>
                      <a:pt x="212" y="287"/>
                    </a:lnTo>
                    <a:lnTo>
                      <a:pt x="178" y="240"/>
                    </a:lnTo>
                    <a:close/>
                    <a:moveTo>
                      <a:pt x="48" y="340"/>
                    </a:moveTo>
                    <a:lnTo>
                      <a:pt x="36" y="324"/>
                    </a:lnTo>
                    <a:lnTo>
                      <a:pt x="26" y="308"/>
                    </a:lnTo>
                    <a:lnTo>
                      <a:pt x="18" y="293"/>
                    </a:lnTo>
                    <a:lnTo>
                      <a:pt x="11" y="277"/>
                    </a:lnTo>
                    <a:lnTo>
                      <a:pt x="7" y="263"/>
                    </a:lnTo>
                    <a:lnTo>
                      <a:pt x="3" y="249"/>
                    </a:lnTo>
                    <a:lnTo>
                      <a:pt x="1" y="235"/>
                    </a:lnTo>
                    <a:lnTo>
                      <a:pt x="0" y="222"/>
                    </a:lnTo>
                    <a:lnTo>
                      <a:pt x="1" y="211"/>
                    </a:lnTo>
                    <a:lnTo>
                      <a:pt x="2" y="200"/>
                    </a:lnTo>
                    <a:lnTo>
                      <a:pt x="4" y="189"/>
                    </a:lnTo>
                    <a:lnTo>
                      <a:pt x="9" y="178"/>
                    </a:lnTo>
                    <a:lnTo>
                      <a:pt x="13" y="168"/>
                    </a:lnTo>
                    <a:lnTo>
                      <a:pt x="21" y="158"/>
                    </a:lnTo>
                    <a:lnTo>
                      <a:pt x="28" y="150"/>
                    </a:lnTo>
                    <a:lnTo>
                      <a:pt x="38" y="141"/>
                    </a:lnTo>
                    <a:lnTo>
                      <a:pt x="43" y="138"/>
                    </a:lnTo>
                    <a:lnTo>
                      <a:pt x="49" y="135"/>
                    </a:lnTo>
                    <a:lnTo>
                      <a:pt x="55" y="132"/>
                    </a:lnTo>
                    <a:lnTo>
                      <a:pt x="61" y="130"/>
                    </a:lnTo>
                    <a:lnTo>
                      <a:pt x="74" y="127"/>
                    </a:lnTo>
                    <a:lnTo>
                      <a:pt x="87" y="126"/>
                    </a:lnTo>
                    <a:lnTo>
                      <a:pt x="100" y="127"/>
                    </a:lnTo>
                    <a:lnTo>
                      <a:pt x="113" y="130"/>
                    </a:lnTo>
                    <a:lnTo>
                      <a:pt x="126" y="135"/>
                    </a:lnTo>
                    <a:lnTo>
                      <a:pt x="139" y="140"/>
                    </a:lnTo>
                    <a:lnTo>
                      <a:pt x="136" y="126"/>
                    </a:lnTo>
                    <a:lnTo>
                      <a:pt x="134" y="111"/>
                    </a:lnTo>
                    <a:lnTo>
                      <a:pt x="135" y="96"/>
                    </a:lnTo>
                    <a:lnTo>
                      <a:pt x="138" y="79"/>
                    </a:lnTo>
                    <a:lnTo>
                      <a:pt x="140" y="72"/>
                    </a:lnTo>
                    <a:lnTo>
                      <a:pt x="142" y="64"/>
                    </a:lnTo>
                    <a:lnTo>
                      <a:pt x="144" y="57"/>
                    </a:lnTo>
                    <a:lnTo>
                      <a:pt x="148" y="49"/>
                    </a:lnTo>
                    <a:lnTo>
                      <a:pt x="153" y="43"/>
                    </a:lnTo>
                    <a:lnTo>
                      <a:pt x="157" y="35"/>
                    </a:lnTo>
                    <a:lnTo>
                      <a:pt x="162" y="28"/>
                    </a:lnTo>
                    <a:lnTo>
                      <a:pt x="169" y="23"/>
                    </a:lnTo>
                    <a:lnTo>
                      <a:pt x="171" y="20"/>
                    </a:lnTo>
                    <a:lnTo>
                      <a:pt x="174" y="18"/>
                    </a:lnTo>
                    <a:lnTo>
                      <a:pt x="178" y="16"/>
                    </a:lnTo>
                    <a:lnTo>
                      <a:pt x="182" y="12"/>
                    </a:lnTo>
                    <a:lnTo>
                      <a:pt x="193" y="7"/>
                    </a:lnTo>
                    <a:lnTo>
                      <a:pt x="204" y="4"/>
                    </a:lnTo>
                    <a:lnTo>
                      <a:pt x="214" y="1"/>
                    </a:lnTo>
                    <a:lnTo>
                      <a:pt x="225" y="0"/>
                    </a:lnTo>
                    <a:lnTo>
                      <a:pt x="237" y="0"/>
                    </a:lnTo>
                    <a:lnTo>
                      <a:pt x="248" y="1"/>
                    </a:lnTo>
                    <a:lnTo>
                      <a:pt x="258" y="4"/>
                    </a:lnTo>
                    <a:lnTo>
                      <a:pt x="269" y="7"/>
                    </a:lnTo>
                    <a:lnTo>
                      <a:pt x="283" y="12"/>
                    </a:lnTo>
                    <a:lnTo>
                      <a:pt x="296" y="19"/>
                    </a:lnTo>
                    <a:lnTo>
                      <a:pt x="309" y="26"/>
                    </a:lnTo>
                    <a:lnTo>
                      <a:pt x="322" y="36"/>
                    </a:lnTo>
                    <a:lnTo>
                      <a:pt x="335" y="48"/>
                    </a:lnTo>
                    <a:lnTo>
                      <a:pt x="348" y="61"/>
                    </a:lnTo>
                    <a:lnTo>
                      <a:pt x="361" y="77"/>
                    </a:lnTo>
                    <a:lnTo>
                      <a:pt x="374" y="95"/>
                    </a:lnTo>
                    <a:lnTo>
                      <a:pt x="456" y="208"/>
                    </a:lnTo>
                    <a:lnTo>
                      <a:pt x="126" y="448"/>
                    </a:lnTo>
                    <a:lnTo>
                      <a:pt x="48" y="340"/>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0" name="Freeform 183"/>
              <p:cNvSpPr>
                <a:spLocks/>
              </p:cNvSpPr>
              <p:nvPr userDrawn="1"/>
            </p:nvSpPr>
            <p:spPr bwMode="auto">
              <a:xfrm>
                <a:off x="6029" y="2629"/>
                <a:ext cx="86" cy="83"/>
              </a:xfrm>
              <a:custGeom>
                <a:avLst/>
                <a:gdLst>
                  <a:gd name="T0" fmla="*/ 0 w 432"/>
                  <a:gd name="T1" fmla="*/ 241 h 415"/>
                  <a:gd name="T2" fmla="*/ 97 w 432"/>
                  <a:gd name="T3" fmla="*/ 268 h 415"/>
                  <a:gd name="T4" fmla="*/ 118 w 432"/>
                  <a:gd name="T5" fmla="*/ 294 h 415"/>
                  <a:gd name="T6" fmla="*/ 142 w 432"/>
                  <a:gd name="T7" fmla="*/ 314 h 415"/>
                  <a:gd name="T8" fmla="*/ 168 w 432"/>
                  <a:gd name="T9" fmla="*/ 329 h 415"/>
                  <a:gd name="T10" fmla="*/ 195 w 432"/>
                  <a:gd name="T11" fmla="*/ 338 h 415"/>
                  <a:gd name="T12" fmla="*/ 222 w 432"/>
                  <a:gd name="T13" fmla="*/ 341 h 415"/>
                  <a:gd name="T14" fmla="*/ 250 w 432"/>
                  <a:gd name="T15" fmla="*/ 338 h 415"/>
                  <a:gd name="T16" fmla="*/ 279 w 432"/>
                  <a:gd name="T17" fmla="*/ 329 h 415"/>
                  <a:gd name="T18" fmla="*/ 306 w 432"/>
                  <a:gd name="T19" fmla="*/ 313 h 415"/>
                  <a:gd name="T20" fmla="*/ 330 w 432"/>
                  <a:gd name="T21" fmla="*/ 291 h 415"/>
                  <a:gd name="T22" fmla="*/ 347 w 432"/>
                  <a:gd name="T23" fmla="*/ 268 h 415"/>
                  <a:gd name="T24" fmla="*/ 359 w 432"/>
                  <a:gd name="T25" fmla="*/ 243 h 415"/>
                  <a:gd name="T26" fmla="*/ 364 w 432"/>
                  <a:gd name="T27" fmla="*/ 216 h 415"/>
                  <a:gd name="T28" fmla="*/ 363 w 432"/>
                  <a:gd name="T29" fmla="*/ 187 h 415"/>
                  <a:gd name="T30" fmla="*/ 357 w 432"/>
                  <a:gd name="T31" fmla="*/ 158 h 415"/>
                  <a:gd name="T32" fmla="*/ 345 w 432"/>
                  <a:gd name="T33" fmla="*/ 129 h 415"/>
                  <a:gd name="T34" fmla="*/ 326 w 432"/>
                  <a:gd name="T35" fmla="*/ 100 h 415"/>
                  <a:gd name="T36" fmla="*/ 244 w 432"/>
                  <a:gd name="T37" fmla="*/ 150 h 415"/>
                  <a:gd name="T38" fmla="*/ 245 w 432"/>
                  <a:gd name="T39" fmla="*/ 262 h 415"/>
                  <a:gd name="T40" fmla="*/ 199 w 432"/>
                  <a:gd name="T41" fmla="*/ 97 h 415"/>
                  <a:gd name="T42" fmla="*/ 331 w 432"/>
                  <a:gd name="T43" fmla="*/ 0 h 415"/>
                  <a:gd name="T44" fmla="*/ 391 w 432"/>
                  <a:gd name="T45" fmla="*/ 85 h 415"/>
                  <a:gd name="T46" fmla="*/ 414 w 432"/>
                  <a:gd name="T47" fmla="*/ 129 h 415"/>
                  <a:gd name="T48" fmla="*/ 428 w 432"/>
                  <a:gd name="T49" fmla="*/ 172 h 415"/>
                  <a:gd name="T50" fmla="*/ 432 w 432"/>
                  <a:gd name="T51" fmla="*/ 216 h 415"/>
                  <a:gd name="T52" fmla="*/ 431 w 432"/>
                  <a:gd name="T53" fmla="*/ 247 h 415"/>
                  <a:gd name="T54" fmla="*/ 427 w 432"/>
                  <a:gd name="T55" fmla="*/ 266 h 415"/>
                  <a:gd name="T56" fmla="*/ 422 w 432"/>
                  <a:gd name="T57" fmla="*/ 286 h 415"/>
                  <a:gd name="T58" fmla="*/ 413 w 432"/>
                  <a:gd name="T59" fmla="*/ 304 h 415"/>
                  <a:gd name="T60" fmla="*/ 398 w 432"/>
                  <a:gd name="T61" fmla="*/ 331 h 415"/>
                  <a:gd name="T62" fmla="*/ 370 w 432"/>
                  <a:gd name="T63" fmla="*/ 363 h 415"/>
                  <a:gd name="T64" fmla="*/ 335 w 432"/>
                  <a:gd name="T65" fmla="*/ 389 h 415"/>
                  <a:gd name="T66" fmla="*/ 306 w 432"/>
                  <a:gd name="T67" fmla="*/ 403 h 415"/>
                  <a:gd name="T68" fmla="*/ 285 w 432"/>
                  <a:gd name="T69" fmla="*/ 408 h 415"/>
                  <a:gd name="T70" fmla="*/ 266 w 432"/>
                  <a:gd name="T71" fmla="*/ 413 h 415"/>
                  <a:gd name="T72" fmla="*/ 245 w 432"/>
                  <a:gd name="T73" fmla="*/ 415 h 415"/>
                  <a:gd name="T74" fmla="*/ 225 w 432"/>
                  <a:gd name="T75" fmla="*/ 415 h 415"/>
                  <a:gd name="T76" fmla="*/ 204 w 432"/>
                  <a:gd name="T77" fmla="*/ 412 h 415"/>
                  <a:gd name="T78" fmla="*/ 174 w 432"/>
                  <a:gd name="T79" fmla="*/ 404 h 415"/>
                  <a:gd name="T80" fmla="*/ 135 w 432"/>
                  <a:gd name="T81" fmla="*/ 386 h 415"/>
                  <a:gd name="T82" fmla="*/ 97 w 432"/>
                  <a:gd name="T83" fmla="*/ 360 h 415"/>
                  <a:gd name="T84" fmla="*/ 62 w 432"/>
                  <a:gd name="T85" fmla="*/ 32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415">
                    <a:moveTo>
                      <a:pt x="45" y="302"/>
                    </a:moveTo>
                    <a:lnTo>
                      <a:pt x="0" y="241"/>
                    </a:lnTo>
                    <a:lnTo>
                      <a:pt x="50" y="205"/>
                    </a:lnTo>
                    <a:lnTo>
                      <a:pt x="97" y="268"/>
                    </a:lnTo>
                    <a:lnTo>
                      <a:pt x="108" y="281"/>
                    </a:lnTo>
                    <a:lnTo>
                      <a:pt x="118" y="294"/>
                    </a:lnTo>
                    <a:lnTo>
                      <a:pt x="130" y="304"/>
                    </a:lnTo>
                    <a:lnTo>
                      <a:pt x="142" y="314"/>
                    </a:lnTo>
                    <a:lnTo>
                      <a:pt x="155" y="323"/>
                    </a:lnTo>
                    <a:lnTo>
                      <a:pt x="168" y="329"/>
                    </a:lnTo>
                    <a:lnTo>
                      <a:pt x="181" y="335"/>
                    </a:lnTo>
                    <a:lnTo>
                      <a:pt x="195" y="338"/>
                    </a:lnTo>
                    <a:lnTo>
                      <a:pt x="208" y="340"/>
                    </a:lnTo>
                    <a:lnTo>
                      <a:pt x="222" y="341"/>
                    </a:lnTo>
                    <a:lnTo>
                      <a:pt x="236" y="340"/>
                    </a:lnTo>
                    <a:lnTo>
                      <a:pt x="250" y="338"/>
                    </a:lnTo>
                    <a:lnTo>
                      <a:pt x="265" y="335"/>
                    </a:lnTo>
                    <a:lnTo>
                      <a:pt x="279" y="329"/>
                    </a:lnTo>
                    <a:lnTo>
                      <a:pt x="292" y="322"/>
                    </a:lnTo>
                    <a:lnTo>
                      <a:pt x="306" y="313"/>
                    </a:lnTo>
                    <a:lnTo>
                      <a:pt x="319" y="303"/>
                    </a:lnTo>
                    <a:lnTo>
                      <a:pt x="330" y="291"/>
                    </a:lnTo>
                    <a:lnTo>
                      <a:pt x="339" y="279"/>
                    </a:lnTo>
                    <a:lnTo>
                      <a:pt x="347" y="268"/>
                    </a:lnTo>
                    <a:lnTo>
                      <a:pt x="353" y="256"/>
                    </a:lnTo>
                    <a:lnTo>
                      <a:pt x="359" y="243"/>
                    </a:lnTo>
                    <a:lnTo>
                      <a:pt x="362" y="229"/>
                    </a:lnTo>
                    <a:lnTo>
                      <a:pt x="364" y="216"/>
                    </a:lnTo>
                    <a:lnTo>
                      <a:pt x="364" y="202"/>
                    </a:lnTo>
                    <a:lnTo>
                      <a:pt x="363" y="187"/>
                    </a:lnTo>
                    <a:lnTo>
                      <a:pt x="361" y="173"/>
                    </a:lnTo>
                    <a:lnTo>
                      <a:pt x="357" y="158"/>
                    </a:lnTo>
                    <a:lnTo>
                      <a:pt x="351" y="144"/>
                    </a:lnTo>
                    <a:lnTo>
                      <a:pt x="345" y="129"/>
                    </a:lnTo>
                    <a:lnTo>
                      <a:pt x="336" y="115"/>
                    </a:lnTo>
                    <a:lnTo>
                      <a:pt x="326" y="100"/>
                    </a:lnTo>
                    <a:lnTo>
                      <a:pt x="322" y="93"/>
                    </a:lnTo>
                    <a:lnTo>
                      <a:pt x="244" y="150"/>
                    </a:lnTo>
                    <a:lnTo>
                      <a:pt x="298" y="224"/>
                    </a:lnTo>
                    <a:lnTo>
                      <a:pt x="245" y="262"/>
                    </a:lnTo>
                    <a:lnTo>
                      <a:pt x="151" y="132"/>
                    </a:lnTo>
                    <a:lnTo>
                      <a:pt x="199" y="97"/>
                    </a:lnTo>
                    <a:lnTo>
                      <a:pt x="278" y="39"/>
                    </a:lnTo>
                    <a:lnTo>
                      <a:pt x="331" y="0"/>
                    </a:lnTo>
                    <a:lnTo>
                      <a:pt x="376" y="62"/>
                    </a:lnTo>
                    <a:lnTo>
                      <a:pt x="391" y="85"/>
                    </a:lnTo>
                    <a:lnTo>
                      <a:pt x="403" y="106"/>
                    </a:lnTo>
                    <a:lnTo>
                      <a:pt x="414" y="129"/>
                    </a:lnTo>
                    <a:lnTo>
                      <a:pt x="422" y="151"/>
                    </a:lnTo>
                    <a:lnTo>
                      <a:pt x="428" y="172"/>
                    </a:lnTo>
                    <a:lnTo>
                      <a:pt x="431" y="194"/>
                    </a:lnTo>
                    <a:lnTo>
                      <a:pt x="432" y="216"/>
                    </a:lnTo>
                    <a:lnTo>
                      <a:pt x="432" y="236"/>
                    </a:lnTo>
                    <a:lnTo>
                      <a:pt x="431" y="247"/>
                    </a:lnTo>
                    <a:lnTo>
                      <a:pt x="429" y="257"/>
                    </a:lnTo>
                    <a:lnTo>
                      <a:pt x="427" y="266"/>
                    </a:lnTo>
                    <a:lnTo>
                      <a:pt x="425" y="276"/>
                    </a:lnTo>
                    <a:lnTo>
                      <a:pt x="422" y="286"/>
                    </a:lnTo>
                    <a:lnTo>
                      <a:pt x="417" y="296"/>
                    </a:lnTo>
                    <a:lnTo>
                      <a:pt x="413" y="304"/>
                    </a:lnTo>
                    <a:lnTo>
                      <a:pt x="409" y="314"/>
                    </a:lnTo>
                    <a:lnTo>
                      <a:pt x="398" y="331"/>
                    </a:lnTo>
                    <a:lnTo>
                      <a:pt x="385" y="348"/>
                    </a:lnTo>
                    <a:lnTo>
                      <a:pt x="370" y="363"/>
                    </a:lnTo>
                    <a:lnTo>
                      <a:pt x="353" y="377"/>
                    </a:lnTo>
                    <a:lnTo>
                      <a:pt x="335" y="389"/>
                    </a:lnTo>
                    <a:lnTo>
                      <a:pt x="315" y="399"/>
                    </a:lnTo>
                    <a:lnTo>
                      <a:pt x="306" y="403"/>
                    </a:lnTo>
                    <a:lnTo>
                      <a:pt x="295" y="406"/>
                    </a:lnTo>
                    <a:lnTo>
                      <a:pt x="285" y="408"/>
                    </a:lnTo>
                    <a:lnTo>
                      <a:pt x="275" y="412"/>
                    </a:lnTo>
                    <a:lnTo>
                      <a:pt x="266" y="413"/>
                    </a:lnTo>
                    <a:lnTo>
                      <a:pt x="255" y="414"/>
                    </a:lnTo>
                    <a:lnTo>
                      <a:pt x="245" y="415"/>
                    </a:lnTo>
                    <a:lnTo>
                      <a:pt x="235" y="415"/>
                    </a:lnTo>
                    <a:lnTo>
                      <a:pt x="225" y="415"/>
                    </a:lnTo>
                    <a:lnTo>
                      <a:pt x="215" y="414"/>
                    </a:lnTo>
                    <a:lnTo>
                      <a:pt x="204" y="412"/>
                    </a:lnTo>
                    <a:lnTo>
                      <a:pt x="194" y="409"/>
                    </a:lnTo>
                    <a:lnTo>
                      <a:pt x="174" y="404"/>
                    </a:lnTo>
                    <a:lnTo>
                      <a:pt x="154" y="396"/>
                    </a:lnTo>
                    <a:lnTo>
                      <a:pt x="135" y="386"/>
                    </a:lnTo>
                    <a:lnTo>
                      <a:pt x="115" y="374"/>
                    </a:lnTo>
                    <a:lnTo>
                      <a:pt x="97" y="360"/>
                    </a:lnTo>
                    <a:lnTo>
                      <a:pt x="79" y="342"/>
                    </a:lnTo>
                    <a:lnTo>
                      <a:pt x="62" y="324"/>
                    </a:lnTo>
                    <a:lnTo>
                      <a:pt x="45" y="30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1" name="Freeform 184"/>
              <p:cNvSpPr>
                <a:spLocks noEditPoints="1"/>
              </p:cNvSpPr>
              <p:nvPr userDrawn="1"/>
            </p:nvSpPr>
            <p:spPr bwMode="auto">
              <a:xfrm>
                <a:off x="5935" y="2442"/>
                <a:ext cx="91" cy="90"/>
              </a:xfrm>
              <a:custGeom>
                <a:avLst/>
                <a:gdLst>
                  <a:gd name="T0" fmla="*/ 148 w 456"/>
                  <a:gd name="T1" fmla="*/ 335 h 448"/>
                  <a:gd name="T2" fmla="*/ 175 w 456"/>
                  <a:gd name="T3" fmla="*/ 359 h 448"/>
                  <a:gd name="T4" fmla="*/ 195 w 456"/>
                  <a:gd name="T5" fmla="*/ 369 h 448"/>
                  <a:gd name="T6" fmla="*/ 213 w 456"/>
                  <a:gd name="T7" fmla="*/ 371 h 448"/>
                  <a:gd name="T8" fmla="*/ 233 w 456"/>
                  <a:gd name="T9" fmla="*/ 364 h 448"/>
                  <a:gd name="T10" fmla="*/ 248 w 456"/>
                  <a:gd name="T11" fmla="*/ 352 h 448"/>
                  <a:gd name="T12" fmla="*/ 256 w 456"/>
                  <a:gd name="T13" fmla="*/ 336 h 448"/>
                  <a:gd name="T14" fmla="*/ 260 w 456"/>
                  <a:gd name="T15" fmla="*/ 317 h 448"/>
                  <a:gd name="T16" fmla="*/ 254 w 456"/>
                  <a:gd name="T17" fmla="*/ 295 h 448"/>
                  <a:gd name="T18" fmla="*/ 242 w 456"/>
                  <a:gd name="T19" fmla="*/ 269 h 448"/>
                  <a:gd name="T20" fmla="*/ 192 w 456"/>
                  <a:gd name="T21" fmla="*/ 198 h 448"/>
                  <a:gd name="T22" fmla="*/ 291 w 456"/>
                  <a:gd name="T23" fmla="*/ 223 h 448"/>
                  <a:gd name="T24" fmla="*/ 315 w 456"/>
                  <a:gd name="T25" fmla="*/ 245 h 448"/>
                  <a:gd name="T26" fmla="*/ 332 w 456"/>
                  <a:gd name="T27" fmla="*/ 252 h 448"/>
                  <a:gd name="T28" fmla="*/ 348 w 456"/>
                  <a:gd name="T29" fmla="*/ 253 h 448"/>
                  <a:gd name="T30" fmla="*/ 364 w 456"/>
                  <a:gd name="T31" fmla="*/ 248 h 448"/>
                  <a:gd name="T32" fmla="*/ 378 w 456"/>
                  <a:gd name="T33" fmla="*/ 236 h 448"/>
                  <a:gd name="T34" fmla="*/ 386 w 456"/>
                  <a:gd name="T35" fmla="*/ 222 h 448"/>
                  <a:gd name="T36" fmla="*/ 387 w 456"/>
                  <a:gd name="T37" fmla="*/ 205 h 448"/>
                  <a:gd name="T38" fmla="*/ 383 w 456"/>
                  <a:gd name="T39" fmla="*/ 185 h 448"/>
                  <a:gd name="T40" fmla="*/ 360 w 456"/>
                  <a:gd name="T41" fmla="*/ 147 h 448"/>
                  <a:gd name="T42" fmla="*/ 279 w 456"/>
                  <a:gd name="T43" fmla="*/ 208 h 448"/>
                  <a:gd name="T44" fmla="*/ 431 w 456"/>
                  <a:gd name="T45" fmla="*/ 140 h 448"/>
                  <a:gd name="T46" fmla="*/ 450 w 456"/>
                  <a:gd name="T47" fmla="*/ 184 h 448"/>
                  <a:gd name="T48" fmla="*/ 456 w 456"/>
                  <a:gd name="T49" fmla="*/ 226 h 448"/>
                  <a:gd name="T50" fmla="*/ 451 w 456"/>
                  <a:gd name="T51" fmla="*/ 259 h 448"/>
                  <a:gd name="T52" fmla="*/ 436 w 456"/>
                  <a:gd name="T53" fmla="*/ 289 h 448"/>
                  <a:gd name="T54" fmla="*/ 413 w 456"/>
                  <a:gd name="T55" fmla="*/ 310 h 448"/>
                  <a:gd name="T56" fmla="*/ 396 w 456"/>
                  <a:gd name="T57" fmla="*/ 318 h 448"/>
                  <a:gd name="T58" fmla="*/ 357 w 456"/>
                  <a:gd name="T59" fmla="*/ 321 h 448"/>
                  <a:gd name="T60" fmla="*/ 318 w 456"/>
                  <a:gd name="T61" fmla="*/ 308 h 448"/>
                  <a:gd name="T62" fmla="*/ 321 w 456"/>
                  <a:gd name="T63" fmla="*/ 353 h 448"/>
                  <a:gd name="T64" fmla="*/ 315 w 456"/>
                  <a:gd name="T65" fmla="*/ 384 h 448"/>
                  <a:gd name="T66" fmla="*/ 304 w 456"/>
                  <a:gd name="T67" fmla="*/ 406 h 448"/>
                  <a:gd name="T68" fmla="*/ 288 w 456"/>
                  <a:gd name="T69" fmla="*/ 426 h 448"/>
                  <a:gd name="T70" fmla="*/ 279 w 456"/>
                  <a:gd name="T71" fmla="*/ 432 h 448"/>
                  <a:gd name="T72" fmla="*/ 253 w 456"/>
                  <a:gd name="T73" fmla="*/ 445 h 448"/>
                  <a:gd name="T74" fmla="*/ 220 w 456"/>
                  <a:gd name="T75" fmla="*/ 448 h 448"/>
                  <a:gd name="T76" fmla="*/ 188 w 456"/>
                  <a:gd name="T77" fmla="*/ 441 h 448"/>
                  <a:gd name="T78" fmla="*/ 148 w 456"/>
                  <a:gd name="T79" fmla="*/ 421 h 448"/>
                  <a:gd name="T80" fmla="*/ 109 w 456"/>
                  <a:gd name="T81" fmla="*/ 387 h 448"/>
                  <a:gd name="T82" fmla="*/ 0 w 456"/>
                  <a:gd name="T83" fmla="*/ 24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98" y="267"/>
                    </a:moveTo>
                    <a:lnTo>
                      <a:pt x="135" y="317"/>
                    </a:lnTo>
                    <a:lnTo>
                      <a:pt x="148" y="335"/>
                    </a:lnTo>
                    <a:lnTo>
                      <a:pt x="161" y="349"/>
                    </a:lnTo>
                    <a:lnTo>
                      <a:pt x="169" y="355"/>
                    </a:lnTo>
                    <a:lnTo>
                      <a:pt x="175" y="359"/>
                    </a:lnTo>
                    <a:lnTo>
                      <a:pt x="182" y="364"/>
                    </a:lnTo>
                    <a:lnTo>
                      <a:pt x="188" y="367"/>
                    </a:lnTo>
                    <a:lnTo>
                      <a:pt x="195" y="369"/>
                    </a:lnTo>
                    <a:lnTo>
                      <a:pt x="200" y="370"/>
                    </a:lnTo>
                    <a:lnTo>
                      <a:pt x="207" y="371"/>
                    </a:lnTo>
                    <a:lnTo>
                      <a:pt x="213" y="371"/>
                    </a:lnTo>
                    <a:lnTo>
                      <a:pt x="220" y="369"/>
                    </a:lnTo>
                    <a:lnTo>
                      <a:pt x="226" y="367"/>
                    </a:lnTo>
                    <a:lnTo>
                      <a:pt x="233" y="364"/>
                    </a:lnTo>
                    <a:lnTo>
                      <a:pt x="239" y="359"/>
                    </a:lnTo>
                    <a:lnTo>
                      <a:pt x="243" y="356"/>
                    </a:lnTo>
                    <a:lnTo>
                      <a:pt x="248" y="352"/>
                    </a:lnTo>
                    <a:lnTo>
                      <a:pt x="252" y="346"/>
                    </a:lnTo>
                    <a:lnTo>
                      <a:pt x="254" y="341"/>
                    </a:lnTo>
                    <a:lnTo>
                      <a:pt x="256" y="336"/>
                    </a:lnTo>
                    <a:lnTo>
                      <a:pt x="259" y="330"/>
                    </a:lnTo>
                    <a:lnTo>
                      <a:pt x="260" y="324"/>
                    </a:lnTo>
                    <a:lnTo>
                      <a:pt x="260" y="317"/>
                    </a:lnTo>
                    <a:lnTo>
                      <a:pt x="259" y="310"/>
                    </a:lnTo>
                    <a:lnTo>
                      <a:pt x="257" y="302"/>
                    </a:lnTo>
                    <a:lnTo>
                      <a:pt x="254" y="295"/>
                    </a:lnTo>
                    <a:lnTo>
                      <a:pt x="251" y="286"/>
                    </a:lnTo>
                    <a:lnTo>
                      <a:pt x="248" y="277"/>
                    </a:lnTo>
                    <a:lnTo>
                      <a:pt x="242" y="269"/>
                    </a:lnTo>
                    <a:lnTo>
                      <a:pt x="237" y="260"/>
                    </a:lnTo>
                    <a:lnTo>
                      <a:pt x="230" y="250"/>
                    </a:lnTo>
                    <a:lnTo>
                      <a:pt x="192" y="198"/>
                    </a:lnTo>
                    <a:lnTo>
                      <a:pt x="98" y="267"/>
                    </a:lnTo>
                    <a:close/>
                    <a:moveTo>
                      <a:pt x="279" y="208"/>
                    </a:moveTo>
                    <a:lnTo>
                      <a:pt x="291" y="223"/>
                    </a:lnTo>
                    <a:lnTo>
                      <a:pt x="303" y="235"/>
                    </a:lnTo>
                    <a:lnTo>
                      <a:pt x="309" y="240"/>
                    </a:lnTo>
                    <a:lnTo>
                      <a:pt x="315" y="245"/>
                    </a:lnTo>
                    <a:lnTo>
                      <a:pt x="321" y="248"/>
                    </a:lnTo>
                    <a:lnTo>
                      <a:pt x="327" y="250"/>
                    </a:lnTo>
                    <a:lnTo>
                      <a:pt x="332" y="252"/>
                    </a:lnTo>
                    <a:lnTo>
                      <a:pt x="338" y="253"/>
                    </a:lnTo>
                    <a:lnTo>
                      <a:pt x="343" y="253"/>
                    </a:lnTo>
                    <a:lnTo>
                      <a:pt x="348" y="253"/>
                    </a:lnTo>
                    <a:lnTo>
                      <a:pt x="354" y="252"/>
                    </a:lnTo>
                    <a:lnTo>
                      <a:pt x="358" y="250"/>
                    </a:lnTo>
                    <a:lnTo>
                      <a:pt x="364" y="248"/>
                    </a:lnTo>
                    <a:lnTo>
                      <a:pt x="368" y="245"/>
                    </a:lnTo>
                    <a:lnTo>
                      <a:pt x="373" y="241"/>
                    </a:lnTo>
                    <a:lnTo>
                      <a:pt x="378" y="236"/>
                    </a:lnTo>
                    <a:lnTo>
                      <a:pt x="381" y="232"/>
                    </a:lnTo>
                    <a:lnTo>
                      <a:pt x="384" y="227"/>
                    </a:lnTo>
                    <a:lnTo>
                      <a:pt x="386" y="222"/>
                    </a:lnTo>
                    <a:lnTo>
                      <a:pt x="387" y="217"/>
                    </a:lnTo>
                    <a:lnTo>
                      <a:pt x="387" y="210"/>
                    </a:lnTo>
                    <a:lnTo>
                      <a:pt x="387" y="205"/>
                    </a:lnTo>
                    <a:lnTo>
                      <a:pt x="386" y="198"/>
                    </a:lnTo>
                    <a:lnTo>
                      <a:pt x="385" y="192"/>
                    </a:lnTo>
                    <a:lnTo>
                      <a:pt x="383" y="185"/>
                    </a:lnTo>
                    <a:lnTo>
                      <a:pt x="380" y="178"/>
                    </a:lnTo>
                    <a:lnTo>
                      <a:pt x="371" y="162"/>
                    </a:lnTo>
                    <a:lnTo>
                      <a:pt x="360" y="147"/>
                    </a:lnTo>
                    <a:lnTo>
                      <a:pt x="327" y="101"/>
                    </a:lnTo>
                    <a:lnTo>
                      <a:pt x="244" y="161"/>
                    </a:lnTo>
                    <a:lnTo>
                      <a:pt x="279" y="208"/>
                    </a:lnTo>
                    <a:close/>
                    <a:moveTo>
                      <a:pt x="409" y="107"/>
                    </a:moveTo>
                    <a:lnTo>
                      <a:pt x="421" y="125"/>
                    </a:lnTo>
                    <a:lnTo>
                      <a:pt x="431" y="140"/>
                    </a:lnTo>
                    <a:lnTo>
                      <a:pt x="438" y="156"/>
                    </a:lnTo>
                    <a:lnTo>
                      <a:pt x="445" y="170"/>
                    </a:lnTo>
                    <a:lnTo>
                      <a:pt x="450" y="184"/>
                    </a:lnTo>
                    <a:lnTo>
                      <a:pt x="453" y="198"/>
                    </a:lnTo>
                    <a:lnTo>
                      <a:pt x="456" y="212"/>
                    </a:lnTo>
                    <a:lnTo>
                      <a:pt x="456" y="226"/>
                    </a:lnTo>
                    <a:lnTo>
                      <a:pt x="456" y="237"/>
                    </a:lnTo>
                    <a:lnTo>
                      <a:pt x="454" y="248"/>
                    </a:lnTo>
                    <a:lnTo>
                      <a:pt x="451" y="259"/>
                    </a:lnTo>
                    <a:lnTo>
                      <a:pt x="448" y="270"/>
                    </a:lnTo>
                    <a:lnTo>
                      <a:pt x="443" y="279"/>
                    </a:lnTo>
                    <a:lnTo>
                      <a:pt x="436" y="289"/>
                    </a:lnTo>
                    <a:lnTo>
                      <a:pt x="428" y="299"/>
                    </a:lnTo>
                    <a:lnTo>
                      <a:pt x="419" y="306"/>
                    </a:lnTo>
                    <a:lnTo>
                      <a:pt x="413" y="310"/>
                    </a:lnTo>
                    <a:lnTo>
                      <a:pt x="408" y="313"/>
                    </a:lnTo>
                    <a:lnTo>
                      <a:pt x="401" y="316"/>
                    </a:lnTo>
                    <a:lnTo>
                      <a:pt x="396" y="318"/>
                    </a:lnTo>
                    <a:lnTo>
                      <a:pt x="383" y="321"/>
                    </a:lnTo>
                    <a:lnTo>
                      <a:pt x="370" y="322"/>
                    </a:lnTo>
                    <a:lnTo>
                      <a:pt x="357" y="321"/>
                    </a:lnTo>
                    <a:lnTo>
                      <a:pt x="344" y="317"/>
                    </a:lnTo>
                    <a:lnTo>
                      <a:pt x="331" y="313"/>
                    </a:lnTo>
                    <a:lnTo>
                      <a:pt x="318" y="308"/>
                    </a:lnTo>
                    <a:lnTo>
                      <a:pt x="320" y="322"/>
                    </a:lnTo>
                    <a:lnTo>
                      <a:pt x="321" y="338"/>
                    </a:lnTo>
                    <a:lnTo>
                      <a:pt x="321" y="353"/>
                    </a:lnTo>
                    <a:lnTo>
                      <a:pt x="319" y="368"/>
                    </a:lnTo>
                    <a:lnTo>
                      <a:pt x="317" y="376"/>
                    </a:lnTo>
                    <a:lnTo>
                      <a:pt x="315" y="384"/>
                    </a:lnTo>
                    <a:lnTo>
                      <a:pt x="312" y="391"/>
                    </a:lnTo>
                    <a:lnTo>
                      <a:pt x="308" y="398"/>
                    </a:lnTo>
                    <a:lnTo>
                      <a:pt x="304" y="406"/>
                    </a:lnTo>
                    <a:lnTo>
                      <a:pt x="300" y="413"/>
                    </a:lnTo>
                    <a:lnTo>
                      <a:pt x="294" y="419"/>
                    </a:lnTo>
                    <a:lnTo>
                      <a:pt x="288" y="426"/>
                    </a:lnTo>
                    <a:lnTo>
                      <a:pt x="286" y="428"/>
                    </a:lnTo>
                    <a:lnTo>
                      <a:pt x="282" y="430"/>
                    </a:lnTo>
                    <a:lnTo>
                      <a:pt x="279" y="432"/>
                    </a:lnTo>
                    <a:lnTo>
                      <a:pt x="275" y="435"/>
                    </a:lnTo>
                    <a:lnTo>
                      <a:pt x="264" y="441"/>
                    </a:lnTo>
                    <a:lnTo>
                      <a:pt x="253" y="445"/>
                    </a:lnTo>
                    <a:lnTo>
                      <a:pt x="242" y="447"/>
                    </a:lnTo>
                    <a:lnTo>
                      <a:pt x="230" y="448"/>
                    </a:lnTo>
                    <a:lnTo>
                      <a:pt x="220" y="448"/>
                    </a:lnTo>
                    <a:lnTo>
                      <a:pt x="209" y="446"/>
                    </a:lnTo>
                    <a:lnTo>
                      <a:pt x="198" y="444"/>
                    </a:lnTo>
                    <a:lnTo>
                      <a:pt x="188" y="441"/>
                    </a:lnTo>
                    <a:lnTo>
                      <a:pt x="174" y="436"/>
                    </a:lnTo>
                    <a:lnTo>
                      <a:pt x="161" y="430"/>
                    </a:lnTo>
                    <a:lnTo>
                      <a:pt x="148" y="421"/>
                    </a:lnTo>
                    <a:lnTo>
                      <a:pt x="135" y="411"/>
                    </a:lnTo>
                    <a:lnTo>
                      <a:pt x="122" y="400"/>
                    </a:lnTo>
                    <a:lnTo>
                      <a:pt x="109" y="387"/>
                    </a:lnTo>
                    <a:lnTo>
                      <a:pt x="96" y="371"/>
                    </a:lnTo>
                    <a:lnTo>
                      <a:pt x="83" y="354"/>
                    </a:lnTo>
                    <a:lnTo>
                      <a:pt x="0" y="240"/>
                    </a:lnTo>
                    <a:lnTo>
                      <a:pt x="331" y="0"/>
                    </a:lnTo>
                    <a:lnTo>
                      <a:pt x="409" y="10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2" name="Freeform 185"/>
              <p:cNvSpPr>
                <a:spLocks/>
              </p:cNvSpPr>
              <p:nvPr userDrawn="1"/>
            </p:nvSpPr>
            <p:spPr bwMode="auto">
              <a:xfrm>
                <a:off x="5994" y="2515"/>
                <a:ext cx="87" cy="82"/>
              </a:xfrm>
              <a:custGeom>
                <a:avLst/>
                <a:gdLst>
                  <a:gd name="T0" fmla="*/ 432 w 432"/>
                  <a:gd name="T1" fmla="*/ 174 h 414"/>
                  <a:gd name="T2" fmla="*/ 336 w 432"/>
                  <a:gd name="T3" fmla="*/ 148 h 414"/>
                  <a:gd name="T4" fmla="*/ 314 w 432"/>
                  <a:gd name="T5" fmla="*/ 121 h 414"/>
                  <a:gd name="T6" fmla="*/ 289 w 432"/>
                  <a:gd name="T7" fmla="*/ 100 h 414"/>
                  <a:gd name="T8" fmla="*/ 264 w 432"/>
                  <a:gd name="T9" fmla="*/ 85 h 414"/>
                  <a:gd name="T10" fmla="*/ 237 w 432"/>
                  <a:gd name="T11" fmla="*/ 77 h 414"/>
                  <a:gd name="T12" fmla="*/ 210 w 432"/>
                  <a:gd name="T13" fmla="*/ 73 h 414"/>
                  <a:gd name="T14" fmla="*/ 182 w 432"/>
                  <a:gd name="T15" fmla="*/ 77 h 414"/>
                  <a:gd name="T16" fmla="*/ 154 w 432"/>
                  <a:gd name="T17" fmla="*/ 86 h 414"/>
                  <a:gd name="T18" fmla="*/ 127 w 432"/>
                  <a:gd name="T19" fmla="*/ 101 h 414"/>
                  <a:gd name="T20" fmla="*/ 103 w 432"/>
                  <a:gd name="T21" fmla="*/ 123 h 414"/>
                  <a:gd name="T22" fmla="*/ 86 w 432"/>
                  <a:gd name="T23" fmla="*/ 147 h 414"/>
                  <a:gd name="T24" fmla="*/ 74 w 432"/>
                  <a:gd name="T25" fmla="*/ 173 h 414"/>
                  <a:gd name="T26" fmla="*/ 69 w 432"/>
                  <a:gd name="T27" fmla="*/ 200 h 414"/>
                  <a:gd name="T28" fmla="*/ 69 w 432"/>
                  <a:gd name="T29" fmla="*/ 228 h 414"/>
                  <a:gd name="T30" fmla="*/ 75 w 432"/>
                  <a:gd name="T31" fmla="*/ 256 h 414"/>
                  <a:gd name="T32" fmla="*/ 88 w 432"/>
                  <a:gd name="T33" fmla="*/ 285 h 414"/>
                  <a:gd name="T34" fmla="*/ 106 w 432"/>
                  <a:gd name="T35" fmla="*/ 315 h 414"/>
                  <a:gd name="T36" fmla="*/ 189 w 432"/>
                  <a:gd name="T37" fmla="*/ 265 h 414"/>
                  <a:gd name="T38" fmla="*/ 187 w 432"/>
                  <a:gd name="T39" fmla="*/ 152 h 414"/>
                  <a:gd name="T40" fmla="*/ 233 w 432"/>
                  <a:gd name="T41" fmla="*/ 318 h 414"/>
                  <a:gd name="T42" fmla="*/ 101 w 432"/>
                  <a:gd name="T43" fmla="*/ 414 h 414"/>
                  <a:gd name="T44" fmla="*/ 41 w 432"/>
                  <a:gd name="T45" fmla="*/ 331 h 414"/>
                  <a:gd name="T46" fmla="*/ 19 w 432"/>
                  <a:gd name="T47" fmla="*/ 287 h 414"/>
                  <a:gd name="T48" fmla="*/ 5 w 432"/>
                  <a:gd name="T49" fmla="*/ 242 h 414"/>
                  <a:gd name="T50" fmla="*/ 0 w 432"/>
                  <a:gd name="T51" fmla="*/ 200 h 414"/>
                  <a:gd name="T52" fmla="*/ 1 w 432"/>
                  <a:gd name="T53" fmla="*/ 169 h 414"/>
                  <a:gd name="T54" fmla="*/ 6 w 432"/>
                  <a:gd name="T55" fmla="*/ 148 h 414"/>
                  <a:gd name="T56" fmla="*/ 11 w 432"/>
                  <a:gd name="T57" fmla="*/ 129 h 414"/>
                  <a:gd name="T58" fmla="*/ 19 w 432"/>
                  <a:gd name="T59" fmla="*/ 110 h 414"/>
                  <a:gd name="T60" fmla="*/ 28 w 432"/>
                  <a:gd name="T61" fmla="*/ 93 h 414"/>
                  <a:gd name="T62" fmla="*/ 40 w 432"/>
                  <a:gd name="T63" fmla="*/ 75 h 414"/>
                  <a:gd name="T64" fmla="*/ 62 w 432"/>
                  <a:gd name="T65" fmla="*/ 52 h 414"/>
                  <a:gd name="T66" fmla="*/ 98 w 432"/>
                  <a:gd name="T67" fmla="*/ 26 h 414"/>
                  <a:gd name="T68" fmla="*/ 127 w 432"/>
                  <a:gd name="T69" fmla="*/ 13 h 414"/>
                  <a:gd name="T70" fmla="*/ 148 w 432"/>
                  <a:gd name="T71" fmla="*/ 6 h 414"/>
                  <a:gd name="T72" fmla="*/ 167 w 432"/>
                  <a:gd name="T73" fmla="*/ 2 h 414"/>
                  <a:gd name="T74" fmla="*/ 188 w 432"/>
                  <a:gd name="T75" fmla="*/ 1 h 414"/>
                  <a:gd name="T76" fmla="*/ 208 w 432"/>
                  <a:gd name="T77" fmla="*/ 1 h 414"/>
                  <a:gd name="T78" fmla="*/ 228 w 432"/>
                  <a:gd name="T79" fmla="*/ 3 h 414"/>
                  <a:gd name="T80" fmla="*/ 258 w 432"/>
                  <a:gd name="T81" fmla="*/ 11 h 414"/>
                  <a:gd name="T82" fmla="*/ 298 w 432"/>
                  <a:gd name="T83" fmla="*/ 29 h 414"/>
                  <a:gd name="T84" fmla="*/ 336 w 432"/>
                  <a:gd name="T85" fmla="*/ 56 h 414"/>
                  <a:gd name="T86" fmla="*/ 371 w 432"/>
                  <a:gd name="T87" fmla="*/ 9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14">
                    <a:moveTo>
                      <a:pt x="387" y="112"/>
                    </a:moveTo>
                    <a:lnTo>
                      <a:pt x="432" y="174"/>
                    </a:lnTo>
                    <a:lnTo>
                      <a:pt x="381" y="211"/>
                    </a:lnTo>
                    <a:lnTo>
                      <a:pt x="336" y="148"/>
                    </a:lnTo>
                    <a:lnTo>
                      <a:pt x="325" y="134"/>
                    </a:lnTo>
                    <a:lnTo>
                      <a:pt x="314" y="121"/>
                    </a:lnTo>
                    <a:lnTo>
                      <a:pt x="302" y="110"/>
                    </a:lnTo>
                    <a:lnTo>
                      <a:pt x="289" y="100"/>
                    </a:lnTo>
                    <a:lnTo>
                      <a:pt x="277" y="93"/>
                    </a:lnTo>
                    <a:lnTo>
                      <a:pt x="264" y="85"/>
                    </a:lnTo>
                    <a:lnTo>
                      <a:pt x="251" y="81"/>
                    </a:lnTo>
                    <a:lnTo>
                      <a:pt x="237" y="77"/>
                    </a:lnTo>
                    <a:lnTo>
                      <a:pt x="224" y="74"/>
                    </a:lnTo>
                    <a:lnTo>
                      <a:pt x="210" y="73"/>
                    </a:lnTo>
                    <a:lnTo>
                      <a:pt x="196" y="74"/>
                    </a:lnTo>
                    <a:lnTo>
                      <a:pt x="182" y="77"/>
                    </a:lnTo>
                    <a:lnTo>
                      <a:pt x="168" y="81"/>
                    </a:lnTo>
                    <a:lnTo>
                      <a:pt x="154" y="86"/>
                    </a:lnTo>
                    <a:lnTo>
                      <a:pt x="140" y="93"/>
                    </a:lnTo>
                    <a:lnTo>
                      <a:pt x="127" y="101"/>
                    </a:lnTo>
                    <a:lnTo>
                      <a:pt x="114" y="112"/>
                    </a:lnTo>
                    <a:lnTo>
                      <a:pt x="103" y="123"/>
                    </a:lnTo>
                    <a:lnTo>
                      <a:pt x="93" y="135"/>
                    </a:lnTo>
                    <a:lnTo>
                      <a:pt x="86" y="147"/>
                    </a:lnTo>
                    <a:lnTo>
                      <a:pt x="79" y="160"/>
                    </a:lnTo>
                    <a:lnTo>
                      <a:pt x="74" y="173"/>
                    </a:lnTo>
                    <a:lnTo>
                      <a:pt x="71" y="186"/>
                    </a:lnTo>
                    <a:lnTo>
                      <a:pt x="69" y="200"/>
                    </a:lnTo>
                    <a:lnTo>
                      <a:pt x="69" y="213"/>
                    </a:lnTo>
                    <a:lnTo>
                      <a:pt x="69" y="228"/>
                    </a:lnTo>
                    <a:lnTo>
                      <a:pt x="72" y="242"/>
                    </a:lnTo>
                    <a:lnTo>
                      <a:pt x="75" y="256"/>
                    </a:lnTo>
                    <a:lnTo>
                      <a:pt x="80" y="271"/>
                    </a:lnTo>
                    <a:lnTo>
                      <a:pt x="88" y="285"/>
                    </a:lnTo>
                    <a:lnTo>
                      <a:pt x="96" y="301"/>
                    </a:lnTo>
                    <a:lnTo>
                      <a:pt x="106" y="315"/>
                    </a:lnTo>
                    <a:lnTo>
                      <a:pt x="111" y="321"/>
                    </a:lnTo>
                    <a:lnTo>
                      <a:pt x="189" y="265"/>
                    </a:lnTo>
                    <a:lnTo>
                      <a:pt x="135" y="190"/>
                    </a:lnTo>
                    <a:lnTo>
                      <a:pt x="187" y="152"/>
                    </a:lnTo>
                    <a:lnTo>
                      <a:pt x="282" y="283"/>
                    </a:lnTo>
                    <a:lnTo>
                      <a:pt x="233" y="318"/>
                    </a:lnTo>
                    <a:lnTo>
                      <a:pt x="155" y="375"/>
                    </a:lnTo>
                    <a:lnTo>
                      <a:pt x="101" y="414"/>
                    </a:lnTo>
                    <a:lnTo>
                      <a:pt x="57" y="353"/>
                    </a:lnTo>
                    <a:lnTo>
                      <a:pt x="41" y="331"/>
                    </a:lnTo>
                    <a:lnTo>
                      <a:pt x="30" y="308"/>
                    </a:lnTo>
                    <a:lnTo>
                      <a:pt x="19" y="287"/>
                    </a:lnTo>
                    <a:lnTo>
                      <a:pt x="11" y="264"/>
                    </a:lnTo>
                    <a:lnTo>
                      <a:pt x="5" y="242"/>
                    </a:lnTo>
                    <a:lnTo>
                      <a:pt x="1" y="221"/>
                    </a:lnTo>
                    <a:lnTo>
                      <a:pt x="0" y="200"/>
                    </a:lnTo>
                    <a:lnTo>
                      <a:pt x="0" y="178"/>
                    </a:lnTo>
                    <a:lnTo>
                      <a:pt x="1" y="169"/>
                    </a:lnTo>
                    <a:lnTo>
                      <a:pt x="4" y="159"/>
                    </a:lnTo>
                    <a:lnTo>
                      <a:pt x="6" y="148"/>
                    </a:lnTo>
                    <a:lnTo>
                      <a:pt x="8" y="138"/>
                    </a:lnTo>
                    <a:lnTo>
                      <a:pt x="11" y="129"/>
                    </a:lnTo>
                    <a:lnTo>
                      <a:pt x="14" y="120"/>
                    </a:lnTo>
                    <a:lnTo>
                      <a:pt x="19" y="110"/>
                    </a:lnTo>
                    <a:lnTo>
                      <a:pt x="24" y="101"/>
                    </a:lnTo>
                    <a:lnTo>
                      <a:pt x="28" y="93"/>
                    </a:lnTo>
                    <a:lnTo>
                      <a:pt x="35" y="84"/>
                    </a:lnTo>
                    <a:lnTo>
                      <a:pt x="40" y="75"/>
                    </a:lnTo>
                    <a:lnTo>
                      <a:pt x="48" y="68"/>
                    </a:lnTo>
                    <a:lnTo>
                      <a:pt x="62" y="52"/>
                    </a:lnTo>
                    <a:lnTo>
                      <a:pt x="79" y="38"/>
                    </a:lnTo>
                    <a:lnTo>
                      <a:pt x="98" y="26"/>
                    </a:lnTo>
                    <a:lnTo>
                      <a:pt x="117" y="16"/>
                    </a:lnTo>
                    <a:lnTo>
                      <a:pt x="127" y="13"/>
                    </a:lnTo>
                    <a:lnTo>
                      <a:pt x="137" y="9"/>
                    </a:lnTo>
                    <a:lnTo>
                      <a:pt x="148" y="6"/>
                    </a:lnTo>
                    <a:lnTo>
                      <a:pt x="157" y="4"/>
                    </a:lnTo>
                    <a:lnTo>
                      <a:pt x="167" y="2"/>
                    </a:lnTo>
                    <a:lnTo>
                      <a:pt x="178" y="1"/>
                    </a:lnTo>
                    <a:lnTo>
                      <a:pt x="188" y="1"/>
                    </a:lnTo>
                    <a:lnTo>
                      <a:pt x="197" y="0"/>
                    </a:lnTo>
                    <a:lnTo>
                      <a:pt x="208" y="1"/>
                    </a:lnTo>
                    <a:lnTo>
                      <a:pt x="218" y="2"/>
                    </a:lnTo>
                    <a:lnTo>
                      <a:pt x="228" y="3"/>
                    </a:lnTo>
                    <a:lnTo>
                      <a:pt x="238" y="5"/>
                    </a:lnTo>
                    <a:lnTo>
                      <a:pt x="258" y="11"/>
                    </a:lnTo>
                    <a:lnTo>
                      <a:pt x="279" y="19"/>
                    </a:lnTo>
                    <a:lnTo>
                      <a:pt x="298" y="29"/>
                    </a:lnTo>
                    <a:lnTo>
                      <a:pt x="316" y="41"/>
                    </a:lnTo>
                    <a:lnTo>
                      <a:pt x="336" y="56"/>
                    </a:lnTo>
                    <a:lnTo>
                      <a:pt x="353" y="72"/>
                    </a:lnTo>
                    <a:lnTo>
                      <a:pt x="371" y="92"/>
                    </a:lnTo>
                    <a:lnTo>
                      <a:pt x="387" y="11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3" name="Freeform 186"/>
              <p:cNvSpPr>
                <a:spLocks noEditPoints="1"/>
              </p:cNvSpPr>
              <p:nvPr userDrawn="1"/>
            </p:nvSpPr>
            <p:spPr bwMode="auto">
              <a:xfrm>
                <a:off x="5891" y="3027"/>
                <a:ext cx="90" cy="91"/>
              </a:xfrm>
              <a:custGeom>
                <a:avLst/>
                <a:gdLst>
                  <a:gd name="T0" fmla="*/ 336 w 448"/>
                  <a:gd name="T1" fmla="*/ 307 h 455"/>
                  <a:gd name="T2" fmla="*/ 361 w 448"/>
                  <a:gd name="T3" fmla="*/ 281 h 455"/>
                  <a:gd name="T4" fmla="*/ 370 w 448"/>
                  <a:gd name="T5" fmla="*/ 262 h 455"/>
                  <a:gd name="T6" fmla="*/ 371 w 448"/>
                  <a:gd name="T7" fmla="*/ 242 h 455"/>
                  <a:gd name="T8" fmla="*/ 365 w 448"/>
                  <a:gd name="T9" fmla="*/ 223 h 455"/>
                  <a:gd name="T10" fmla="*/ 352 w 448"/>
                  <a:gd name="T11" fmla="*/ 207 h 455"/>
                  <a:gd name="T12" fmla="*/ 337 w 448"/>
                  <a:gd name="T13" fmla="*/ 199 h 455"/>
                  <a:gd name="T14" fmla="*/ 317 w 448"/>
                  <a:gd name="T15" fmla="*/ 197 h 455"/>
                  <a:gd name="T16" fmla="*/ 295 w 448"/>
                  <a:gd name="T17" fmla="*/ 201 h 455"/>
                  <a:gd name="T18" fmla="*/ 270 w 448"/>
                  <a:gd name="T19" fmla="*/ 213 h 455"/>
                  <a:gd name="T20" fmla="*/ 199 w 448"/>
                  <a:gd name="T21" fmla="*/ 263 h 455"/>
                  <a:gd name="T22" fmla="*/ 224 w 448"/>
                  <a:gd name="T23" fmla="*/ 164 h 455"/>
                  <a:gd name="T24" fmla="*/ 245 w 448"/>
                  <a:gd name="T25" fmla="*/ 140 h 455"/>
                  <a:gd name="T26" fmla="*/ 252 w 448"/>
                  <a:gd name="T27" fmla="*/ 123 h 455"/>
                  <a:gd name="T28" fmla="*/ 253 w 448"/>
                  <a:gd name="T29" fmla="*/ 107 h 455"/>
                  <a:gd name="T30" fmla="*/ 249 w 448"/>
                  <a:gd name="T31" fmla="*/ 93 h 455"/>
                  <a:gd name="T32" fmla="*/ 237 w 448"/>
                  <a:gd name="T33" fmla="*/ 78 h 455"/>
                  <a:gd name="T34" fmla="*/ 222 w 448"/>
                  <a:gd name="T35" fmla="*/ 70 h 455"/>
                  <a:gd name="T36" fmla="*/ 205 w 448"/>
                  <a:gd name="T37" fmla="*/ 68 h 455"/>
                  <a:gd name="T38" fmla="*/ 185 w 448"/>
                  <a:gd name="T39" fmla="*/ 73 h 455"/>
                  <a:gd name="T40" fmla="*/ 147 w 448"/>
                  <a:gd name="T41" fmla="*/ 95 h 455"/>
                  <a:gd name="T42" fmla="*/ 209 w 448"/>
                  <a:gd name="T43" fmla="*/ 177 h 455"/>
                  <a:gd name="T44" fmla="*/ 141 w 448"/>
                  <a:gd name="T45" fmla="*/ 26 h 455"/>
                  <a:gd name="T46" fmla="*/ 185 w 448"/>
                  <a:gd name="T47" fmla="*/ 5 h 455"/>
                  <a:gd name="T48" fmla="*/ 226 w 448"/>
                  <a:gd name="T49" fmla="*/ 0 h 455"/>
                  <a:gd name="T50" fmla="*/ 260 w 448"/>
                  <a:gd name="T51" fmla="*/ 4 h 455"/>
                  <a:gd name="T52" fmla="*/ 290 w 448"/>
                  <a:gd name="T53" fmla="*/ 19 h 455"/>
                  <a:gd name="T54" fmla="*/ 311 w 448"/>
                  <a:gd name="T55" fmla="*/ 42 h 455"/>
                  <a:gd name="T56" fmla="*/ 318 w 448"/>
                  <a:gd name="T57" fmla="*/ 60 h 455"/>
                  <a:gd name="T58" fmla="*/ 321 w 448"/>
                  <a:gd name="T59" fmla="*/ 98 h 455"/>
                  <a:gd name="T60" fmla="*/ 309 w 448"/>
                  <a:gd name="T61" fmla="*/ 137 h 455"/>
                  <a:gd name="T62" fmla="*/ 353 w 448"/>
                  <a:gd name="T63" fmla="*/ 134 h 455"/>
                  <a:gd name="T64" fmla="*/ 384 w 448"/>
                  <a:gd name="T65" fmla="*/ 140 h 455"/>
                  <a:gd name="T66" fmla="*/ 406 w 448"/>
                  <a:gd name="T67" fmla="*/ 151 h 455"/>
                  <a:gd name="T68" fmla="*/ 426 w 448"/>
                  <a:gd name="T69" fmla="*/ 167 h 455"/>
                  <a:gd name="T70" fmla="*/ 433 w 448"/>
                  <a:gd name="T71" fmla="*/ 176 h 455"/>
                  <a:gd name="T72" fmla="*/ 445 w 448"/>
                  <a:gd name="T73" fmla="*/ 202 h 455"/>
                  <a:gd name="T74" fmla="*/ 448 w 448"/>
                  <a:gd name="T75" fmla="*/ 236 h 455"/>
                  <a:gd name="T76" fmla="*/ 442 w 448"/>
                  <a:gd name="T77" fmla="*/ 267 h 455"/>
                  <a:gd name="T78" fmla="*/ 422 w 448"/>
                  <a:gd name="T79" fmla="*/ 307 h 455"/>
                  <a:gd name="T80" fmla="*/ 388 w 448"/>
                  <a:gd name="T81" fmla="*/ 346 h 455"/>
                  <a:gd name="T82" fmla="*/ 240 w 448"/>
                  <a:gd name="T83"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5">
                    <a:moveTo>
                      <a:pt x="268" y="357"/>
                    </a:moveTo>
                    <a:lnTo>
                      <a:pt x="318" y="321"/>
                    </a:lnTo>
                    <a:lnTo>
                      <a:pt x="336" y="307"/>
                    </a:lnTo>
                    <a:lnTo>
                      <a:pt x="350" y="294"/>
                    </a:lnTo>
                    <a:lnTo>
                      <a:pt x="355" y="288"/>
                    </a:lnTo>
                    <a:lnTo>
                      <a:pt x="361" y="281"/>
                    </a:lnTo>
                    <a:lnTo>
                      <a:pt x="364" y="275"/>
                    </a:lnTo>
                    <a:lnTo>
                      <a:pt x="367" y="268"/>
                    </a:lnTo>
                    <a:lnTo>
                      <a:pt x="370" y="262"/>
                    </a:lnTo>
                    <a:lnTo>
                      <a:pt x="371" y="255"/>
                    </a:lnTo>
                    <a:lnTo>
                      <a:pt x="371" y="249"/>
                    </a:lnTo>
                    <a:lnTo>
                      <a:pt x="371" y="242"/>
                    </a:lnTo>
                    <a:lnTo>
                      <a:pt x="370" y="236"/>
                    </a:lnTo>
                    <a:lnTo>
                      <a:pt x="368" y="229"/>
                    </a:lnTo>
                    <a:lnTo>
                      <a:pt x="365" y="223"/>
                    </a:lnTo>
                    <a:lnTo>
                      <a:pt x="361" y="216"/>
                    </a:lnTo>
                    <a:lnTo>
                      <a:pt x="356" y="212"/>
                    </a:lnTo>
                    <a:lnTo>
                      <a:pt x="352" y="207"/>
                    </a:lnTo>
                    <a:lnTo>
                      <a:pt x="348" y="204"/>
                    </a:lnTo>
                    <a:lnTo>
                      <a:pt x="342" y="201"/>
                    </a:lnTo>
                    <a:lnTo>
                      <a:pt x="337" y="199"/>
                    </a:lnTo>
                    <a:lnTo>
                      <a:pt x="330" y="197"/>
                    </a:lnTo>
                    <a:lnTo>
                      <a:pt x="324" y="197"/>
                    </a:lnTo>
                    <a:lnTo>
                      <a:pt x="317" y="197"/>
                    </a:lnTo>
                    <a:lnTo>
                      <a:pt x="310" y="197"/>
                    </a:lnTo>
                    <a:lnTo>
                      <a:pt x="302" y="199"/>
                    </a:lnTo>
                    <a:lnTo>
                      <a:pt x="295" y="201"/>
                    </a:lnTo>
                    <a:lnTo>
                      <a:pt x="287" y="204"/>
                    </a:lnTo>
                    <a:lnTo>
                      <a:pt x="278" y="207"/>
                    </a:lnTo>
                    <a:lnTo>
                      <a:pt x="270" y="213"/>
                    </a:lnTo>
                    <a:lnTo>
                      <a:pt x="260" y="218"/>
                    </a:lnTo>
                    <a:lnTo>
                      <a:pt x="250" y="225"/>
                    </a:lnTo>
                    <a:lnTo>
                      <a:pt x="199" y="263"/>
                    </a:lnTo>
                    <a:lnTo>
                      <a:pt x="268" y="357"/>
                    </a:lnTo>
                    <a:close/>
                    <a:moveTo>
                      <a:pt x="209" y="177"/>
                    </a:moveTo>
                    <a:lnTo>
                      <a:pt x="224" y="164"/>
                    </a:lnTo>
                    <a:lnTo>
                      <a:pt x="236" y="152"/>
                    </a:lnTo>
                    <a:lnTo>
                      <a:pt x="240" y="147"/>
                    </a:lnTo>
                    <a:lnTo>
                      <a:pt x="245" y="140"/>
                    </a:lnTo>
                    <a:lnTo>
                      <a:pt x="248" y="135"/>
                    </a:lnTo>
                    <a:lnTo>
                      <a:pt x="251" y="128"/>
                    </a:lnTo>
                    <a:lnTo>
                      <a:pt x="252" y="123"/>
                    </a:lnTo>
                    <a:lnTo>
                      <a:pt x="253" y="118"/>
                    </a:lnTo>
                    <a:lnTo>
                      <a:pt x="255" y="112"/>
                    </a:lnTo>
                    <a:lnTo>
                      <a:pt x="253" y="107"/>
                    </a:lnTo>
                    <a:lnTo>
                      <a:pt x="252" y="102"/>
                    </a:lnTo>
                    <a:lnTo>
                      <a:pt x="251" y="97"/>
                    </a:lnTo>
                    <a:lnTo>
                      <a:pt x="249" y="93"/>
                    </a:lnTo>
                    <a:lnTo>
                      <a:pt x="246" y="87"/>
                    </a:lnTo>
                    <a:lnTo>
                      <a:pt x="242" y="82"/>
                    </a:lnTo>
                    <a:lnTo>
                      <a:pt x="237" y="78"/>
                    </a:lnTo>
                    <a:lnTo>
                      <a:pt x="233" y="74"/>
                    </a:lnTo>
                    <a:lnTo>
                      <a:pt x="227" y="71"/>
                    </a:lnTo>
                    <a:lnTo>
                      <a:pt x="222" y="70"/>
                    </a:lnTo>
                    <a:lnTo>
                      <a:pt x="217" y="68"/>
                    </a:lnTo>
                    <a:lnTo>
                      <a:pt x="211" y="68"/>
                    </a:lnTo>
                    <a:lnTo>
                      <a:pt x="205" y="68"/>
                    </a:lnTo>
                    <a:lnTo>
                      <a:pt x="199" y="69"/>
                    </a:lnTo>
                    <a:lnTo>
                      <a:pt x="192" y="71"/>
                    </a:lnTo>
                    <a:lnTo>
                      <a:pt x="185" y="73"/>
                    </a:lnTo>
                    <a:lnTo>
                      <a:pt x="179" y="76"/>
                    </a:lnTo>
                    <a:lnTo>
                      <a:pt x="164" y="84"/>
                    </a:lnTo>
                    <a:lnTo>
                      <a:pt x="147" y="95"/>
                    </a:lnTo>
                    <a:lnTo>
                      <a:pt x="101" y="128"/>
                    </a:lnTo>
                    <a:lnTo>
                      <a:pt x="161" y="211"/>
                    </a:lnTo>
                    <a:lnTo>
                      <a:pt x="209" y="177"/>
                    </a:lnTo>
                    <a:close/>
                    <a:moveTo>
                      <a:pt x="108" y="46"/>
                    </a:moveTo>
                    <a:lnTo>
                      <a:pt x="125" y="35"/>
                    </a:lnTo>
                    <a:lnTo>
                      <a:pt x="141" y="26"/>
                    </a:lnTo>
                    <a:lnTo>
                      <a:pt x="156" y="17"/>
                    </a:lnTo>
                    <a:lnTo>
                      <a:pt x="171" y="10"/>
                    </a:lnTo>
                    <a:lnTo>
                      <a:pt x="185" y="5"/>
                    </a:lnTo>
                    <a:lnTo>
                      <a:pt x="199" y="2"/>
                    </a:lnTo>
                    <a:lnTo>
                      <a:pt x="213" y="0"/>
                    </a:lnTo>
                    <a:lnTo>
                      <a:pt x="226" y="0"/>
                    </a:lnTo>
                    <a:lnTo>
                      <a:pt x="237" y="0"/>
                    </a:lnTo>
                    <a:lnTo>
                      <a:pt x="248" y="1"/>
                    </a:lnTo>
                    <a:lnTo>
                      <a:pt x="260" y="4"/>
                    </a:lnTo>
                    <a:lnTo>
                      <a:pt x="270" y="7"/>
                    </a:lnTo>
                    <a:lnTo>
                      <a:pt x="280" y="13"/>
                    </a:lnTo>
                    <a:lnTo>
                      <a:pt x="290" y="19"/>
                    </a:lnTo>
                    <a:lnTo>
                      <a:pt x="299" y="27"/>
                    </a:lnTo>
                    <a:lnTo>
                      <a:pt x="306" y="36"/>
                    </a:lnTo>
                    <a:lnTo>
                      <a:pt x="311" y="42"/>
                    </a:lnTo>
                    <a:lnTo>
                      <a:pt x="314" y="48"/>
                    </a:lnTo>
                    <a:lnTo>
                      <a:pt x="316" y="54"/>
                    </a:lnTo>
                    <a:lnTo>
                      <a:pt x="318" y="60"/>
                    </a:lnTo>
                    <a:lnTo>
                      <a:pt x="322" y="72"/>
                    </a:lnTo>
                    <a:lnTo>
                      <a:pt x="322" y="85"/>
                    </a:lnTo>
                    <a:lnTo>
                      <a:pt x="321" y="98"/>
                    </a:lnTo>
                    <a:lnTo>
                      <a:pt x="318" y="111"/>
                    </a:lnTo>
                    <a:lnTo>
                      <a:pt x="314" y="124"/>
                    </a:lnTo>
                    <a:lnTo>
                      <a:pt x="309" y="137"/>
                    </a:lnTo>
                    <a:lnTo>
                      <a:pt x="323" y="135"/>
                    </a:lnTo>
                    <a:lnTo>
                      <a:pt x="338" y="134"/>
                    </a:lnTo>
                    <a:lnTo>
                      <a:pt x="353" y="134"/>
                    </a:lnTo>
                    <a:lnTo>
                      <a:pt x="369" y="136"/>
                    </a:lnTo>
                    <a:lnTo>
                      <a:pt x="377" y="138"/>
                    </a:lnTo>
                    <a:lnTo>
                      <a:pt x="384" y="140"/>
                    </a:lnTo>
                    <a:lnTo>
                      <a:pt x="392" y="144"/>
                    </a:lnTo>
                    <a:lnTo>
                      <a:pt x="400" y="147"/>
                    </a:lnTo>
                    <a:lnTo>
                      <a:pt x="406" y="151"/>
                    </a:lnTo>
                    <a:lnTo>
                      <a:pt x="414" y="156"/>
                    </a:lnTo>
                    <a:lnTo>
                      <a:pt x="420" y="162"/>
                    </a:lnTo>
                    <a:lnTo>
                      <a:pt x="426" y="167"/>
                    </a:lnTo>
                    <a:lnTo>
                      <a:pt x="428" y="170"/>
                    </a:lnTo>
                    <a:lnTo>
                      <a:pt x="431" y="173"/>
                    </a:lnTo>
                    <a:lnTo>
                      <a:pt x="433" y="176"/>
                    </a:lnTo>
                    <a:lnTo>
                      <a:pt x="436" y="180"/>
                    </a:lnTo>
                    <a:lnTo>
                      <a:pt x="442" y="191"/>
                    </a:lnTo>
                    <a:lnTo>
                      <a:pt x="445" y="202"/>
                    </a:lnTo>
                    <a:lnTo>
                      <a:pt x="447" y="214"/>
                    </a:lnTo>
                    <a:lnTo>
                      <a:pt x="448" y="225"/>
                    </a:lnTo>
                    <a:lnTo>
                      <a:pt x="448" y="236"/>
                    </a:lnTo>
                    <a:lnTo>
                      <a:pt x="447" y="246"/>
                    </a:lnTo>
                    <a:lnTo>
                      <a:pt x="445" y="257"/>
                    </a:lnTo>
                    <a:lnTo>
                      <a:pt x="442" y="267"/>
                    </a:lnTo>
                    <a:lnTo>
                      <a:pt x="436" y="281"/>
                    </a:lnTo>
                    <a:lnTo>
                      <a:pt x="430" y="294"/>
                    </a:lnTo>
                    <a:lnTo>
                      <a:pt x="422" y="307"/>
                    </a:lnTo>
                    <a:lnTo>
                      <a:pt x="413" y="320"/>
                    </a:lnTo>
                    <a:lnTo>
                      <a:pt x="401" y="333"/>
                    </a:lnTo>
                    <a:lnTo>
                      <a:pt x="388" y="346"/>
                    </a:lnTo>
                    <a:lnTo>
                      <a:pt x="371" y="359"/>
                    </a:lnTo>
                    <a:lnTo>
                      <a:pt x="354" y="373"/>
                    </a:lnTo>
                    <a:lnTo>
                      <a:pt x="240" y="455"/>
                    </a:lnTo>
                    <a:lnTo>
                      <a:pt x="0" y="125"/>
                    </a:lnTo>
                    <a:lnTo>
                      <a:pt x="108" y="46"/>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4" name="Freeform 187"/>
              <p:cNvSpPr>
                <a:spLocks/>
              </p:cNvSpPr>
              <p:nvPr userDrawn="1"/>
            </p:nvSpPr>
            <p:spPr bwMode="auto">
              <a:xfrm>
                <a:off x="5964" y="2973"/>
                <a:ext cx="83" cy="86"/>
              </a:xfrm>
              <a:custGeom>
                <a:avLst/>
                <a:gdLst>
                  <a:gd name="T0" fmla="*/ 174 w 413"/>
                  <a:gd name="T1" fmla="*/ 0 h 432"/>
                  <a:gd name="T2" fmla="*/ 147 w 413"/>
                  <a:gd name="T3" fmla="*/ 95 h 432"/>
                  <a:gd name="T4" fmla="*/ 121 w 413"/>
                  <a:gd name="T5" fmla="*/ 118 h 432"/>
                  <a:gd name="T6" fmla="*/ 101 w 413"/>
                  <a:gd name="T7" fmla="*/ 142 h 432"/>
                  <a:gd name="T8" fmla="*/ 85 w 413"/>
                  <a:gd name="T9" fmla="*/ 167 h 432"/>
                  <a:gd name="T10" fmla="*/ 77 w 413"/>
                  <a:gd name="T11" fmla="*/ 194 h 432"/>
                  <a:gd name="T12" fmla="*/ 73 w 413"/>
                  <a:gd name="T13" fmla="*/ 221 h 432"/>
                  <a:gd name="T14" fmla="*/ 77 w 413"/>
                  <a:gd name="T15" fmla="*/ 249 h 432"/>
                  <a:gd name="T16" fmla="*/ 85 w 413"/>
                  <a:gd name="T17" fmla="*/ 277 h 432"/>
                  <a:gd name="T18" fmla="*/ 102 w 413"/>
                  <a:gd name="T19" fmla="*/ 305 h 432"/>
                  <a:gd name="T20" fmla="*/ 123 w 413"/>
                  <a:gd name="T21" fmla="*/ 328 h 432"/>
                  <a:gd name="T22" fmla="*/ 147 w 413"/>
                  <a:gd name="T23" fmla="*/ 345 h 432"/>
                  <a:gd name="T24" fmla="*/ 172 w 413"/>
                  <a:gd name="T25" fmla="*/ 357 h 432"/>
                  <a:gd name="T26" fmla="*/ 199 w 413"/>
                  <a:gd name="T27" fmla="*/ 363 h 432"/>
                  <a:gd name="T28" fmla="*/ 227 w 413"/>
                  <a:gd name="T29" fmla="*/ 363 h 432"/>
                  <a:gd name="T30" fmla="*/ 256 w 413"/>
                  <a:gd name="T31" fmla="*/ 356 h 432"/>
                  <a:gd name="T32" fmla="*/ 286 w 413"/>
                  <a:gd name="T33" fmla="*/ 344 h 432"/>
                  <a:gd name="T34" fmla="*/ 315 w 413"/>
                  <a:gd name="T35" fmla="*/ 326 h 432"/>
                  <a:gd name="T36" fmla="*/ 264 w 413"/>
                  <a:gd name="T37" fmla="*/ 244 h 432"/>
                  <a:gd name="T38" fmla="*/ 152 w 413"/>
                  <a:gd name="T39" fmla="*/ 245 h 432"/>
                  <a:gd name="T40" fmla="*/ 318 w 413"/>
                  <a:gd name="T41" fmla="*/ 198 h 432"/>
                  <a:gd name="T42" fmla="*/ 413 w 413"/>
                  <a:gd name="T43" fmla="*/ 330 h 432"/>
                  <a:gd name="T44" fmla="*/ 330 w 413"/>
                  <a:gd name="T45" fmla="*/ 390 h 432"/>
                  <a:gd name="T46" fmla="*/ 286 w 413"/>
                  <a:gd name="T47" fmla="*/ 412 h 432"/>
                  <a:gd name="T48" fmla="*/ 242 w 413"/>
                  <a:gd name="T49" fmla="*/ 427 h 432"/>
                  <a:gd name="T50" fmla="*/ 199 w 413"/>
                  <a:gd name="T51" fmla="*/ 432 h 432"/>
                  <a:gd name="T52" fmla="*/ 168 w 413"/>
                  <a:gd name="T53" fmla="*/ 430 h 432"/>
                  <a:gd name="T54" fmla="*/ 148 w 413"/>
                  <a:gd name="T55" fmla="*/ 427 h 432"/>
                  <a:gd name="T56" fmla="*/ 129 w 413"/>
                  <a:gd name="T57" fmla="*/ 420 h 432"/>
                  <a:gd name="T58" fmla="*/ 110 w 413"/>
                  <a:gd name="T59" fmla="*/ 412 h 432"/>
                  <a:gd name="T60" fmla="*/ 92 w 413"/>
                  <a:gd name="T61" fmla="*/ 403 h 432"/>
                  <a:gd name="T62" fmla="*/ 76 w 413"/>
                  <a:gd name="T63" fmla="*/ 391 h 432"/>
                  <a:gd name="T64" fmla="*/ 52 w 413"/>
                  <a:gd name="T65" fmla="*/ 369 h 432"/>
                  <a:gd name="T66" fmla="*/ 26 w 413"/>
                  <a:gd name="T67" fmla="*/ 333 h 432"/>
                  <a:gd name="T68" fmla="*/ 12 w 413"/>
                  <a:gd name="T69" fmla="*/ 304 h 432"/>
                  <a:gd name="T70" fmla="*/ 5 w 413"/>
                  <a:gd name="T71" fmla="*/ 285 h 432"/>
                  <a:gd name="T72" fmla="*/ 2 w 413"/>
                  <a:gd name="T73" fmla="*/ 264 h 432"/>
                  <a:gd name="T74" fmla="*/ 0 w 413"/>
                  <a:gd name="T75" fmla="*/ 244 h 432"/>
                  <a:gd name="T76" fmla="*/ 0 w 413"/>
                  <a:gd name="T77" fmla="*/ 224 h 432"/>
                  <a:gd name="T78" fmla="*/ 3 w 413"/>
                  <a:gd name="T79" fmla="*/ 204 h 432"/>
                  <a:gd name="T80" fmla="*/ 11 w 413"/>
                  <a:gd name="T81" fmla="*/ 173 h 432"/>
                  <a:gd name="T82" fmla="*/ 29 w 413"/>
                  <a:gd name="T83" fmla="*/ 134 h 432"/>
                  <a:gd name="T84" fmla="*/ 55 w 413"/>
                  <a:gd name="T85" fmla="*/ 96 h 432"/>
                  <a:gd name="T86" fmla="*/ 91 w 413"/>
                  <a:gd name="T87" fmla="*/ 6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3" h="432">
                    <a:moveTo>
                      <a:pt x="112" y="44"/>
                    </a:moveTo>
                    <a:lnTo>
                      <a:pt x="174" y="0"/>
                    </a:lnTo>
                    <a:lnTo>
                      <a:pt x="210" y="50"/>
                    </a:lnTo>
                    <a:lnTo>
                      <a:pt x="147" y="95"/>
                    </a:lnTo>
                    <a:lnTo>
                      <a:pt x="133" y="106"/>
                    </a:lnTo>
                    <a:lnTo>
                      <a:pt x="121" y="118"/>
                    </a:lnTo>
                    <a:lnTo>
                      <a:pt x="110" y="130"/>
                    </a:lnTo>
                    <a:lnTo>
                      <a:pt x="101" y="142"/>
                    </a:lnTo>
                    <a:lnTo>
                      <a:pt x="92" y="155"/>
                    </a:lnTo>
                    <a:lnTo>
                      <a:pt x="85" y="167"/>
                    </a:lnTo>
                    <a:lnTo>
                      <a:pt x="80" y="181"/>
                    </a:lnTo>
                    <a:lnTo>
                      <a:pt x="77" y="194"/>
                    </a:lnTo>
                    <a:lnTo>
                      <a:pt x="73" y="208"/>
                    </a:lnTo>
                    <a:lnTo>
                      <a:pt x="73" y="221"/>
                    </a:lnTo>
                    <a:lnTo>
                      <a:pt x="73" y="235"/>
                    </a:lnTo>
                    <a:lnTo>
                      <a:pt x="77" y="249"/>
                    </a:lnTo>
                    <a:lnTo>
                      <a:pt x="80" y="263"/>
                    </a:lnTo>
                    <a:lnTo>
                      <a:pt x="85" y="277"/>
                    </a:lnTo>
                    <a:lnTo>
                      <a:pt x="93" y="291"/>
                    </a:lnTo>
                    <a:lnTo>
                      <a:pt x="102" y="305"/>
                    </a:lnTo>
                    <a:lnTo>
                      <a:pt x="111" y="317"/>
                    </a:lnTo>
                    <a:lnTo>
                      <a:pt x="123" y="328"/>
                    </a:lnTo>
                    <a:lnTo>
                      <a:pt x="134" y="338"/>
                    </a:lnTo>
                    <a:lnTo>
                      <a:pt x="147" y="345"/>
                    </a:lnTo>
                    <a:lnTo>
                      <a:pt x="159" y="352"/>
                    </a:lnTo>
                    <a:lnTo>
                      <a:pt x="172" y="357"/>
                    </a:lnTo>
                    <a:lnTo>
                      <a:pt x="185" y="360"/>
                    </a:lnTo>
                    <a:lnTo>
                      <a:pt x="199" y="363"/>
                    </a:lnTo>
                    <a:lnTo>
                      <a:pt x="213" y="364"/>
                    </a:lnTo>
                    <a:lnTo>
                      <a:pt x="227" y="363"/>
                    </a:lnTo>
                    <a:lnTo>
                      <a:pt x="241" y="360"/>
                    </a:lnTo>
                    <a:lnTo>
                      <a:pt x="256" y="356"/>
                    </a:lnTo>
                    <a:lnTo>
                      <a:pt x="270" y="351"/>
                    </a:lnTo>
                    <a:lnTo>
                      <a:pt x="286" y="344"/>
                    </a:lnTo>
                    <a:lnTo>
                      <a:pt x="300" y="336"/>
                    </a:lnTo>
                    <a:lnTo>
                      <a:pt x="315" y="326"/>
                    </a:lnTo>
                    <a:lnTo>
                      <a:pt x="321" y="320"/>
                    </a:lnTo>
                    <a:lnTo>
                      <a:pt x="264" y="244"/>
                    </a:lnTo>
                    <a:lnTo>
                      <a:pt x="190" y="297"/>
                    </a:lnTo>
                    <a:lnTo>
                      <a:pt x="152" y="245"/>
                    </a:lnTo>
                    <a:lnTo>
                      <a:pt x="282" y="149"/>
                    </a:lnTo>
                    <a:lnTo>
                      <a:pt x="318" y="198"/>
                    </a:lnTo>
                    <a:lnTo>
                      <a:pt x="375" y="277"/>
                    </a:lnTo>
                    <a:lnTo>
                      <a:pt x="413" y="330"/>
                    </a:lnTo>
                    <a:lnTo>
                      <a:pt x="352" y="375"/>
                    </a:lnTo>
                    <a:lnTo>
                      <a:pt x="330" y="390"/>
                    </a:lnTo>
                    <a:lnTo>
                      <a:pt x="308" y="403"/>
                    </a:lnTo>
                    <a:lnTo>
                      <a:pt x="286" y="412"/>
                    </a:lnTo>
                    <a:lnTo>
                      <a:pt x="264" y="421"/>
                    </a:lnTo>
                    <a:lnTo>
                      <a:pt x="242" y="427"/>
                    </a:lnTo>
                    <a:lnTo>
                      <a:pt x="221" y="430"/>
                    </a:lnTo>
                    <a:lnTo>
                      <a:pt x="199" y="432"/>
                    </a:lnTo>
                    <a:lnTo>
                      <a:pt x="178" y="431"/>
                    </a:lnTo>
                    <a:lnTo>
                      <a:pt x="168" y="430"/>
                    </a:lnTo>
                    <a:lnTo>
                      <a:pt x="158" y="429"/>
                    </a:lnTo>
                    <a:lnTo>
                      <a:pt x="148" y="427"/>
                    </a:lnTo>
                    <a:lnTo>
                      <a:pt x="138" y="423"/>
                    </a:lnTo>
                    <a:lnTo>
                      <a:pt x="129" y="420"/>
                    </a:lnTo>
                    <a:lnTo>
                      <a:pt x="119" y="417"/>
                    </a:lnTo>
                    <a:lnTo>
                      <a:pt x="110" y="412"/>
                    </a:lnTo>
                    <a:lnTo>
                      <a:pt x="101" y="408"/>
                    </a:lnTo>
                    <a:lnTo>
                      <a:pt x="92" y="403"/>
                    </a:lnTo>
                    <a:lnTo>
                      <a:pt x="83" y="397"/>
                    </a:lnTo>
                    <a:lnTo>
                      <a:pt x="76" y="391"/>
                    </a:lnTo>
                    <a:lnTo>
                      <a:pt x="67" y="384"/>
                    </a:lnTo>
                    <a:lnTo>
                      <a:pt x="52" y="369"/>
                    </a:lnTo>
                    <a:lnTo>
                      <a:pt x="38" y="352"/>
                    </a:lnTo>
                    <a:lnTo>
                      <a:pt x="26" y="333"/>
                    </a:lnTo>
                    <a:lnTo>
                      <a:pt x="16" y="314"/>
                    </a:lnTo>
                    <a:lnTo>
                      <a:pt x="12" y="304"/>
                    </a:lnTo>
                    <a:lnTo>
                      <a:pt x="9" y="294"/>
                    </a:lnTo>
                    <a:lnTo>
                      <a:pt x="5" y="285"/>
                    </a:lnTo>
                    <a:lnTo>
                      <a:pt x="3" y="274"/>
                    </a:lnTo>
                    <a:lnTo>
                      <a:pt x="2" y="264"/>
                    </a:lnTo>
                    <a:lnTo>
                      <a:pt x="1" y="254"/>
                    </a:lnTo>
                    <a:lnTo>
                      <a:pt x="0" y="244"/>
                    </a:lnTo>
                    <a:lnTo>
                      <a:pt x="0" y="234"/>
                    </a:lnTo>
                    <a:lnTo>
                      <a:pt x="0" y="224"/>
                    </a:lnTo>
                    <a:lnTo>
                      <a:pt x="1" y="213"/>
                    </a:lnTo>
                    <a:lnTo>
                      <a:pt x="3" y="204"/>
                    </a:lnTo>
                    <a:lnTo>
                      <a:pt x="4" y="194"/>
                    </a:lnTo>
                    <a:lnTo>
                      <a:pt x="11" y="173"/>
                    </a:lnTo>
                    <a:lnTo>
                      <a:pt x="18" y="154"/>
                    </a:lnTo>
                    <a:lnTo>
                      <a:pt x="29" y="134"/>
                    </a:lnTo>
                    <a:lnTo>
                      <a:pt x="41" y="115"/>
                    </a:lnTo>
                    <a:lnTo>
                      <a:pt x="55" y="96"/>
                    </a:lnTo>
                    <a:lnTo>
                      <a:pt x="72" y="78"/>
                    </a:lnTo>
                    <a:lnTo>
                      <a:pt x="91" y="61"/>
                    </a:lnTo>
                    <a:lnTo>
                      <a:pt x="112" y="44"/>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5" name="Freeform 188"/>
              <p:cNvSpPr>
                <a:spLocks noEditPoints="1"/>
              </p:cNvSpPr>
              <p:nvPr userDrawn="1"/>
            </p:nvSpPr>
            <p:spPr bwMode="auto">
              <a:xfrm>
                <a:off x="6186" y="2837"/>
                <a:ext cx="90" cy="91"/>
              </a:xfrm>
              <a:custGeom>
                <a:avLst/>
                <a:gdLst>
                  <a:gd name="T0" fmla="*/ 114 w 449"/>
                  <a:gd name="T1" fmla="*/ 149 h 456"/>
                  <a:gd name="T2" fmla="*/ 89 w 449"/>
                  <a:gd name="T3" fmla="*/ 175 h 456"/>
                  <a:gd name="T4" fmla="*/ 79 w 449"/>
                  <a:gd name="T5" fmla="*/ 194 h 456"/>
                  <a:gd name="T6" fmla="*/ 77 w 449"/>
                  <a:gd name="T7" fmla="*/ 214 h 456"/>
                  <a:gd name="T8" fmla="*/ 84 w 449"/>
                  <a:gd name="T9" fmla="*/ 233 h 456"/>
                  <a:gd name="T10" fmla="*/ 97 w 449"/>
                  <a:gd name="T11" fmla="*/ 248 h 456"/>
                  <a:gd name="T12" fmla="*/ 113 w 449"/>
                  <a:gd name="T13" fmla="*/ 257 h 456"/>
                  <a:gd name="T14" fmla="*/ 131 w 449"/>
                  <a:gd name="T15" fmla="*/ 260 h 456"/>
                  <a:gd name="T16" fmla="*/ 154 w 449"/>
                  <a:gd name="T17" fmla="*/ 255 h 456"/>
                  <a:gd name="T18" fmla="*/ 180 w 449"/>
                  <a:gd name="T19" fmla="*/ 243 h 456"/>
                  <a:gd name="T20" fmla="*/ 250 w 449"/>
                  <a:gd name="T21" fmla="*/ 193 h 456"/>
                  <a:gd name="T22" fmla="*/ 224 w 449"/>
                  <a:gd name="T23" fmla="*/ 292 h 456"/>
                  <a:gd name="T24" fmla="*/ 204 w 449"/>
                  <a:gd name="T25" fmla="*/ 315 h 456"/>
                  <a:gd name="T26" fmla="*/ 196 w 449"/>
                  <a:gd name="T27" fmla="*/ 333 h 456"/>
                  <a:gd name="T28" fmla="*/ 195 w 449"/>
                  <a:gd name="T29" fmla="*/ 349 h 456"/>
                  <a:gd name="T30" fmla="*/ 201 w 449"/>
                  <a:gd name="T31" fmla="*/ 364 h 456"/>
                  <a:gd name="T32" fmla="*/ 211 w 449"/>
                  <a:gd name="T33" fmla="*/ 378 h 456"/>
                  <a:gd name="T34" fmla="*/ 227 w 449"/>
                  <a:gd name="T35" fmla="*/ 387 h 456"/>
                  <a:gd name="T36" fmla="*/ 244 w 449"/>
                  <a:gd name="T37" fmla="*/ 388 h 456"/>
                  <a:gd name="T38" fmla="*/ 263 w 449"/>
                  <a:gd name="T39" fmla="*/ 384 h 456"/>
                  <a:gd name="T40" fmla="*/ 301 w 449"/>
                  <a:gd name="T41" fmla="*/ 361 h 456"/>
                  <a:gd name="T42" fmla="*/ 241 w 449"/>
                  <a:gd name="T43" fmla="*/ 279 h 456"/>
                  <a:gd name="T44" fmla="*/ 308 w 449"/>
                  <a:gd name="T45" fmla="*/ 431 h 456"/>
                  <a:gd name="T46" fmla="*/ 263 w 449"/>
                  <a:gd name="T47" fmla="*/ 451 h 456"/>
                  <a:gd name="T48" fmla="*/ 222 w 449"/>
                  <a:gd name="T49" fmla="*/ 456 h 456"/>
                  <a:gd name="T50" fmla="*/ 190 w 449"/>
                  <a:gd name="T51" fmla="*/ 452 h 456"/>
                  <a:gd name="T52" fmla="*/ 158 w 449"/>
                  <a:gd name="T53" fmla="*/ 437 h 456"/>
                  <a:gd name="T54" fmla="*/ 138 w 449"/>
                  <a:gd name="T55" fmla="*/ 414 h 456"/>
                  <a:gd name="T56" fmla="*/ 130 w 449"/>
                  <a:gd name="T57" fmla="*/ 396 h 456"/>
                  <a:gd name="T58" fmla="*/ 128 w 449"/>
                  <a:gd name="T59" fmla="*/ 358 h 456"/>
                  <a:gd name="T60" fmla="*/ 141 w 449"/>
                  <a:gd name="T61" fmla="*/ 319 h 456"/>
                  <a:gd name="T62" fmla="*/ 96 w 449"/>
                  <a:gd name="T63" fmla="*/ 322 h 456"/>
                  <a:gd name="T64" fmla="*/ 64 w 449"/>
                  <a:gd name="T65" fmla="*/ 315 h 456"/>
                  <a:gd name="T66" fmla="*/ 43 w 449"/>
                  <a:gd name="T67" fmla="*/ 305 h 456"/>
                  <a:gd name="T68" fmla="*/ 23 w 449"/>
                  <a:gd name="T69" fmla="*/ 288 h 456"/>
                  <a:gd name="T70" fmla="*/ 17 w 449"/>
                  <a:gd name="T71" fmla="*/ 280 h 456"/>
                  <a:gd name="T72" fmla="*/ 4 w 449"/>
                  <a:gd name="T73" fmla="*/ 254 h 456"/>
                  <a:gd name="T74" fmla="*/ 0 w 449"/>
                  <a:gd name="T75" fmla="*/ 220 h 456"/>
                  <a:gd name="T76" fmla="*/ 7 w 449"/>
                  <a:gd name="T77" fmla="*/ 189 h 456"/>
                  <a:gd name="T78" fmla="*/ 26 w 449"/>
                  <a:gd name="T79" fmla="*/ 149 h 456"/>
                  <a:gd name="T80" fmla="*/ 62 w 449"/>
                  <a:gd name="T81" fmla="*/ 110 h 456"/>
                  <a:gd name="T82" fmla="*/ 208 w 449"/>
                  <a:gd name="T8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9" h="456">
                    <a:moveTo>
                      <a:pt x="181" y="99"/>
                    </a:moveTo>
                    <a:lnTo>
                      <a:pt x="131" y="135"/>
                    </a:lnTo>
                    <a:lnTo>
                      <a:pt x="114" y="149"/>
                    </a:lnTo>
                    <a:lnTo>
                      <a:pt x="100" y="162"/>
                    </a:lnTo>
                    <a:lnTo>
                      <a:pt x="94" y="168"/>
                    </a:lnTo>
                    <a:lnTo>
                      <a:pt x="89" y="175"/>
                    </a:lnTo>
                    <a:lnTo>
                      <a:pt x="85" y="182"/>
                    </a:lnTo>
                    <a:lnTo>
                      <a:pt x="82" y="188"/>
                    </a:lnTo>
                    <a:lnTo>
                      <a:pt x="79" y="194"/>
                    </a:lnTo>
                    <a:lnTo>
                      <a:pt x="77" y="201"/>
                    </a:lnTo>
                    <a:lnTo>
                      <a:pt x="77" y="207"/>
                    </a:lnTo>
                    <a:lnTo>
                      <a:pt x="77" y="214"/>
                    </a:lnTo>
                    <a:lnTo>
                      <a:pt x="78" y="220"/>
                    </a:lnTo>
                    <a:lnTo>
                      <a:pt x="81" y="227"/>
                    </a:lnTo>
                    <a:lnTo>
                      <a:pt x="84" y="233"/>
                    </a:lnTo>
                    <a:lnTo>
                      <a:pt x="88" y="240"/>
                    </a:lnTo>
                    <a:lnTo>
                      <a:pt x="92" y="244"/>
                    </a:lnTo>
                    <a:lnTo>
                      <a:pt x="97" y="248"/>
                    </a:lnTo>
                    <a:lnTo>
                      <a:pt x="102" y="253"/>
                    </a:lnTo>
                    <a:lnTo>
                      <a:pt x="106" y="255"/>
                    </a:lnTo>
                    <a:lnTo>
                      <a:pt x="113" y="257"/>
                    </a:lnTo>
                    <a:lnTo>
                      <a:pt x="118" y="259"/>
                    </a:lnTo>
                    <a:lnTo>
                      <a:pt x="125" y="259"/>
                    </a:lnTo>
                    <a:lnTo>
                      <a:pt x="131" y="260"/>
                    </a:lnTo>
                    <a:lnTo>
                      <a:pt x="139" y="259"/>
                    </a:lnTo>
                    <a:lnTo>
                      <a:pt x="147" y="257"/>
                    </a:lnTo>
                    <a:lnTo>
                      <a:pt x="154" y="255"/>
                    </a:lnTo>
                    <a:lnTo>
                      <a:pt x="163" y="252"/>
                    </a:lnTo>
                    <a:lnTo>
                      <a:pt x="170" y="248"/>
                    </a:lnTo>
                    <a:lnTo>
                      <a:pt x="180" y="243"/>
                    </a:lnTo>
                    <a:lnTo>
                      <a:pt x="189" y="238"/>
                    </a:lnTo>
                    <a:lnTo>
                      <a:pt x="199" y="231"/>
                    </a:lnTo>
                    <a:lnTo>
                      <a:pt x="250" y="193"/>
                    </a:lnTo>
                    <a:lnTo>
                      <a:pt x="181" y="99"/>
                    </a:lnTo>
                    <a:close/>
                    <a:moveTo>
                      <a:pt x="241" y="279"/>
                    </a:moveTo>
                    <a:lnTo>
                      <a:pt x="224" y="292"/>
                    </a:lnTo>
                    <a:lnTo>
                      <a:pt x="213" y="304"/>
                    </a:lnTo>
                    <a:lnTo>
                      <a:pt x="208" y="310"/>
                    </a:lnTo>
                    <a:lnTo>
                      <a:pt x="204" y="315"/>
                    </a:lnTo>
                    <a:lnTo>
                      <a:pt x="201" y="322"/>
                    </a:lnTo>
                    <a:lnTo>
                      <a:pt x="199" y="327"/>
                    </a:lnTo>
                    <a:lnTo>
                      <a:pt x="196" y="333"/>
                    </a:lnTo>
                    <a:lnTo>
                      <a:pt x="195" y="338"/>
                    </a:lnTo>
                    <a:lnTo>
                      <a:pt x="195" y="344"/>
                    </a:lnTo>
                    <a:lnTo>
                      <a:pt x="195" y="349"/>
                    </a:lnTo>
                    <a:lnTo>
                      <a:pt x="196" y="354"/>
                    </a:lnTo>
                    <a:lnTo>
                      <a:pt x="197" y="359"/>
                    </a:lnTo>
                    <a:lnTo>
                      <a:pt x="201" y="364"/>
                    </a:lnTo>
                    <a:lnTo>
                      <a:pt x="203" y="368"/>
                    </a:lnTo>
                    <a:lnTo>
                      <a:pt x="207" y="374"/>
                    </a:lnTo>
                    <a:lnTo>
                      <a:pt x="211" y="378"/>
                    </a:lnTo>
                    <a:lnTo>
                      <a:pt x="217" y="381"/>
                    </a:lnTo>
                    <a:lnTo>
                      <a:pt x="221" y="385"/>
                    </a:lnTo>
                    <a:lnTo>
                      <a:pt x="227" y="387"/>
                    </a:lnTo>
                    <a:lnTo>
                      <a:pt x="232" y="388"/>
                    </a:lnTo>
                    <a:lnTo>
                      <a:pt x="237" y="388"/>
                    </a:lnTo>
                    <a:lnTo>
                      <a:pt x="244" y="388"/>
                    </a:lnTo>
                    <a:lnTo>
                      <a:pt x="250" y="387"/>
                    </a:lnTo>
                    <a:lnTo>
                      <a:pt x="257" y="386"/>
                    </a:lnTo>
                    <a:lnTo>
                      <a:pt x="263" y="384"/>
                    </a:lnTo>
                    <a:lnTo>
                      <a:pt x="270" y="380"/>
                    </a:lnTo>
                    <a:lnTo>
                      <a:pt x="285" y="372"/>
                    </a:lnTo>
                    <a:lnTo>
                      <a:pt x="301" y="361"/>
                    </a:lnTo>
                    <a:lnTo>
                      <a:pt x="348" y="327"/>
                    </a:lnTo>
                    <a:lnTo>
                      <a:pt x="287" y="245"/>
                    </a:lnTo>
                    <a:lnTo>
                      <a:pt x="241" y="279"/>
                    </a:lnTo>
                    <a:close/>
                    <a:moveTo>
                      <a:pt x="341" y="410"/>
                    </a:moveTo>
                    <a:lnTo>
                      <a:pt x="324" y="420"/>
                    </a:lnTo>
                    <a:lnTo>
                      <a:pt x="308" y="431"/>
                    </a:lnTo>
                    <a:lnTo>
                      <a:pt x="293" y="439"/>
                    </a:lnTo>
                    <a:lnTo>
                      <a:pt x="279" y="445"/>
                    </a:lnTo>
                    <a:lnTo>
                      <a:pt x="263" y="451"/>
                    </a:lnTo>
                    <a:lnTo>
                      <a:pt x="249" y="454"/>
                    </a:lnTo>
                    <a:lnTo>
                      <a:pt x="236" y="456"/>
                    </a:lnTo>
                    <a:lnTo>
                      <a:pt x="222" y="456"/>
                    </a:lnTo>
                    <a:lnTo>
                      <a:pt x="211" y="456"/>
                    </a:lnTo>
                    <a:lnTo>
                      <a:pt x="201" y="455"/>
                    </a:lnTo>
                    <a:lnTo>
                      <a:pt x="190" y="452"/>
                    </a:lnTo>
                    <a:lnTo>
                      <a:pt x="179" y="449"/>
                    </a:lnTo>
                    <a:lnTo>
                      <a:pt x="168" y="443"/>
                    </a:lnTo>
                    <a:lnTo>
                      <a:pt x="158" y="437"/>
                    </a:lnTo>
                    <a:lnTo>
                      <a:pt x="150" y="429"/>
                    </a:lnTo>
                    <a:lnTo>
                      <a:pt x="142" y="419"/>
                    </a:lnTo>
                    <a:lnTo>
                      <a:pt x="138" y="414"/>
                    </a:lnTo>
                    <a:lnTo>
                      <a:pt x="135" y="407"/>
                    </a:lnTo>
                    <a:lnTo>
                      <a:pt x="132" y="402"/>
                    </a:lnTo>
                    <a:lnTo>
                      <a:pt x="130" y="396"/>
                    </a:lnTo>
                    <a:lnTo>
                      <a:pt x="128" y="384"/>
                    </a:lnTo>
                    <a:lnTo>
                      <a:pt x="127" y="371"/>
                    </a:lnTo>
                    <a:lnTo>
                      <a:pt x="128" y="358"/>
                    </a:lnTo>
                    <a:lnTo>
                      <a:pt x="130" y="345"/>
                    </a:lnTo>
                    <a:lnTo>
                      <a:pt x="135" y="332"/>
                    </a:lnTo>
                    <a:lnTo>
                      <a:pt x="141" y="319"/>
                    </a:lnTo>
                    <a:lnTo>
                      <a:pt x="126" y="321"/>
                    </a:lnTo>
                    <a:lnTo>
                      <a:pt x="111" y="322"/>
                    </a:lnTo>
                    <a:lnTo>
                      <a:pt x="96" y="322"/>
                    </a:lnTo>
                    <a:lnTo>
                      <a:pt x="79" y="320"/>
                    </a:lnTo>
                    <a:lnTo>
                      <a:pt x="72" y="318"/>
                    </a:lnTo>
                    <a:lnTo>
                      <a:pt x="64" y="315"/>
                    </a:lnTo>
                    <a:lnTo>
                      <a:pt x="57" y="312"/>
                    </a:lnTo>
                    <a:lnTo>
                      <a:pt x="50" y="309"/>
                    </a:lnTo>
                    <a:lnTo>
                      <a:pt x="43" y="305"/>
                    </a:lnTo>
                    <a:lnTo>
                      <a:pt x="36" y="300"/>
                    </a:lnTo>
                    <a:lnTo>
                      <a:pt x="30" y="295"/>
                    </a:lnTo>
                    <a:lnTo>
                      <a:pt x="23" y="288"/>
                    </a:lnTo>
                    <a:lnTo>
                      <a:pt x="21" y="286"/>
                    </a:lnTo>
                    <a:lnTo>
                      <a:pt x="19" y="283"/>
                    </a:lnTo>
                    <a:lnTo>
                      <a:pt x="17" y="280"/>
                    </a:lnTo>
                    <a:lnTo>
                      <a:pt x="12" y="275"/>
                    </a:lnTo>
                    <a:lnTo>
                      <a:pt x="7" y="265"/>
                    </a:lnTo>
                    <a:lnTo>
                      <a:pt x="4" y="254"/>
                    </a:lnTo>
                    <a:lnTo>
                      <a:pt x="1" y="243"/>
                    </a:lnTo>
                    <a:lnTo>
                      <a:pt x="0" y="231"/>
                    </a:lnTo>
                    <a:lnTo>
                      <a:pt x="0" y="220"/>
                    </a:lnTo>
                    <a:lnTo>
                      <a:pt x="1" y="209"/>
                    </a:lnTo>
                    <a:lnTo>
                      <a:pt x="4" y="199"/>
                    </a:lnTo>
                    <a:lnTo>
                      <a:pt x="7" y="189"/>
                    </a:lnTo>
                    <a:lnTo>
                      <a:pt x="12" y="175"/>
                    </a:lnTo>
                    <a:lnTo>
                      <a:pt x="19" y="162"/>
                    </a:lnTo>
                    <a:lnTo>
                      <a:pt x="26" y="149"/>
                    </a:lnTo>
                    <a:lnTo>
                      <a:pt x="37" y="136"/>
                    </a:lnTo>
                    <a:lnTo>
                      <a:pt x="48" y="123"/>
                    </a:lnTo>
                    <a:lnTo>
                      <a:pt x="62" y="110"/>
                    </a:lnTo>
                    <a:lnTo>
                      <a:pt x="77" y="97"/>
                    </a:lnTo>
                    <a:lnTo>
                      <a:pt x="95" y="84"/>
                    </a:lnTo>
                    <a:lnTo>
                      <a:pt x="208" y="0"/>
                    </a:lnTo>
                    <a:lnTo>
                      <a:pt x="449" y="332"/>
                    </a:lnTo>
                    <a:lnTo>
                      <a:pt x="341" y="410"/>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6" name="Freeform 189"/>
              <p:cNvSpPr>
                <a:spLocks/>
              </p:cNvSpPr>
              <p:nvPr userDrawn="1"/>
            </p:nvSpPr>
            <p:spPr bwMode="auto">
              <a:xfrm>
                <a:off x="6120" y="2896"/>
                <a:ext cx="83" cy="87"/>
              </a:xfrm>
              <a:custGeom>
                <a:avLst/>
                <a:gdLst>
                  <a:gd name="T0" fmla="*/ 241 w 414"/>
                  <a:gd name="T1" fmla="*/ 433 h 433"/>
                  <a:gd name="T2" fmla="*/ 267 w 414"/>
                  <a:gd name="T3" fmla="*/ 337 h 433"/>
                  <a:gd name="T4" fmla="*/ 293 w 414"/>
                  <a:gd name="T5" fmla="*/ 315 h 433"/>
                  <a:gd name="T6" fmla="*/ 314 w 414"/>
                  <a:gd name="T7" fmla="*/ 290 h 433"/>
                  <a:gd name="T8" fmla="*/ 328 w 414"/>
                  <a:gd name="T9" fmla="*/ 265 h 433"/>
                  <a:gd name="T10" fmla="*/ 338 w 414"/>
                  <a:gd name="T11" fmla="*/ 238 h 433"/>
                  <a:gd name="T12" fmla="*/ 340 w 414"/>
                  <a:gd name="T13" fmla="*/ 211 h 433"/>
                  <a:gd name="T14" fmla="*/ 338 w 414"/>
                  <a:gd name="T15" fmla="*/ 183 h 433"/>
                  <a:gd name="T16" fmla="*/ 328 w 414"/>
                  <a:gd name="T17" fmla="*/ 155 h 433"/>
                  <a:gd name="T18" fmla="*/ 313 w 414"/>
                  <a:gd name="T19" fmla="*/ 127 h 433"/>
                  <a:gd name="T20" fmla="*/ 292 w 414"/>
                  <a:gd name="T21" fmla="*/ 104 h 433"/>
                  <a:gd name="T22" fmla="*/ 268 w 414"/>
                  <a:gd name="T23" fmla="*/ 86 h 433"/>
                  <a:gd name="T24" fmla="*/ 242 w 414"/>
                  <a:gd name="T25" fmla="*/ 75 h 433"/>
                  <a:gd name="T26" fmla="*/ 215 w 414"/>
                  <a:gd name="T27" fmla="*/ 69 h 433"/>
                  <a:gd name="T28" fmla="*/ 187 w 414"/>
                  <a:gd name="T29" fmla="*/ 69 h 433"/>
                  <a:gd name="T30" fmla="*/ 158 w 414"/>
                  <a:gd name="T31" fmla="*/ 76 h 433"/>
                  <a:gd name="T32" fmla="*/ 129 w 414"/>
                  <a:gd name="T33" fmla="*/ 89 h 433"/>
                  <a:gd name="T34" fmla="*/ 99 w 414"/>
                  <a:gd name="T35" fmla="*/ 107 h 433"/>
                  <a:gd name="T36" fmla="*/ 150 w 414"/>
                  <a:gd name="T37" fmla="*/ 189 h 433"/>
                  <a:gd name="T38" fmla="*/ 262 w 414"/>
                  <a:gd name="T39" fmla="*/ 187 h 433"/>
                  <a:gd name="T40" fmla="*/ 96 w 414"/>
                  <a:gd name="T41" fmla="*/ 234 h 433"/>
                  <a:gd name="T42" fmla="*/ 0 w 414"/>
                  <a:gd name="T43" fmla="*/ 102 h 433"/>
                  <a:gd name="T44" fmla="*/ 84 w 414"/>
                  <a:gd name="T45" fmla="*/ 42 h 433"/>
                  <a:gd name="T46" fmla="*/ 128 w 414"/>
                  <a:gd name="T47" fmla="*/ 19 h 433"/>
                  <a:gd name="T48" fmla="*/ 172 w 414"/>
                  <a:gd name="T49" fmla="*/ 5 h 433"/>
                  <a:gd name="T50" fmla="*/ 215 w 414"/>
                  <a:gd name="T51" fmla="*/ 0 h 433"/>
                  <a:gd name="T52" fmla="*/ 246 w 414"/>
                  <a:gd name="T53" fmla="*/ 2 h 433"/>
                  <a:gd name="T54" fmla="*/ 266 w 414"/>
                  <a:gd name="T55" fmla="*/ 6 h 433"/>
                  <a:gd name="T56" fmla="*/ 285 w 414"/>
                  <a:gd name="T57" fmla="*/ 12 h 433"/>
                  <a:gd name="T58" fmla="*/ 305 w 414"/>
                  <a:gd name="T59" fmla="*/ 19 h 433"/>
                  <a:gd name="T60" fmla="*/ 330 w 414"/>
                  <a:gd name="T61" fmla="*/ 36 h 433"/>
                  <a:gd name="T62" fmla="*/ 362 w 414"/>
                  <a:gd name="T63" fmla="*/ 63 h 433"/>
                  <a:gd name="T64" fmla="*/ 389 w 414"/>
                  <a:gd name="T65" fmla="*/ 98 h 433"/>
                  <a:gd name="T66" fmla="*/ 402 w 414"/>
                  <a:gd name="T67" fmla="*/ 128 h 433"/>
                  <a:gd name="T68" fmla="*/ 408 w 414"/>
                  <a:gd name="T69" fmla="*/ 147 h 433"/>
                  <a:gd name="T70" fmla="*/ 413 w 414"/>
                  <a:gd name="T71" fmla="*/ 168 h 433"/>
                  <a:gd name="T72" fmla="*/ 414 w 414"/>
                  <a:gd name="T73" fmla="*/ 188 h 433"/>
                  <a:gd name="T74" fmla="*/ 414 w 414"/>
                  <a:gd name="T75" fmla="*/ 209 h 433"/>
                  <a:gd name="T76" fmla="*/ 412 w 414"/>
                  <a:gd name="T77" fmla="*/ 228 h 433"/>
                  <a:gd name="T78" fmla="*/ 403 w 414"/>
                  <a:gd name="T79" fmla="*/ 259 h 433"/>
                  <a:gd name="T80" fmla="*/ 386 w 414"/>
                  <a:gd name="T81" fmla="*/ 299 h 433"/>
                  <a:gd name="T82" fmla="*/ 359 w 414"/>
                  <a:gd name="T83" fmla="*/ 335 h 433"/>
                  <a:gd name="T84" fmla="*/ 323 w 414"/>
                  <a:gd name="T85" fmla="*/ 37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433">
                    <a:moveTo>
                      <a:pt x="302" y="387"/>
                    </a:moveTo>
                    <a:lnTo>
                      <a:pt x="241" y="433"/>
                    </a:lnTo>
                    <a:lnTo>
                      <a:pt x="204" y="382"/>
                    </a:lnTo>
                    <a:lnTo>
                      <a:pt x="267" y="337"/>
                    </a:lnTo>
                    <a:lnTo>
                      <a:pt x="281" y="326"/>
                    </a:lnTo>
                    <a:lnTo>
                      <a:pt x="293" y="315"/>
                    </a:lnTo>
                    <a:lnTo>
                      <a:pt x="305" y="303"/>
                    </a:lnTo>
                    <a:lnTo>
                      <a:pt x="314" y="290"/>
                    </a:lnTo>
                    <a:lnTo>
                      <a:pt x="322" y="278"/>
                    </a:lnTo>
                    <a:lnTo>
                      <a:pt x="328" y="265"/>
                    </a:lnTo>
                    <a:lnTo>
                      <a:pt x="334" y="252"/>
                    </a:lnTo>
                    <a:lnTo>
                      <a:pt x="338" y="238"/>
                    </a:lnTo>
                    <a:lnTo>
                      <a:pt x="340" y="225"/>
                    </a:lnTo>
                    <a:lnTo>
                      <a:pt x="340" y="211"/>
                    </a:lnTo>
                    <a:lnTo>
                      <a:pt x="340" y="197"/>
                    </a:lnTo>
                    <a:lnTo>
                      <a:pt x="338" y="183"/>
                    </a:lnTo>
                    <a:lnTo>
                      <a:pt x="334" y="169"/>
                    </a:lnTo>
                    <a:lnTo>
                      <a:pt x="328" y="155"/>
                    </a:lnTo>
                    <a:lnTo>
                      <a:pt x="322" y="141"/>
                    </a:lnTo>
                    <a:lnTo>
                      <a:pt x="313" y="127"/>
                    </a:lnTo>
                    <a:lnTo>
                      <a:pt x="302" y="115"/>
                    </a:lnTo>
                    <a:lnTo>
                      <a:pt x="292" y="104"/>
                    </a:lnTo>
                    <a:lnTo>
                      <a:pt x="280" y="94"/>
                    </a:lnTo>
                    <a:lnTo>
                      <a:pt x="268" y="86"/>
                    </a:lnTo>
                    <a:lnTo>
                      <a:pt x="255" y="80"/>
                    </a:lnTo>
                    <a:lnTo>
                      <a:pt x="242" y="75"/>
                    </a:lnTo>
                    <a:lnTo>
                      <a:pt x="229" y="71"/>
                    </a:lnTo>
                    <a:lnTo>
                      <a:pt x="215" y="69"/>
                    </a:lnTo>
                    <a:lnTo>
                      <a:pt x="201" y="69"/>
                    </a:lnTo>
                    <a:lnTo>
                      <a:pt x="187" y="69"/>
                    </a:lnTo>
                    <a:lnTo>
                      <a:pt x="172" y="72"/>
                    </a:lnTo>
                    <a:lnTo>
                      <a:pt x="158" y="76"/>
                    </a:lnTo>
                    <a:lnTo>
                      <a:pt x="143" y="81"/>
                    </a:lnTo>
                    <a:lnTo>
                      <a:pt x="129" y="89"/>
                    </a:lnTo>
                    <a:lnTo>
                      <a:pt x="114" y="96"/>
                    </a:lnTo>
                    <a:lnTo>
                      <a:pt x="99" y="107"/>
                    </a:lnTo>
                    <a:lnTo>
                      <a:pt x="93" y="111"/>
                    </a:lnTo>
                    <a:lnTo>
                      <a:pt x="150" y="189"/>
                    </a:lnTo>
                    <a:lnTo>
                      <a:pt x="223" y="135"/>
                    </a:lnTo>
                    <a:lnTo>
                      <a:pt x="262" y="187"/>
                    </a:lnTo>
                    <a:lnTo>
                      <a:pt x="131" y="282"/>
                    </a:lnTo>
                    <a:lnTo>
                      <a:pt x="96" y="234"/>
                    </a:lnTo>
                    <a:lnTo>
                      <a:pt x="39" y="156"/>
                    </a:lnTo>
                    <a:lnTo>
                      <a:pt x="0" y="102"/>
                    </a:lnTo>
                    <a:lnTo>
                      <a:pt x="62" y="57"/>
                    </a:lnTo>
                    <a:lnTo>
                      <a:pt x="84" y="42"/>
                    </a:lnTo>
                    <a:lnTo>
                      <a:pt x="106" y="30"/>
                    </a:lnTo>
                    <a:lnTo>
                      <a:pt x="128" y="19"/>
                    </a:lnTo>
                    <a:lnTo>
                      <a:pt x="150" y="12"/>
                    </a:lnTo>
                    <a:lnTo>
                      <a:pt x="172" y="5"/>
                    </a:lnTo>
                    <a:lnTo>
                      <a:pt x="194" y="2"/>
                    </a:lnTo>
                    <a:lnTo>
                      <a:pt x="215" y="0"/>
                    </a:lnTo>
                    <a:lnTo>
                      <a:pt x="235" y="1"/>
                    </a:lnTo>
                    <a:lnTo>
                      <a:pt x="246" y="2"/>
                    </a:lnTo>
                    <a:lnTo>
                      <a:pt x="256" y="4"/>
                    </a:lnTo>
                    <a:lnTo>
                      <a:pt x="266" y="6"/>
                    </a:lnTo>
                    <a:lnTo>
                      <a:pt x="275" y="9"/>
                    </a:lnTo>
                    <a:lnTo>
                      <a:pt x="285" y="12"/>
                    </a:lnTo>
                    <a:lnTo>
                      <a:pt x="295" y="15"/>
                    </a:lnTo>
                    <a:lnTo>
                      <a:pt x="305" y="19"/>
                    </a:lnTo>
                    <a:lnTo>
                      <a:pt x="313" y="25"/>
                    </a:lnTo>
                    <a:lnTo>
                      <a:pt x="330" y="36"/>
                    </a:lnTo>
                    <a:lnTo>
                      <a:pt x="347" y="49"/>
                    </a:lnTo>
                    <a:lnTo>
                      <a:pt x="362" y="63"/>
                    </a:lnTo>
                    <a:lnTo>
                      <a:pt x="377" y="80"/>
                    </a:lnTo>
                    <a:lnTo>
                      <a:pt x="389" y="98"/>
                    </a:lnTo>
                    <a:lnTo>
                      <a:pt x="398" y="118"/>
                    </a:lnTo>
                    <a:lnTo>
                      <a:pt x="402" y="128"/>
                    </a:lnTo>
                    <a:lnTo>
                      <a:pt x="405" y="137"/>
                    </a:lnTo>
                    <a:lnTo>
                      <a:pt x="408" y="147"/>
                    </a:lnTo>
                    <a:lnTo>
                      <a:pt x="411" y="158"/>
                    </a:lnTo>
                    <a:lnTo>
                      <a:pt x="413" y="168"/>
                    </a:lnTo>
                    <a:lnTo>
                      <a:pt x="414" y="177"/>
                    </a:lnTo>
                    <a:lnTo>
                      <a:pt x="414" y="188"/>
                    </a:lnTo>
                    <a:lnTo>
                      <a:pt x="414" y="198"/>
                    </a:lnTo>
                    <a:lnTo>
                      <a:pt x="414" y="209"/>
                    </a:lnTo>
                    <a:lnTo>
                      <a:pt x="413" y="219"/>
                    </a:lnTo>
                    <a:lnTo>
                      <a:pt x="412" y="228"/>
                    </a:lnTo>
                    <a:lnTo>
                      <a:pt x="410" y="239"/>
                    </a:lnTo>
                    <a:lnTo>
                      <a:pt x="403" y="259"/>
                    </a:lnTo>
                    <a:lnTo>
                      <a:pt x="395" y="279"/>
                    </a:lnTo>
                    <a:lnTo>
                      <a:pt x="386" y="299"/>
                    </a:lnTo>
                    <a:lnTo>
                      <a:pt x="373" y="317"/>
                    </a:lnTo>
                    <a:lnTo>
                      <a:pt x="359" y="335"/>
                    </a:lnTo>
                    <a:lnTo>
                      <a:pt x="341" y="354"/>
                    </a:lnTo>
                    <a:lnTo>
                      <a:pt x="323" y="371"/>
                    </a:lnTo>
                    <a:lnTo>
                      <a:pt x="302" y="38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7" name="Freeform 190"/>
              <p:cNvSpPr>
                <a:spLocks noEditPoints="1"/>
              </p:cNvSpPr>
              <p:nvPr userDrawn="1"/>
            </p:nvSpPr>
            <p:spPr bwMode="auto">
              <a:xfrm>
                <a:off x="6113" y="3059"/>
                <a:ext cx="91" cy="89"/>
              </a:xfrm>
              <a:custGeom>
                <a:avLst/>
                <a:gdLst>
                  <a:gd name="T0" fmla="*/ 308 w 455"/>
                  <a:gd name="T1" fmla="*/ 112 h 447"/>
                  <a:gd name="T2" fmla="*/ 281 w 455"/>
                  <a:gd name="T3" fmla="*/ 87 h 447"/>
                  <a:gd name="T4" fmla="*/ 262 w 455"/>
                  <a:gd name="T5" fmla="*/ 78 h 447"/>
                  <a:gd name="T6" fmla="*/ 242 w 455"/>
                  <a:gd name="T7" fmla="*/ 77 h 447"/>
                  <a:gd name="T8" fmla="*/ 224 w 455"/>
                  <a:gd name="T9" fmla="*/ 83 h 447"/>
                  <a:gd name="T10" fmla="*/ 207 w 455"/>
                  <a:gd name="T11" fmla="*/ 96 h 447"/>
                  <a:gd name="T12" fmla="*/ 199 w 455"/>
                  <a:gd name="T13" fmla="*/ 111 h 447"/>
                  <a:gd name="T14" fmla="*/ 197 w 455"/>
                  <a:gd name="T15" fmla="*/ 131 h 447"/>
                  <a:gd name="T16" fmla="*/ 201 w 455"/>
                  <a:gd name="T17" fmla="*/ 152 h 447"/>
                  <a:gd name="T18" fmla="*/ 213 w 455"/>
                  <a:gd name="T19" fmla="*/ 178 h 447"/>
                  <a:gd name="T20" fmla="*/ 263 w 455"/>
                  <a:gd name="T21" fmla="*/ 249 h 447"/>
                  <a:gd name="T22" fmla="*/ 165 w 455"/>
                  <a:gd name="T23" fmla="*/ 224 h 447"/>
                  <a:gd name="T24" fmla="*/ 140 w 455"/>
                  <a:gd name="T25" fmla="*/ 203 h 447"/>
                  <a:gd name="T26" fmla="*/ 124 w 455"/>
                  <a:gd name="T27" fmla="*/ 196 h 447"/>
                  <a:gd name="T28" fmla="*/ 108 w 455"/>
                  <a:gd name="T29" fmla="*/ 194 h 447"/>
                  <a:gd name="T30" fmla="*/ 93 w 455"/>
                  <a:gd name="T31" fmla="*/ 199 h 447"/>
                  <a:gd name="T32" fmla="*/ 79 w 455"/>
                  <a:gd name="T33" fmla="*/ 211 h 447"/>
                  <a:gd name="T34" fmla="*/ 70 w 455"/>
                  <a:gd name="T35" fmla="*/ 226 h 447"/>
                  <a:gd name="T36" fmla="*/ 69 w 455"/>
                  <a:gd name="T37" fmla="*/ 242 h 447"/>
                  <a:gd name="T38" fmla="*/ 73 w 455"/>
                  <a:gd name="T39" fmla="*/ 262 h 447"/>
                  <a:gd name="T40" fmla="*/ 96 w 455"/>
                  <a:gd name="T41" fmla="*/ 301 h 447"/>
                  <a:gd name="T42" fmla="*/ 177 w 455"/>
                  <a:gd name="T43" fmla="*/ 239 h 447"/>
                  <a:gd name="T44" fmla="*/ 26 w 455"/>
                  <a:gd name="T45" fmla="*/ 307 h 447"/>
                  <a:gd name="T46" fmla="*/ 6 w 455"/>
                  <a:gd name="T47" fmla="*/ 263 h 447"/>
                  <a:gd name="T48" fmla="*/ 0 w 455"/>
                  <a:gd name="T49" fmla="*/ 222 h 447"/>
                  <a:gd name="T50" fmla="*/ 4 w 455"/>
                  <a:gd name="T51" fmla="*/ 188 h 447"/>
                  <a:gd name="T52" fmla="*/ 19 w 455"/>
                  <a:gd name="T53" fmla="*/ 158 h 447"/>
                  <a:gd name="T54" fmla="*/ 43 w 455"/>
                  <a:gd name="T55" fmla="*/ 137 h 447"/>
                  <a:gd name="T56" fmla="*/ 60 w 455"/>
                  <a:gd name="T57" fmla="*/ 130 h 447"/>
                  <a:gd name="T58" fmla="*/ 99 w 455"/>
                  <a:gd name="T59" fmla="*/ 126 h 447"/>
                  <a:gd name="T60" fmla="*/ 138 w 455"/>
                  <a:gd name="T61" fmla="*/ 139 h 447"/>
                  <a:gd name="T62" fmla="*/ 135 w 455"/>
                  <a:gd name="T63" fmla="*/ 94 h 447"/>
                  <a:gd name="T64" fmla="*/ 141 w 455"/>
                  <a:gd name="T65" fmla="*/ 64 h 447"/>
                  <a:gd name="T66" fmla="*/ 151 w 455"/>
                  <a:gd name="T67" fmla="*/ 41 h 447"/>
                  <a:gd name="T68" fmla="*/ 168 w 455"/>
                  <a:gd name="T69" fmla="*/ 21 h 447"/>
                  <a:gd name="T70" fmla="*/ 176 w 455"/>
                  <a:gd name="T71" fmla="*/ 15 h 447"/>
                  <a:gd name="T72" fmla="*/ 203 w 455"/>
                  <a:gd name="T73" fmla="*/ 3 h 447"/>
                  <a:gd name="T74" fmla="*/ 236 w 455"/>
                  <a:gd name="T75" fmla="*/ 0 h 447"/>
                  <a:gd name="T76" fmla="*/ 268 w 455"/>
                  <a:gd name="T77" fmla="*/ 6 h 447"/>
                  <a:gd name="T78" fmla="*/ 308 w 455"/>
                  <a:gd name="T79" fmla="*/ 26 h 447"/>
                  <a:gd name="T80" fmla="*/ 347 w 455"/>
                  <a:gd name="T81" fmla="*/ 60 h 447"/>
                  <a:gd name="T82" fmla="*/ 455 w 455"/>
                  <a:gd name="T83" fmla="*/ 208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5" h="447">
                    <a:moveTo>
                      <a:pt x="358" y="181"/>
                    </a:moveTo>
                    <a:lnTo>
                      <a:pt x="321" y="130"/>
                    </a:lnTo>
                    <a:lnTo>
                      <a:pt x="308" y="112"/>
                    </a:lnTo>
                    <a:lnTo>
                      <a:pt x="294" y="98"/>
                    </a:lnTo>
                    <a:lnTo>
                      <a:pt x="288" y="93"/>
                    </a:lnTo>
                    <a:lnTo>
                      <a:pt x="281" y="87"/>
                    </a:lnTo>
                    <a:lnTo>
                      <a:pt x="275" y="83"/>
                    </a:lnTo>
                    <a:lnTo>
                      <a:pt x="268" y="80"/>
                    </a:lnTo>
                    <a:lnTo>
                      <a:pt x="262" y="78"/>
                    </a:lnTo>
                    <a:lnTo>
                      <a:pt x="255" y="77"/>
                    </a:lnTo>
                    <a:lnTo>
                      <a:pt x="249" y="76"/>
                    </a:lnTo>
                    <a:lnTo>
                      <a:pt x="242" y="77"/>
                    </a:lnTo>
                    <a:lnTo>
                      <a:pt x="237" y="78"/>
                    </a:lnTo>
                    <a:lnTo>
                      <a:pt x="230" y="80"/>
                    </a:lnTo>
                    <a:lnTo>
                      <a:pt x="224" y="83"/>
                    </a:lnTo>
                    <a:lnTo>
                      <a:pt x="217" y="87"/>
                    </a:lnTo>
                    <a:lnTo>
                      <a:pt x="212" y="91"/>
                    </a:lnTo>
                    <a:lnTo>
                      <a:pt x="207" y="96"/>
                    </a:lnTo>
                    <a:lnTo>
                      <a:pt x="204" y="100"/>
                    </a:lnTo>
                    <a:lnTo>
                      <a:pt x="201" y="106"/>
                    </a:lnTo>
                    <a:lnTo>
                      <a:pt x="199" y="111"/>
                    </a:lnTo>
                    <a:lnTo>
                      <a:pt x="198" y="118"/>
                    </a:lnTo>
                    <a:lnTo>
                      <a:pt x="197" y="123"/>
                    </a:lnTo>
                    <a:lnTo>
                      <a:pt x="197" y="131"/>
                    </a:lnTo>
                    <a:lnTo>
                      <a:pt x="198" y="137"/>
                    </a:lnTo>
                    <a:lnTo>
                      <a:pt x="199" y="145"/>
                    </a:lnTo>
                    <a:lnTo>
                      <a:pt x="201" y="152"/>
                    </a:lnTo>
                    <a:lnTo>
                      <a:pt x="204" y="161"/>
                    </a:lnTo>
                    <a:lnTo>
                      <a:pt x="209" y="170"/>
                    </a:lnTo>
                    <a:lnTo>
                      <a:pt x="213" y="178"/>
                    </a:lnTo>
                    <a:lnTo>
                      <a:pt x="219" y="188"/>
                    </a:lnTo>
                    <a:lnTo>
                      <a:pt x="226" y="197"/>
                    </a:lnTo>
                    <a:lnTo>
                      <a:pt x="263" y="249"/>
                    </a:lnTo>
                    <a:lnTo>
                      <a:pt x="358" y="181"/>
                    </a:lnTo>
                    <a:close/>
                    <a:moveTo>
                      <a:pt x="177" y="239"/>
                    </a:moveTo>
                    <a:lnTo>
                      <a:pt x="165" y="224"/>
                    </a:lnTo>
                    <a:lnTo>
                      <a:pt x="152" y="212"/>
                    </a:lnTo>
                    <a:lnTo>
                      <a:pt x="147" y="206"/>
                    </a:lnTo>
                    <a:lnTo>
                      <a:pt x="140" y="203"/>
                    </a:lnTo>
                    <a:lnTo>
                      <a:pt x="135" y="200"/>
                    </a:lnTo>
                    <a:lnTo>
                      <a:pt x="130" y="197"/>
                    </a:lnTo>
                    <a:lnTo>
                      <a:pt x="124" y="196"/>
                    </a:lnTo>
                    <a:lnTo>
                      <a:pt x="119" y="195"/>
                    </a:lnTo>
                    <a:lnTo>
                      <a:pt x="113" y="194"/>
                    </a:lnTo>
                    <a:lnTo>
                      <a:pt x="108" y="194"/>
                    </a:lnTo>
                    <a:lnTo>
                      <a:pt x="102" y="195"/>
                    </a:lnTo>
                    <a:lnTo>
                      <a:pt x="97" y="197"/>
                    </a:lnTo>
                    <a:lnTo>
                      <a:pt x="93" y="199"/>
                    </a:lnTo>
                    <a:lnTo>
                      <a:pt x="88" y="202"/>
                    </a:lnTo>
                    <a:lnTo>
                      <a:pt x="83" y="206"/>
                    </a:lnTo>
                    <a:lnTo>
                      <a:pt x="79" y="211"/>
                    </a:lnTo>
                    <a:lnTo>
                      <a:pt x="75" y="215"/>
                    </a:lnTo>
                    <a:lnTo>
                      <a:pt x="72" y="221"/>
                    </a:lnTo>
                    <a:lnTo>
                      <a:pt x="70" y="226"/>
                    </a:lnTo>
                    <a:lnTo>
                      <a:pt x="69" y="231"/>
                    </a:lnTo>
                    <a:lnTo>
                      <a:pt x="68" y="237"/>
                    </a:lnTo>
                    <a:lnTo>
                      <a:pt x="69" y="242"/>
                    </a:lnTo>
                    <a:lnTo>
                      <a:pt x="69" y="249"/>
                    </a:lnTo>
                    <a:lnTo>
                      <a:pt x="71" y="255"/>
                    </a:lnTo>
                    <a:lnTo>
                      <a:pt x="73" y="262"/>
                    </a:lnTo>
                    <a:lnTo>
                      <a:pt x="76" y="269"/>
                    </a:lnTo>
                    <a:lnTo>
                      <a:pt x="85" y="284"/>
                    </a:lnTo>
                    <a:lnTo>
                      <a:pt x="96" y="301"/>
                    </a:lnTo>
                    <a:lnTo>
                      <a:pt x="128" y="346"/>
                    </a:lnTo>
                    <a:lnTo>
                      <a:pt x="212" y="287"/>
                    </a:lnTo>
                    <a:lnTo>
                      <a:pt x="177" y="239"/>
                    </a:lnTo>
                    <a:close/>
                    <a:moveTo>
                      <a:pt x="47" y="340"/>
                    </a:moveTo>
                    <a:lnTo>
                      <a:pt x="35" y="323"/>
                    </a:lnTo>
                    <a:lnTo>
                      <a:pt x="26" y="307"/>
                    </a:lnTo>
                    <a:lnTo>
                      <a:pt x="17" y="292"/>
                    </a:lnTo>
                    <a:lnTo>
                      <a:pt x="10" y="277"/>
                    </a:lnTo>
                    <a:lnTo>
                      <a:pt x="6" y="263"/>
                    </a:lnTo>
                    <a:lnTo>
                      <a:pt x="3" y="249"/>
                    </a:lnTo>
                    <a:lnTo>
                      <a:pt x="1" y="235"/>
                    </a:lnTo>
                    <a:lnTo>
                      <a:pt x="0" y="222"/>
                    </a:lnTo>
                    <a:lnTo>
                      <a:pt x="1" y="210"/>
                    </a:lnTo>
                    <a:lnTo>
                      <a:pt x="2" y="199"/>
                    </a:lnTo>
                    <a:lnTo>
                      <a:pt x="4" y="188"/>
                    </a:lnTo>
                    <a:lnTo>
                      <a:pt x="8" y="177"/>
                    </a:lnTo>
                    <a:lnTo>
                      <a:pt x="13" y="168"/>
                    </a:lnTo>
                    <a:lnTo>
                      <a:pt x="19" y="158"/>
                    </a:lnTo>
                    <a:lnTo>
                      <a:pt x="28" y="149"/>
                    </a:lnTo>
                    <a:lnTo>
                      <a:pt x="37" y="140"/>
                    </a:lnTo>
                    <a:lnTo>
                      <a:pt x="43" y="137"/>
                    </a:lnTo>
                    <a:lnTo>
                      <a:pt x="48" y="134"/>
                    </a:lnTo>
                    <a:lnTo>
                      <a:pt x="55" y="131"/>
                    </a:lnTo>
                    <a:lnTo>
                      <a:pt x="60" y="130"/>
                    </a:lnTo>
                    <a:lnTo>
                      <a:pt x="73" y="126"/>
                    </a:lnTo>
                    <a:lnTo>
                      <a:pt x="85" y="125"/>
                    </a:lnTo>
                    <a:lnTo>
                      <a:pt x="99" y="126"/>
                    </a:lnTo>
                    <a:lnTo>
                      <a:pt x="112" y="130"/>
                    </a:lnTo>
                    <a:lnTo>
                      <a:pt x="125" y="134"/>
                    </a:lnTo>
                    <a:lnTo>
                      <a:pt x="138" y="139"/>
                    </a:lnTo>
                    <a:lnTo>
                      <a:pt x="136" y="125"/>
                    </a:lnTo>
                    <a:lnTo>
                      <a:pt x="134" y="110"/>
                    </a:lnTo>
                    <a:lnTo>
                      <a:pt x="135" y="94"/>
                    </a:lnTo>
                    <a:lnTo>
                      <a:pt x="137" y="79"/>
                    </a:lnTo>
                    <a:lnTo>
                      <a:pt x="138" y="71"/>
                    </a:lnTo>
                    <a:lnTo>
                      <a:pt x="141" y="64"/>
                    </a:lnTo>
                    <a:lnTo>
                      <a:pt x="144" y="56"/>
                    </a:lnTo>
                    <a:lnTo>
                      <a:pt x="148" y="48"/>
                    </a:lnTo>
                    <a:lnTo>
                      <a:pt x="151" y="41"/>
                    </a:lnTo>
                    <a:lnTo>
                      <a:pt x="157" y="34"/>
                    </a:lnTo>
                    <a:lnTo>
                      <a:pt x="162" y="28"/>
                    </a:lnTo>
                    <a:lnTo>
                      <a:pt x="168" y="21"/>
                    </a:lnTo>
                    <a:lnTo>
                      <a:pt x="171" y="19"/>
                    </a:lnTo>
                    <a:lnTo>
                      <a:pt x="174" y="17"/>
                    </a:lnTo>
                    <a:lnTo>
                      <a:pt x="176" y="15"/>
                    </a:lnTo>
                    <a:lnTo>
                      <a:pt x="181" y="12"/>
                    </a:lnTo>
                    <a:lnTo>
                      <a:pt x="192" y="6"/>
                    </a:lnTo>
                    <a:lnTo>
                      <a:pt x="203" y="3"/>
                    </a:lnTo>
                    <a:lnTo>
                      <a:pt x="214" y="0"/>
                    </a:lnTo>
                    <a:lnTo>
                      <a:pt x="225" y="0"/>
                    </a:lnTo>
                    <a:lnTo>
                      <a:pt x="236" y="0"/>
                    </a:lnTo>
                    <a:lnTo>
                      <a:pt x="246" y="1"/>
                    </a:lnTo>
                    <a:lnTo>
                      <a:pt x="257" y="3"/>
                    </a:lnTo>
                    <a:lnTo>
                      <a:pt x="268" y="6"/>
                    </a:lnTo>
                    <a:lnTo>
                      <a:pt x="281" y="11"/>
                    </a:lnTo>
                    <a:lnTo>
                      <a:pt x="295" y="17"/>
                    </a:lnTo>
                    <a:lnTo>
                      <a:pt x="308" y="26"/>
                    </a:lnTo>
                    <a:lnTo>
                      <a:pt x="321" y="35"/>
                    </a:lnTo>
                    <a:lnTo>
                      <a:pt x="334" y="47"/>
                    </a:lnTo>
                    <a:lnTo>
                      <a:pt x="347" y="60"/>
                    </a:lnTo>
                    <a:lnTo>
                      <a:pt x="360" y="76"/>
                    </a:lnTo>
                    <a:lnTo>
                      <a:pt x="373" y="93"/>
                    </a:lnTo>
                    <a:lnTo>
                      <a:pt x="455" y="208"/>
                    </a:lnTo>
                    <a:lnTo>
                      <a:pt x="125" y="447"/>
                    </a:lnTo>
                    <a:lnTo>
                      <a:pt x="47" y="340"/>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8" name="Freeform 191"/>
              <p:cNvSpPr>
                <a:spLocks/>
              </p:cNvSpPr>
              <p:nvPr userDrawn="1"/>
            </p:nvSpPr>
            <p:spPr bwMode="auto">
              <a:xfrm>
                <a:off x="6059" y="2993"/>
                <a:ext cx="86" cy="82"/>
              </a:xfrm>
              <a:custGeom>
                <a:avLst/>
                <a:gdLst>
                  <a:gd name="T0" fmla="*/ 0 w 432"/>
                  <a:gd name="T1" fmla="*/ 240 h 414"/>
                  <a:gd name="T2" fmla="*/ 96 w 432"/>
                  <a:gd name="T3" fmla="*/ 266 h 414"/>
                  <a:gd name="T4" fmla="*/ 118 w 432"/>
                  <a:gd name="T5" fmla="*/ 293 h 414"/>
                  <a:gd name="T6" fmla="*/ 142 w 432"/>
                  <a:gd name="T7" fmla="*/ 314 h 414"/>
                  <a:gd name="T8" fmla="*/ 168 w 432"/>
                  <a:gd name="T9" fmla="*/ 329 h 414"/>
                  <a:gd name="T10" fmla="*/ 194 w 432"/>
                  <a:gd name="T11" fmla="*/ 337 h 414"/>
                  <a:gd name="T12" fmla="*/ 222 w 432"/>
                  <a:gd name="T13" fmla="*/ 341 h 414"/>
                  <a:gd name="T14" fmla="*/ 250 w 432"/>
                  <a:gd name="T15" fmla="*/ 337 h 414"/>
                  <a:gd name="T16" fmla="*/ 277 w 432"/>
                  <a:gd name="T17" fmla="*/ 329 h 414"/>
                  <a:gd name="T18" fmla="*/ 305 w 432"/>
                  <a:gd name="T19" fmla="*/ 312 h 414"/>
                  <a:gd name="T20" fmla="*/ 329 w 432"/>
                  <a:gd name="T21" fmla="*/ 291 h 414"/>
                  <a:gd name="T22" fmla="*/ 346 w 432"/>
                  <a:gd name="T23" fmla="*/ 267 h 414"/>
                  <a:gd name="T24" fmla="*/ 357 w 432"/>
                  <a:gd name="T25" fmla="*/ 242 h 414"/>
                  <a:gd name="T26" fmla="*/ 364 w 432"/>
                  <a:gd name="T27" fmla="*/ 215 h 414"/>
                  <a:gd name="T28" fmla="*/ 363 w 432"/>
                  <a:gd name="T29" fmla="*/ 187 h 414"/>
                  <a:gd name="T30" fmla="*/ 356 w 432"/>
                  <a:gd name="T31" fmla="*/ 158 h 414"/>
                  <a:gd name="T32" fmla="*/ 344 w 432"/>
                  <a:gd name="T33" fmla="*/ 128 h 414"/>
                  <a:gd name="T34" fmla="*/ 326 w 432"/>
                  <a:gd name="T35" fmla="*/ 99 h 414"/>
                  <a:gd name="T36" fmla="*/ 244 w 432"/>
                  <a:gd name="T37" fmla="*/ 149 h 414"/>
                  <a:gd name="T38" fmla="*/ 245 w 432"/>
                  <a:gd name="T39" fmla="*/ 262 h 414"/>
                  <a:gd name="T40" fmla="*/ 198 w 432"/>
                  <a:gd name="T41" fmla="*/ 96 h 414"/>
                  <a:gd name="T42" fmla="*/ 330 w 432"/>
                  <a:gd name="T43" fmla="*/ 0 h 414"/>
                  <a:gd name="T44" fmla="*/ 391 w 432"/>
                  <a:gd name="T45" fmla="*/ 84 h 414"/>
                  <a:gd name="T46" fmla="*/ 413 w 432"/>
                  <a:gd name="T47" fmla="*/ 128 h 414"/>
                  <a:gd name="T48" fmla="*/ 426 w 432"/>
                  <a:gd name="T49" fmla="*/ 172 h 414"/>
                  <a:gd name="T50" fmla="*/ 432 w 432"/>
                  <a:gd name="T51" fmla="*/ 215 h 414"/>
                  <a:gd name="T52" fmla="*/ 431 w 432"/>
                  <a:gd name="T53" fmla="*/ 245 h 414"/>
                  <a:gd name="T54" fmla="*/ 426 w 432"/>
                  <a:gd name="T55" fmla="*/ 266 h 414"/>
                  <a:gd name="T56" fmla="*/ 421 w 432"/>
                  <a:gd name="T57" fmla="*/ 285 h 414"/>
                  <a:gd name="T58" fmla="*/ 412 w 432"/>
                  <a:gd name="T59" fmla="*/ 304 h 414"/>
                  <a:gd name="T60" fmla="*/ 397 w 432"/>
                  <a:gd name="T61" fmla="*/ 330 h 414"/>
                  <a:gd name="T62" fmla="*/ 369 w 432"/>
                  <a:gd name="T63" fmla="*/ 362 h 414"/>
                  <a:gd name="T64" fmla="*/ 333 w 432"/>
                  <a:gd name="T65" fmla="*/ 388 h 414"/>
                  <a:gd name="T66" fmla="*/ 305 w 432"/>
                  <a:gd name="T67" fmla="*/ 401 h 414"/>
                  <a:gd name="T68" fmla="*/ 285 w 432"/>
                  <a:gd name="T69" fmla="*/ 408 h 414"/>
                  <a:gd name="T70" fmla="*/ 265 w 432"/>
                  <a:gd name="T71" fmla="*/ 412 h 414"/>
                  <a:gd name="T72" fmla="*/ 245 w 432"/>
                  <a:gd name="T73" fmla="*/ 414 h 414"/>
                  <a:gd name="T74" fmla="*/ 224 w 432"/>
                  <a:gd name="T75" fmla="*/ 413 h 414"/>
                  <a:gd name="T76" fmla="*/ 203 w 432"/>
                  <a:gd name="T77" fmla="*/ 411 h 414"/>
                  <a:gd name="T78" fmla="*/ 173 w 432"/>
                  <a:gd name="T79" fmla="*/ 403 h 414"/>
                  <a:gd name="T80" fmla="*/ 134 w 432"/>
                  <a:gd name="T81" fmla="*/ 385 h 414"/>
                  <a:gd name="T82" fmla="*/ 96 w 432"/>
                  <a:gd name="T83" fmla="*/ 358 h 414"/>
                  <a:gd name="T84" fmla="*/ 62 w 432"/>
                  <a:gd name="T85" fmla="*/ 32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414">
                    <a:moveTo>
                      <a:pt x="44" y="302"/>
                    </a:moveTo>
                    <a:lnTo>
                      <a:pt x="0" y="240"/>
                    </a:lnTo>
                    <a:lnTo>
                      <a:pt x="50" y="203"/>
                    </a:lnTo>
                    <a:lnTo>
                      <a:pt x="96" y="266"/>
                    </a:lnTo>
                    <a:lnTo>
                      <a:pt x="107" y="280"/>
                    </a:lnTo>
                    <a:lnTo>
                      <a:pt x="118" y="293"/>
                    </a:lnTo>
                    <a:lnTo>
                      <a:pt x="130" y="304"/>
                    </a:lnTo>
                    <a:lnTo>
                      <a:pt x="142" y="314"/>
                    </a:lnTo>
                    <a:lnTo>
                      <a:pt x="155" y="322"/>
                    </a:lnTo>
                    <a:lnTo>
                      <a:pt x="168" y="329"/>
                    </a:lnTo>
                    <a:lnTo>
                      <a:pt x="181" y="334"/>
                    </a:lnTo>
                    <a:lnTo>
                      <a:pt x="194" y="337"/>
                    </a:lnTo>
                    <a:lnTo>
                      <a:pt x="208" y="340"/>
                    </a:lnTo>
                    <a:lnTo>
                      <a:pt x="222" y="341"/>
                    </a:lnTo>
                    <a:lnTo>
                      <a:pt x="236" y="340"/>
                    </a:lnTo>
                    <a:lnTo>
                      <a:pt x="250" y="337"/>
                    </a:lnTo>
                    <a:lnTo>
                      <a:pt x="264" y="334"/>
                    </a:lnTo>
                    <a:lnTo>
                      <a:pt x="277" y="329"/>
                    </a:lnTo>
                    <a:lnTo>
                      <a:pt x="291" y="321"/>
                    </a:lnTo>
                    <a:lnTo>
                      <a:pt x="305" y="312"/>
                    </a:lnTo>
                    <a:lnTo>
                      <a:pt x="318" y="302"/>
                    </a:lnTo>
                    <a:lnTo>
                      <a:pt x="329" y="291"/>
                    </a:lnTo>
                    <a:lnTo>
                      <a:pt x="338" y="279"/>
                    </a:lnTo>
                    <a:lnTo>
                      <a:pt x="346" y="267"/>
                    </a:lnTo>
                    <a:lnTo>
                      <a:pt x="353" y="255"/>
                    </a:lnTo>
                    <a:lnTo>
                      <a:pt x="357" y="242"/>
                    </a:lnTo>
                    <a:lnTo>
                      <a:pt x="362" y="228"/>
                    </a:lnTo>
                    <a:lnTo>
                      <a:pt x="364" y="215"/>
                    </a:lnTo>
                    <a:lnTo>
                      <a:pt x="364" y="201"/>
                    </a:lnTo>
                    <a:lnTo>
                      <a:pt x="363" y="187"/>
                    </a:lnTo>
                    <a:lnTo>
                      <a:pt x="360" y="172"/>
                    </a:lnTo>
                    <a:lnTo>
                      <a:pt x="356" y="158"/>
                    </a:lnTo>
                    <a:lnTo>
                      <a:pt x="351" y="144"/>
                    </a:lnTo>
                    <a:lnTo>
                      <a:pt x="344" y="128"/>
                    </a:lnTo>
                    <a:lnTo>
                      <a:pt x="336" y="114"/>
                    </a:lnTo>
                    <a:lnTo>
                      <a:pt x="326" y="99"/>
                    </a:lnTo>
                    <a:lnTo>
                      <a:pt x="321" y="93"/>
                    </a:lnTo>
                    <a:lnTo>
                      <a:pt x="244" y="149"/>
                    </a:lnTo>
                    <a:lnTo>
                      <a:pt x="298" y="224"/>
                    </a:lnTo>
                    <a:lnTo>
                      <a:pt x="245" y="262"/>
                    </a:lnTo>
                    <a:lnTo>
                      <a:pt x="150" y="131"/>
                    </a:lnTo>
                    <a:lnTo>
                      <a:pt x="198" y="96"/>
                    </a:lnTo>
                    <a:lnTo>
                      <a:pt x="277" y="39"/>
                    </a:lnTo>
                    <a:lnTo>
                      <a:pt x="330" y="0"/>
                    </a:lnTo>
                    <a:lnTo>
                      <a:pt x="376" y="61"/>
                    </a:lnTo>
                    <a:lnTo>
                      <a:pt x="391" y="84"/>
                    </a:lnTo>
                    <a:lnTo>
                      <a:pt x="403" y="106"/>
                    </a:lnTo>
                    <a:lnTo>
                      <a:pt x="413" y="128"/>
                    </a:lnTo>
                    <a:lnTo>
                      <a:pt x="421" y="150"/>
                    </a:lnTo>
                    <a:lnTo>
                      <a:pt x="426" y="172"/>
                    </a:lnTo>
                    <a:lnTo>
                      <a:pt x="431" y="193"/>
                    </a:lnTo>
                    <a:lnTo>
                      <a:pt x="432" y="215"/>
                    </a:lnTo>
                    <a:lnTo>
                      <a:pt x="432" y="236"/>
                    </a:lnTo>
                    <a:lnTo>
                      <a:pt x="431" y="245"/>
                    </a:lnTo>
                    <a:lnTo>
                      <a:pt x="429" y="256"/>
                    </a:lnTo>
                    <a:lnTo>
                      <a:pt x="426" y="266"/>
                    </a:lnTo>
                    <a:lnTo>
                      <a:pt x="424" y="276"/>
                    </a:lnTo>
                    <a:lnTo>
                      <a:pt x="421" y="285"/>
                    </a:lnTo>
                    <a:lnTo>
                      <a:pt x="417" y="294"/>
                    </a:lnTo>
                    <a:lnTo>
                      <a:pt x="412" y="304"/>
                    </a:lnTo>
                    <a:lnTo>
                      <a:pt x="408" y="312"/>
                    </a:lnTo>
                    <a:lnTo>
                      <a:pt x="397" y="330"/>
                    </a:lnTo>
                    <a:lnTo>
                      <a:pt x="384" y="347"/>
                    </a:lnTo>
                    <a:lnTo>
                      <a:pt x="369" y="362"/>
                    </a:lnTo>
                    <a:lnTo>
                      <a:pt x="353" y="376"/>
                    </a:lnTo>
                    <a:lnTo>
                      <a:pt x="333" y="388"/>
                    </a:lnTo>
                    <a:lnTo>
                      <a:pt x="315" y="398"/>
                    </a:lnTo>
                    <a:lnTo>
                      <a:pt x="305" y="401"/>
                    </a:lnTo>
                    <a:lnTo>
                      <a:pt x="294" y="406"/>
                    </a:lnTo>
                    <a:lnTo>
                      <a:pt x="285" y="408"/>
                    </a:lnTo>
                    <a:lnTo>
                      <a:pt x="275" y="410"/>
                    </a:lnTo>
                    <a:lnTo>
                      <a:pt x="265" y="412"/>
                    </a:lnTo>
                    <a:lnTo>
                      <a:pt x="254" y="413"/>
                    </a:lnTo>
                    <a:lnTo>
                      <a:pt x="245" y="414"/>
                    </a:lnTo>
                    <a:lnTo>
                      <a:pt x="234" y="414"/>
                    </a:lnTo>
                    <a:lnTo>
                      <a:pt x="224" y="413"/>
                    </a:lnTo>
                    <a:lnTo>
                      <a:pt x="214" y="413"/>
                    </a:lnTo>
                    <a:lnTo>
                      <a:pt x="203" y="411"/>
                    </a:lnTo>
                    <a:lnTo>
                      <a:pt x="194" y="409"/>
                    </a:lnTo>
                    <a:lnTo>
                      <a:pt x="173" y="403"/>
                    </a:lnTo>
                    <a:lnTo>
                      <a:pt x="154" y="396"/>
                    </a:lnTo>
                    <a:lnTo>
                      <a:pt x="134" y="385"/>
                    </a:lnTo>
                    <a:lnTo>
                      <a:pt x="115" y="373"/>
                    </a:lnTo>
                    <a:lnTo>
                      <a:pt x="96" y="358"/>
                    </a:lnTo>
                    <a:lnTo>
                      <a:pt x="79" y="342"/>
                    </a:lnTo>
                    <a:lnTo>
                      <a:pt x="62" y="323"/>
                    </a:lnTo>
                    <a:lnTo>
                      <a:pt x="44" y="30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9" name="Freeform 192"/>
              <p:cNvSpPr>
                <a:spLocks noEditPoints="1"/>
              </p:cNvSpPr>
              <p:nvPr userDrawn="1"/>
            </p:nvSpPr>
            <p:spPr bwMode="auto">
              <a:xfrm>
                <a:off x="5965" y="2806"/>
                <a:ext cx="92" cy="89"/>
              </a:xfrm>
              <a:custGeom>
                <a:avLst/>
                <a:gdLst>
                  <a:gd name="T0" fmla="*/ 149 w 456"/>
                  <a:gd name="T1" fmla="*/ 334 h 448"/>
                  <a:gd name="T2" fmla="*/ 176 w 456"/>
                  <a:gd name="T3" fmla="*/ 359 h 448"/>
                  <a:gd name="T4" fmla="*/ 195 w 456"/>
                  <a:gd name="T5" fmla="*/ 369 h 448"/>
                  <a:gd name="T6" fmla="*/ 214 w 456"/>
                  <a:gd name="T7" fmla="*/ 370 h 448"/>
                  <a:gd name="T8" fmla="*/ 233 w 456"/>
                  <a:gd name="T9" fmla="*/ 363 h 448"/>
                  <a:gd name="T10" fmla="*/ 248 w 456"/>
                  <a:gd name="T11" fmla="*/ 351 h 448"/>
                  <a:gd name="T12" fmla="*/ 258 w 456"/>
                  <a:gd name="T13" fmla="*/ 335 h 448"/>
                  <a:gd name="T14" fmla="*/ 260 w 456"/>
                  <a:gd name="T15" fmla="*/ 316 h 448"/>
                  <a:gd name="T16" fmla="*/ 255 w 456"/>
                  <a:gd name="T17" fmla="*/ 294 h 448"/>
                  <a:gd name="T18" fmla="*/ 243 w 456"/>
                  <a:gd name="T19" fmla="*/ 268 h 448"/>
                  <a:gd name="T20" fmla="*/ 193 w 456"/>
                  <a:gd name="T21" fmla="*/ 198 h 448"/>
                  <a:gd name="T22" fmla="*/ 292 w 456"/>
                  <a:gd name="T23" fmla="*/ 223 h 448"/>
                  <a:gd name="T24" fmla="*/ 315 w 456"/>
                  <a:gd name="T25" fmla="*/ 244 h 448"/>
                  <a:gd name="T26" fmla="*/ 333 w 456"/>
                  <a:gd name="T27" fmla="*/ 252 h 448"/>
                  <a:gd name="T28" fmla="*/ 349 w 456"/>
                  <a:gd name="T29" fmla="*/ 253 h 448"/>
                  <a:gd name="T30" fmla="*/ 364 w 456"/>
                  <a:gd name="T31" fmla="*/ 247 h 448"/>
                  <a:gd name="T32" fmla="*/ 378 w 456"/>
                  <a:gd name="T33" fmla="*/ 235 h 448"/>
                  <a:gd name="T34" fmla="*/ 387 w 456"/>
                  <a:gd name="T35" fmla="*/ 221 h 448"/>
                  <a:gd name="T36" fmla="*/ 388 w 456"/>
                  <a:gd name="T37" fmla="*/ 204 h 448"/>
                  <a:gd name="T38" fmla="*/ 384 w 456"/>
                  <a:gd name="T39" fmla="*/ 185 h 448"/>
                  <a:gd name="T40" fmla="*/ 361 w 456"/>
                  <a:gd name="T41" fmla="*/ 146 h 448"/>
                  <a:gd name="T42" fmla="*/ 280 w 456"/>
                  <a:gd name="T43" fmla="*/ 207 h 448"/>
                  <a:gd name="T44" fmla="*/ 431 w 456"/>
                  <a:gd name="T45" fmla="*/ 139 h 448"/>
                  <a:gd name="T46" fmla="*/ 451 w 456"/>
                  <a:gd name="T47" fmla="*/ 184 h 448"/>
                  <a:gd name="T48" fmla="*/ 456 w 456"/>
                  <a:gd name="T49" fmla="*/ 226 h 448"/>
                  <a:gd name="T50" fmla="*/ 453 w 456"/>
                  <a:gd name="T51" fmla="*/ 258 h 448"/>
                  <a:gd name="T52" fmla="*/ 437 w 456"/>
                  <a:gd name="T53" fmla="*/ 289 h 448"/>
                  <a:gd name="T54" fmla="*/ 414 w 456"/>
                  <a:gd name="T55" fmla="*/ 309 h 448"/>
                  <a:gd name="T56" fmla="*/ 397 w 456"/>
                  <a:gd name="T57" fmla="*/ 318 h 448"/>
                  <a:gd name="T58" fmla="*/ 358 w 456"/>
                  <a:gd name="T59" fmla="*/ 320 h 448"/>
                  <a:gd name="T60" fmla="*/ 319 w 456"/>
                  <a:gd name="T61" fmla="*/ 307 h 448"/>
                  <a:gd name="T62" fmla="*/ 322 w 456"/>
                  <a:gd name="T63" fmla="*/ 352 h 448"/>
                  <a:gd name="T64" fmla="*/ 315 w 456"/>
                  <a:gd name="T65" fmla="*/ 383 h 448"/>
                  <a:gd name="T66" fmla="*/ 305 w 456"/>
                  <a:gd name="T67" fmla="*/ 405 h 448"/>
                  <a:gd name="T68" fmla="*/ 288 w 456"/>
                  <a:gd name="T69" fmla="*/ 425 h 448"/>
                  <a:gd name="T70" fmla="*/ 280 w 456"/>
                  <a:gd name="T71" fmla="*/ 431 h 448"/>
                  <a:gd name="T72" fmla="*/ 254 w 456"/>
                  <a:gd name="T73" fmla="*/ 443 h 448"/>
                  <a:gd name="T74" fmla="*/ 220 w 456"/>
                  <a:gd name="T75" fmla="*/ 447 h 448"/>
                  <a:gd name="T76" fmla="*/ 189 w 456"/>
                  <a:gd name="T77" fmla="*/ 440 h 448"/>
                  <a:gd name="T78" fmla="*/ 149 w 456"/>
                  <a:gd name="T79" fmla="*/ 421 h 448"/>
                  <a:gd name="T80" fmla="*/ 110 w 456"/>
                  <a:gd name="T81" fmla="*/ 386 h 448"/>
                  <a:gd name="T82" fmla="*/ 0 w 456"/>
                  <a:gd name="T83" fmla="*/ 23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99" y="267"/>
                    </a:moveTo>
                    <a:lnTo>
                      <a:pt x="136" y="317"/>
                    </a:lnTo>
                    <a:lnTo>
                      <a:pt x="149" y="334"/>
                    </a:lnTo>
                    <a:lnTo>
                      <a:pt x="163" y="348"/>
                    </a:lnTo>
                    <a:lnTo>
                      <a:pt x="169" y="353"/>
                    </a:lnTo>
                    <a:lnTo>
                      <a:pt x="176" y="359"/>
                    </a:lnTo>
                    <a:lnTo>
                      <a:pt x="182" y="363"/>
                    </a:lnTo>
                    <a:lnTo>
                      <a:pt x="189" y="366"/>
                    </a:lnTo>
                    <a:lnTo>
                      <a:pt x="195" y="369"/>
                    </a:lnTo>
                    <a:lnTo>
                      <a:pt x="202" y="370"/>
                    </a:lnTo>
                    <a:lnTo>
                      <a:pt x="207" y="371"/>
                    </a:lnTo>
                    <a:lnTo>
                      <a:pt x="214" y="370"/>
                    </a:lnTo>
                    <a:lnTo>
                      <a:pt x="220" y="369"/>
                    </a:lnTo>
                    <a:lnTo>
                      <a:pt x="227" y="366"/>
                    </a:lnTo>
                    <a:lnTo>
                      <a:pt x="233" y="363"/>
                    </a:lnTo>
                    <a:lnTo>
                      <a:pt x="240" y="359"/>
                    </a:lnTo>
                    <a:lnTo>
                      <a:pt x="245" y="356"/>
                    </a:lnTo>
                    <a:lnTo>
                      <a:pt x="248" y="351"/>
                    </a:lnTo>
                    <a:lnTo>
                      <a:pt x="253" y="346"/>
                    </a:lnTo>
                    <a:lnTo>
                      <a:pt x="256" y="340"/>
                    </a:lnTo>
                    <a:lnTo>
                      <a:pt x="258" y="335"/>
                    </a:lnTo>
                    <a:lnTo>
                      <a:pt x="259" y="330"/>
                    </a:lnTo>
                    <a:lnTo>
                      <a:pt x="260" y="323"/>
                    </a:lnTo>
                    <a:lnTo>
                      <a:pt x="260" y="316"/>
                    </a:lnTo>
                    <a:lnTo>
                      <a:pt x="259" y="309"/>
                    </a:lnTo>
                    <a:lnTo>
                      <a:pt x="258" y="302"/>
                    </a:lnTo>
                    <a:lnTo>
                      <a:pt x="255" y="294"/>
                    </a:lnTo>
                    <a:lnTo>
                      <a:pt x="253" y="285"/>
                    </a:lnTo>
                    <a:lnTo>
                      <a:pt x="248" y="277"/>
                    </a:lnTo>
                    <a:lnTo>
                      <a:pt x="243" y="268"/>
                    </a:lnTo>
                    <a:lnTo>
                      <a:pt x="237" y="258"/>
                    </a:lnTo>
                    <a:lnTo>
                      <a:pt x="231" y="250"/>
                    </a:lnTo>
                    <a:lnTo>
                      <a:pt x="193" y="198"/>
                    </a:lnTo>
                    <a:lnTo>
                      <a:pt x="99" y="267"/>
                    </a:lnTo>
                    <a:close/>
                    <a:moveTo>
                      <a:pt x="280" y="207"/>
                    </a:moveTo>
                    <a:lnTo>
                      <a:pt x="292" y="223"/>
                    </a:lnTo>
                    <a:lnTo>
                      <a:pt x="303" y="234"/>
                    </a:lnTo>
                    <a:lnTo>
                      <a:pt x="310" y="240"/>
                    </a:lnTo>
                    <a:lnTo>
                      <a:pt x="315" y="244"/>
                    </a:lnTo>
                    <a:lnTo>
                      <a:pt x="322" y="247"/>
                    </a:lnTo>
                    <a:lnTo>
                      <a:pt x="327" y="250"/>
                    </a:lnTo>
                    <a:lnTo>
                      <a:pt x="333" y="252"/>
                    </a:lnTo>
                    <a:lnTo>
                      <a:pt x="338" y="253"/>
                    </a:lnTo>
                    <a:lnTo>
                      <a:pt x="343" y="253"/>
                    </a:lnTo>
                    <a:lnTo>
                      <a:pt x="349" y="253"/>
                    </a:lnTo>
                    <a:lnTo>
                      <a:pt x="354" y="252"/>
                    </a:lnTo>
                    <a:lnTo>
                      <a:pt x="359" y="250"/>
                    </a:lnTo>
                    <a:lnTo>
                      <a:pt x="364" y="247"/>
                    </a:lnTo>
                    <a:lnTo>
                      <a:pt x="368" y="244"/>
                    </a:lnTo>
                    <a:lnTo>
                      <a:pt x="374" y="240"/>
                    </a:lnTo>
                    <a:lnTo>
                      <a:pt x="378" y="235"/>
                    </a:lnTo>
                    <a:lnTo>
                      <a:pt x="381" y="231"/>
                    </a:lnTo>
                    <a:lnTo>
                      <a:pt x="385" y="226"/>
                    </a:lnTo>
                    <a:lnTo>
                      <a:pt x="387" y="221"/>
                    </a:lnTo>
                    <a:lnTo>
                      <a:pt x="388" y="216"/>
                    </a:lnTo>
                    <a:lnTo>
                      <a:pt x="388" y="210"/>
                    </a:lnTo>
                    <a:lnTo>
                      <a:pt x="388" y="204"/>
                    </a:lnTo>
                    <a:lnTo>
                      <a:pt x="387" y="198"/>
                    </a:lnTo>
                    <a:lnTo>
                      <a:pt x="386" y="191"/>
                    </a:lnTo>
                    <a:lnTo>
                      <a:pt x="384" y="185"/>
                    </a:lnTo>
                    <a:lnTo>
                      <a:pt x="380" y="177"/>
                    </a:lnTo>
                    <a:lnTo>
                      <a:pt x="372" y="162"/>
                    </a:lnTo>
                    <a:lnTo>
                      <a:pt x="361" y="146"/>
                    </a:lnTo>
                    <a:lnTo>
                      <a:pt x="327" y="100"/>
                    </a:lnTo>
                    <a:lnTo>
                      <a:pt x="245" y="160"/>
                    </a:lnTo>
                    <a:lnTo>
                      <a:pt x="280" y="207"/>
                    </a:lnTo>
                    <a:close/>
                    <a:moveTo>
                      <a:pt x="410" y="107"/>
                    </a:moveTo>
                    <a:lnTo>
                      <a:pt x="421" y="123"/>
                    </a:lnTo>
                    <a:lnTo>
                      <a:pt x="431" y="139"/>
                    </a:lnTo>
                    <a:lnTo>
                      <a:pt x="439" y="154"/>
                    </a:lnTo>
                    <a:lnTo>
                      <a:pt x="445" y="169"/>
                    </a:lnTo>
                    <a:lnTo>
                      <a:pt x="451" y="184"/>
                    </a:lnTo>
                    <a:lnTo>
                      <a:pt x="454" y="198"/>
                    </a:lnTo>
                    <a:lnTo>
                      <a:pt x="456" y="212"/>
                    </a:lnTo>
                    <a:lnTo>
                      <a:pt x="456" y="226"/>
                    </a:lnTo>
                    <a:lnTo>
                      <a:pt x="456" y="237"/>
                    </a:lnTo>
                    <a:lnTo>
                      <a:pt x="455" y="247"/>
                    </a:lnTo>
                    <a:lnTo>
                      <a:pt x="453" y="258"/>
                    </a:lnTo>
                    <a:lnTo>
                      <a:pt x="448" y="269"/>
                    </a:lnTo>
                    <a:lnTo>
                      <a:pt x="443" y="279"/>
                    </a:lnTo>
                    <a:lnTo>
                      <a:pt x="437" y="289"/>
                    </a:lnTo>
                    <a:lnTo>
                      <a:pt x="429" y="297"/>
                    </a:lnTo>
                    <a:lnTo>
                      <a:pt x="419" y="306"/>
                    </a:lnTo>
                    <a:lnTo>
                      <a:pt x="414" y="309"/>
                    </a:lnTo>
                    <a:lnTo>
                      <a:pt x="408" y="312"/>
                    </a:lnTo>
                    <a:lnTo>
                      <a:pt x="402" y="316"/>
                    </a:lnTo>
                    <a:lnTo>
                      <a:pt x="397" y="318"/>
                    </a:lnTo>
                    <a:lnTo>
                      <a:pt x="384" y="320"/>
                    </a:lnTo>
                    <a:lnTo>
                      <a:pt x="371" y="321"/>
                    </a:lnTo>
                    <a:lnTo>
                      <a:pt x="358" y="320"/>
                    </a:lnTo>
                    <a:lnTo>
                      <a:pt x="345" y="317"/>
                    </a:lnTo>
                    <a:lnTo>
                      <a:pt x="332" y="312"/>
                    </a:lnTo>
                    <a:lnTo>
                      <a:pt x="319" y="307"/>
                    </a:lnTo>
                    <a:lnTo>
                      <a:pt x="321" y="321"/>
                    </a:lnTo>
                    <a:lnTo>
                      <a:pt x="322" y="336"/>
                    </a:lnTo>
                    <a:lnTo>
                      <a:pt x="322" y="352"/>
                    </a:lnTo>
                    <a:lnTo>
                      <a:pt x="320" y="368"/>
                    </a:lnTo>
                    <a:lnTo>
                      <a:pt x="318" y="375"/>
                    </a:lnTo>
                    <a:lnTo>
                      <a:pt x="315" y="383"/>
                    </a:lnTo>
                    <a:lnTo>
                      <a:pt x="312" y="390"/>
                    </a:lnTo>
                    <a:lnTo>
                      <a:pt x="309" y="398"/>
                    </a:lnTo>
                    <a:lnTo>
                      <a:pt x="305" y="405"/>
                    </a:lnTo>
                    <a:lnTo>
                      <a:pt x="300" y="412"/>
                    </a:lnTo>
                    <a:lnTo>
                      <a:pt x="295" y="418"/>
                    </a:lnTo>
                    <a:lnTo>
                      <a:pt x="288" y="425"/>
                    </a:lnTo>
                    <a:lnTo>
                      <a:pt x="286" y="427"/>
                    </a:lnTo>
                    <a:lnTo>
                      <a:pt x="283" y="429"/>
                    </a:lnTo>
                    <a:lnTo>
                      <a:pt x="280" y="431"/>
                    </a:lnTo>
                    <a:lnTo>
                      <a:pt x="275" y="435"/>
                    </a:lnTo>
                    <a:lnTo>
                      <a:pt x="264" y="440"/>
                    </a:lnTo>
                    <a:lnTo>
                      <a:pt x="254" y="443"/>
                    </a:lnTo>
                    <a:lnTo>
                      <a:pt x="243" y="447"/>
                    </a:lnTo>
                    <a:lnTo>
                      <a:pt x="231" y="448"/>
                    </a:lnTo>
                    <a:lnTo>
                      <a:pt x="220" y="447"/>
                    </a:lnTo>
                    <a:lnTo>
                      <a:pt x="209" y="445"/>
                    </a:lnTo>
                    <a:lnTo>
                      <a:pt x="200" y="443"/>
                    </a:lnTo>
                    <a:lnTo>
                      <a:pt x="189" y="440"/>
                    </a:lnTo>
                    <a:lnTo>
                      <a:pt x="175" y="436"/>
                    </a:lnTo>
                    <a:lnTo>
                      <a:pt x="162" y="429"/>
                    </a:lnTo>
                    <a:lnTo>
                      <a:pt x="149" y="421"/>
                    </a:lnTo>
                    <a:lnTo>
                      <a:pt x="136" y="411"/>
                    </a:lnTo>
                    <a:lnTo>
                      <a:pt x="123" y="399"/>
                    </a:lnTo>
                    <a:lnTo>
                      <a:pt x="110" y="386"/>
                    </a:lnTo>
                    <a:lnTo>
                      <a:pt x="97" y="371"/>
                    </a:lnTo>
                    <a:lnTo>
                      <a:pt x="84" y="353"/>
                    </a:lnTo>
                    <a:lnTo>
                      <a:pt x="0" y="239"/>
                    </a:lnTo>
                    <a:lnTo>
                      <a:pt x="332" y="0"/>
                    </a:lnTo>
                    <a:lnTo>
                      <a:pt x="410" y="10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0" name="Freeform 193"/>
              <p:cNvSpPr>
                <a:spLocks/>
              </p:cNvSpPr>
              <p:nvPr userDrawn="1"/>
            </p:nvSpPr>
            <p:spPr bwMode="auto">
              <a:xfrm>
                <a:off x="6025" y="2878"/>
                <a:ext cx="86" cy="83"/>
              </a:xfrm>
              <a:custGeom>
                <a:avLst/>
                <a:gdLst>
                  <a:gd name="T0" fmla="*/ 432 w 432"/>
                  <a:gd name="T1" fmla="*/ 174 h 415"/>
                  <a:gd name="T2" fmla="*/ 335 w 432"/>
                  <a:gd name="T3" fmla="*/ 148 h 415"/>
                  <a:gd name="T4" fmla="*/ 314 w 432"/>
                  <a:gd name="T5" fmla="*/ 121 h 415"/>
                  <a:gd name="T6" fmla="*/ 289 w 432"/>
                  <a:gd name="T7" fmla="*/ 101 h 415"/>
                  <a:gd name="T8" fmla="*/ 264 w 432"/>
                  <a:gd name="T9" fmla="*/ 86 h 415"/>
                  <a:gd name="T10" fmla="*/ 237 w 432"/>
                  <a:gd name="T11" fmla="*/ 77 h 415"/>
                  <a:gd name="T12" fmla="*/ 210 w 432"/>
                  <a:gd name="T13" fmla="*/ 74 h 415"/>
                  <a:gd name="T14" fmla="*/ 182 w 432"/>
                  <a:gd name="T15" fmla="*/ 77 h 415"/>
                  <a:gd name="T16" fmla="*/ 154 w 432"/>
                  <a:gd name="T17" fmla="*/ 87 h 415"/>
                  <a:gd name="T18" fmla="*/ 127 w 432"/>
                  <a:gd name="T19" fmla="*/ 102 h 415"/>
                  <a:gd name="T20" fmla="*/ 103 w 432"/>
                  <a:gd name="T21" fmla="*/ 124 h 415"/>
                  <a:gd name="T22" fmla="*/ 85 w 432"/>
                  <a:gd name="T23" fmla="*/ 147 h 415"/>
                  <a:gd name="T24" fmla="*/ 73 w 432"/>
                  <a:gd name="T25" fmla="*/ 173 h 415"/>
                  <a:gd name="T26" fmla="*/ 68 w 432"/>
                  <a:gd name="T27" fmla="*/ 199 h 415"/>
                  <a:gd name="T28" fmla="*/ 69 w 432"/>
                  <a:gd name="T29" fmla="*/ 227 h 415"/>
                  <a:gd name="T30" fmla="*/ 75 w 432"/>
                  <a:gd name="T31" fmla="*/ 257 h 415"/>
                  <a:gd name="T32" fmla="*/ 88 w 432"/>
                  <a:gd name="T33" fmla="*/ 286 h 415"/>
                  <a:gd name="T34" fmla="*/ 106 w 432"/>
                  <a:gd name="T35" fmla="*/ 315 h 415"/>
                  <a:gd name="T36" fmla="*/ 188 w 432"/>
                  <a:gd name="T37" fmla="*/ 265 h 415"/>
                  <a:gd name="T38" fmla="*/ 187 w 432"/>
                  <a:gd name="T39" fmla="*/ 153 h 415"/>
                  <a:gd name="T40" fmla="*/ 233 w 432"/>
                  <a:gd name="T41" fmla="*/ 318 h 415"/>
                  <a:gd name="T42" fmla="*/ 101 w 432"/>
                  <a:gd name="T43" fmla="*/ 415 h 415"/>
                  <a:gd name="T44" fmla="*/ 41 w 432"/>
                  <a:gd name="T45" fmla="*/ 330 h 415"/>
                  <a:gd name="T46" fmla="*/ 18 w 432"/>
                  <a:gd name="T47" fmla="*/ 287 h 415"/>
                  <a:gd name="T48" fmla="*/ 4 w 432"/>
                  <a:gd name="T49" fmla="*/ 243 h 415"/>
                  <a:gd name="T50" fmla="*/ 0 w 432"/>
                  <a:gd name="T51" fmla="*/ 199 h 415"/>
                  <a:gd name="T52" fmla="*/ 1 w 432"/>
                  <a:gd name="T53" fmla="*/ 169 h 415"/>
                  <a:gd name="T54" fmla="*/ 5 w 432"/>
                  <a:gd name="T55" fmla="*/ 148 h 415"/>
                  <a:gd name="T56" fmla="*/ 11 w 432"/>
                  <a:gd name="T57" fmla="*/ 129 h 415"/>
                  <a:gd name="T58" fmla="*/ 18 w 432"/>
                  <a:gd name="T59" fmla="*/ 111 h 415"/>
                  <a:gd name="T60" fmla="*/ 29 w 432"/>
                  <a:gd name="T61" fmla="*/ 93 h 415"/>
                  <a:gd name="T62" fmla="*/ 41 w 432"/>
                  <a:gd name="T63" fmla="*/ 76 h 415"/>
                  <a:gd name="T64" fmla="*/ 62 w 432"/>
                  <a:gd name="T65" fmla="*/ 52 h 415"/>
                  <a:gd name="T66" fmla="*/ 97 w 432"/>
                  <a:gd name="T67" fmla="*/ 26 h 415"/>
                  <a:gd name="T68" fmla="*/ 127 w 432"/>
                  <a:gd name="T69" fmla="*/ 13 h 415"/>
                  <a:gd name="T70" fmla="*/ 147 w 432"/>
                  <a:gd name="T71" fmla="*/ 7 h 415"/>
                  <a:gd name="T72" fmla="*/ 167 w 432"/>
                  <a:gd name="T73" fmla="*/ 2 h 415"/>
                  <a:gd name="T74" fmla="*/ 187 w 432"/>
                  <a:gd name="T75" fmla="*/ 0 h 415"/>
                  <a:gd name="T76" fmla="*/ 208 w 432"/>
                  <a:gd name="T77" fmla="*/ 1 h 415"/>
                  <a:gd name="T78" fmla="*/ 228 w 432"/>
                  <a:gd name="T79" fmla="*/ 3 h 415"/>
                  <a:gd name="T80" fmla="*/ 258 w 432"/>
                  <a:gd name="T81" fmla="*/ 11 h 415"/>
                  <a:gd name="T82" fmla="*/ 298 w 432"/>
                  <a:gd name="T83" fmla="*/ 29 h 415"/>
                  <a:gd name="T84" fmla="*/ 335 w 432"/>
                  <a:gd name="T85" fmla="*/ 56 h 415"/>
                  <a:gd name="T86" fmla="*/ 370 w 432"/>
                  <a:gd name="T87" fmla="*/ 92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15">
                    <a:moveTo>
                      <a:pt x="386" y="113"/>
                    </a:moveTo>
                    <a:lnTo>
                      <a:pt x="432" y="174"/>
                    </a:lnTo>
                    <a:lnTo>
                      <a:pt x="381" y="211"/>
                    </a:lnTo>
                    <a:lnTo>
                      <a:pt x="335" y="148"/>
                    </a:lnTo>
                    <a:lnTo>
                      <a:pt x="325" y="134"/>
                    </a:lnTo>
                    <a:lnTo>
                      <a:pt x="314" y="121"/>
                    </a:lnTo>
                    <a:lnTo>
                      <a:pt x="302" y="111"/>
                    </a:lnTo>
                    <a:lnTo>
                      <a:pt x="289" y="101"/>
                    </a:lnTo>
                    <a:lnTo>
                      <a:pt x="277" y="92"/>
                    </a:lnTo>
                    <a:lnTo>
                      <a:pt x="264" y="86"/>
                    </a:lnTo>
                    <a:lnTo>
                      <a:pt x="251" y="80"/>
                    </a:lnTo>
                    <a:lnTo>
                      <a:pt x="237" y="77"/>
                    </a:lnTo>
                    <a:lnTo>
                      <a:pt x="224" y="75"/>
                    </a:lnTo>
                    <a:lnTo>
                      <a:pt x="210" y="74"/>
                    </a:lnTo>
                    <a:lnTo>
                      <a:pt x="196" y="75"/>
                    </a:lnTo>
                    <a:lnTo>
                      <a:pt x="182" y="77"/>
                    </a:lnTo>
                    <a:lnTo>
                      <a:pt x="168" y="81"/>
                    </a:lnTo>
                    <a:lnTo>
                      <a:pt x="154" y="87"/>
                    </a:lnTo>
                    <a:lnTo>
                      <a:pt x="140" y="93"/>
                    </a:lnTo>
                    <a:lnTo>
                      <a:pt x="127" y="102"/>
                    </a:lnTo>
                    <a:lnTo>
                      <a:pt x="114" y="113"/>
                    </a:lnTo>
                    <a:lnTo>
                      <a:pt x="103" y="124"/>
                    </a:lnTo>
                    <a:lnTo>
                      <a:pt x="93" y="135"/>
                    </a:lnTo>
                    <a:lnTo>
                      <a:pt x="85" y="147"/>
                    </a:lnTo>
                    <a:lnTo>
                      <a:pt x="79" y="160"/>
                    </a:lnTo>
                    <a:lnTo>
                      <a:pt x="73" y="173"/>
                    </a:lnTo>
                    <a:lnTo>
                      <a:pt x="70" y="186"/>
                    </a:lnTo>
                    <a:lnTo>
                      <a:pt x="68" y="199"/>
                    </a:lnTo>
                    <a:lnTo>
                      <a:pt x="68" y="213"/>
                    </a:lnTo>
                    <a:lnTo>
                      <a:pt x="69" y="227"/>
                    </a:lnTo>
                    <a:lnTo>
                      <a:pt x="71" y="243"/>
                    </a:lnTo>
                    <a:lnTo>
                      <a:pt x="75" y="257"/>
                    </a:lnTo>
                    <a:lnTo>
                      <a:pt x="80" y="271"/>
                    </a:lnTo>
                    <a:lnTo>
                      <a:pt x="88" y="286"/>
                    </a:lnTo>
                    <a:lnTo>
                      <a:pt x="96" y="301"/>
                    </a:lnTo>
                    <a:lnTo>
                      <a:pt x="106" y="315"/>
                    </a:lnTo>
                    <a:lnTo>
                      <a:pt x="110" y="322"/>
                    </a:lnTo>
                    <a:lnTo>
                      <a:pt x="188" y="265"/>
                    </a:lnTo>
                    <a:lnTo>
                      <a:pt x="134" y="191"/>
                    </a:lnTo>
                    <a:lnTo>
                      <a:pt x="187" y="153"/>
                    </a:lnTo>
                    <a:lnTo>
                      <a:pt x="281" y="284"/>
                    </a:lnTo>
                    <a:lnTo>
                      <a:pt x="233" y="318"/>
                    </a:lnTo>
                    <a:lnTo>
                      <a:pt x="155" y="376"/>
                    </a:lnTo>
                    <a:lnTo>
                      <a:pt x="101" y="415"/>
                    </a:lnTo>
                    <a:lnTo>
                      <a:pt x="56" y="353"/>
                    </a:lnTo>
                    <a:lnTo>
                      <a:pt x="41" y="330"/>
                    </a:lnTo>
                    <a:lnTo>
                      <a:pt x="29" y="309"/>
                    </a:lnTo>
                    <a:lnTo>
                      <a:pt x="18" y="287"/>
                    </a:lnTo>
                    <a:lnTo>
                      <a:pt x="11" y="264"/>
                    </a:lnTo>
                    <a:lnTo>
                      <a:pt x="4" y="243"/>
                    </a:lnTo>
                    <a:lnTo>
                      <a:pt x="1" y="221"/>
                    </a:lnTo>
                    <a:lnTo>
                      <a:pt x="0" y="199"/>
                    </a:lnTo>
                    <a:lnTo>
                      <a:pt x="0" y="179"/>
                    </a:lnTo>
                    <a:lnTo>
                      <a:pt x="1" y="169"/>
                    </a:lnTo>
                    <a:lnTo>
                      <a:pt x="3" y="158"/>
                    </a:lnTo>
                    <a:lnTo>
                      <a:pt x="5" y="148"/>
                    </a:lnTo>
                    <a:lnTo>
                      <a:pt x="7" y="139"/>
                    </a:lnTo>
                    <a:lnTo>
                      <a:pt x="11" y="129"/>
                    </a:lnTo>
                    <a:lnTo>
                      <a:pt x="15" y="120"/>
                    </a:lnTo>
                    <a:lnTo>
                      <a:pt x="18" y="111"/>
                    </a:lnTo>
                    <a:lnTo>
                      <a:pt x="24" y="102"/>
                    </a:lnTo>
                    <a:lnTo>
                      <a:pt x="29" y="93"/>
                    </a:lnTo>
                    <a:lnTo>
                      <a:pt x="35" y="85"/>
                    </a:lnTo>
                    <a:lnTo>
                      <a:pt x="41" y="76"/>
                    </a:lnTo>
                    <a:lnTo>
                      <a:pt x="47" y="67"/>
                    </a:lnTo>
                    <a:lnTo>
                      <a:pt x="62" y="52"/>
                    </a:lnTo>
                    <a:lnTo>
                      <a:pt x="79" y="38"/>
                    </a:lnTo>
                    <a:lnTo>
                      <a:pt x="97" y="26"/>
                    </a:lnTo>
                    <a:lnTo>
                      <a:pt x="117" y="16"/>
                    </a:lnTo>
                    <a:lnTo>
                      <a:pt x="127" y="13"/>
                    </a:lnTo>
                    <a:lnTo>
                      <a:pt x="136" y="9"/>
                    </a:lnTo>
                    <a:lnTo>
                      <a:pt x="147" y="7"/>
                    </a:lnTo>
                    <a:lnTo>
                      <a:pt x="157" y="4"/>
                    </a:lnTo>
                    <a:lnTo>
                      <a:pt x="167" y="2"/>
                    </a:lnTo>
                    <a:lnTo>
                      <a:pt x="177" y="1"/>
                    </a:lnTo>
                    <a:lnTo>
                      <a:pt x="187" y="0"/>
                    </a:lnTo>
                    <a:lnTo>
                      <a:pt x="197" y="0"/>
                    </a:lnTo>
                    <a:lnTo>
                      <a:pt x="208" y="1"/>
                    </a:lnTo>
                    <a:lnTo>
                      <a:pt x="217" y="2"/>
                    </a:lnTo>
                    <a:lnTo>
                      <a:pt x="228" y="3"/>
                    </a:lnTo>
                    <a:lnTo>
                      <a:pt x="238" y="6"/>
                    </a:lnTo>
                    <a:lnTo>
                      <a:pt x="258" y="11"/>
                    </a:lnTo>
                    <a:lnTo>
                      <a:pt x="278" y="20"/>
                    </a:lnTo>
                    <a:lnTo>
                      <a:pt x="298" y="29"/>
                    </a:lnTo>
                    <a:lnTo>
                      <a:pt x="316" y="41"/>
                    </a:lnTo>
                    <a:lnTo>
                      <a:pt x="335" y="56"/>
                    </a:lnTo>
                    <a:lnTo>
                      <a:pt x="353" y="73"/>
                    </a:lnTo>
                    <a:lnTo>
                      <a:pt x="370" y="92"/>
                    </a:lnTo>
                    <a:lnTo>
                      <a:pt x="386" y="113"/>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1" name="Freeform 194"/>
              <p:cNvSpPr>
                <a:spLocks noEditPoints="1"/>
              </p:cNvSpPr>
              <p:nvPr userDrawn="1"/>
            </p:nvSpPr>
            <p:spPr bwMode="auto">
              <a:xfrm>
                <a:off x="5861" y="3390"/>
                <a:ext cx="90" cy="92"/>
              </a:xfrm>
              <a:custGeom>
                <a:avLst/>
                <a:gdLst>
                  <a:gd name="T0" fmla="*/ 335 w 448"/>
                  <a:gd name="T1" fmla="*/ 307 h 456"/>
                  <a:gd name="T2" fmla="*/ 360 w 448"/>
                  <a:gd name="T3" fmla="*/ 281 h 456"/>
                  <a:gd name="T4" fmla="*/ 370 w 448"/>
                  <a:gd name="T5" fmla="*/ 262 h 456"/>
                  <a:gd name="T6" fmla="*/ 371 w 448"/>
                  <a:gd name="T7" fmla="*/ 243 h 456"/>
                  <a:gd name="T8" fmla="*/ 364 w 448"/>
                  <a:gd name="T9" fmla="*/ 223 h 456"/>
                  <a:gd name="T10" fmla="*/ 351 w 448"/>
                  <a:gd name="T11" fmla="*/ 208 h 456"/>
                  <a:gd name="T12" fmla="*/ 336 w 448"/>
                  <a:gd name="T13" fmla="*/ 199 h 456"/>
                  <a:gd name="T14" fmla="*/ 317 w 448"/>
                  <a:gd name="T15" fmla="*/ 197 h 456"/>
                  <a:gd name="T16" fmla="*/ 294 w 448"/>
                  <a:gd name="T17" fmla="*/ 201 h 456"/>
                  <a:gd name="T18" fmla="*/ 269 w 448"/>
                  <a:gd name="T19" fmla="*/ 213 h 456"/>
                  <a:gd name="T20" fmla="*/ 199 w 448"/>
                  <a:gd name="T21" fmla="*/ 263 h 456"/>
                  <a:gd name="T22" fmla="*/ 224 w 448"/>
                  <a:gd name="T23" fmla="*/ 165 h 456"/>
                  <a:gd name="T24" fmla="*/ 244 w 448"/>
                  <a:gd name="T25" fmla="*/ 141 h 456"/>
                  <a:gd name="T26" fmla="*/ 252 w 448"/>
                  <a:gd name="T27" fmla="*/ 123 h 456"/>
                  <a:gd name="T28" fmla="*/ 253 w 448"/>
                  <a:gd name="T29" fmla="*/ 107 h 456"/>
                  <a:gd name="T30" fmla="*/ 249 w 448"/>
                  <a:gd name="T31" fmla="*/ 92 h 456"/>
                  <a:gd name="T32" fmla="*/ 237 w 448"/>
                  <a:gd name="T33" fmla="*/ 78 h 456"/>
                  <a:gd name="T34" fmla="*/ 221 w 448"/>
                  <a:gd name="T35" fmla="*/ 69 h 456"/>
                  <a:gd name="T36" fmla="*/ 204 w 448"/>
                  <a:gd name="T37" fmla="*/ 68 h 456"/>
                  <a:gd name="T38" fmla="*/ 185 w 448"/>
                  <a:gd name="T39" fmla="*/ 74 h 456"/>
                  <a:gd name="T40" fmla="*/ 147 w 448"/>
                  <a:gd name="T41" fmla="*/ 95 h 456"/>
                  <a:gd name="T42" fmla="*/ 209 w 448"/>
                  <a:gd name="T43" fmla="*/ 178 h 456"/>
                  <a:gd name="T44" fmla="*/ 140 w 448"/>
                  <a:gd name="T45" fmla="*/ 25 h 456"/>
                  <a:gd name="T46" fmla="*/ 185 w 448"/>
                  <a:gd name="T47" fmla="*/ 5 h 456"/>
                  <a:gd name="T48" fmla="*/ 226 w 448"/>
                  <a:gd name="T49" fmla="*/ 0 h 456"/>
                  <a:gd name="T50" fmla="*/ 259 w 448"/>
                  <a:gd name="T51" fmla="*/ 4 h 456"/>
                  <a:gd name="T52" fmla="*/ 290 w 448"/>
                  <a:gd name="T53" fmla="*/ 20 h 456"/>
                  <a:gd name="T54" fmla="*/ 310 w 448"/>
                  <a:gd name="T55" fmla="*/ 42 h 456"/>
                  <a:gd name="T56" fmla="*/ 318 w 448"/>
                  <a:gd name="T57" fmla="*/ 61 h 456"/>
                  <a:gd name="T58" fmla="*/ 320 w 448"/>
                  <a:gd name="T59" fmla="*/ 99 h 456"/>
                  <a:gd name="T60" fmla="*/ 308 w 448"/>
                  <a:gd name="T61" fmla="*/ 138 h 456"/>
                  <a:gd name="T62" fmla="*/ 352 w 448"/>
                  <a:gd name="T63" fmla="*/ 134 h 456"/>
                  <a:gd name="T64" fmla="*/ 384 w 448"/>
                  <a:gd name="T65" fmla="*/ 141 h 456"/>
                  <a:gd name="T66" fmla="*/ 406 w 448"/>
                  <a:gd name="T67" fmla="*/ 152 h 456"/>
                  <a:gd name="T68" fmla="*/ 425 w 448"/>
                  <a:gd name="T69" fmla="*/ 168 h 456"/>
                  <a:gd name="T70" fmla="*/ 433 w 448"/>
                  <a:gd name="T71" fmla="*/ 176 h 456"/>
                  <a:gd name="T72" fmla="*/ 444 w 448"/>
                  <a:gd name="T73" fmla="*/ 202 h 456"/>
                  <a:gd name="T74" fmla="*/ 448 w 448"/>
                  <a:gd name="T75" fmla="*/ 236 h 456"/>
                  <a:gd name="T76" fmla="*/ 441 w 448"/>
                  <a:gd name="T77" fmla="*/ 267 h 456"/>
                  <a:gd name="T78" fmla="*/ 422 w 448"/>
                  <a:gd name="T79" fmla="*/ 307 h 456"/>
                  <a:gd name="T80" fmla="*/ 387 w 448"/>
                  <a:gd name="T81" fmla="*/ 346 h 456"/>
                  <a:gd name="T82" fmla="*/ 240 w 448"/>
                  <a:gd name="T83"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267" y="357"/>
                    </a:moveTo>
                    <a:lnTo>
                      <a:pt x="318" y="322"/>
                    </a:lnTo>
                    <a:lnTo>
                      <a:pt x="335" y="307"/>
                    </a:lnTo>
                    <a:lnTo>
                      <a:pt x="349" y="294"/>
                    </a:lnTo>
                    <a:lnTo>
                      <a:pt x="355" y="288"/>
                    </a:lnTo>
                    <a:lnTo>
                      <a:pt x="360" y="281"/>
                    </a:lnTo>
                    <a:lnTo>
                      <a:pt x="363" y="275"/>
                    </a:lnTo>
                    <a:lnTo>
                      <a:pt x="367" y="268"/>
                    </a:lnTo>
                    <a:lnTo>
                      <a:pt x="370" y="262"/>
                    </a:lnTo>
                    <a:lnTo>
                      <a:pt x="371" y="255"/>
                    </a:lnTo>
                    <a:lnTo>
                      <a:pt x="371" y="249"/>
                    </a:lnTo>
                    <a:lnTo>
                      <a:pt x="371" y="243"/>
                    </a:lnTo>
                    <a:lnTo>
                      <a:pt x="370" y="236"/>
                    </a:lnTo>
                    <a:lnTo>
                      <a:pt x="368" y="230"/>
                    </a:lnTo>
                    <a:lnTo>
                      <a:pt x="364" y="223"/>
                    </a:lnTo>
                    <a:lnTo>
                      <a:pt x="360" y="217"/>
                    </a:lnTo>
                    <a:lnTo>
                      <a:pt x="356" y="212"/>
                    </a:lnTo>
                    <a:lnTo>
                      <a:pt x="351" y="208"/>
                    </a:lnTo>
                    <a:lnTo>
                      <a:pt x="347" y="204"/>
                    </a:lnTo>
                    <a:lnTo>
                      <a:pt x="342" y="201"/>
                    </a:lnTo>
                    <a:lnTo>
                      <a:pt x="336" y="199"/>
                    </a:lnTo>
                    <a:lnTo>
                      <a:pt x="330" y="197"/>
                    </a:lnTo>
                    <a:lnTo>
                      <a:pt x="323" y="197"/>
                    </a:lnTo>
                    <a:lnTo>
                      <a:pt x="317" y="197"/>
                    </a:lnTo>
                    <a:lnTo>
                      <a:pt x="309" y="197"/>
                    </a:lnTo>
                    <a:lnTo>
                      <a:pt x="302" y="199"/>
                    </a:lnTo>
                    <a:lnTo>
                      <a:pt x="294" y="201"/>
                    </a:lnTo>
                    <a:lnTo>
                      <a:pt x="286" y="205"/>
                    </a:lnTo>
                    <a:lnTo>
                      <a:pt x="278" y="208"/>
                    </a:lnTo>
                    <a:lnTo>
                      <a:pt x="269" y="213"/>
                    </a:lnTo>
                    <a:lnTo>
                      <a:pt x="259" y="219"/>
                    </a:lnTo>
                    <a:lnTo>
                      <a:pt x="250" y="225"/>
                    </a:lnTo>
                    <a:lnTo>
                      <a:pt x="199" y="263"/>
                    </a:lnTo>
                    <a:lnTo>
                      <a:pt x="267" y="357"/>
                    </a:lnTo>
                    <a:close/>
                    <a:moveTo>
                      <a:pt x="209" y="178"/>
                    </a:moveTo>
                    <a:lnTo>
                      <a:pt x="224" y="165"/>
                    </a:lnTo>
                    <a:lnTo>
                      <a:pt x="236" y="153"/>
                    </a:lnTo>
                    <a:lnTo>
                      <a:pt x="240" y="146"/>
                    </a:lnTo>
                    <a:lnTo>
                      <a:pt x="244" y="141"/>
                    </a:lnTo>
                    <a:lnTo>
                      <a:pt x="247" y="135"/>
                    </a:lnTo>
                    <a:lnTo>
                      <a:pt x="251" y="129"/>
                    </a:lnTo>
                    <a:lnTo>
                      <a:pt x="252" y="123"/>
                    </a:lnTo>
                    <a:lnTo>
                      <a:pt x="253" y="118"/>
                    </a:lnTo>
                    <a:lnTo>
                      <a:pt x="253" y="113"/>
                    </a:lnTo>
                    <a:lnTo>
                      <a:pt x="253" y="107"/>
                    </a:lnTo>
                    <a:lnTo>
                      <a:pt x="252" y="102"/>
                    </a:lnTo>
                    <a:lnTo>
                      <a:pt x="251" y="97"/>
                    </a:lnTo>
                    <a:lnTo>
                      <a:pt x="249" y="92"/>
                    </a:lnTo>
                    <a:lnTo>
                      <a:pt x="245" y="88"/>
                    </a:lnTo>
                    <a:lnTo>
                      <a:pt x="241" y="82"/>
                    </a:lnTo>
                    <a:lnTo>
                      <a:pt x="237" y="78"/>
                    </a:lnTo>
                    <a:lnTo>
                      <a:pt x="231" y="75"/>
                    </a:lnTo>
                    <a:lnTo>
                      <a:pt x="227" y="71"/>
                    </a:lnTo>
                    <a:lnTo>
                      <a:pt x="221" y="69"/>
                    </a:lnTo>
                    <a:lnTo>
                      <a:pt x="216" y="68"/>
                    </a:lnTo>
                    <a:lnTo>
                      <a:pt x="211" y="68"/>
                    </a:lnTo>
                    <a:lnTo>
                      <a:pt x="204" y="68"/>
                    </a:lnTo>
                    <a:lnTo>
                      <a:pt x="199" y="69"/>
                    </a:lnTo>
                    <a:lnTo>
                      <a:pt x="191" y="70"/>
                    </a:lnTo>
                    <a:lnTo>
                      <a:pt x="185" y="74"/>
                    </a:lnTo>
                    <a:lnTo>
                      <a:pt x="178" y="76"/>
                    </a:lnTo>
                    <a:lnTo>
                      <a:pt x="163" y="84"/>
                    </a:lnTo>
                    <a:lnTo>
                      <a:pt x="147" y="95"/>
                    </a:lnTo>
                    <a:lnTo>
                      <a:pt x="100" y="129"/>
                    </a:lnTo>
                    <a:lnTo>
                      <a:pt x="161" y="211"/>
                    </a:lnTo>
                    <a:lnTo>
                      <a:pt x="209" y="178"/>
                    </a:lnTo>
                    <a:close/>
                    <a:moveTo>
                      <a:pt x="108" y="47"/>
                    </a:moveTo>
                    <a:lnTo>
                      <a:pt x="124" y="36"/>
                    </a:lnTo>
                    <a:lnTo>
                      <a:pt x="140" y="25"/>
                    </a:lnTo>
                    <a:lnTo>
                      <a:pt x="155" y="17"/>
                    </a:lnTo>
                    <a:lnTo>
                      <a:pt x="171" y="11"/>
                    </a:lnTo>
                    <a:lnTo>
                      <a:pt x="185" y="5"/>
                    </a:lnTo>
                    <a:lnTo>
                      <a:pt x="199" y="2"/>
                    </a:lnTo>
                    <a:lnTo>
                      <a:pt x="212" y="0"/>
                    </a:lnTo>
                    <a:lnTo>
                      <a:pt x="226" y="0"/>
                    </a:lnTo>
                    <a:lnTo>
                      <a:pt x="237" y="0"/>
                    </a:lnTo>
                    <a:lnTo>
                      <a:pt x="247" y="1"/>
                    </a:lnTo>
                    <a:lnTo>
                      <a:pt x="259" y="4"/>
                    </a:lnTo>
                    <a:lnTo>
                      <a:pt x="269" y="8"/>
                    </a:lnTo>
                    <a:lnTo>
                      <a:pt x="280" y="13"/>
                    </a:lnTo>
                    <a:lnTo>
                      <a:pt x="290" y="20"/>
                    </a:lnTo>
                    <a:lnTo>
                      <a:pt x="298" y="27"/>
                    </a:lnTo>
                    <a:lnTo>
                      <a:pt x="306" y="37"/>
                    </a:lnTo>
                    <a:lnTo>
                      <a:pt x="310" y="42"/>
                    </a:lnTo>
                    <a:lnTo>
                      <a:pt x="314" y="49"/>
                    </a:lnTo>
                    <a:lnTo>
                      <a:pt x="316" y="54"/>
                    </a:lnTo>
                    <a:lnTo>
                      <a:pt x="318" y="61"/>
                    </a:lnTo>
                    <a:lnTo>
                      <a:pt x="321" y="73"/>
                    </a:lnTo>
                    <a:lnTo>
                      <a:pt x="321" y="86"/>
                    </a:lnTo>
                    <a:lnTo>
                      <a:pt x="320" y="99"/>
                    </a:lnTo>
                    <a:lnTo>
                      <a:pt x="318" y="112"/>
                    </a:lnTo>
                    <a:lnTo>
                      <a:pt x="314" y="125"/>
                    </a:lnTo>
                    <a:lnTo>
                      <a:pt x="308" y="138"/>
                    </a:lnTo>
                    <a:lnTo>
                      <a:pt x="322" y="135"/>
                    </a:lnTo>
                    <a:lnTo>
                      <a:pt x="337" y="134"/>
                    </a:lnTo>
                    <a:lnTo>
                      <a:pt x="352" y="134"/>
                    </a:lnTo>
                    <a:lnTo>
                      <a:pt x="369" y="136"/>
                    </a:lnTo>
                    <a:lnTo>
                      <a:pt x="376" y="139"/>
                    </a:lnTo>
                    <a:lnTo>
                      <a:pt x="384" y="141"/>
                    </a:lnTo>
                    <a:lnTo>
                      <a:pt x="391" y="144"/>
                    </a:lnTo>
                    <a:lnTo>
                      <a:pt x="399" y="147"/>
                    </a:lnTo>
                    <a:lnTo>
                      <a:pt x="406" y="152"/>
                    </a:lnTo>
                    <a:lnTo>
                      <a:pt x="413" y="156"/>
                    </a:lnTo>
                    <a:lnTo>
                      <a:pt x="420" y="161"/>
                    </a:lnTo>
                    <a:lnTo>
                      <a:pt x="425" y="168"/>
                    </a:lnTo>
                    <a:lnTo>
                      <a:pt x="427" y="170"/>
                    </a:lnTo>
                    <a:lnTo>
                      <a:pt x="430" y="173"/>
                    </a:lnTo>
                    <a:lnTo>
                      <a:pt x="433" y="176"/>
                    </a:lnTo>
                    <a:lnTo>
                      <a:pt x="436" y="181"/>
                    </a:lnTo>
                    <a:lnTo>
                      <a:pt x="441" y="192"/>
                    </a:lnTo>
                    <a:lnTo>
                      <a:pt x="444" y="202"/>
                    </a:lnTo>
                    <a:lnTo>
                      <a:pt x="447" y="214"/>
                    </a:lnTo>
                    <a:lnTo>
                      <a:pt x="448" y="225"/>
                    </a:lnTo>
                    <a:lnTo>
                      <a:pt x="448" y="236"/>
                    </a:lnTo>
                    <a:lnTo>
                      <a:pt x="447" y="247"/>
                    </a:lnTo>
                    <a:lnTo>
                      <a:pt x="444" y="258"/>
                    </a:lnTo>
                    <a:lnTo>
                      <a:pt x="441" y="267"/>
                    </a:lnTo>
                    <a:lnTo>
                      <a:pt x="436" y="281"/>
                    </a:lnTo>
                    <a:lnTo>
                      <a:pt x="429" y="294"/>
                    </a:lnTo>
                    <a:lnTo>
                      <a:pt x="422" y="307"/>
                    </a:lnTo>
                    <a:lnTo>
                      <a:pt x="412" y="320"/>
                    </a:lnTo>
                    <a:lnTo>
                      <a:pt x="400" y="333"/>
                    </a:lnTo>
                    <a:lnTo>
                      <a:pt x="387" y="346"/>
                    </a:lnTo>
                    <a:lnTo>
                      <a:pt x="371" y="359"/>
                    </a:lnTo>
                    <a:lnTo>
                      <a:pt x="354" y="372"/>
                    </a:lnTo>
                    <a:lnTo>
                      <a:pt x="240" y="456"/>
                    </a:lnTo>
                    <a:lnTo>
                      <a:pt x="0" y="125"/>
                    </a:lnTo>
                    <a:lnTo>
                      <a:pt x="108" y="4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2" name="Freeform 195"/>
              <p:cNvSpPr>
                <a:spLocks/>
              </p:cNvSpPr>
              <p:nvPr userDrawn="1"/>
            </p:nvSpPr>
            <p:spPr bwMode="auto">
              <a:xfrm>
                <a:off x="5934" y="3336"/>
                <a:ext cx="83" cy="87"/>
              </a:xfrm>
              <a:custGeom>
                <a:avLst/>
                <a:gdLst>
                  <a:gd name="T0" fmla="*/ 175 w 414"/>
                  <a:gd name="T1" fmla="*/ 0 h 433"/>
                  <a:gd name="T2" fmla="*/ 148 w 414"/>
                  <a:gd name="T3" fmla="*/ 97 h 433"/>
                  <a:gd name="T4" fmla="*/ 122 w 414"/>
                  <a:gd name="T5" fmla="*/ 119 h 433"/>
                  <a:gd name="T6" fmla="*/ 101 w 414"/>
                  <a:gd name="T7" fmla="*/ 143 h 433"/>
                  <a:gd name="T8" fmla="*/ 86 w 414"/>
                  <a:gd name="T9" fmla="*/ 168 h 433"/>
                  <a:gd name="T10" fmla="*/ 76 w 414"/>
                  <a:gd name="T11" fmla="*/ 195 h 433"/>
                  <a:gd name="T12" fmla="*/ 74 w 414"/>
                  <a:gd name="T13" fmla="*/ 222 h 433"/>
                  <a:gd name="T14" fmla="*/ 77 w 414"/>
                  <a:gd name="T15" fmla="*/ 250 h 433"/>
                  <a:gd name="T16" fmla="*/ 86 w 414"/>
                  <a:gd name="T17" fmla="*/ 279 h 433"/>
                  <a:gd name="T18" fmla="*/ 102 w 414"/>
                  <a:gd name="T19" fmla="*/ 307 h 433"/>
                  <a:gd name="T20" fmla="*/ 124 w 414"/>
                  <a:gd name="T21" fmla="*/ 329 h 433"/>
                  <a:gd name="T22" fmla="*/ 148 w 414"/>
                  <a:gd name="T23" fmla="*/ 347 h 433"/>
                  <a:gd name="T24" fmla="*/ 172 w 414"/>
                  <a:gd name="T25" fmla="*/ 359 h 433"/>
                  <a:gd name="T26" fmla="*/ 199 w 414"/>
                  <a:gd name="T27" fmla="*/ 364 h 433"/>
                  <a:gd name="T28" fmla="*/ 228 w 414"/>
                  <a:gd name="T29" fmla="*/ 364 h 433"/>
                  <a:gd name="T30" fmla="*/ 257 w 414"/>
                  <a:gd name="T31" fmla="*/ 358 h 433"/>
                  <a:gd name="T32" fmla="*/ 286 w 414"/>
                  <a:gd name="T33" fmla="*/ 345 h 433"/>
                  <a:gd name="T34" fmla="*/ 315 w 414"/>
                  <a:gd name="T35" fmla="*/ 327 h 433"/>
                  <a:gd name="T36" fmla="*/ 264 w 414"/>
                  <a:gd name="T37" fmla="*/ 244 h 433"/>
                  <a:gd name="T38" fmla="*/ 153 w 414"/>
                  <a:gd name="T39" fmla="*/ 246 h 433"/>
                  <a:gd name="T40" fmla="*/ 319 w 414"/>
                  <a:gd name="T41" fmla="*/ 200 h 433"/>
                  <a:gd name="T42" fmla="*/ 414 w 414"/>
                  <a:gd name="T43" fmla="*/ 332 h 433"/>
                  <a:gd name="T44" fmla="*/ 330 w 414"/>
                  <a:gd name="T45" fmla="*/ 391 h 433"/>
                  <a:gd name="T46" fmla="*/ 286 w 414"/>
                  <a:gd name="T47" fmla="*/ 414 h 433"/>
                  <a:gd name="T48" fmla="*/ 243 w 414"/>
                  <a:gd name="T49" fmla="*/ 428 h 433"/>
                  <a:gd name="T50" fmla="*/ 199 w 414"/>
                  <a:gd name="T51" fmla="*/ 433 h 433"/>
                  <a:gd name="T52" fmla="*/ 168 w 414"/>
                  <a:gd name="T53" fmla="*/ 431 h 433"/>
                  <a:gd name="T54" fmla="*/ 149 w 414"/>
                  <a:gd name="T55" fmla="*/ 427 h 433"/>
                  <a:gd name="T56" fmla="*/ 129 w 414"/>
                  <a:gd name="T57" fmla="*/ 421 h 433"/>
                  <a:gd name="T58" fmla="*/ 111 w 414"/>
                  <a:gd name="T59" fmla="*/ 414 h 433"/>
                  <a:gd name="T60" fmla="*/ 92 w 414"/>
                  <a:gd name="T61" fmla="*/ 404 h 433"/>
                  <a:gd name="T62" fmla="*/ 76 w 414"/>
                  <a:gd name="T63" fmla="*/ 392 h 433"/>
                  <a:gd name="T64" fmla="*/ 52 w 414"/>
                  <a:gd name="T65" fmla="*/ 371 h 433"/>
                  <a:gd name="T66" fmla="*/ 26 w 414"/>
                  <a:gd name="T67" fmla="*/ 335 h 433"/>
                  <a:gd name="T68" fmla="*/ 12 w 414"/>
                  <a:gd name="T69" fmla="*/ 306 h 433"/>
                  <a:gd name="T70" fmla="*/ 6 w 414"/>
                  <a:gd name="T71" fmla="*/ 286 h 433"/>
                  <a:gd name="T72" fmla="*/ 2 w 414"/>
                  <a:gd name="T73" fmla="*/ 266 h 433"/>
                  <a:gd name="T74" fmla="*/ 0 w 414"/>
                  <a:gd name="T75" fmla="*/ 245 h 433"/>
                  <a:gd name="T76" fmla="*/ 0 w 414"/>
                  <a:gd name="T77" fmla="*/ 224 h 433"/>
                  <a:gd name="T78" fmla="*/ 4 w 414"/>
                  <a:gd name="T79" fmla="*/ 205 h 433"/>
                  <a:gd name="T80" fmla="*/ 11 w 414"/>
                  <a:gd name="T81" fmla="*/ 175 h 433"/>
                  <a:gd name="T82" fmla="*/ 30 w 414"/>
                  <a:gd name="T83" fmla="*/ 135 h 433"/>
                  <a:gd name="T84" fmla="*/ 56 w 414"/>
                  <a:gd name="T85" fmla="*/ 98 h 433"/>
                  <a:gd name="T86" fmla="*/ 91 w 414"/>
                  <a:gd name="T87" fmla="*/ 62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4" h="433">
                    <a:moveTo>
                      <a:pt x="113" y="46"/>
                    </a:moveTo>
                    <a:lnTo>
                      <a:pt x="175" y="0"/>
                    </a:lnTo>
                    <a:lnTo>
                      <a:pt x="210" y="51"/>
                    </a:lnTo>
                    <a:lnTo>
                      <a:pt x="148" y="97"/>
                    </a:lnTo>
                    <a:lnTo>
                      <a:pt x="133" y="108"/>
                    </a:lnTo>
                    <a:lnTo>
                      <a:pt x="122" y="119"/>
                    </a:lnTo>
                    <a:lnTo>
                      <a:pt x="111" y="130"/>
                    </a:lnTo>
                    <a:lnTo>
                      <a:pt x="101" y="143"/>
                    </a:lnTo>
                    <a:lnTo>
                      <a:pt x="92" y="155"/>
                    </a:lnTo>
                    <a:lnTo>
                      <a:pt x="86" y="168"/>
                    </a:lnTo>
                    <a:lnTo>
                      <a:pt x="80" y="181"/>
                    </a:lnTo>
                    <a:lnTo>
                      <a:pt x="76" y="195"/>
                    </a:lnTo>
                    <a:lnTo>
                      <a:pt x="74" y="208"/>
                    </a:lnTo>
                    <a:lnTo>
                      <a:pt x="74" y="222"/>
                    </a:lnTo>
                    <a:lnTo>
                      <a:pt x="74" y="236"/>
                    </a:lnTo>
                    <a:lnTo>
                      <a:pt x="77" y="250"/>
                    </a:lnTo>
                    <a:lnTo>
                      <a:pt x="80" y="264"/>
                    </a:lnTo>
                    <a:lnTo>
                      <a:pt x="86" y="279"/>
                    </a:lnTo>
                    <a:lnTo>
                      <a:pt x="93" y="293"/>
                    </a:lnTo>
                    <a:lnTo>
                      <a:pt x="102" y="307"/>
                    </a:lnTo>
                    <a:lnTo>
                      <a:pt x="112" y="319"/>
                    </a:lnTo>
                    <a:lnTo>
                      <a:pt x="124" y="329"/>
                    </a:lnTo>
                    <a:lnTo>
                      <a:pt x="135" y="339"/>
                    </a:lnTo>
                    <a:lnTo>
                      <a:pt x="148" y="347"/>
                    </a:lnTo>
                    <a:lnTo>
                      <a:pt x="159" y="353"/>
                    </a:lnTo>
                    <a:lnTo>
                      <a:pt x="172" y="359"/>
                    </a:lnTo>
                    <a:lnTo>
                      <a:pt x="185" y="362"/>
                    </a:lnTo>
                    <a:lnTo>
                      <a:pt x="199" y="364"/>
                    </a:lnTo>
                    <a:lnTo>
                      <a:pt x="214" y="365"/>
                    </a:lnTo>
                    <a:lnTo>
                      <a:pt x="228" y="364"/>
                    </a:lnTo>
                    <a:lnTo>
                      <a:pt x="242" y="361"/>
                    </a:lnTo>
                    <a:lnTo>
                      <a:pt x="257" y="358"/>
                    </a:lnTo>
                    <a:lnTo>
                      <a:pt x="271" y="352"/>
                    </a:lnTo>
                    <a:lnTo>
                      <a:pt x="286" y="345"/>
                    </a:lnTo>
                    <a:lnTo>
                      <a:pt x="300" y="337"/>
                    </a:lnTo>
                    <a:lnTo>
                      <a:pt x="315" y="327"/>
                    </a:lnTo>
                    <a:lnTo>
                      <a:pt x="321" y="322"/>
                    </a:lnTo>
                    <a:lnTo>
                      <a:pt x="264" y="244"/>
                    </a:lnTo>
                    <a:lnTo>
                      <a:pt x="191" y="298"/>
                    </a:lnTo>
                    <a:lnTo>
                      <a:pt x="153" y="246"/>
                    </a:lnTo>
                    <a:lnTo>
                      <a:pt x="283" y="151"/>
                    </a:lnTo>
                    <a:lnTo>
                      <a:pt x="319" y="200"/>
                    </a:lnTo>
                    <a:lnTo>
                      <a:pt x="376" y="277"/>
                    </a:lnTo>
                    <a:lnTo>
                      <a:pt x="414" y="332"/>
                    </a:lnTo>
                    <a:lnTo>
                      <a:pt x="352" y="376"/>
                    </a:lnTo>
                    <a:lnTo>
                      <a:pt x="330" y="391"/>
                    </a:lnTo>
                    <a:lnTo>
                      <a:pt x="309" y="403"/>
                    </a:lnTo>
                    <a:lnTo>
                      <a:pt x="286" y="414"/>
                    </a:lnTo>
                    <a:lnTo>
                      <a:pt x="264" y="421"/>
                    </a:lnTo>
                    <a:lnTo>
                      <a:pt x="243" y="428"/>
                    </a:lnTo>
                    <a:lnTo>
                      <a:pt x="221" y="431"/>
                    </a:lnTo>
                    <a:lnTo>
                      <a:pt x="199" y="433"/>
                    </a:lnTo>
                    <a:lnTo>
                      <a:pt x="179" y="432"/>
                    </a:lnTo>
                    <a:lnTo>
                      <a:pt x="168" y="431"/>
                    </a:lnTo>
                    <a:lnTo>
                      <a:pt x="158" y="429"/>
                    </a:lnTo>
                    <a:lnTo>
                      <a:pt x="149" y="427"/>
                    </a:lnTo>
                    <a:lnTo>
                      <a:pt x="139" y="425"/>
                    </a:lnTo>
                    <a:lnTo>
                      <a:pt x="129" y="421"/>
                    </a:lnTo>
                    <a:lnTo>
                      <a:pt x="119" y="418"/>
                    </a:lnTo>
                    <a:lnTo>
                      <a:pt x="111" y="414"/>
                    </a:lnTo>
                    <a:lnTo>
                      <a:pt x="101" y="408"/>
                    </a:lnTo>
                    <a:lnTo>
                      <a:pt x="92" y="404"/>
                    </a:lnTo>
                    <a:lnTo>
                      <a:pt x="84" y="398"/>
                    </a:lnTo>
                    <a:lnTo>
                      <a:pt x="76" y="392"/>
                    </a:lnTo>
                    <a:lnTo>
                      <a:pt x="67" y="385"/>
                    </a:lnTo>
                    <a:lnTo>
                      <a:pt x="52" y="371"/>
                    </a:lnTo>
                    <a:lnTo>
                      <a:pt x="37" y="353"/>
                    </a:lnTo>
                    <a:lnTo>
                      <a:pt x="26" y="335"/>
                    </a:lnTo>
                    <a:lnTo>
                      <a:pt x="17" y="315"/>
                    </a:lnTo>
                    <a:lnTo>
                      <a:pt x="12" y="306"/>
                    </a:lnTo>
                    <a:lnTo>
                      <a:pt x="9" y="296"/>
                    </a:lnTo>
                    <a:lnTo>
                      <a:pt x="6" y="286"/>
                    </a:lnTo>
                    <a:lnTo>
                      <a:pt x="4" y="275"/>
                    </a:lnTo>
                    <a:lnTo>
                      <a:pt x="2" y="266"/>
                    </a:lnTo>
                    <a:lnTo>
                      <a:pt x="1" y="256"/>
                    </a:lnTo>
                    <a:lnTo>
                      <a:pt x="0" y="245"/>
                    </a:lnTo>
                    <a:lnTo>
                      <a:pt x="0" y="235"/>
                    </a:lnTo>
                    <a:lnTo>
                      <a:pt x="0" y="224"/>
                    </a:lnTo>
                    <a:lnTo>
                      <a:pt x="1" y="215"/>
                    </a:lnTo>
                    <a:lnTo>
                      <a:pt x="4" y="205"/>
                    </a:lnTo>
                    <a:lnTo>
                      <a:pt x="5" y="194"/>
                    </a:lnTo>
                    <a:lnTo>
                      <a:pt x="11" y="175"/>
                    </a:lnTo>
                    <a:lnTo>
                      <a:pt x="19" y="154"/>
                    </a:lnTo>
                    <a:lnTo>
                      <a:pt x="30" y="135"/>
                    </a:lnTo>
                    <a:lnTo>
                      <a:pt x="41" y="116"/>
                    </a:lnTo>
                    <a:lnTo>
                      <a:pt x="56" y="98"/>
                    </a:lnTo>
                    <a:lnTo>
                      <a:pt x="73" y="79"/>
                    </a:lnTo>
                    <a:lnTo>
                      <a:pt x="91" y="62"/>
                    </a:lnTo>
                    <a:lnTo>
                      <a:pt x="113" y="46"/>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3" name="Freeform 196"/>
              <p:cNvSpPr>
                <a:spLocks noEditPoints="1"/>
              </p:cNvSpPr>
              <p:nvPr userDrawn="1"/>
            </p:nvSpPr>
            <p:spPr bwMode="auto">
              <a:xfrm>
                <a:off x="6156" y="3201"/>
                <a:ext cx="89" cy="91"/>
              </a:xfrm>
              <a:custGeom>
                <a:avLst/>
                <a:gdLst>
                  <a:gd name="T0" fmla="*/ 112 w 448"/>
                  <a:gd name="T1" fmla="*/ 148 h 456"/>
                  <a:gd name="T2" fmla="*/ 88 w 448"/>
                  <a:gd name="T3" fmla="*/ 174 h 456"/>
                  <a:gd name="T4" fmla="*/ 79 w 448"/>
                  <a:gd name="T5" fmla="*/ 194 h 456"/>
                  <a:gd name="T6" fmla="*/ 77 w 448"/>
                  <a:gd name="T7" fmla="*/ 213 h 456"/>
                  <a:gd name="T8" fmla="*/ 83 w 448"/>
                  <a:gd name="T9" fmla="*/ 233 h 456"/>
                  <a:gd name="T10" fmla="*/ 96 w 448"/>
                  <a:gd name="T11" fmla="*/ 248 h 456"/>
                  <a:gd name="T12" fmla="*/ 111 w 448"/>
                  <a:gd name="T13" fmla="*/ 256 h 456"/>
                  <a:gd name="T14" fmla="*/ 131 w 448"/>
                  <a:gd name="T15" fmla="*/ 259 h 456"/>
                  <a:gd name="T16" fmla="*/ 154 w 448"/>
                  <a:gd name="T17" fmla="*/ 254 h 456"/>
                  <a:gd name="T18" fmla="*/ 180 w 448"/>
                  <a:gd name="T19" fmla="*/ 242 h 456"/>
                  <a:gd name="T20" fmla="*/ 250 w 448"/>
                  <a:gd name="T21" fmla="*/ 193 h 456"/>
                  <a:gd name="T22" fmla="*/ 224 w 448"/>
                  <a:gd name="T23" fmla="*/ 291 h 456"/>
                  <a:gd name="T24" fmla="*/ 203 w 448"/>
                  <a:gd name="T25" fmla="*/ 315 h 456"/>
                  <a:gd name="T26" fmla="*/ 196 w 448"/>
                  <a:gd name="T27" fmla="*/ 332 h 456"/>
                  <a:gd name="T28" fmla="*/ 195 w 448"/>
                  <a:gd name="T29" fmla="*/ 348 h 456"/>
                  <a:gd name="T30" fmla="*/ 200 w 448"/>
                  <a:gd name="T31" fmla="*/ 364 h 456"/>
                  <a:gd name="T32" fmla="*/ 211 w 448"/>
                  <a:gd name="T33" fmla="*/ 378 h 456"/>
                  <a:gd name="T34" fmla="*/ 226 w 448"/>
                  <a:gd name="T35" fmla="*/ 385 h 456"/>
                  <a:gd name="T36" fmla="*/ 243 w 448"/>
                  <a:gd name="T37" fmla="*/ 387 h 456"/>
                  <a:gd name="T38" fmla="*/ 263 w 448"/>
                  <a:gd name="T39" fmla="*/ 382 h 456"/>
                  <a:gd name="T40" fmla="*/ 301 w 448"/>
                  <a:gd name="T41" fmla="*/ 360 h 456"/>
                  <a:gd name="T42" fmla="*/ 240 w 448"/>
                  <a:gd name="T43" fmla="*/ 278 h 456"/>
                  <a:gd name="T44" fmla="*/ 307 w 448"/>
                  <a:gd name="T45" fmla="*/ 430 h 456"/>
                  <a:gd name="T46" fmla="*/ 263 w 448"/>
                  <a:gd name="T47" fmla="*/ 450 h 456"/>
                  <a:gd name="T48" fmla="*/ 222 w 448"/>
                  <a:gd name="T49" fmla="*/ 456 h 456"/>
                  <a:gd name="T50" fmla="*/ 189 w 448"/>
                  <a:gd name="T51" fmla="*/ 451 h 456"/>
                  <a:gd name="T52" fmla="*/ 158 w 448"/>
                  <a:gd name="T53" fmla="*/ 436 h 456"/>
                  <a:gd name="T54" fmla="*/ 137 w 448"/>
                  <a:gd name="T55" fmla="*/ 413 h 456"/>
                  <a:gd name="T56" fmla="*/ 130 w 448"/>
                  <a:gd name="T57" fmla="*/ 395 h 456"/>
                  <a:gd name="T58" fmla="*/ 128 w 448"/>
                  <a:gd name="T59" fmla="*/ 357 h 456"/>
                  <a:gd name="T60" fmla="*/ 141 w 448"/>
                  <a:gd name="T61" fmla="*/ 318 h 456"/>
                  <a:gd name="T62" fmla="*/ 95 w 448"/>
                  <a:gd name="T63" fmla="*/ 321 h 456"/>
                  <a:gd name="T64" fmla="*/ 64 w 448"/>
                  <a:gd name="T65" fmla="*/ 315 h 456"/>
                  <a:gd name="T66" fmla="*/ 42 w 448"/>
                  <a:gd name="T67" fmla="*/ 304 h 456"/>
                  <a:gd name="T68" fmla="*/ 23 w 448"/>
                  <a:gd name="T69" fmla="*/ 288 h 456"/>
                  <a:gd name="T70" fmla="*/ 15 w 448"/>
                  <a:gd name="T71" fmla="*/ 279 h 456"/>
                  <a:gd name="T72" fmla="*/ 3 w 448"/>
                  <a:gd name="T73" fmla="*/ 253 h 456"/>
                  <a:gd name="T74" fmla="*/ 0 w 448"/>
                  <a:gd name="T75" fmla="*/ 220 h 456"/>
                  <a:gd name="T76" fmla="*/ 6 w 448"/>
                  <a:gd name="T77" fmla="*/ 188 h 456"/>
                  <a:gd name="T78" fmla="*/ 26 w 448"/>
                  <a:gd name="T79" fmla="*/ 148 h 456"/>
                  <a:gd name="T80" fmla="*/ 62 w 448"/>
                  <a:gd name="T81" fmla="*/ 109 h 456"/>
                  <a:gd name="T82" fmla="*/ 208 w 448"/>
                  <a:gd name="T8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181" y="98"/>
                    </a:moveTo>
                    <a:lnTo>
                      <a:pt x="130" y="134"/>
                    </a:lnTo>
                    <a:lnTo>
                      <a:pt x="112" y="148"/>
                    </a:lnTo>
                    <a:lnTo>
                      <a:pt x="98" y="161"/>
                    </a:lnTo>
                    <a:lnTo>
                      <a:pt x="93" y="168"/>
                    </a:lnTo>
                    <a:lnTo>
                      <a:pt x="88" y="174"/>
                    </a:lnTo>
                    <a:lnTo>
                      <a:pt x="84" y="181"/>
                    </a:lnTo>
                    <a:lnTo>
                      <a:pt x="81" y="187"/>
                    </a:lnTo>
                    <a:lnTo>
                      <a:pt x="79" y="194"/>
                    </a:lnTo>
                    <a:lnTo>
                      <a:pt x="77" y="200"/>
                    </a:lnTo>
                    <a:lnTo>
                      <a:pt x="77" y="207"/>
                    </a:lnTo>
                    <a:lnTo>
                      <a:pt x="77" y="213"/>
                    </a:lnTo>
                    <a:lnTo>
                      <a:pt x="78" y="220"/>
                    </a:lnTo>
                    <a:lnTo>
                      <a:pt x="80" y="226"/>
                    </a:lnTo>
                    <a:lnTo>
                      <a:pt x="83" y="233"/>
                    </a:lnTo>
                    <a:lnTo>
                      <a:pt x="88" y="239"/>
                    </a:lnTo>
                    <a:lnTo>
                      <a:pt x="92" y="243"/>
                    </a:lnTo>
                    <a:lnTo>
                      <a:pt x="96" y="248"/>
                    </a:lnTo>
                    <a:lnTo>
                      <a:pt x="101" y="251"/>
                    </a:lnTo>
                    <a:lnTo>
                      <a:pt x="106" y="254"/>
                    </a:lnTo>
                    <a:lnTo>
                      <a:pt x="111" y="256"/>
                    </a:lnTo>
                    <a:lnTo>
                      <a:pt x="118" y="259"/>
                    </a:lnTo>
                    <a:lnTo>
                      <a:pt x="124" y="259"/>
                    </a:lnTo>
                    <a:lnTo>
                      <a:pt x="131" y="259"/>
                    </a:lnTo>
                    <a:lnTo>
                      <a:pt x="138" y="259"/>
                    </a:lnTo>
                    <a:lnTo>
                      <a:pt x="146" y="256"/>
                    </a:lnTo>
                    <a:lnTo>
                      <a:pt x="154" y="254"/>
                    </a:lnTo>
                    <a:lnTo>
                      <a:pt x="161" y="251"/>
                    </a:lnTo>
                    <a:lnTo>
                      <a:pt x="170" y="248"/>
                    </a:lnTo>
                    <a:lnTo>
                      <a:pt x="180" y="242"/>
                    </a:lnTo>
                    <a:lnTo>
                      <a:pt x="188" y="237"/>
                    </a:lnTo>
                    <a:lnTo>
                      <a:pt x="198" y="230"/>
                    </a:lnTo>
                    <a:lnTo>
                      <a:pt x="250" y="193"/>
                    </a:lnTo>
                    <a:lnTo>
                      <a:pt x="181" y="98"/>
                    </a:lnTo>
                    <a:close/>
                    <a:moveTo>
                      <a:pt x="240" y="278"/>
                    </a:moveTo>
                    <a:lnTo>
                      <a:pt x="224" y="291"/>
                    </a:lnTo>
                    <a:lnTo>
                      <a:pt x="212" y="303"/>
                    </a:lnTo>
                    <a:lnTo>
                      <a:pt x="208" y="309"/>
                    </a:lnTo>
                    <a:lnTo>
                      <a:pt x="203" y="315"/>
                    </a:lnTo>
                    <a:lnTo>
                      <a:pt x="200" y="320"/>
                    </a:lnTo>
                    <a:lnTo>
                      <a:pt x="198" y="327"/>
                    </a:lnTo>
                    <a:lnTo>
                      <a:pt x="196" y="332"/>
                    </a:lnTo>
                    <a:lnTo>
                      <a:pt x="195" y="338"/>
                    </a:lnTo>
                    <a:lnTo>
                      <a:pt x="195" y="343"/>
                    </a:lnTo>
                    <a:lnTo>
                      <a:pt x="195" y="348"/>
                    </a:lnTo>
                    <a:lnTo>
                      <a:pt x="196" y="354"/>
                    </a:lnTo>
                    <a:lnTo>
                      <a:pt x="197" y="358"/>
                    </a:lnTo>
                    <a:lnTo>
                      <a:pt x="200" y="364"/>
                    </a:lnTo>
                    <a:lnTo>
                      <a:pt x="202" y="368"/>
                    </a:lnTo>
                    <a:lnTo>
                      <a:pt x="207" y="373"/>
                    </a:lnTo>
                    <a:lnTo>
                      <a:pt x="211" y="378"/>
                    </a:lnTo>
                    <a:lnTo>
                      <a:pt x="216" y="381"/>
                    </a:lnTo>
                    <a:lnTo>
                      <a:pt x="221" y="384"/>
                    </a:lnTo>
                    <a:lnTo>
                      <a:pt x="226" y="385"/>
                    </a:lnTo>
                    <a:lnTo>
                      <a:pt x="232" y="387"/>
                    </a:lnTo>
                    <a:lnTo>
                      <a:pt x="237" y="387"/>
                    </a:lnTo>
                    <a:lnTo>
                      <a:pt x="243" y="387"/>
                    </a:lnTo>
                    <a:lnTo>
                      <a:pt x="250" y="386"/>
                    </a:lnTo>
                    <a:lnTo>
                      <a:pt x="256" y="385"/>
                    </a:lnTo>
                    <a:lnTo>
                      <a:pt x="263" y="382"/>
                    </a:lnTo>
                    <a:lnTo>
                      <a:pt x="269" y="380"/>
                    </a:lnTo>
                    <a:lnTo>
                      <a:pt x="285" y="371"/>
                    </a:lnTo>
                    <a:lnTo>
                      <a:pt x="301" y="360"/>
                    </a:lnTo>
                    <a:lnTo>
                      <a:pt x="347" y="327"/>
                    </a:lnTo>
                    <a:lnTo>
                      <a:pt x="287" y="245"/>
                    </a:lnTo>
                    <a:lnTo>
                      <a:pt x="240" y="278"/>
                    </a:lnTo>
                    <a:close/>
                    <a:moveTo>
                      <a:pt x="341" y="409"/>
                    </a:moveTo>
                    <a:lnTo>
                      <a:pt x="324" y="420"/>
                    </a:lnTo>
                    <a:lnTo>
                      <a:pt x="307" y="430"/>
                    </a:lnTo>
                    <a:lnTo>
                      <a:pt x="292" y="438"/>
                    </a:lnTo>
                    <a:lnTo>
                      <a:pt x="277" y="445"/>
                    </a:lnTo>
                    <a:lnTo>
                      <a:pt x="263" y="450"/>
                    </a:lnTo>
                    <a:lnTo>
                      <a:pt x="249" y="453"/>
                    </a:lnTo>
                    <a:lnTo>
                      <a:pt x="236" y="456"/>
                    </a:lnTo>
                    <a:lnTo>
                      <a:pt x="222" y="456"/>
                    </a:lnTo>
                    <a:lnTo>
                      <a:pt x="211" y="456"/>
                    </a:lnTo>
                    <a:lnTo>
                      <a:pt x="200" y="454"/>
                    </a:lnTo>
                    <a:lnTo>
                      <a:pt x="189" y="451"/>
                    </a:lnTo>
                    <a:lnTo>
                      <a:pt x="178" y="448"/>
                    </a:lnTo>
                    <a:lnTo>
                      <a:pt x="168" y="443"/>
                    </a:lnTo>
                    <a:lnTo>
                      <a:pt x="158" y="436"/>
                    </a:lnTo>
                    <a:lnTo>
                      <a:pt x="149" y="429"/>
                    </a:lnTo>
                    <a:lnTo>
                      <a:pt x="142" y="419"/>
                    </a:lnTo>
                    <a:lnTo>
                      <a:pt x="137" y="413"/>
                    </a:lnTo>
                    <a:lnTo>
                      <a:pt x="134" y="407"/>
                    </a:lnTo>
                    <a:lnTo>
                      <a:pt x="132" y="401"/>
                    </a:lnTo>
                    <a:lnTo>
                      <a:pt x="130" y="395"/>
                    </a:lnTo>
                    <a:lnTo>
                      <a:pt x="127" y="383"/>
                    </a:lnTo>
                    <a:lnTo>
                      <a:pt x="127" y="370"/>
                    </a:lnTo>
                    <a:lnTo>
                      <a:pt x="128" y="357"/>
                    </a:lnTo>
                    <a:lnTo>
                      <a:pt x="130" y="344"/>
                    </a:lnTo>
                    <a:lnTo>
                      <a:pt x="134" y="331"/>
                    </a:lnTo>
                    <a:lnTo>
                      <a:pt x="141" y="318"/>
                    </a:lnTo>
                    <a:lnTo>
                      <a:pt x="125" y="320"/>
                    </a:lnTo>
                    <a:lnTo>
                      <a:pt x="110" y="321"/>
                    </a:lnTo>
                    <a:lnTo>
                      <a:pt x="95" y="321"/>
                    </a:lnTo>
                    <a:lnTo>
                      <a:pt x="79" y="319"/>
                    </a:lnTo>
                    <a:lnTo>
                      <a:pt x="71" y="317"/>
                    </a:lnTo>
                    <a:lnTo>
                      <a:pt x="64" y="315"/>
                    </a:lnTo>
                    <a:lnTo>
                      <a:pt x="56" y="312"/>
                    </a:lnTo>
                    <a:lnTo>
                      <a:pt x="49" y="308"/>
                    </a:lnTo>
                    <a:lnTo>
                      <a:pt x="42" y="304"/>
                    </a:lnTo>
                    <a:lnTo>
                      <a:pt x="36" y="300"/>
                    </a:lnTo>
                    <a:lnTo>
                      <a:pt x="29" y="294"/>
                    </a:lnTo>
                    <a:lnTo>
                      <a:pt x="23" y="288"/>
                    </a:lnTo>
                    <a:lnTo>
                      <a:pt x="20" y="286"/>
                    </a:lnTo>
                    <a:lnTo>
                      <a:pt x="17" y="282"/>
                    </a:lnTo>
                    <a:lnTo>
                      <a:pt x="15" y="279"/>
                    </a:lnTo>
                    <a:lnTo>
                      <a:pt x="12" y="275"/>
                    </a:lnTo>
                    <a:lnTo>
                      <a:pt x="6" y="264"/>
                    </a:lnTo>
                    <a:lnTo>
                      <a:pt x="3" y="253"/>
                    </a:lnTo>
                    <a:lnTo>
                      <a:pt x="1" y="241"/>
                    </a:lnTo>
                    <a:lnTo>
                      <a:pt x="0" y="230"/>
                    </a:lnTo>
                    <a:lnTo>
                      <a:pt x="0" y="220"/>
                    </a:lnTo>
                    <a:lnTo>
                      <a:pt x="1" y="209"/>
                    </a:lnTo>
                    <a:lnTo>
                      <a:pt x="3" y="198"/>
                    </a:lnTo>
                    <a:lnTo>
                      <a:pt x="6" y="188"/>
                    </a:lnTo>
                    <a:lnTo>
                      <a:pt x="12" y="174"/>
                    </a:lnTo>
                    <a:lnTo>
                      <a:pt x="18" y="161"/>
                    </a:lnTo>
                    <a:lnTo>
                      <a:pt x="26" y="148"/>
                    </a:lnTo>
                    <a:lnTo>
                      <a:pt x="36" y="135"/>
                    </a:lnTo>
                    <a:lnTo>
                      <a:pt x="47" y="122"/>
                    </a:lnTo>
                    <a:lnTo>
                      <a:pt x="62" y="109"/>
                    </a:lnTo>
                    <a:lnTo>
                      <a:pt x="77" y="96"/>
                    </a:lnTo>
                    <a:lnTo>
                      <a:pt x="94" y="83"/>
                    </a:lnTo>
                    <a:lnTo>
                      <a:pt x="208" y="0"/>
                    </a:lnTo>
                    <a:lnTo>
                      <a:pt x="448" y="330"/>
                    </a:lnTo>
                    <a:lnTo>
                      <a:pt x="341" y="409"/>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4" name="Freeform 197"/>
              <p:cNvSpPr>
                <a:spLocks/>
              </p:cNvSpPr>
              <p:nvPr userDrawn="1"/>
            </p:nvSpPr>
            <p:spPr bwMode="auto">
              <a:xfrm>
                <a:off x="6090" y="3260"/>
                <a:ext cx="83" cy="86"/>
              </a:xfrm>
              <a:custGeom>
                <a:avLst/>
                <a:gdLst>
                  <a:gd name="T0" fmla="*/ 240 w 413"/>
                  <a:gd name="T1" fmla="*/ 432 h 432"/>
                  <a:gd name="T2" fmla="*/ 266 w 413"/>
                  <a:gd name="T3" fmla="*/ 337 h 432"/>
                  <a:gd name="T4" fmla="*/ 292 w 413"/>
                  <a:gd name="T5" fmla="*/ 314 h 432"/>
                  <a:gd name="T6" fmla="*/ 313 w 413"/>
                  <a:gd name="T7" fmla="*/ 290 h 432"/>
                  <a:gd name="T8" fmla="*/ 328 w 413"/>
                  <a:gd name="T9" fmla="*/ 265 h 432"/>
                  <a:gd name="T10" fmla="*/ 338 w 413"/>
                  <a:gd name="T11" fmla="*/ 238 h 432"/>
                  <a:gd name="T12" fmla="*/ 340 w 413"/>
                  <a:gd name="T13" fmla="*/ 211 h 432"/>
                  <a:gd name="T14" fmla="*/ 338 w 413"/>
                  <a:gd name="T15" fmla="*/ 183 h 432"/>
                  <a:gd name="T16" fmla="*/ 328 w 413"/>
                  <a:gd name="T17" fmla="*/ 155 h 432"/>
                  <a:gd name="T18" fmla="*/ 312 w 413"/>
                  <a:gd name="T19" fmla="*/ 127 h 432"/>
                  <a:gd name="T20" fmla="*/ 290 w 413"/>
                  <a:gd name="T21" fmla="*/ 104 h 432"/>
                  <a:gd name="T22" fmla="*/ 267 w 413"/>
                  <a:gd name="T23" fmla="*/ 87 h 432"/>
                  <a:gd name="T24" fmla="*/ 241 w 413"/>
                  <a:gd name="T25" fmla="*/ 75 h 432"/>
                  <a:gd name="T26" fmla="*/ 214 w 413"/>
                  <a:gd name="T27" fmla="*/ 70 h 432"/>
                  <a:gd name="T28" fmla="*/ 186 w 413"/>
                  <a:gd name="T29" fmla="*/ 70 h 432"/>
                  <a:gd name="T30" fmla="*/ 157 w 413"/>
                  <a:gd name="T31" fmla="*/ 76 h 432"/>
                  <a:gd name="T32" fmla="*/ 128 w 413"/>
                  <a:gd name="T33" fmla="*/ 88 h 432"/>
                  <a:gd name="T34" fmla="*/ 98 w 413"/>
                  <a:gd name="T35" fmla="*/ 106 h 432"/>
                  <a:gd name="T36" fmla="*/ 149 w 413"/>
                  <a:gd name="T37" fmla="*/ 189 h 432"/>
                  <a:gd name="T38" fmla="*/ 261 w 413"/>
                  <a:gd name="T39" fmla="*/ 188 h 432"/>
                  <a:gd name="T40" fmla="*/ 95 w 413"/>
                  <a:gd name="T41" fmla="*/ 234 h 432"/>
                  <a:gd name="T42" fmla="*/ 0 w 413"/>
                  <a:gd name="T43" fmla="*/ 102 h 432"/>
                  <a:gd name="T44" fmla="*/ 83 w 413"/>
                  <a:gd name="T45" fmla="*/ 43 h 432"/>
                  <a:gd name="T46" fmla="*/ 128 w 413"/>
                  <a:gd name="T47" fmla="*/ 20 h 432"/>
                  <a:gd name="T48" fmla="*/ 171 w 413"/>
                  <a:gd name="T49" fmla="*/ 6 h 432"/>
                  <a:gd name="T50" fmla="*/ 214 w 413"/>
                  <a:gd name="T51" fmla="*/ 0 h 432"/>
                  <a:gd name="T52" fmla="*/ 246 w 413"/>
                  <a:gd name="T53" fmla="*/ 2 h 432"/>
                  <a:gd name="T54" fmla="*/ 265 w 413"/>
                  <a:gd name="T55" fmla="*/ 6 h 432"/>
                  <a:gd name="T56" fmla="*/ 284 w 413"/>
                  <a:gd name="T57" fmla="*/ 12 h 432"/>
                  <a:gd name="T58" fmla="*/ 303 w 413"/>
                  <a:gd name="T59" fmla="*/ 20 h 432"/>
                  <a:gd name="T60" fmla="*/ 330 w 413"/>
                  <a:gd name="T61" fmla="*/ 36 h 432"/>
                  <a:gd name="T62" fmla="*/ 361 w 413"/>
                  <a:gd name="T63" fmla="*/ 63 h 432"/>
                  <a:gd name="T64" fmla="*/ 387 w 413"/>
                  <a:gd name="T65" fmla="*/ 99 h 432"/>
                  <a:gd name="T66" fmla="*/ 401 w 413"/>
                  <a:gd name="T67" fmla="*/ 128 h 432"/>
                  <a:gd name="T68" fmla="*/ 408 w 413"/>
                  <a:gd name="T69" fmla="*/ 147 h 432"/>
                  <a:gd name="T70" fmla="*/ 411 w 413"/>
                  <a:gd name="T71" fmla="*/ 168 h 432"/>
                  <a:gd name="T72" fmla="*/ 413 w 413"/>
                  <a:gd name="T73" fmla="*/ 189 h 432"/>
                  <a:gd name="T74" fmla="*/ 413 w 413"/>
                  <a:gd name="T75" fmla="*/ 208 h 432"/>
                  <a:gd name="T76" fmla="*/ 411 w 413"/>
                  <a:gd name="T77" fmla="*/ 229 h 432"/>
                  <a:gd name="T78" fmla="*/ 402 w 413"/>
                  <a:gd name="T79" fmla="*/ 259 h 432"/>
                  <a:gd name="T80" fmla="*/ 385 w 413"/>
                  <a:gd name="T81" fmla="*/ 298 h 432"/>
                  <a:gd name="T82" fmla="*/ 358 w 413"/>
                  <a:gd name="T83" fmla="*/ 336 h 432"/>
                  <a:gd name="T84" fmla="*/ 322 w 413"/>
                  <a:gd name="T85" fmla="*/ 37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3" h="432">
                    <a:moveTo>
                      <a:pt x="301" y="388"/>
                    </a:moveTo>
                    <a:lnTo>
                      <a:pt x="240" y="432"/>
                    </a:lnTo>
                    <a:lnTo>
                      <a:pt x="203" y="382"/>
                    </a:lnTo>
                    <a:lnTo>
                      <a:pt x="266" y="337"/>
                    </a:lnTo>
                    <a:lnTo>
                      <a:pt x="280" y="326"/>
                    </a:lnTo>
                    <a:lnTo>
                      <a:pt x="292" y="314"/>
                    </a:lnTo>
                    <a:lnTo>
                      <a:pt x="303" y="302"/>
                    </a:lnTo>
                    <a:lnTo>
                      <a:pt x="313" y="290"/>
                    </a:lnTo>
                    <a:lnTo>
                      <a:pt x="321" y="278"/>
                    </a:lnTo>
                    <a:lnTo>
                      <a:pt x="328" y="265"/>
                    </a:lnTo>
                    <a:lnTo>
                      <a:pt x="333" y="251"/>
                    </a:lnTo>
                    <a:lnTo>
                      <a:pt x="338" y="238"/>
                    </a:lnTo>
                    <a:lnTo>
                      <a:pt x="340" y="224"/>
                    </a:lnTo>
                    <a:lnTo>
                      <a:pt x="340" y="211"/>
                    </a:lnTo>
                    <a:lnTo>
                      <a:pt x="340" y="197"/>
                    </a:lnTo>
                    <a:lnTo>
                      <a:pt x="338" y="183"/>
                    </a:lnTo>
                    <a:lnTo>
                      <a:pt x="333" y="169"/>
                    </a:lnTo>
                    <a:lnTo>
                      <a:pt x="328" y="155"/>
                    </a:lnTo>
                    <a:lnTo>
                      <a:pt x="320" y="141"/>
                    </a:lnTo>
                    <a:lnTo>
                      <a:pt x="312" y="127"/>
                    </a:lnTo>
                    <a:lnTo>
                      <a:pt x="302" y="115"/>
                    </a:lnTo>
                    <a:lnTo>
                      <a:pt x="290" y="104"/>
                    </a:lnTo>
                    <a:lnTo>
                      <a:pt x="279" y="94"/>
                    </a:lnTo>
                    <a:lnTo>
                      <a:pt x="267" y="87"/>
                    </a:lnTo>
                    <a:lnTo>
                      <a:pt x="254" y="80"/>
                    </a:lnTo>
                    <a:lnTo>
                      <a:pt x="241" y="75"/>
                    </a:lnTo>
                    <a:lnTo>
                      <a:pt x="228" y="72"/>
                    </a:lnTo>
                    <a:lnTo>
                      <a:pt x="214" y="70"/>
                    </a:lnTo>
                    <a:lnTo>
                      <a:pt x="200" y="68"/>
                    </a:lnTo>
                    <a:lnTo>
                      <a:pt x="186" y="70"/>
                    </a:lnTo>
                    <a:lnTo>
                      <a:pt x="172" y="72"/>
                    </a:lnTo>
                    <a:lnTo>
                      <a:pt x="157" y="76"/>
                    </a:lnTo>
                    <a:lnTo>
                      <a:pt x="143" y="81"/>
                    </a:lnTo>
                    <a:lnTo>
                      <a:pt x="128" y="88"/>
                    </a:lnTo>
                    <a:lnTo>
                      <a:pt x="113" y="97"/>
                    </a:lnTo>
                    <a:lnTo>
                      <a:pt x="98" y="106"/>
                    </a:lnTo>
                    <a:lnTo>
                      <a:pt x="93" y="112"/>
                    </a:lnTo>
                    <a:lnTo>
                      <a:pt x="149" y="189"/>
                    </a:lnTo>
                    <a:lnTo>
                      <a:pt x="223" y="136"/>
                    </a:lnTo>
                    <a:lnTo>
                      <a:pt x="261" y="188"/>
                    </a:lnTo>
                    <a:lnTo>
                      <a:pt x="131" y="283"/>
                    </a:lnTo>
                    <a:lnTo>
                      <a:pt x="95" y="234"/>
                    </a:lnTo>
                    <a:lnTo>
                      <a:pt x="39" y="155"/>
                    </a:lnTo>
                    <a:lnTo>
                      <a:pt x="0" y="102"/>
                    </a:lnTo>
                    <a:lnTo>
                      <a:pt x="61" y="58"/>
                    </a:lnTo>
                    <a:lnTo>
                      <a:pt x="83" y="43"/>
                    </a:lnTo>
                    <a:lnTo>
                      <a:pt x="105" y="30"/>
                    </a:lnTo>
                    <a:lnTo>
                      <a:pt x="128" y="20"/>
                    </a:lnTo>
                    <a:lnTo>
                      <a:pt x="149" y="11"/>
                    </a:lnTo>
                    <a:lnTo>
                      <a:pt x="171" y="6"/>
                    </a:lnTo>
                    <a:lnTo>
                      <a:pt x="192" y="2"/>
                    </a:lnTo>
                    <a:lnTo>
                      <a:pt x="214" y="0"/>
                    </a:lnTo>
                    <a:lnTo>
                      <a:pt x="235" y="1"/>
                    </a:lnTo>
                    <a:lnTo>
                      <a:pt x="246" y="2"/>
                    </a:lnTo>
                    <a:lnTo>
                      <a:pt x="255" y="4"/>
                    </a:lnTo>
                    <a:lnTo>
                      <a:pt x="265" y="6"/>
                    </a:lnTo>
                    <a:lnTo>
                      <a:pt x="275" y="9"/>
                    </a:lnTo>
                    <a:lnTo>
                      <a:pt x="284" y="12"/>
                    </a:lnTo>
                    <a:lnTo>
                      <a:pt x="294" y="15"/>
                    </a:lnTo>
                    <a:lnTo>
                      <a:pt x="303" y="20"/>
                    </a:lnTo>
                    <a:lnTo>
                      <a:pt x="313" y="24"/>
                    </a:lnTo>
                    <a:lnTo>
                      <a:pt x="330" y="36"/>
                    </a:lnTo>
                    <a:lnTo>
                      <a:pt x="346" y="48"/>
                    </a:lnTo>
                    <a:lnTo>
                      <a:pt x="361" y="63"/>
                    </a:lnTo>
                    <a:lnTo>
                      <a:pt x="376" y="80"/>
                    </a:lnTo>
                    <a:lnTo>
                      <a:pt x="387" y="99"/>
                    </a:lnTo>
                    <a:lnTo>
                      <a:pt x="397" y="118"/>
                    </a:lnTo>
                    <a:lnTo>
                      <a:pt x="401" y="128"/>
                    </a:lnTo>
                    <a:lnTo>
                      <a:pt x="405" y="138"/>
                    </a:lnTo>
                    <a:lnTo>
                      <a:pt x="408" y="147"/>
                    </a:lnTo>
                    <a:lnTo>
                      <a:pt x="410" y="158"/>
                    </a:lnTo>
                    <a:lnTo>
                      <a:pt x="411" y="168"/>
                    </a:lnTo>
                    <a:lnTo>
                      <a:pt x="413" y="178"/>
                    </a:lnTo>
                    <a:lnTo>
                      <a:pt x="413" y="189"/>
                    </a:lnTo>
                    <a:lnTo>
                      <a:pt x="413" y="198"/>
                    </a:lnTo>
                    <a:lnTo>
                      <a:pt x="413" y="208"/>
                    </a:lnTo>
                    <a:lnTo>
                      <a:pt x="412" y="219"/>
                    </a:lnTo>
                    <a:lnTo>
                      <a:pt x="411" y="229"/>
                    </a:lnTo>
                    <a:lnTo>
                      <a:pt x="409" y="240"/>
                    </a:lnTo>
                    <a:lnTo>
                      <a:pt x="402" y="259"/>
                    </a:lnTo>
                    <a:lnTo>
                      <a:pt x="395" y="278"/>
                    </a:lnTo>
                    <a:lnTo>
                      <a:pt x="385" y="298"/>
                    </a:lnTo>
                    <a:lnTo>
                      <a:pt x="372" y="317"/>
                    </a:lnTo>
                    <a:lnTo>
                      <a:pt x="358" y="336"/>
                    </a:lnTo>
                    <a:lnTo>
                      <a:pt x="341" y="354"/>
                    </a:lnTo>
                    <a:lnTo>
                      <a:pt x="322" y="372"/>
                    </a:lnTo>
                    <a:lnTo>
                      <a:pt x="301" y="38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5" name="Freeform 198"/>
              <p:cNvSpPr>
                <a:spLocks noEditPoints="1"/>
              </p:cNvSpPr>
              <p:nvPr userDrawn="1"/>
            </p:nvSpPr>
            <p:spPr bwMode="auto">
              <a:xfrm>
                <a:off x="6083" y="3422"/>
                <a:ext cx="91" cy="90"/>
              </a:xfrm>
              <a:custGeom>
                <a:avLst/>
                <a:gdLst>
                  <a:gd name="T0" fmla="*/ 309 w 456"/>
                  <a:gd name="T1" fmla="*/ 114 h 448"/>
                  <a:gd name="T2" fmla="*/ 282 w 456"/>
                  <a:gd name="T3" fmla="*/ 89 h 448"/>
                  <a:gd name="T4" fmla="*/ 262 w 456"/>
                  <a:gd name="T5" fmla="*/ 79 h 448"/>
                  <a:gd name="T6" fmla="*/ 243 w 456"/>
                  <a:gd name="T7" fmla="*/ 78 h 448"/>
                  <a:gd name="T8" fmla="*/ 224 w 456"/>
                  <a:gd name="T9" fmla="*/ 85 h 448"/>
                  <a:gd name="T10" fmla="*/ 208 w 456"/>
                  <a:gd name="T11" fmla="*/ 96 h 448"/>
                  <a:gd name="T12" fmla="*/ 199 w 456"/>
                  <a:gd name="T13" fmla="*/ 113 h 448"/>
                  <a:gd name="T14" fmla="*/ 197 w 456"/>
                  <a:gd name="T15" fmla="*/ 132 h 448"/>
                  <a:gd name="T16" fmla="*/ 201 w 456"/>
                  <a:gd name="T17" fmla="*/ 154 h 448"/>
                  <a:gd name="T18" fmla="*/ 213 w 456"/>
                  <a:gd name="T19" fmla="*/ 180 h 448"/>
                  <a:gd name="T20" fmla="*/ 263 w 456"/>
                  <a:gd name="T21" fmla="*/ 250 h 448"/>
                  <a:gd name="T22" fmla="*/ 166 w 456"/>
                  <a:gd name="T23" fmla="*/ 225 h 448"/>
                  <a:gd name="T24" fmla="*/ 141 w 456"/>
                  <a:gd name="T25" fmla="*/ 204 h 448"/>
                  <a:gd name="T26" fmla="*/ 125 w 456"/>
                  <a:gd name="T27" fmla="*/ 196 h 448"/>
                  <a:gd name="T28" fmla="*/ 108 w 456"/>
                  <a:gd name="T29" fmla="*/ 195 h 448"/>
                  <a:gd name="T30" fmla="*/ 93 w 456"/>
                  <a:gd name="T31" fmla="*/ 200 h 448"/>
                  <a:gd name="T32" fmla="*/ 79 w 456"/>
                  <a:gd name="T33" fmla="*/ 212 h 448"/>
                  <a:gd name="T34" fmla="*/ 70 w 456"/>
                  <a:gd name="T35" fmla="*/ 226 h 448"/>
                  <a:gd name="T36" fmla="*/ 69 w 456"/>
                  <a:gd name="T37" fmla="*/ 244 h 448"/>
                  <a:gd name="T38" fmla="*/ 74 w 456"/>
                  <a:gd name="T39" fmla="*/ 263 h 448"/>
                  <a:gd name="T40" fmla="*/ 95 w 456"/>
                  <a:gd name="T41" fmla="*/ 302 h 448"/>
                  <a:gd name="T42" fmla="*/ 178 w 456"/>
                  <a:gd name="T43" fmla="*/ 240 h 448"/>
                  <a:gd name="T44" fmla="*/ 26 w 456"/>
                  <a:gd name="T45" fmla="*/ 309 h 448"/>
                  <a:gd name="T46" fmla="*/ 7 w 456"/>
                  <a:gd name="T47" fmla="*/ 264 h 448"/>
                  <a:gd name="T48" fmla="*/ 0 w 456"/>
                  <a:gd name="T49" fmla="*/ 222 h 448"/>
                  <a:gd name="T50" fmla="*/ 4 w 456"/>
                  <a:gd name="T51" fmla="*/ 189 h 448"/>
                  <a:gd name="T52" fmla="*/ 20 w 456"/>
                  <a:gd name="T53" fmla="*/ 159 h 448"/>
                  <a:gd name="T54" fmla="*/ 43 w 456"/>
                  <a:gd name="T55" fmla="*/ 139 h 448"/>
                  <a:gd name="T56" fmla="*/ 61 w 456"/>
                  <a:gd name="T57" fmla="*/ 130 h 448"/>
                  <a:gd name="T58" fmla="*/ 100 w 456"/>
                  <a:gd name="T59" fmla="*/ 128 h 448"/>
                  <a:gd name="T60" fmla="*/ 139 w 456"/>
                  <a:gd name="T61" fmla="*/ 141 h 448"/>
                  <a:gd name="T62" fmla="*/ 135 w 456"/>
                  <a:gd name="T63" fmla="*/ 95 h 448"/>
                  <a:gd name="T64" fmla="*/ 142 w 456"/>
                  <a:gd name="T65" fmla="*/ 65 h 448"/>
                  <a:gd name="T66" fmla="*/ 152 w 456"/>
                  <a:gd name="T67" fmla="*/ 42 h 448"/>
                  <a:gd name="T68" fmla="*/ 169 w 456"/>
                  <a:gd name="T69" fmla="*/ 23 h 448"/>
                  <a:gd name="T70" fmla="*/ 177 w 456"/>
                  <a:gd name="T71" fmla="*/ 16 h 448"/>
                  <a:gd name="T72" fmla="*/ 204 w 456"/>
                  <a:gd name="T73" fmla="*/ 3 h 448"/>
                  <a:gd name="T74" fmla="*/ 236 w 456"/>
                  <a:gd name="T75" fmla="*/ 1 h 448"/>
                  <a:gd name="T76" fmla="*/ 269 w 456"/>
                  <a:gd name="T77" fmla="*/ 8 h 448"/>
                  <a:gd name="T78" fmla="*/ 309 w 456"/>
                  <a:gd name="T79" fmla="*/ 27 h 448"/>
                  <a:gd name="T80" fmla="*/ 348 w 456"/>
                  <a:gd name="T81" fmla="*/ 62 h 448"/>
                  <a:gd name="T82" fmla="*/ 456 w 456"/>
                  <a:gd name="T83" fmla="*/ 20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358" y="181"/>
                    </a:moveTo>
                    <a:lnTo>
                      <a:pt x="322" y="131"/>
                    </a:lnTo>
                    <a:lnTo>
                      <a:pt x="309" y="114"/>
                    </a:lnTo>
                    <a:lnTo>
                      <a:pt x="294" y="100"/>
                    </a:lnTo>
                    <a:lnTo>
                      <a:pt x="288" y="93"/>
                    </a:lnTo>
                    <a:lnTo>
                      <a:pt x="282" y="89"/>
                    </a:lnTo>
                    <a:lnTo>
                      <a:pt x="275" y="85"/>
                    </a:lnTo>
                    <a:lnTo>
                      <a:pt x="269" y="81"/>
                    </a:lnTo>
                    <a:lnTo>
                      <a:pt x="262" y="79"/>
                    </a:lnTo>
                    <a:lnTo>
                      <a:pt x="256" y="78"/>
                    </a:lnTo>
                    <a:lnTo>
                      <a:pt x="249" y="77"/>
                    </a:lnTo>
                    <a:lnTo>
                      <a:pt x="243" y="78"/>
                    </a:lnTo>
                    <a:lnTo>
                      <a:pt x="237" y="79"/>
                    </a:lnTo>
                    <a:lnTo>
                      <a:pt x="231" y="81"/>
                    </a:lnTo>
                    <a:lnTo>
                      <a:pt x="224" y="85"/>
                    </a:lnTo>
                    <a:lnTo>
                      <a:pt x="218" y="89"/>
                    </a:lnTo>
                    <a:lnTo>
                      <a:pt x="212" y="92"/>
                    </a:lnTo>
                    <a:lnTo>
                      <a:pt x="208" y="96"/>
                    </a:lnTo>
                    <a:lnTo>
                      <a:pt x="205" y="102"/>
                    </a:lnTo>
                    <a:lnTo>
                      <a:pt x="201" y="107"/>
                    </a:lnTo>
                    <a:lnTo>
                      <a:pt x="199" y="113"/>
                    </a:lnTo>
                    <a:lnTo>
                      <a:pt x="198" y="118"/>
                    </a:lnTo>
                    <a:lnTo>
                      <a:pt x="197" y="125"/>
                    </a:lnTo>
                    <a:lnTo>
                      <a:pt x="197" y="132"/>
                    </a:lnTo>
                    <a:lnTo>
                      <a:pt x="198" y="139"/>
                    </a:lnTo>
                    <a:lnTo>
                      <a:pt x="199" y="146"/>
                    </a:lnTo>
                    <a:lnTo>
                      <a:pt x="201" y="154"/>
                    </a:lnTo>
                    <a:lnTo>
                      <a:pt x="205" y="162"/>
                    </a:lnTo>
                    <a:lnTo>
                      <a:pt x="209" y="171"/>
                    </a:lnTo>
                    <a:lnTo>
                      <a:pt x="213" y="180"/>
                    </a:lnTo>
                    <a:lnTo>
                      <a:pt x="220" y="189"/>
                    </a:lnTo>
                    <a:lnTo>
                      <a:pt x="226" y="198"/>
                    </a:lnTo>
                    <a:lnTo>
                      <a:pt x="263" y="250"/>
                    </a:lnTo>
                    <a:lnTo>
                      <a:pt x="358" y="181"/>
                    </a:lnTo>
                    <a:close/>
                    <a:moveTo>
                      <a:pt x="178" y="240"/>
                    </a:moveTo>
                    <a:lnTo>
                      <a:pt x="166" y="225"/>
                    </a:lnTo>
                    <a:lnTo>
                      <a:pt x="153" y="213"/>
                    </a:lnTo>
                    <a:lnTo>
                      <a:pt x="147" y="208"/>
                    </a:lnTo>
                    <a:lnTo>
                      <a:pt x="141" y="204"/>
                    </a:lnTo>
                    <a:lnTo>
                      <a:pt x="135" y="200"/>
                    </a:lnTo>
                    <a:lnTo>
                      <a:pt x="130" y="198"/>
                    </a:lnTo>
                    <a:lnTo>
                      <a:pt x="125" y="196"/>
                    </a:lnTo>
                    <a:lnTo>
                      <a:pt x="118" y="195"/>
                    </a:lnTo>
                    <a:lnTo>
                      <a:pt x="114" y="195"/>
                    </a:lnTo>
                    <a:lnTo>
                      <a:pt x="108" y="195"/>
                    </a:lnTo>
                    <a:lnTo>
                      <a:pt x="103" y="196"/>
                    </a:lnTo>
                    <a:lnTo>
                      <a:pt x="97" y="198"/>
                    </a:lnTo>
                    <a:lnTo>
                      <a:pt x="93" y="200"/>
                    </a:lnTo>
                    <a:lnTo>
                      <a:pt x="89" y="204"/>
                    </a:lnTo>
                    <a:lnTo>
                      <a:pt x="83" y="208"/>
                    </a:lnTo>
                    <a:lnTo>
                      <a:pt x="79" y="212"/>
                    </a:lnTo>
                    <a:lnTo>
                      <a:pt x="76" y="217"/>
                    </a:lnTo>
                    <a:lnTo>
                      <a:pt x="73" y="222"/>
                    </a:lnTo>
                    <a:lnTo>
                      <a:pt x="70" y="226"/>
                    </a:lnTo>
                    <a:lnTo>
                      <a:pt x="69" y="232"/>
                    </a:lnTo>
                    <a:lnTo>
                      <a:pt x="68" y="238"/>
                    </a:lnTo>
                    <a:lnTo>
                      <a:pt x="69" y="244"/>
                    </a:lnTo>
                    <a:lnTo>
                      <a:pt x="69" y="250"/>
                    </a:lnTo>
                    <a:lnTo>
                      <a:pt x="72" y="257"/>
                    </a:lnTo>
                    <a:lnTo>
                      <a:pt x="74" y="263"/>
                    </a:lnTo>
                    <a:lnTo>
                      <a:pt x="77" y="271"/>
                    </a:lnTo>
                    <a:lnTo>
                      <a:pt x="84" y="286"/>
                    </a:lnTo>
                    <a:lnTo>
                      <a:pt x="95" y="302"/>
                    </a:lnTo>
                    <a:lnTo>
                      <a:pt x="129" y="348"/>
                    </a:lnTo>
                    <a:lnTo>
                      <a:pt x="212" y="288"/>
                    </a:lnTo>
                    <a:lnTo>
                      <a:pt x="178" y="240"/>
                    </a:lnTo>
                    <a:close/>
                    <a:moveTo>
                      <a:pt x="48" y="341"/>
                    </a:moveTo>
                    <a:lnTo>
                      <a:pt x="36" y="325"/>
                    </a:lnTo>
                    <a:lnTo>
                      <a:pt x="26" y="309"/>
                    </a:lnTo>
                    <a:lnTo>
                      <a:pt x="17" y="293"/>
                    </a:lnTo>
                    <a:lnTo>
                      <a:pt x="11" y="278"/>
                    </a:lnTo>
                    <a:lnTo>
                      <a:pt x="7" y="264"/>
                    </a:lnTo>
                    <a:lnTo>
                      <a:pt x="3" y="250"/>
                    </a:lnTo>
                    <a:lnTo>
                      <a:pt x="1" y="236"/>
                    </a:lnTo>
                    <a:lnTo>
                      <a:pt x="0" y="222"/>
                    </a:lnTo>
                    <a:lnTo>
                      <a:pt x="1" y="211"/>
                    </a:lnTo>
                    <a:lnTo>
                      <a:pt x="2" y="200"/>
                    </a:lnTo>
                    <a:lnTo>
                      <a:pt x="4" y="189"/>
                    </a:lnTo>
                    <a:lnTo>
                      <a:pt x="9" y="179"/>
                    </a:lnTo>
                    <a:lnTo>
                      <a:pt x="13" y="169"/>
                    </a:lnTo>
                    <a:lnTo>
                      <a:pt x="20" y="159"/>
                    </a:lnTo>
                    <a:lnTo>
                      <a:pt x="28" y="151"/>
                    </a:lnTo>
                    <a:lnTo>
                      <a:pt x="38" y="142"/>
                    </a:lnTo>
                    <a:lnTo>
                      <a:pt x="43" y="139"/>
                    </a:lnTo>
                    <a:lnTo>
                      <a:pt x="49" y="135"/>
                    </a:lnTo>
                    <a:lnTo>
                      <a:pt x="55" y="132"/>
                    </a:lnTo>
                    <a:lnTo>
                      <a:pt x="61" y="130"/>
                    </a:lnTo>
                    <a:lnTo>
                      <a:pt x="74" y="128"/>
                    </a:lnTo>
                    <a:lnTo>
                      <a:pt x="86" y="127"/>
                    </a:lnTo>
                    <a:lnTo>
                      <a:pt x="100" y="128"/>
                    </a:lnTo>
                    <a:lnTo>
                      <a:pt x="113" y="131"/>
                    </a:lnTo>
                    <a:lnTo>
                      <a:pt x="126" y="135"/>
                    </a:lnTo>
                    <a:lnTo>
                      <a:pt x="139" y="141"/>
                    </a:lnTo>
                    <a:lnTo>
                      <a:pt x="136" y="127"/>
                    </a:lnTo>
                    <a:lnTo>
                      <a:pt x="134" y="112"/>
                    </a:lnTo>
                    <a:lnTo>
                      <a:pt x="135" y="95"/>
                    </a:lnTo>
                    <a:lnTo>
                      <a:pt x="138" y="80"/>
                    </a:lnTo>
                    <a:lnTo>
                      <a:pt x="139" y="73"/>
                    </a:lnTo>
                    <a:lnTo>
                      <a:pt x="142" y="65"/>
                    </a:lnTo>
                    <a:lnTo>
                      <a:pt x="144" y="57"/>
                    </a:lnTo>
                    <a:lnTo>
                      <a:pt x="148" y="50"/>
                    </a:lnTo>
                    <a:lnTo>
                      <a:pt x="152" y="42"/>
                    </a:lnTo>
                    <a:lnTo>
                      <a:pt x="157" y="36"/>
                    </a:lnTo>
                    <a:lnTo>
                      <a:pt x="162" y="29"/>
                    </a:lnTo>
                    <a:lnTo>
                      <a:pt x="169" y="23"/>
                    </a:lnTo>
                    <a:lnTo>
                      <a:pt x="171" y="21"/>
                    </a:lnTo>
                    <a:lnTo>
                      <a:pt x="174" y="18"/>
                    </a:lnTo>
                    <a:lnTo>
                      <a:pt x="177" y="16"/>
                    </a:lnTo>
                    <a:lnTo>
                      <a:pt x="182" y="13"/>
                    </a:lnTo>
                    <a:lnTo>
                      <a:pt x="193" y="8"/>
                    </a:lnTo>
                    <a:lnTo>
                      <a:pt x="204" y="3"/>
                    </a:lnTo>
                    <a:lnTo>
                      <a:pt x="214" y="1"/>
                    </a:lnTo>
                    <a:lnTo>
                      <a:pt x="225" y="0"/>
                    </a:lnTo>
                    <a:lnTo>
                      <a:pt x="236" y="1"/>
                    </a:lnTo>
                    <a:lnTo>
                      <a:pt x="247" y="2"/>
                    </a:lnTo>
                    <a:lnTo>
                      <a:pt x="258" y="4"/>
                    </a:lnTo>
                    <a:lnTo>
                      <a:pt x="269" y="8"/>
                    </a:lnTo>
                    <a:lnTo>
                      <a:pt x="282" y="12"/>
                    </a:lnTo>
                    <a:lnTo>
                      <a:pt x="296" y="18"/>
                    </a:lnTo>
                    <a:lnTo>
                      <a:pt x="309" y="27"/>
                    </a:lnTo>
                    <a:lnTo>
                      <a:pt x="322" y="37"/>
                    </a:lnTo>
                    <a:lnTo>
                      <a:pt x="335" y="49"/>
                    </a:lnTo>
                    <a:lnTo>
                      <a:pt x="348" y="62"/>
                    </a:lnTo>
                    <a:lnTo>
                      <a:pt x="361" y="77"/>
                    </a:lnTo>
                    <a:lnTo>
                      <a:pt x="374" y="94"/>
                    </a:lnTo>
                    <a:lnTo>
                      <a:pt x="456" y="208"/>
                    </a:lnTo>
                    <a:lnTo>
                      <a:pt x="126" y="448"/>
                    </a:lnTo>
                    <a:lnTo>
                      <a:pt x="48" y="341"/>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6" name="Freeform 199"/>
              <p:cNvSpPr>
                <a:spLocks/>
              </p:cNvSpPr>
              <p:nvPr userDrawn="1"/>
            </p:nvSpPr>
            <p:spPr bwMode="auto">
              <a:xfrm>
                <a:off x="6029" y="3356"/>
                <a:ext cx="86" cy="83"/>
              </a:xfrm>
              <a:custGeom>
                <a:avLst/>
                <a:gdLst>
                  <a:gd name="T0" fmla="*/ 0 w 432"/>
                  <a:gd name="T1" fmla="*/ 240 h 415"/>
                  <a:gd name="T2" fmla="*/ 96 w 432"/>
                  <a:gd name="T3" fmla="*/ 266 h 415"/>
                  <a:gd name="T4" fmla="*/ 118 w 432"/>
                  <a:gd name="T5" fmla="*/ 293 h 415"/>
                  <a:gd name="T6" fmla="*/ 142 w 432"/>
                  <a:gd name="T7" fmla="*/ 314 h 415"/>
                  <a:gd name="T8" fmla="*/ 168 w 432"/>
                  <a:gd name="T9" fmla="*/ 329 h 415"/>
                  <a:gd name="T10" fmla="*/ 194 w 432"/>
                  <a:gd name="T11" fmla="*/ 338 h 415"/>
                  <a:gd name="T12" fmla="*/ 222 w 432"/>
                  <a:gd name="T13" fmla="*/ 341 h 415"/>
                  <a:gd name="T14" fmla="*/ 250 w 432"/>
                  <a:gd name="T15" fmla="*/ 338 h 415"/>
                  <a:gd name="T16" fmla="*/ 278 w 432"/>
                  <a:gd name="T17" fmla="*/ 328 h 415"/>
                  <a:gd name="T18" fmla="*/ 306 w 432"/>
                  <a:gd name="T19" fmla="*/ 313 h 415"/>
                  <a:gd name="T20" fmla="*/ 330 w 432"/>
                  <a:gd name="T21" fmla="*/ 291 h 415"/>
                  <a:gd name="T22" fmla="*/ 347 w 432"/>
                  <a:gd name="T23" fmla="*/ 267 h 415"/>
                  <a:gd name="T24" fmla="*/ 358 w 432"/>
                  <a:gd name="T25" fmla="*/ 241 h 415"/>
                  <a:gd name="T26" fmla="*/ 364 w 432"/>
                  <a:gd name="T27" fmla="*/ 215 h 415"/>
                  <a:gd name="T28" fmla="*/ 363 w 432"/>
                  <a:gd name="T29" fmla="*/ 187 h 415"/>
                  <a:gd name="T30" fmla="*/ 357 w 432"/>
                  <a:gd name="T31" fmla="*/ 158 h 415"/>
                  <a:gd name="T32" fmla="*/ 345 w 432"/>
                  <a:gd name="T33" fmla="*/ 129 h 415"/>
                  <a:gd name="T34" fmla="*/ 326 w 432"/>
                  <a:gd name="T35" fmla="*/ 100 h 415"/>
                  <a:gd name="T36" fmla="*/ 244 w 432"/>
                  <a:gd name="T37" fmla="*/ 149 h 415"/>
                  <a:gd name="T38" fmla="*/ 245 w 432"/>
                  <a:gd name="T39" fmla="*/ 262 h 415"/>
                  <a:gd name="T40" fmla="*/ 199 w 432"/>
                  <a:gd name="T41" fmla="*/ 96 h 415"/>
                  <a:gd name="T42" fmla="*/ 331 w 432"/>
                  <a:gd name="T43" fmla="*/ 0 h 415"/>
                  <a:gd name="T44" fmla="*/ 390 w 432"/>
                  <a:gd name="T45" fmla="*/ 83 h 415"/>
                  <a:gd name="T46" fmla="*/ 414 w 432"/>
                  <a:gd name="T47" fmla="*/ 128 h 415"/>
                  <a:gd name="T48" fmla="*/ 427 w 432"/>
                  <a:gd name="T49" fmla="*/ 172 h 415"/>
                  <a:gd name="T50" fmla="*/ 432 w 432"/>
                  <a:gd name="T51" fmla="*/ 215 h 415"/>
                  <a:gd name="T52" fmla="*/ 431 w 432"/>
                  <a:gd name="T53" fmla="*/ 246 h 415"/>
                  <a:gd name="T54" fmla="*/ 427 w 432"/>
                  <a:gd name="T55" fmla="*/ 266 h 415"/>
                  <a:gd name="T56" fmla="*/ 422 w 432"/>
                  <a:gd name="T57" fmla="*/ 286 h 415"/>
                  <a:gd name="T58" fmla="*/ 413 w 432"/>
                  <a:gd name="T59" fmla="*/ 304 h 415"/>
                  <a:gd name="T60" fmla="*/ 398 w 432"/>
                  <a:gd name="T61" fmla="*/ 330 h 415"/>
                  <a:gd name="T62" fmla="*/ 370 w 432"/>
                  <a:gd name="T63" fmla="*/ 363 h 415"/>
                  <a:gd name="T64" fmla="*/ 334 w 432"/>
                  <a:gd name="T65" fmla="*/ 389 h 415"/>
                  <a:gd name="T66" fmla="*/ 306 w 432"/>
                  <a:gd name="T67" fmla="*/ 402 h 415"/>
                  <a:gd name="T68" fmla="*/ 285 w 432"/>
                  <a:gd name="T69" fmla="*/ 408 h 415"/>
                  <a:gd name="T70" fmla="*/ 266 w 432"/>
                  <a:gd name="T71" fmla="*/ 412 h 415"/>
                  <a:gd name="T72" fmla="*/ 245 w 432"/>
                  <a:gd name="T73" fmla="*/ 415 h 415"/>
                  <a:gd name="T74" fmla="*/ 225 w 432"/>
                  <a:gd name="T75" fmla="*/ 414 h 415"/>
                  <a:gd name="T76" fmla="*/ 204 w 432"/>
                  <a:gd name="T77" fmla="*/ 411 h 415"/>
                  <a:gd name="T78" fmla="*/ 174 w 432"/>
                  <a:gd name="T79" fmla="*/ 404 h 415"/>
                  <a:gd name="T80" fmla="*/ 135 w 432"/>
                  <a:gd name="T81" fmla="*/ 385 h 415"/>
                  <a:gd name="T82" fmla="*/ 97 w 432"/>
                  <a:gd name="T83" fmla="*/ 358 h 415"/>
                  <a:gd name="T84" fmla="*/ 62 w 432"/>
                  <a:gd name="T85" fmla="*/ 32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415">
                    <a:moveTo>
                      <a:pt x="45" y="302"/>
                    </a:moveTo>
                    <a:lnTo>
                      <a:pt x="0" y="240"/>
                    </a:lnTo>
                    <a:lnTo>
                      <a:pt x="50" y="204"/>
                    </a:lnTo>
                    <a:lnTo>
                      <a:pt x="96" y="266"/>
                    </a:lnTo>
                    <a:lnTo>
                      <a:pt x="108" y="280"/>
                    </a:lnTo>
                    <a:lnTo>
                      <a:pt x="118" y="293"/>
                    </a:lnTo>
                    <a:lnTo>
                      <a:pt x="130" y="304"/>
                    </a:lnTo>
                    <a:lnTo>
                      <a:pt x="142" y="314"/>
                    </a:lnTo>
                    <a:lnTo>
                      <a:pt x="155" y="322"/>
                    </a:lnTo>
                    <a:lnTo>
                      <a:pt x="168" y="329"/>
                    </a:lnTo>
                    <a:lnTo>
                      <a:pt x="181" y="334"/>
                    </a:lnTo>
                    <a:lnTo>
                      <a:pt x="194" y="338"/>
                    </a:lnTo>
                    <a:lnTo>
                      <a:pt x="208" y="340"/>
                    </a:lnTo>
                    <a:lnTo>
                      <a:pt x="222" y="341"/>
                    </a:lnTo>
                    <a:lnTo>
                      <a:pt x="236" y="340"/>
                    </a:lnTo>
                    <a:lnTo>
                      <a:pt x="250" y="338"/>
                    </a:lnTo>
                    <a:lnTo>
                      <a:pt x="263" y="333"/>
                    </a:lnTo>
                    <a:lnTo>
                      <a:pt x="278" y="328"/>
                    </a:lnTo>
                    <a:lnTo>
                      <a:pt x="292" y="322"/>
                    </a:lnTo>
                    <a:lnTo>
                      <a:pt x="306" y="313"/>
                    </a:lnTo>
                    <a:lnTo>
                      <a:pt x="319" y="302"/>
                    </a:lnTo>
                    <a:lnTo>
                      <a:pt x="330" y="291"/>
                    </a:lnTo>
                    <a:lnTo>
                      <a:pt x="338" y="279"/>
                    </a:lnTo>
                    <a:lnTo>
                      <a:pt x="347" y="267"/>
                    </a:lnTo>
                    <a:lnTo>
                      <a:pt x="353" y="254"/>
                    </a:lnTo>
                    <a:lnTo>
                      <a:pt x="358" y="241"/>
                    </a:lnTo>
                    <a:lnTo>
                      <a:pt x="362" y="228"/>
                    </a:lnTo>
                    <a:lnTo>
                      <a:pt x="364" y="215"/>
                    </a:lnTo>
                    <a:lnTo>
                      <a:pt x="364" y="201"/>
                    </a:lnTo>
                    <a:lnTo>
                      <a:pt x="363" y="187"/>
                    </a:lnTo>
                    <a:lnTo>
                      <a:pt x="361" y="172"/>
                    </a:lnTo>
                    <a:lnTo>
                      <a:pt x="357" y="158"/>
                    </a:lnTo>
                    <a:lnTo>
                      <a:pt x="351" y="143"/>
                    </a:lnTo>
                    <a:lnTo>
                      <a:pt x="345" y="129"/>
                    </a:lnTo>
                    <a:lnTo>
                      <a:pt x="336" y="114"/>
                    </a:lnTo>
                    <a:lnTo>
                      <a:pt x="326" y="100"/>
                    </a:lnTo>
                    <a:lnTo>
                      <a:pt x="322" y="93"/>
                    </a:lnTo>
                    <a:lnTo>
                      <a:pt x="244" y="149"/>
                    </a:lnTo>
                    <a:lnTo>
                      <a:pt x="298" y="224"/>
                    </a:lnTo>
                    <a:lnTo>
                      <a:pt x="245" y="262"/>
                    </a:lnTo>
                    <a:lnTo>
                      <a:pt x="151" y="131"/>
                    </a:lnTo>
                    <a:lnTo>
                      <a:pt x="199" y="96"/>
                    </a:lnTo>
                    <a:lnTo>
                      <a:pt x="278" y="39"/>
                    </a:lnTo>
                    <a:lnTo>
                      <a:pt x="331" y="0"/>
                    </a:lnTo>
                    <a:lnTo>
                      <a:pt x="376" y="62"/>
                    </a:lnTo>
                    <a:lnTo>
                      <a:pt x="390" y="83"/>
                    </a:lnTo>
                    <a:lnTo>
                      <a:pt x="403" y="106"/>
                    </a:lnTo>
                    <a:lnTo>
                      <a:pt x="414" y="128"/>
                    </a:lnTo>
                    <a:lnTo>
                      <a:pt x="422" y="150"/>
                    </a:lnTo>
                    <a:lnTo>
                      <a:pt x="427" y="172"/>
                    </a:lnTo>
                    <a:lnTo>
                      <a:pt x="431" y="194"/>
                    </a:lnTo>
                    <a:lnTo>
                      <a:pt x="432" y="215"/>
                    </a:lnTo>
                    <a:lnTo>
                      <a:pt x="432" y="236"/>
                    </a:lnTo>
                    <a:lnTo>
                      <a:pt x="431" y="246"/>
                    </a:lnTo>
                    <a:lnTo>
                      <a:pt x="429" y="257"/>
                    </a:lnTo>
                    <a:lnTo>
                      <a:pt x="427" y="266"/>
                    </a:lnTo>
                    <a:lnTo>
                      <a:pt x="425" y="276"/>
                    </a:lnTo>
                    <a:lnTo>
                      <a:pt x="422" y="286"/>
                    </a:lnTo>
                    <a:lnTo>
                      <a:pt x="417" y="294"/>
                    </a:lnTo>
                    <a:lnTo>
                      <a:pt x="413" y="304"/>
                    </a:lnTo>
                    <a:lnTo>
                      <a:pt x="409" y="313"/>
                    </a:lnTo>
                    <a:lnTo>
                      <a:pt x="398" y="330"/>
                    </a:lnTo>
                    <a:lnTo>
                      <a:pt x="385" y="347"/>
                    </a:lnTo>
                    <a:lnTo>
                      <a:pt x="370" y="363"/>
                    </a:lnTo>
                    <a:lnTo>
                      <a:pt x="353" y="377"/>
                    </a:lnTo>
                    <a:lnTo>
                      <a:pt x="334" y="389"/>
                    </a:lnTo>
                    <a:lnTo>
                      <a:pt x="315" y="398"/>
                    </a:lnTo>
                    <a:lnTo>
                      <a:pt x="306" y="402"/>
                    </a:lnTo>
                    <a:lnTo>
                      <a:pt x="295" y="405"/>
                    </a:lnTo>
                    <a:lnTo>
                      <a:pt x="285" y="408"/>
                    </a:lnTo>
                    <a:lnTo>
                      <a:pt x="275" y="410"/>
                    </a:lnTo>
                    <a:lnTo>
                      <a:pt x="266" y="412"/>
                    </a:lnTo>
                    <a:lnTo>
                      <a:pt x="255" y="414"/>
                    </a:lnTo>
                    <a:lnTo>
                      <a:pt x="245" y="415"/>
                    </a:lnTo>
                    <a:lnTo>
                      <a:pt x="234" y="415"/>
                    </a:lnTo>
                    <a:lnTo>
                      <a:pt x="225" y="414"/>
                    </a:lnTo>
                    <a:lnTo>
                      <a:pt x="215" y="412"/>
                    </a:lnTo>
                    <a:lnTo>
                      <a:pt x="204" y="411"/>
                    </a:lnTo>
                    <a:lnTo>
                      <a:pt x="194" y="409"/>
                    </a:lnTo>
                    <a:lnTo>
                      <a:pt x="174" y="404"/>
                    </a:lnTo>
                    <a:lnTo>
                      <a:pt x="154" y="395"/>
                    </a:lnTo>
                    <a:lnTo>
                      <a:pt x="135" y="385"/>
                    </a:lnTo>
                    <a:lnTo>
                      <a:pt x="115" y="373"/>
                    </a:lnTo>
                    <a:lnTo>
                      <a:pt x="97" y="358"/>
                    </a:lnTo>
                    <a:lnTo>
                      <a:pt x="79" y="342"/>
                    </a:lnTo>
                    <a:lnTo>
                      <a:pt x="62" y="323"/>
                    </a:lnTo>
                    <a:lnTo>
                      <a:pt x="45" y="30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7" name="Freeform 200"/>
              <p:cNvSpPr>
                <a:spLocks noEditPoints="1"/>
              </p:cNvSpPr>
              <p:nvPr userDrawn="1"/>
            </p:nvSpPr>
            <p:spPr bwMode="auto">
              <a:xfrm>
                <a:off x="5935" y="3169"/>
                <a:ext cx="91" cy="90"/>
              </a:xfrm>
              <a:custGeom>
                <a:avLst/>
                <a:gdLst>
                  <a:gd name="T0" fmla="*/ 148 w 456"/>
                  <a:gd name="T1" fmla="*/ 335 h 448"/>
                  <a:gd name="T2" fmla="*/ 175 w 456"/>
                  <a:gd name="T3" fmla="*/ 360 h 448"/>
                  <a:gd name="T4" fmla="*/ 195 w 456"/>
                  <a:gd name="T5" fmla="*/ 370 h 448"/>
                  <a:gd name="T6" fmla="*/ 213 w 456"/>
                  <a:gd name="T7" fmla="*/ 371 h 448"/>
                  <a:gd name="T8" fmla="*/ 233 w 456"/>
                  <a:gd name="T9" fmla="*/ 365 h 448"/>
                  <a:gd name="T10" fmla="*/ 248 w 456"/>
                  <a:gd name="T11" fmla="*/ 352 h 448"/>
                  <a:gd name="T12" fmla="*/ 256 w 456"/>
                  <a:gd name="T13" fmla="*/ 336 h 448"/>
                  <a:gd name="T14" fmla="*/ 260 w 456"/>
                  <a:gd name="T15" fmla="*/ 317 h 448"/>
                  <a:gd name="T16" fmla="*/ 254 w 456"/>
                  <a:gd name="T17" fmla="*/ 294 h 448"/>
                  <a:gd name="T18" fmla="*/ 242 w 456"/>
                  <a:gd name="T19" fmla="*/ 269 h 448"/>
                  <a:gd name="T20" fmla="*/ 192 w 456"/>
                  <a:gd name="T21" fmla="*/ 199 h 448"/>
                  <a:gd name="T22" fmla="*/ 291 w 456"/>
                  <a:gd name="T23" fmla="*/ 224 h 448"/>
                  <a:gd name="T24" fmla="*/ 315 w 456"/>
                  <a:gd name="T25" fmla="*/ 244 h 448"/>
                  <a:gd name="T26" fmla="*/ 332 w 456"/>
                  <a:gd name="T27" fmla="*/ 252 h 448"/>
                  <a:gd name="T28" fmla="*/ 348 w 456"/>
                  <a:gd name="T29" fmla="*/ 253 h 448"/>
                  <a:gd name="T30" fmla="*/ 364 w 456"/>
                  <a:gd name="T31" fmla="*/ 249 h 448"/>
                  <a:gd name="T32" fmla="*/ 378 w 456"/>
                  <a:gd name="T33" fmla="*/ 237 h 448"/>
                  <a:gd name="T34" fmla="*/ 386 w 456"/>
                  <a:gd name="T35" fmla="*/ 222 h 448"/>
                  <a:gd name="T36" fmla="*/ 387 w 456"/>
                  <a:gd name="T37" fmla="*/ 206 h 448"/>
                  <a:gd name="T38" fmla="*/ 383 w 456"/>
                  <a:gd name="T39" fmla="*/ 185 h 448"/>
                  <a:gd name="T40" fmla="*/ 360 w 456"/>
                  <a:gd name="T41" fmla="*/ 147 h 448"/>
                  <a:gd name="T42" fmla="*/ 279 w 456"/>
                  <a:gd name="T43" fmla="*/ 209 h 448"/>
                  <a:gd name="T44" fmla="*/ 431 w 456"/>
                  <a:gd name="T45" fmla="*/ 141 h 448"/>
                  <a:gd name="T46" fmla="*/ 450 w 456"/>
                  <a:gd name="T47" fmla="*/ 185 h 448"/>
                  <a:gd name="T48" fmla="*/ 456 w 456"/>
                  <a:gd name="T49" fmla="*/ 226 h 448"/>
                  <a:gd name="T50" fmla="*/ 451 w 456"/>
                  <a:gd name="T51" fmla="*/ 260 h 448"/>
                  <a:gd name="T52" fmla="*/ 436 w 456"/>
                  <a:gd name="T53" fmla="*/ 290 h 448"/>
                  <a:gd name="T54" fmla="*/ 413 w 456"/>
                  <a:gd name="T55" fmla="*/ 311 h 448"/>
                  <a:gd name="T56" fmla="*/ 396 w 456"/>
                  <a:gd name="T57" fmla="*/ 318 h 448"/>
                  <a:gd name="T58" fmla="*/ 357 w 456"/>
                  <a:gd name="T59" fmla="*/ 321 h 448"/>
                  <a:gd name="T60" fmla="*/ 318 w 456"/>
                  <a:gd name="T61" fmla="*/ 308 h 448"/>
                  <a:gd name="T62" fmla="*/ 321 w 456"/>
                  <a:gd name="T63" fmla="*/ 354 h 448"/>
                  <a:gd name="T64" fmla="*/ 315 w 456"/>
                  <a:gd name="T65" fmla="*/ 384 h 448"/>
                  <a:gd name="T66" fmla="*/ 304 w 456"/>
                  <a:gd name="T67" fmla="*/ 406 h 448"/>
                  <a:gd name="T68" fmla="*/ 288 w 456"/>
                  <a:gd name="T69" fmla="*/ 425 h 448"/>
                  <a:gd name="T70" fmla="*/ 279 w 456"/>
                  <a:gd name="T71" fmla="*/ 433 h 448"/>
                  <a:gd name="T72" fmla="*/ 253 w 456"/>
                  <a:gd name="T73" fmla="*/ 445 h 448"/>
                  <a:gd name="T74" fmla="*/ 220 w 456"/>
                  <a:gd name="T75" fmla="*/ 448 h 448"/>
                  <a:gd name="T76" fmla="*/ 188 w 456"/>
                  <a:gd name="T77" fmla="*/ 441 h 448"/>
                  <a:gd name="T78" fmla="*/ 148 w 456"/>
                  <a:gd name="T79" fmla="*/ 422 h 448"/>
                  <a:gd name="T80" fmla="*/ 109 w 456"/>
                  <a:gd name="T81" fmla="*/ 387 h 448"/>
                  <a:gd name="T82" fmla="*/ 0 w 456"/>
                  <a:gd name="T83" fmla="*/ 24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98" y="267"/>
                    </a:moveTo>
                    <a:lnTo>
                      <a:pt x="135" y="318"/>
                    </a:lnTo>
                    <a:lnTo>
                      <a:pt x="148" y="335"/>
                    </a:lnTo>
                    <a:lnTo>
                      <a:pt x="161" y="349"/>
                    </a:lnTo>
                    <a:lnTo>
                      <a:pt x="169" y="355"/>
                    </a:lnTo>
                    <a:lnTo>
                      <a:pt x="175" y="360"/>
                    </a:lnTo>
                    <a:lnTo>
                      <a:pt x="182" y="365"/>
                    </a:lnTo>
                    <a:lnTo>
                      <a:pt x="188" y="368"/>
                    </a:lnTo>
                    <a:lnTo>
                      <a:pt x="195" y="370"/>
                    </a:lnTo>
                    <a:lnTo>
                      <a:pt x="200" y="371"/>
                    </a:lnTo>
                    <a:lnTo>
                      <a:pt x="207" y="372"/>
                    </a:lnTo>
                    <a:lnTo>
                      <a:pt x="213" y="371"/>
                    </a:lnTo>
                    <a:lnTo>
                      <a:pt x="220" y="370"/>
                    </a:lnTo>
                    <a:lnTo>
                      <a:pt x="226" y="368"/>
                    </a:lnTo>
                    <a:lnTo>
                      <a:pt x="233" y="365"/>
                    </a:lnTo>
                    <a:lnTo>
                      <a:pt x="239" y="360"/>
                    </a:lnTo>
                    <a:lnTo>
                      <a:pt x="243" y="356"/>
                    </a:lnTo>
                    <a:lnTo>
                      <a:pt x="248" y="352"/>
                    </a:lnTo>
                    <a:lnTo>
                      <a:pt x="252" y="347"/>
                    </a:lnTo>
                    <a:lnTo>
                      <a:pt x="254" y="342"/>
                    </a:lnTo>
                    <a:lnTo>
                      <a:pt x="256" y="336"/>
                    </a:lnTo>
                    <a:lnTo>
                      <a:pt x="259" y="330"/>
                    </a:lnTo>
                    <a:lnTo>
                      <a:pt x="260" y="323"/>
                    </a:lnTo>
                    <a:lnTo>
                      <a:pt x="260" y="317"/>
                    </a:lnTo>
                    <a:lnTo>
                      <a:pt x="259" y="311"/>
                    </a:lnTo>
                    <a:lnTo>
                      <a:pt x="257" y="303"/>
                    </a:lnTo>
                    <a:lnTo>
                      <a:pt x="254" y="294"/>
                    </a:lnTo>
                    <a:lnTo>
                      <a:pt x="251" y="287"/>
                    </a:lnTo>
                    <a:lnTo>
                      <a:pt x="248" y="278"/>
                    </a:lnTo>
                    <a:lnTo>
                      <a:pt x="242" y="269"/>
                    </a:lnTo>
                    <a:lnTo>
                      <a:pt x="237" y="260"/>
                    </a:lnTo>
                    <a:lnTo>
                      <a:pt x="230" y="250"/>
                    </a:lnTo>
                    <a:lnTo>
                      <a:pt x="192" y="199"/>
                    </a:lnTo>
                    <a:lnTo>
                      <a:pt x="98" y="267"/>
                    </a:lnTo>
                    <a:close/>
                    <a:moveTo>
                      <a:pt x="279" y="209"/>
                    </a:moveTo>
                    <a:lnTo>
                      <a:pt x="291" y="224"/>
                    </a:lnTo>
                    <a:lnTo>
                      <a:pt x="303" y="236"/>
                    </a:lnTo>
                    <a:lnTo>
                      <a:pt x="309" y="241"/>
                    </a:lnTo>
                    <a:lnTo>
                      <a:pt x="315" y="244"/>
                    </a:lnTo>
                    <a:lnTo>
                      <a:pt x="321" y="248"/>
                    </a:lnTo>
                    <a:lnTo>
                      <a:pt x="327" y="251"/>
                    </a:lnTo>
                    <a:lnTo>
                      <a:pt x="332" y="252"/>
                    </a:lnTo>
                    <a:lnTo>
                      <a:pt x="338" y="253"/>
                    </a:lnTo>
                    <a:lnTo>
                      <a:pt x="343" y="254"/>
                    </a:lnTo>
                    <a:lnTo>
                      <a:pt x="348" y="253"/>
                    </a:lnTo>
                    <a:lnTo>
                      <a:pt x="354" y="253"/>
                    </a:lnTo>
                    <a:lnTo>
                      <a:pt x="358" y="251"/>
                    </a:lnTo>
                    <a:lnTo>
                      <a:pt x="364" y="249"/>
                    </a:lnTo>
                    <a:lnTo>
                      <a:pt x="368" y="246"/>
                    </a:lnTo>
                    <a:lnTo>
                      <a:pt x="373" y="241"/>
                    </a:lnTo>
                    <a:lnTo>
                      <a:pt x="378" y="237"/>
                    </a:lnTo>
                    <a:lnTo>
                      <a:pt x="381" y="233"/>
                    </a:lnTo>
                    <a:lnTo>
                      <a:pt x="384" y="227"/>
                    </a:lnTo>
                    <a:lnTo>
                      <a:pt x="386" y="222"/>
                    </a:lnTo>
                    <a:lnTo>
                      <a:pt x="387" y="216"/>
                    </a:lnTo>
                    <a:lnTo>
                      <a:pt x="387" y="211"/>
                    </a:lnTo>
                    <a:lnTo>
                      <a:pt x="387" y="206"/>
                    </a:lnTo>
                    <a:lnTo>
                      <a:pt x="386" y="199"/>
                    </a:lnTo>
                    <a:lnTo>
                      <a:pt x="385" y="193"/>
                    </a:lnTo>
                    <a:lnTo>
                      <a:pt x="383" y="185"/>
                    </a:lnTo>
                    <a:lnTo>
                      <a:pt x="380" y="178"/>
                    </a:lnTo>
                    <a:lnTo>
                      <a:pt x="371" y="163"/>
                    </a:lnTo>
                    <a:lnTo>
                      <a:pt x="360" y="147"/>
                    </a:lnTo>
                    <a:lnTo>
                      <a:pt x="327" y="102"/>
                    </a:lnTo>
                    <a:lnTo>
                      <a:pt x="244" y="161"/>
                    </a:lnTo>
                    <a:lnTo>
                      <a:pt x="279" y="209"/>
                    </a:lnTo>
                    <a:close/>
                    <a:moveTo>
                      <a:pt x="409" y="108"/>
                    </a:moveTo>
                    <a:lnTo>
                      <a:pt x="421" y="124"/>
                    </a:lnTo>
                    <a:lnTo>
                      <a:pt x="431" y="141"/>
                    </a:lnTo>
                    <a:lnTo>
                      <a:pt x="438" y="156"/>
                    </a:lnTo>
                    <a:lnTo>
                      <a:pt x="445" y="171"/>
                    </a:lnTo>
                    <a:lnTo>
                      <a:pt x="450" y="185"/>
                    </a:lnTo>
                    <a:lnTo>
                      <a:pt x="453" y="199"/>
                    </a:lnTo>
                    <a:lnTo>
                      <a:pt x="456" y="213"/>
                    </a:lnTo>
                    <a:lnTo>
                      <a:pt x="456" y="226"/>
                    </a:lnTo>
                    <a:lnTo>
                      <a:pt x="456" y="238"/>
                    </a:lnTo>
                    <a:lnTo>
                      <a:pt x="454" y="249"/>
                    </a:lnTo>
                    <a:lnTo>
                      <a:pt x="451" y="260"/>
                    </a:lnTo>
                    <a:lnTo>
                      <a:pt x="448" y="270"/>
                    </a:lnTo>
                    <a:lnTo>
                      <a:pt x="443" y="280"/>
                    </a:lnTo>
                    <a:lnTo>
                      <a:pt x="436" y="290"/>
                    </a:lnTo>
                    <a:lnTo>
                      <a:pt x="428" y="299"/>
                    </a:lnTo>
                    <a:lnTo>
                      <a:pt x="419" y="307"/>
                    </a:lnTo>
                    <a:lnTo>
                      <a:pt x="413" y="311"/>
                    </a:lnTo>
                    <a:lnTo>
                      <a:pt x="407" y="314"/>
                    </a:lnTo>
                    <a:lnTo>
                      <a:pt x="401" y="316"/>
                    </a:lnTo>
                    <a:lnTo>
                      <a:pt x="396" y="318"/>
                    </a:lnTo>
                    <a:lnTo>
                      <a:pt x="383" y="321"/>
                    </a:lnTo>
                    <a:lnTo>
                      <a:pt x="370" y="322"/>
                    </a:lnTo>
                    <a:lnTo>
                      <a:pt x="357" y="321"/>
                    </a:lnTo>
                    <a:lnTo>
                      <a:pt x="344" y="318"/>
                    </a:lnTo>
                    <a:lnTo>
                      <a:pt x="331" y="314"/>
                    </a:lnTo>
                    <a:lnTo>
                      <a:pt x="318" y="308"/>
                    </a:lnTo>
                    <a:lnTo>
                      <a:pt x="320" y="322"/>
                    </a:lnTo>
                    <a:lnTo>
                      <a:pt x="321" y="338"/>
                    </a:lnTo>
                    <a:lnTo>
                      <a:pt x="321" y="354"/>
                    </a:lnTo>
                    <a:lnTo>
                      <a:pt x="319" y="369"/>
                    </a:lnTo>
                    <a:lnTo>
                      <a:pt x="317" y="377"/>
                    </a:lnTo>
                    <a:lnTo>
                      <a:pt x="315" y="384"/>
                    </a:lnTo>
                    <a:lnTo>
                      <a:pt x="312" y="392"/>
                    </a:lnTo>
                    <a:lnTo>
                      <a:pt x="308" y="399"/>
                    </a:lnTo>
                    <a:lnTo>
                      <a:pt x="304" y="406"/>
                    </a:lnTo>
                    <a:lnTo>
                      <a:pt x="300" y="413"/>
                    </a:lnTo>
                    <a:lnTo>
                      <a:pt x="294" y="420"/>
                    </a:lnTo>
                    <a:lnTo>
                      <a:pt x="288" y="425"/>
                    </a:lnTo>
                    <a:lnTo>
                      <a:pt x="286" y="428"/>
                    </a:lnTo>
                    <a:lnTo>
                      <a:pt x="282" y="431"/>
                    </a:lnTo>
                    <a:lnTo>
                      <a:pt x="279" y="433"/>
                    </a:lnTo>
                    <a:lnTo>
                      <a:pt x="275" y="436"/>
                    </a:lnTo>
                    <a:lnTo>
                      <a:pt x="264" y="441"/>
                    </a:lnTo>
                    <a:lnTo>
                      <a:pt x="253" y="445"/>
                    </a:lnTo>
                    <a:lnTo>
                      <a:pt x="242" y="447"/>
                    </a:lnTo>
                    <a:lnTo>
                      <a:pt x="230" y="448"/>
                    </a:lnTo>
                    <a:lnTo>
                      <a:pt x="220" y="448"/>
                    </a:lnTo>
                    <a:lnTo>
                      <a:pt x="209" y="447"/>
                    </a:lnTo>
                    <a:lnTo>
                      <a:pt x="198" y="445"/>
                    </a:lnTo>
                    <a:lnTo>
                      <a:pt x="188" y="441"/>
                    </a:lnTo>
                    <a:lnTo>
                      <a:pt x="174" y="437"/>
                    </a:lnTo>
                    <a:lnTo>
                      <a:pt x="161" y="430"/>
                    </a:lnTo>
                    <a:lnTo>
                      <a:pt x="148" y="422"/>
                    </a:lnTo>
                    <a:lnTo>
                      <a:pt x="135" y="412"/>
                    </a:lnTo>
                    <a:lnTo>
                      <a:pt x="122" y="400"/>
                    </a:lnTo>
                    <a:lnTo>
                      <a:pt x="109" y="387"/>
                    </a:lnTo>
                    <a:lnTo>
                      <a:pt x="96" y="372"/>
                    </a:lnTo>
                    <a:lnTo>
                      <a:pt x="83" y="355"/>
                    </a:lnTo>
                    <a:lnTo>
                      <a:pt x="0" y="240"/>
                    </a:lnTo>
                    <a:lnTo>
                      <a:pt x="331" y="0"/>
                    </a:lnTo>
                    <a:lnTo>
                      <a:pt x="409" y="10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8" name="Freeform 201"/>
              <p:cNvSpPr>
                <a:spLocks/>
              </p:cNvSpPr>
              <p:nvPr userDrawn="1"/>
            </p:nvSpPr>
            <p:spPr bwMode="auto">
              <a:xfrm>
                <a:off x="5994" y="3242"/>
                <a:ext cx="87" cy="83"/>
              </a:xfrm>
              <a:custGeom>
                <a:avLst/>
                <a:gdLst>
                  <a:gd name="T0" fmla="*/ 432 w 432"/>
                  <a:gd name="T1" fmla="*/ 174 h 414"/>
                  <a:gd name="T2" fmla="*/ 336 w 432"/>
                  <a:gd name="T3" fmla="*/ 148 h 414"/>
                  <a:gd name="T4" fmla="*/ 314 w 432"/>
                  <a:gd name="T5" fmla="*/ 121 h 414"/>
                  <a:gd name="T6" fmla="*/ 289 w 432"/>
                  <a:gd name="T7" fmla="*/ 100 h 414"/>
                  <a:gd name="T8" fmla="*/ 264 w 432"/>
                  <a:gd name="T9" fmla="*/ 85 h 414"/>
                  <a:gd name="T10" fmla="*/ 237 w 432"/>
                  <a:gd name="T11" fmla="*/ 76 h 414"/>
                  <a:gd name="T12" fmla="*/ 210 w 432"/>
                  <a:gd name="T13" fmla="*/ 73 h 414"/>
                  <a:gd name="T14" fmla="*/ 182 w 432"/>
                  <a:gd name="T15" fmla="*/ 76 h 414"/>
                  <a:gd name="T16" fmla="*/ 154 w 432"/>
                  <a:gd name="T17" fmla="*/ 85 h 414"/>
                  <a:gd name="T18" fmla="*/ 127 w 432"/>
                  <a:gd name="T19" fmla="*/ 101 h 414"/>
                  <a:gd name="T20" fmla="*/ 103 w 432"/>
                  <a:gd name="T21" fmla="*/ 123 h 414"/>
                  <a:gd name="T22" fmla="*/ 86 w 432"/>
                  <a:gd name="T23" fmla="*/ 147 h 414"/>
                  <a:gd name="T24" fmla="*/ 74 w 432"/>
                  <a:gd name="T25" fmla="*/ 172 h 414"/>
                  <a:gd name="T26" fmla="*/ 69 w 432"/>
                  <a:gd name="T27" fmla="*/ 199 h 414"/>
                  <a:gd name="T28" fmla="*/ 69 w 432"/>
                  <a:gd name="T29" fmla="*/ 227 h 414"/>
                  <a:gd name="T30" fmla="*/ 75 w 432"/>
                  <a:gd name="T31" fmla="*/ 256 h 414"/>
                  <a:gd name="T32" fmla="*/ 88 w 432"/>
                  <a:gd name="T33" fmla="*/ 285 h 414"/>
                  <a:gd name="T34" fmla="*/ 106 w 432"/>
                  <a:gd name="T35" fmla="*/ 315 h 414"/>
                  <a:gd name="T36" fmla="*/ 189 w 432"/>
                  <a:gd name="T37" fmla="*/ 265 h 414"/>
                  <a:gd name="T38" fmla="*/ 187 w 432"/>
                  <a:gd name="T39" fmla="*/ 152 h 414"/>
                  <a:gd name="T40" fmla="*/ 233 w 432"/>
                  <a:gd name="T41" fmla="*/ 318 h 414"/>
                  <a:gd name="T42" fmla="*/ 101 w 432"/>
                  <a:gd name="T43" fmla="*/ 414 h 414"/>
                  <a:gd name="T44" fmla="*/ 41 w 432"/>
                  <a:gd name="T45" fmla="*/ 330 h 414"/>
                  <a:gd name="T46" fmla="*/ 19 w 432"/>
                  <a:gd name="T47" fmla="*/ 285 h 414"/>
                  <a:gd name="T48" fmla="*/ 5 w 432"/>
                  <a:gd name="T49" fmla="*/ 242 h 414"/>
                  <a:gd name="T50" fmla="*/ 0 w 432"/>
                  <a:gd name="T51" fmla="*/ 199 h 414"/>
                  <a:gd name="T52" fmla="*/ 1 w 432"/>
                  <a:gd name="T53" fmla="*/ 168 h 414"/>
                  <a:gd name="T54" fmla="*/ 6 w 432"/>
                  <a:gd name="T55" fmla="*/ 148 h 414"/>
                  <a:gd name="T56" fmla="*/ 11 w 432"/>
                  <a:gd name="T57" fmla="*/ 128 h 414"/>
                  <a:gd name="T58" fmla="*/ 19 w 432"/>
                  <a:gd name="T59" fmla="*/ 110 h 414"/>
                  <a:gd name="T60" fmla="*/ 28 w 432"/>
                  <a:gd name="T61" fmla="*/ 92 h 414"/>
                  <a:gd name="T62" fmla="*/ 40 w 432"/>
                  <a:gd name="T63" fmla="*/ 75 h 414"/>
                  <a:gd name="T64" fmla="*/ 62 w 432"/>
                  <a:gd name="T65" fmla="*/ 51 h 414"/>
                  <a:gd name="T66" fmla="*/ 98 w 432"/>
                  <a:gd name="T67" fmla="*/ 26 h 414"/>
                  <a:gd name="T68" fmla="*/ 127 w 432"/>
                  <a:gd name="T69" fmla="*/ 11 h 414"/>
                  <a:gd name="T70" fmla="*/ 148 w 432"/>
                  <a:gd name="T71" fmla="*/ 6 h 414"/>
                  <a:gd name="T72" fmla="*/ 167 w 432"/>
                  <a:gd name="T73" fmla="*/ 2 h 414"/>
                  <a:gd name="T74" fmla="*/ 188 w 432"/>
                  <a:gd name="T75" fmla="*/ 0 h 414"/>
                  <a:gd name="T76" fmla="*/ 208 w 432"/>
                  <a:gd name="T77" fmla="*/ 1 h 414"/>
                  <a:gd name="T78" fmla="*/ 228 w 432"/>
                  <a:gd name="T79" fmla="*/ 3 h 414"/>
                  <a:gd name="T80" fmla="*/ 258 w 432"/>
                  <a:gd name="T81" fmla="*/ 10 h 414"/>
                  <a:gd name="T82" fmla="*/ 298 w 432"/>
                  <a:gd name="T83" fmla="*/ 29 h 414"/>
                  <a:gd name="T84" fmla="*/ 336 w 432"/>
                  <a:gd name="T85" fmla="*/ 56 h 414"/>
                  <a:gd name="T86" fmla="*/ 371 w 432"/>
                  <a:gd name="T87" fmla="*/ 9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14">
                    <a:moveTo>
                      <a:pt x="387" y="112"/>
                    </a:moveTo>
                    <a:lnTo>
                      <a:pt x="432" y="174"/>
                    </a:lnTo>
                    <a:lnTo>
                      <a:pt x="381" y="211"/>
                    </a:lnTo>
                    <a:lnTo>
                      <a:pt x="336" y="148"/>
                    </a:lnTo>
                    <a:lnTo>
                      <a:pt x="325" y="134"/>
                    </a:lnTo>
                    <a:lnTo>
                      <a:pt x="314" y="121"/>
                    </a:lnTo>
                    <a:lnTo>
                      <a:pt x="302" y="110"/>
                    </a:lnTo>
                    <a:lnTo>
                      <a:pt x="289" y="100"/>
                    </a:lnTo>
                    <a:lnTo>
                      <a:pt x="277" y="92"/>
                    </a:lnTo>
                    <a:lnTo>
                      <a:pt x="264" y="85"/>
                    </a:lnTo>
                    <a:lnTo>
                      <a:pt x="251" y="80"/>
                    </a:lnTo>
                    <a:lnTo>
                      <a:pt x="237" y="76"/>
                    </a:lnTo>
                    <a:lnTo>
                      <a:pt x="224" y="74"/>
                    </a:lnTo>
                    <a:lnTo>
                      <a:pt x="210" y="73"/>
                    </a:lnTo>
                    <a:lnTo>
                      <a:pt x="196" y="74"/>
                    </a:lnTo>
                    <a:lnTo>
                      <a:pt x="182" y="76"/>
                    </a:lnTo>
                    <a:lnTo>
                      <a:pt x="168" y="80"/>
                    </a:lnTo>
                    <a:lnTo>
                      <a:pt x="154" y="85"/>
                    </a:lnTo>
                    <a:lnTo>
                      <a:pt x="140" y="93"/>
                    </a:lnTo>
                    <a:lnTo>
                      <a:pt x="127" y="101"/>
                    </a:lnTo>
                    <a:lnTo>
                      <a:pt x="114" y="112"/>
                    </a:lnTo>
                    <a:lnTo>
                      <a:pt x="103" y="123"/>
                    </a:lnTo>
                    <a:lnTo>
                      <a:pt x="93" y="135"/>
                    </a:lnTo>
                    <a:lnTo>
                      <a:pt x="86" y="147"/>
                    </a:lnTo>
                    <a:lnTo>
                      <a:pt x="79" y="159"/>
                    </a:lnTo>
                    <a:lnTo>
                      <a:pt x="74" y="172"/>
                    </a:lnTo>
                    <a:lnTo>
                      <a:pt x="71" y="186"/>
                    </a:lnTo>
                    <a:lnTo>
                      <a:pt x="69" y="199"/>
                    </a:lnTo>
                    <a:lnTo>
                      <a:pt x="69" y="213"/>
                    </a:lnTo>
                    <a:lnTo>
                      <a:pt x="69" y="227"/>
                    </a:lnTo>
                    <a:lnTo>
                      <a:pt x="72" y="241"/>
                    </a:lnTo>
                    <a:lnTo>
                      <a:pt x="75" y="256"/>
                    </a:lnTo>
                    <a:lnTo>
                      <a:pt x="80" y="270"/>
                    </a:lnTo>
                    <a:lnTo>
                      <a:pt x="88" y="285"/>
                    </a:lnTo>
                    <a:lnTo>
                      <a:pt x="96" y="299"/>
                    </a:lnTo>
                    <a:lnTo>
                      <a:pt x="106" y="315"/>
                    </a:lnTo>
                    <a:lnTo>
                      <a:pt x="111" y="321"/>
                    </a:lnTo>
                    <a:lnTo>
                      <a:pt x="189" y="265"/>
                    </a:lnTo>
                    <a:lnTo>
                      <a:pt x="135" y="190"/>
                    </a:lnTo>
                    <a:lnTo>
                      <a:pt x="187" y="152"/>
                    </a:lnTo>
                    <a:lnTo>
                      <a:pt x="282" y="283"/>
                    </a:lnTo>
                    <a:lnTo>
                      <a:pt x="233" y="318"/>
                    </a:lnTo>
                    <a:lnTo>
                      <a:pt x="155" y="375"/>
                    </a:lnTo>
                    <a:lnTo>
                      <a:pt x="101" y="414"/>
                    </a:lnTo>
                    <a:lnTo>
                      <a:pt x="57" y="352"/>
                    </a:lnTo>
                    <a:lnTo>
                      <a:pt x="41" y="330"/>
                    </a:lnTo>
                    <a:lnTo>
                      <a:pt x="30" y="308"/>
                    </a:lnTo>
                    <a:lnTo>
                      <a:pt x="19" y="285"/>
                    </a:lnTo>
                    <a:lnTo>
                      <a:pt x="11" y="264"/>
                    </a:lnTo>
                    <a:lnTo>
                      <a:pt x="5" y="242"/>
                    </a:lnTo>
                    <a:lnTo>
                      <a:pt x="1" y="220"/>
                    </a:lnTo>
                    <a:lnTo>
                      <a:pt x="0" y="199"/>
                    </a:lnTo>
                    <a:lnTo>
                      <a:pt x="0" y="178"/>
                    </a:lnTo>
                    <a:lnTo>
                      <a:pt x="1" y="168"/>
                    </a:lnTo>
                    <a:lnTo>
                      <a:pt x="4" y="158"/>
                    </a:lnTo>
                    <a:lnTo>
                      <a:pt x="6" y="148"/>
                    </a:lnTo>
                    <a:lnTo>
                      <a:pt x="8" y="138"/>
                    </a:lnTo>
                    <a:lnTo>
                      <a:pt x="11" y="128"/>
                    </a:lnTo>
                    <a:lnTo>
                      <a:pt x="14" y="119"/>
                    </a:lnTo>
                    <a:lnTo>
                      <a:pt x="19" y="110"/>
                    </a:lnTo>
                    <a:lnTo>
                      <a:pt x="24" y="101"/>
                    </a:lnTo>
                    <a:lnTo>
                      <a:pt x="28" y="92"/>
                    </a:lnTo>
                    <a:lnTo>
                      <a:pt x="35" y="83"/>
                    </a:lnTo>
                    <a:lnTo>
                      <a:pt x="40" y="75"/>
                    </a:lnTo>
                    <a:lnTo>
                      <a:pt x="48" y="67"/>
                    </a:lnTo>
                    <a:lnTo>
                      <a:pt x="62" y="51"/>
                    </a:lnTo>
                    <a:lnTo>
                      <a:pt x="79" y="37"/>
                    </a:lnTo>
                    <a:lnTo>
                      <a:pt x="98" y="26"/>
                    </a:lnTo>
                    <a:lnTo>
                      <a:pt x="117" y="16"/>
                    </a:lnTo>
                    <a:lnTo>
                      <a:pt x="127" y="11"/>
                    </a:lnTo>
                    <a:lnTo>
                      <a:pt x="137" y="8"/>
                    </a:lnTo>
                    <a:lnTo>
                      <a:pt x="148" y="6"/>
                    </a:lnTo>
                    <a:lnTo>
                      <a:pt x="157" y="4"/>
                    </a:lnTo>
                    <a:lnTo>
                      <a:pt x="167" y="2"/>
                    </a:lnTo>
                    <a:lnTo>
                      <a:pt x="177" y="1"/>
                    </a:lnTo>
                    <a:lnTo>
                      <a:pt x="188" y="0"/>
                    </a:lnTo>
                    <a:lnTo>
                      <a:pt x="197" y="0"/>
                    </a:lnTo>
                    <a:lnTo>
                      <a:pt x="208" y="1"/>
                    </a:lnTo>
                    <a:lnTo>
                      <a:pt x="218" y="1"/>
                    </a:lnTo>
                    <a:lnTo>
                      <a:pt x="228" y="3"/>
                    </a:lnTo>
                    <a:lnTo>
                      <a:pt x="238" y="5"/>
                    </a:lnTo>
                    <a:lnTo>
                      <a:pt x="258" y="10"/>
                    </a:lnTo>
                    <a:lnTo>
                      <a:pt x="279" y="18"/>
                    </a:lnTo>
                    <a:lnTo>
                      <a:pt x="298" y="29"/>
                    </a:lnTo>
                    <a:lnTo>
                      <a:pt x="316" y="41"/>
                    </a:lnTo>
                    <a:lnTo>
                      <a:pt x="336" y="56"/>
                    </a:lnTo>
                    <a:lnTo>
                      <a:pt x="353" y="72"/>
                    </a:lnTo>
                    <a:lnTo>
                      <a:pt x="371" y="90"/>
                    </a:lnTo>
                    <a:lnTo>
                      <a:pt x="387" y="11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9" name="Freeform 202"/>
              <p:cNvSpPr>
                <a:spLocks noEditPoints="1"/>
              </p:cNvSpPr>
              <p:nvPr userDrawn="1"/>
            </p:nvSpPr>
            <p:spPr bwMode="auto">
              <a:xfrm>
                <a:off x="5891" y="3754"/>
                <a:ext cx="90" cy="91"/>
              </a:xfrm>
              <a:custGeom>
                <a:avLst/>
                <a:gdLst>
                  <a:gd name="T0" fmla="*/ 336 w 448"/>
                  <a:gd name="T1" fmla="*/ 308 h 456"/>
                  <a:gd name="T2" fmla="*/ 360 w 448"/>
                  <a:gd name="T3" fmla="*/ 281 h 456"/>
                  <a:gd name="T4" fmla="*/ 370 w 448"/>
                  <a:gd name="T5" fmla="*/ 261 h 456"/>
                  <a:gd name="T6" fmla="*/ 371 w 448"/>
                  <a:gd name="T7" fmla="*/ 243 h 456"/>
                  <a:gd name="T8" fmla="*/ 365 w 448"/>
                  <a:gd name="T9" fmla="*/ 223 h 456"/>
                  <a:gd name="T10" fmla="*/ 352 w 448"/>
                  <a:gd name="T11" fmla="*/ 208 h 456"/>
                  <a:gd name="T12" fmla="*/ 337 w 448"/>
                  <a:gd name="T13" fmla="*/ 199 h 456"/>
                  <a:gd name="T14" fmla="*/ 317 w 448"/>
                  <a:gd name="T15" fmla="*/ 196 h 456"/>
                  <a:gd name="T16" fmla="*/ 294 w 448"/>
                  <a:gd name="T17" fmla="*/ 202 h 456"/>
                  <a:gd name="T18" fmla="*/ 270 w 448"/>
                  <a:gd name="T19" fmla="*/ 214 h 456"/>
                  <a:gd name="T20" fmla="*/ 199 w 448"/>
                  <a:gd name="T21" fmla="*/ 263 h 456"/>
                  <a:gd name="T22" fmla="*/ 224 w 448"/>
                  <a:gd name="T23" fmla="*/ 165 h 456"/>
                  <a:gd name="T24" fmla="*/ 245 w 448"/>
                  <a:gd name="T25" fmla="*/ 141 h 456"/>
                  <a:gd name="T26" fmla="*/ 252 w 448"/>
                  <a:gd name="T27" fmla="*/ 124 h 456"/>
                  <a:gd name="T28" fmla="*/ 253 w 448"/>
                  <a:gd name="T29" fmla="*/ 108 h 456"/>
                  <a:gd name="T30" fmla="*/ 249 w 448"/>
                  <a:gd name="T31" fmla="*/ 92 h 456"/>
                  <a:gd name="T32" fmla="*/ 237 w 448"/>
                  <a:gd name="T33" fmla="*/ 78 h 456"/>
                  <a:gd name="T34" fmla="*/ 222 w 448"/>
                  <a:gd name="T35" fmla="*/ 70 h 456"/>
                  <a:gd name="T36" fmla="*/ 205 w 448"/>
                  <a:gd name="T37" fmla="*/ 69 h 456"/>
                  <a:gd name="T38" fmla="*/ 185 w 448"/>
                  <a:gd name="T39" fmla="*/ 73 h 456"/>
                  <a:gd name="T40" fmla="*/ 147 w 448"/>
                  <a:gd name="T41" fmla="*/ 96 h 456"/>
                  <a:gd name="T42" fmla="*/ 209 w 448"/>
                  <a:gd name="T43" fmla="*/ 177 h 456"/>
                  <a:gd name="T44" fmla="*/ 141 w 448"/>
                  <a:gd name="T45" fmla="*/ 25 h 456"/>
                  <a:gd name="T46" fmla="*/ 185 w 448"/>
                  <a:gd name="T47" fmla="*/ 6 h 456"/>
                  <a:gd name="T48" fmla="*/ 226 w 448"/>
                  <a:gd name="T49" fmla="*/ 0 h 456"/>
                  <a:gd name="T50" fmla="*/ 260 w 448"/>
                  <a:gd name="T51" fmla="*/ 4 h 456"/>
                  <a:gd name="T52" fmla="*/ 290 w 448"/>
                  <a:gd name="T53" fmla="*/ 20 h 456"/>
                  <a:gd name="T54" fmla="*/ 311 w 448"/>
                  <a:gd name="T55" fmla="*/ 43 h 456"/>
                  <a:gd name="T56" fmla="*/ 318 w 448"/>
                  <a:gd name="T57" fmla="*/ 60 h 456"/>
                  <a:gd name="T58" fmla="*/ 321 w 448"/>
                  <a:gd name="T59" fmla="*/ 99 h 456"/>
                  <a:gd name="T60" fmla="*/ 308 w 448"/>
                  <a:gd name="T61" fmla="*/ 138 h 456"/>
                  <a:gd name="T62" fmla="*/ 353 w 448"/>
                  <a:gd name="T63" fmla="*/ 135 h 456"/>
                  <a:gd name="T64" fmla="*/ 384 w 448"/>
                  <a:gd name="T65" fmla="*/ 141 h 456"/>
                  <a:gd name="T66" fmla="*/ 406 w 448"/>
                  <a:gd name="T67" fmla="*/ 152 h 456"/>
                  <a:gd name="T68" fmla="*/ 425 w 448"/>
                  <a:gd name="T69" fmla="*/ 168 h 456"/>
                  <a:gd name="T70" fmla="*/ 433 w 448"/>
                  <a:gd name="T71" fmla="*/ 177 h 456"/>
                  <a:gd name="T72" fmla="*/ 445 w 448"/>
                  <a:gd name="T73" fmla="*/ 203 h 456"/>
                  <a:gd name="T74" fmla="*/ 448 w 448"/>
                  <a:gd name="T75" fmla="*/ 236 h 456"/>
                  <a:gd name="T76" fmla="*/ 442 w 448"/>
                  <a:gd name="T77" fmla="*/ 268 h 456"/>
                  <a:gd name="T78" fmla="*/ 422 w 448"/>
                  <a:gd name="T79" fmla="*/ 308 h 456"/>
                  <a:gd name="T80" fmla="*/ 387 w 448"/>
                  <a:gd name="T81" fmla="*/ 347 h 456"/>
                  <a:gd name="T82" fmla="*/ 240 w 448"/>
                  <a:gd name="T83"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267" y="358"/>
                    </a:moveTo>
                    <a:lnTo>
                      <a:pt x="318" y="321"/>
                    </a:lnTo>
                    <a:lnTo>
                      <a:pt x="336" y="308"/>
                    </a:lnTo>
                    <a:lnTo>
                      <a:pt x="350" y="295"/>
                    </a:lnTo>
                    <a:lnTo>
                      <a:pt x="355" y="287"/>
                    </a:lnTo>
                    <a:lnTo>
                      <a:pt x="360" y="281"/>
                    </a:lnTo>
                    <a:lnTo>
                      <a:pt x="365" y="274"/>
                    </a:lnTo>
                    <a:lnTo>
                      <a:pt x="368" y="268"/>
                    </a:lnTo>
                    <a:lnTo>
                      <a:pt x="370" y="261"/>
                    </a:lnTo>
                    <a:lnTo>
                      <a:pt x="371" y="256"/>
                    </a:lnTo>
                    <a:lnTo>
                      <a:pt x="372" y="249"/>
                    </a:lnTo>
                    <a:lnTo>
                      <a:pt x="371" y="243"/>
                    </a:lnTo>
                    <a:lnTo>
                      <a:pt x="370" y="236"/>
                    </a:lnTo>
                    <a:lnTo>
                      <a:pt x="368" y="230"/>
                    </a:lnTo>
                    <a:lnTo>
                      <a:pt x="365" y="223"/>
                    </a:lnTo>
                    <a:lnTo>
                      <a:pt x="360" y="217"/>
                    </a:lnTo>
                    <a:lnTo>
                      <a:pt x="356" y="212"/>
                    </a:lnTo>
                    <a:lnTo>
                      <a:pt x="352" y="208"/>
                    </a:lnTo>
                    <a:lnTo>
                      <a:pt x="347" y="204"/>
                    </a:lnTo>
                    <a:lnTo>
                      <a:pt x="342" y="202"/>
                    </a:lnTo>
                    <a:lnTo>
                      <a:pt x="337" y="199"/>
                    </a:lnTo>
                    <a:lnTo>
                      <a:pt x="330" y="197"/>
                    </a:lnTo>
                    <a:lnTo>
                      <a:pt x="324" y="196"/>
                    </a:lnTo>
                    <a:lnTo>
                      <a:pt x="317" y="196"/>
                    </a:lnTo>
                    <a:lnTo>
                      <a:pt x="311" y="197"/>
                    </a:lnTo>
                    <a:lnTo>
                      <a:pt x="303" y="199"/>
                    </a:lnTo>
                    <a:lnTo>
                      <a:pt x="294" y="202"/>
                    </a:lnTo>
                    <a:lnTo>
                      <a:pt x="287" y="204"/>
                    </a:lnTo>
                    <a:lnTo>
                      <a:pt x="278" y="208"/>
                    </a:lnTo>
                    <a:lnTo>
                      <a:pt x="270" y="214"/>
                    </a:lnTo>
                    <a:lnTo>
                      <a:pt x="260" y="219"/>
                    </a:lnTo>
                    <a:lnTo>
                      <a:pt x="250" y="226"/>
                    </a:lnTo>
                    <a:lnTo>
                      <a:pt x="199" y="263"/>
                    </a:lnTo>
                    <a:lnTo>
                      <a:pt x="267" y="358"/>
                    </a:lnTo>
                    <a:close/>
                    <a:moveTo>
                      <a:pt x="209" y="177"/>
                    </a:moveTo>
                    <a:lnTo>
                      <a:pt x="224" y="165"/>
                    </a:lnTo>
                    <a:lnTo>
                      <a:pt x="236" y="153"/>
                    </a:lnTo>
                    <a:lnTo>
                      <a:pt x="241" y="147"/>
                    </a:lnTo>
                    <a:lnTo>
                      <a:pt x="245" y="141"/>
                    </a:lnTo>
                    <a:lnTo>
                      <a:pt x="248" y="135"/>
                    </a:lnTo>
                    <a:lnTo>
                      <a:pt x="251" y="129"/>
                    </a:lnTo>
                    <a:lnTo>
                      <a:pt x="252" y="124"/>
                    </a:lnTo>
                    <a:lnTo>
                      <a:pt x="253" y="118"/>
                    </a:lnTo>
                    <a:lnTo>
                      <a:pt x="254" y="113"/>
                    </a:lnTo>
                    <a:lnTo>
                      <a:pt x="253" y="108"/>
                    </a:lnTo>
                    <a:lnTo>
                      <a:pt x="252" y="102"/>
                    </a:lnTo>
                    <a:lnTo>
                      <a:pt x="251" y="98"/>
                    </a:lnTo>
                    <a:lnTo>
                      <a:pt x="249" y="92"/>
                    </a:lnTo>
                    <a:lnTo>
                      <a:pt x="246" y="88"/>
                    </a:lnTo>
                    <a:lnTo>
                      <a:pt x="241" y="83"/>
                    </a:lnTo>
                    <a:lnTo>
                      <a:pt x="237" y="78"/>
                    </a:lnTo>
                    <a:lnTo>
                      <a:pt x="233" y="75"/>
                    </a:lnTo>
                    <a:lnTo>
                      <a:pt x="227" y="72"/>
                    </a:lnTo>
                    <a:lnTo>
                      <a:pt x="222" y="70"/>
                    </a:lnTo>
                    <a:lnTo>
                      <a:pt x="216" y="69"/>
                    </a:lnTo>
                    <a:lnTo>
                      <a:pt x="211" y="69"/>
                    </a:lnTo>
                    <a:lnTo>
                      <a:pt x="205" y="69"/>
                    </a:lnTo>
                    <a:lnTo>
                      <a:pt x="199" y="70"/>
                    </a:lnTo>
                    <a:lnTo>
                      <a:pt x="193" y="71"/>
                    </a:lnTo>
                    <a:lnTo>
                      <a:pt x="185" y="73"/>
                    </a:lnTo>
                    <a:lnTo>
                      <a:pt x="179" y="76"/>
                    </a:lnTo>
                    <a:lnTo>
                      <a:pt x="163" y="85"/>
                    </a:lnTo>
                    <a:lnTo>
                      <a:pt x="147" y="96"/>
                    </a:lnTo>
                    <a:lnTo>
                      <a:pt x="102" y="129"/>
                    </a:lnTo>
                    <a:lnTo>
                      <a:pt x="161" y="212"/>
                    </a:lnTo>
                    <a:lnTo>
                      <a:pt x="209" y="177"/>
                    </a:lnTo>
                    <a:close/>
                    <a:moveTo>
                      <a:pt x="108" y="47"/>
                    </a:moveTo>
                    <a:lnTo>
                      <a:pt x="124" y="35"/>
                    </a:lnTo>
                    <a:lnTo>
                      <a:pt x="141" y="25"/>
                    </a:lnTo>
                    <a:lnTo>
                      <a:pt x="156" y="18"/>
                    </a:lnTo>
                    <a:lnTo>
                      <a:pt x="171" y="11"/>
                    </a:lnTo>
                    <a:lnTo>
                      <a:pt x="185" y="6"/>
                    </a:lnTo>
                    <a:lnTo>
                      <a:pt x="199" y="3"/>
                    </a:lnTo>
                    <a:lnTo>
                      <a:pt x="213" y="0"/>
                    </a:lnTo>
                    <a:lnTo>
                      <a:pt x="226" y="0"/>
                    </a:lnTo>
                    <a:lnTo>
                      <a:pt x="237" y="0"/>
                    </a:lnTo>
                    <a:lnTo>
                      <a:pt x="249" y="2"/>
                    </a:lnTo>
                    <a:lnTo>
                      <a:pt x="260" y="4"/>
                    </a:lnTo>
                    <a:lnTo>
                      <a:pt x="271" y="8"/>
                    </a:lnTo>
                    <a:lnTo>
                      <a:pt x="280" y="13"/>
                    </a:lnTo>
                    <a:lnTo>
                      <a:pt x="290" y="20"/>
                    </a:lnTo>
                    <a:lnTo>
                      <a:pt x="299" y="28"/>
                    </a:lnTo>
                    <a:lnTo>
                      <a:pt x="307" y="37"/>
                    </a:lnTo>
                    <a:lnTo>
                      <a:pt x="311" y="43"/>
                    </a:lnTo>
                    <a:lnTo>
                      <a:pt x="314" y="48"/>
                    </a:lnTo>
                    <a:lnTo>
                      <a:pt x="316" y="55"/>
                    </a:lnTo>
                    <a:lnTo>
                      <a:pt x="318" y="60"/>
                    </a:lnTo>
                    <a:lnTo>
                      <a:pt x="321" y="73"/>
                    </a:lnTo>
                    <a:lnTo>
                      <a:pt x="321" y="86"/>
                    </a:lnTo>
                    <a:lnTo>
                      <a:pt x="321" y="99"/>
                    </a:lnTo>
                    <a:lnTo>
                      <a:pt x="318" y="112"/>
                    </a:lnTo>
                    <a:lnTo>
                      <a:pt x="314" y="125"/>
                    </a:lnTo>
                    <a:lnTo>
                      <a:pt x="308" y="138"/>
                    </a:lnTo>
                    <a:lnTo>
                      <a:pt x="323" y="136"/>
                    </a:lnTo>
                    <a:lnTo>
                      <a:pt x="338" y="135"/>
                    </a:lnTo>
                    <a:lnTo>
                      <a:pt x="353" y="135"/>
                    </a:lnTo>
                    <a:lnTo>
                      <a:pt x="369" y="137"/>
                    </a:lnTo>
                    <a:lnTo>
                      <a:pt x="377" y="139"/>
                    </a:lnTo>
                    <a:lnTo>
                      <a:pt x="384" y="141"/>
                    </a:lnTo>
                    <a:lnTo>
                      <a:pt x="392" y="144"/>
                    </a:lnTo>
                    <a:lnTo>
                      <a:pt x="399" y="148"/>
                    </a:lnTo>
                    <a:lnTo>
                      <a:pt x="406" y="152"/>
                    </a:lnTo>
                    <a:lnTo>
                      <a:pt x="413" y="156"/>
                    </a:lnTo>
                    <a:lnTo>
                      <a:pt x="420" y="162"/>
                    </a:lnTo>
                    <a:lnTo>
                      <a:pt x="425" y="168"/>
                    </a:lnTo>
                    <a:lnTo>
                      <a:pt x="429" y="170"/>
                    </a:lnTo>
                    <a:lnTo>
                      <a:pt x="431" y="174"/>
                    </a:lnTo>
                    <a:lnTo>
                      <a:pt x="433" y="177"/>
                    </a:lnTo>
                    <a:lnTo>
                      <a:pt x="436" y="181"/>
                    </a:lnTo>
                    <a:lnTo>
                      <a:pt x="442" y="192"/>
                    </a:lnTo>
                    <a:lnTo>
                      <a:pt x="445" y="203"/>
                    </a:lnTo>
                    <a:lnTo>
                      <a:pt x="447" y="214"/>
                    </a:lnTo>
                    <a:lnTo>
                      <a:pt x="448" y="226"/>
                    </a:lnTo>
                    <a:lnTo>
                      <a:pt x="448" y="236"/>
                    </a:lnTo>
                    <a:lnTo>
                      <a:pt x="447" y="247"/>
                    </a:lnTo>
                    <a:lnTo>
                      <a:pt x="445" y="257"/>
                    </a:lnTo>
                    <a:lnTo>
                      <a:pt x="442" y="268"/>
                    </a:lnTo>
                    <a:lnTo>
                      <a:pt x="436" y="282"/>
                    </a:lnTo>
                    <a:lnTo>
                      <a:pt x="430" y="295"/>
                    </a:lnTo>
                    <a:lnTo>
                      <a:pt x="422" y="308"/>
                    </a:lnTo>
                    <a:lnTo>
                      <a:pt x="412" y="321"/>
                    </a:lnTo>
                    <a:lnTo>
                      <a:pt x="400" y="334"/>
                    </a:lnTo>
                    <a:lnTo>
                      <a:pt x="387" y="347"/>
                    </a:lnTo>
                    <a:lnTo>
                      <a:pt x="371" y="360"/>
                    </a:lnTo>
                    <a:lnTo>
                      <a:pt x="354" y="373"/>
                    </a:lnTo>
                    <a:lnTo>
                      <a:pt x="240" y="456"/>
                    </a:lnTo>
                    <a:lnTo>
                      <a:pt x="0" y="125"/>
                    </a:lnTo>
                    <a:lnTo>
                      <a:pt x="108" y="4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0" name="Freeform 203"/>
              <p:cNvSpPr>
                <a:spLocks/>
              </p:cNvSpPr>
              <p:nvPr userDrawn="1"/>
            </p:nvSpPr>
            <p:spPr bwMode="auto">
              <a:xfrm>
                <a:off x="5964" y="3700"/>
                <a:ext cx="83" cy="86"/>
              </a:xfrm>
              <a:custGeom>
                <a:avLst/>
                <a:gdLst>
                  <a:gd name="T0" fmla="*/ 174 w 414"/>
                  <a:gd name="T1" fmla="*/ 0 h 432"/>
                  <a:gd name="T2" fmla="*/ 147 w 414"/>
                  <a:gd name="T3" fmla="*/ 96 h 432"/>
                  <a:gd name="T4" fmla="*/ 121 w 414"/>
                  <a:gd name="T5" fmla="*/ 118 h 432"/>
                  <a:gd name="T6" fmla="*/ 100 w 414"/>
                  <a:gd name="T7" fmla="*/ 143 h 432"/>
                  <a:gd name="T8" fmla="*/ 85 w 414"/>
                  <a:gd name="T9" fmla="*/ 168 h 432"/>
                  <a:gd name="T10" fmla="*/ 77 w 414"/>
                  <a:gd name="T11" fmla="*/ 195 h 432"/>
                  <a:gd name="T12" fmla="*/ 73 w 414"/>
                  <a:gd name="T13" fmla="*/ 222 h 432"/>
                  <a:gd name="T14" fmla="*/ 77 w 414"/>
                  <a:gd name="T15" fmla="*/ 250 h 432"/>
                  <a:gd name="T16" fmla="*/ 85 w 414"/>
                  <a:gd name="T17" fmla="*/ 278 h 432"/>
                  <a:gd name="T18" fmla="*/ 101 w 414"/>
                  <a:gd name="T19" fmla="*/ 305 h 432"/>
                  <a:gd name="T20" fmla="*/ 123 w 414"/>
                  <a:gd name="T21" fmla="*/ 329 h 432"/>
                  <a:gd name="T22" fmla="*/ 147 w 414"/>
                  <a:gd name="T23" fmla="*/ 346 h 432"/>
                  <a:gd name="T24" fmla="*/ 172 w 414"/>
                  <a:gd name="T25" fmla="*/ 358 h 432"/>
                  <a:gd name="T26" fmla="*/ 199 w 414"/>
                  <a:gd name="T27" fmla="*/ 363 h 432"/>
                  <a:gd name="T28" fmla="*/ 227 w 414"/>
                  <a:gd name="T29" fmla="*/ 362 h 432"/>
                  <a:gd name="T30" fmla="*/ 256 w 414"/>
                  <a:gd name="T31" fmla="*/ 357 h 432"/>
                  <a:gd name="T32" fmla="*/ 285 w 414"/>
                  <a:gd name="T33" fmla="*/ 344 h 432"/>
                  <a:gd name="T34" fmla="*/ 315 w 414"/>
                  <a:gd name="T35" fmla="*/ 326 h 432"/>
                  <a:gd name="T36" fmla="*/ 265 w 414"/>
                  <a:gd name="T37" fmla="*/ 243 h 432"/>
                  <a:gd name="T38" fmla="*/ 152 w 414"/>
                  <a:gd name="T39" fmla="*/ 245 h 432"/>
                  <a:gd name="T40" fmla="*/ 318 w 414"/>
                  <a:gd name="T41" fmla="*/ 199 h 432"/>
                  <a:gd name="T42" fmla="*/ 414 w 414"/>
                  <a:gd name="T43" fmla="*/ 331 h 432"/>
                  <a:gd name="T44" fmla="*/ 330 w 414"/>
                  <a:gd name="T45" fmla="*/ 391 h 432"/>
                  <a:gd name="T46" fmla="*/ 285 w 414"/>
                  <a:gd name="T47" fmla="*/ 413 h 432"/>
                  <a:gd name="T48" fmla="*/ 242 w 414"/>
                  <a:gd name="T49" fmla="*/ 427 h 432"/>
                  <a:gd name="T50" fmla="*/ 199 w 414"/>
                  <a:gd name="T51" fmla="*/ 432 h 432"/>
                  <a:gd name="T52" fmla="*/ 167 w 414"/>
                  <a:gd name="T53" fmla="*/ 431 h 432"/>
                  <a:gd name="T54" fmla="*/ 148 w 414"/>
                  <a:gd name="T55" fmla="*/ 426 h 432"/>
                  <a:gd name="T56" fmla="*/ 129 w 414"/>
                  <a:gd name="T57" fmla="*/ 421 h 432"/>
                  <a:gd name="T58" fmla="*/ 110 w 414"/>
                  <a:gd name="T59" fmla="*/ 413 h 432"/>
                  <a:gd name="T60" fmla="*/ 92 w 414"/>
                  <a:gd name="T61" fmla="*/ 402 h 432"/>
                  <a:gd name="T62" fmla="*/ 75 w 414"/>
                  <a:gd name="T63" fmla="*/ 391 h 432"/>
                  <a:gd name="T64" fmla="*/ 52 w 414"/>
                  <a:gd name="T65" fmla="*/ 370 h 432"/>
                  <a:gd name="T66" fmla="*/ 26 w 414"/>
                  <a:gd name="T67" fmla="*/ 334 h 432"/>
                  <a:gd name="T68" fmla="*/ 12 w 414"/>
                  <a:gd name="T69" fmla="*/ 305 h 432"/>
                  <a:gd name="T70" fmla="*/ 6 w 414"/>
                  <a:gd name="T71" fmla="*/ 284 h 432"/>
                  <a:gd name="T72" fmla="*/ 2 w 414"/>
                  <a:gd name="T73" fmla="*/ 265 h 432"/>
                  <a:gd name="T74" fmla="*/ 0 w 414"/>
                  <a:gd name="T75" fmla="*/ 244 h 432"/>
                  <a:gd name="T76" fmla="*/ 0 w 414"/>
                  <a:gd name="T77" fmla="*/ 224 h 432"/>
                  <a:gd name="T78" fmla="*/ 3 w 414"/>
                  <a:gd name="T79" fmla="*/ 204 h 432"/>
                  <a:gd name="T80" fmla="*/ 11 w 414"/>
                  <a:gd name="T81" fmla="*/ 174 h 432"/>
                  <a:gd name="T82" fmla="*/ 29 w 414"/>
                  <a:gd name="T83" fmla="*/ 134 h 432"/>
                  <a:gd name="T84" fmla="*/ 55 w 414"/>
                  <a:gd name="T85" fmla="*/ 96 h 432"/>
                  <a:gd name="T86" fmla="*/ 91 w 414"/>
                  <a:gd name="T87" fmla="*/ 6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4" h="432">
                    <a:moveTo>
                      <a:pt x="112" y="45"/>
                    </a:moveTo>
                    <a:lnTo>
                      <a:pt x="174" y="0"/>
                    </a:lnTo>
                    <a:lnTo>
                      <a:pt x="210" y="51"/>
                    </a:lnTo>
                    <a:lnTo>
                      <a:pt x="147" y="96"/>
                    </a:lnTo>
                    <a:lnTo>
                      <a:pt x="134" y="107"/>
                    </a:lnTo>
                    <a:lnTo>
                      <a:pt x="121" y="118"/>
                    </a:lnTo>
                    <a:lnTo>
                      <a:pt x="110" y="130"/>
                    </a:lnTo>
                    <a:lnTo>
                      <a:pt x="100" y="143"/>
                    </a:lnTo>
                    <a:lnTo>
                      <a:pt x="92" y="155"/>
                    </a:lnTo>
                    <a:lnTo>
                      <a:pt x="85" y="168"/>
                    </a:lnTo>
                    <a:lnTo>
                      <a:pt x="80" y="181"/>
                    </a:lnTo>
                    <a:lnTo>
                      <a:pt x="77" y="195"/>
                    </a:lnTo>
                    <a:lnTo>
                      <a:pt x="74" y="208"/>
                    </a:lnTo>
                    <a:lnTo>
                      <a:pt x="73" y="222"/>
                    </a:lnTo>
                    <a:lnTo>
                      <a:pt x="74" y="236"/>
                    </a:lnTo>
                    <a:lnTo>
                      <a:pt x="77" y="250"/>
                    </a:lnTo>
                    <a:lnTo>
                      <a:pt x="80" y="264"/>
                    </a:lnTo>
                    <a:lnTo>
                      <a:pt x="85" y="278"/>
                    </a:lnTo>
                    <a:lnTo>
                      <a:pt x="93" y="292"/>
                    </a:lnTo>
                    <a:lnTo>
                      <a:pt x="101" y="305"/>
                    </a:lnTo>
                    <a:lnTo>
                      <a:pt x="111" y="318"/>
                    </a:lnTo>
                    <a:lnTo>
                      <a:pt x="123" y="329"/>
                    </a:lnTo>
                    <a:lnTo>
                      <a:pt x="134" y="339"/>
                    </a:lnTo>
                    <a:lnTo>
                      <a:pt x="147" y="346"/>
                    </a:lnTo>
                    <a:lnTo>
                      <a:pt x="159" y="353"/>
                    </a:lnTo>
                    <a:lnTo>
                      <a:pt x="172" y="358"/>
                    </a:lnTo>
                    <a:lnTo>
                      <a:pt x="186" y="361"/>
                    </a:lnTo>
                    <a:lnTo>
                      <a:pt x="199" y="363"/>
                    </a:lnTo>
                    <a:lnTo>
                      <a:pt x="213" y="363"/>
                    </a:lnTo>
                    <a:lnTo>
                      <a:pt x="227" y="362"/>
                    </a:lnTo>
                    <a:lnTo>
                      <a:pt x="241" y="360"/>
                    </a:lnTo>
                    <a:lnTo>
                      <a:pt x="256" y="357"/>
                    </a:lnTo>
                    <a:lnTo>
                      <a:pt x="270" y="352"/>
                    </a:lnTo>
                    <a:lnTo>
                      <a:pt x="285" y="344"/>
                    </a:lnTo>
                    <a:lnTo>
                      <a:pt x="300" y="335"/>
                    </a:lnTo>
                    <a:lnTo>
                      <a:pt x="315" y="326"/>
                    </a:lnTo>
                    <a:lnTo>
                      <a:pt x="321" y="321"/>
                    </a:lnTo>
                    <a:lnTo>
                      <a:pt x="265" y="243"/>
                    </a:lnTo>
                    <a:lnTo>
                      <a:pt x="190" y="297"/>
                    </a:lnTo>
                    <a:lnTo>
                      <a:pt x="152" y="245"/>
                    </a:lnTo>
                    <a:lnTo>
                      <a:pt x="282" y="150"/>
                    </a:lnTo>
                    <a:lnTo>
                      <a:pt x="318" y="199"/>
                    </a:lnTo>
                    <a:lnTo>
                      <a:pt x="375" y="277"/>
                    </a:lnTo>
                    <a:lnTo>
                      <a:pt x="414" y="331"/>
                    </a:lnTo>
                    <a:lnTo>
                      <a:pt x="353" y="375"/>
                    </a:lnTo>
                    <a:lnTo>
                      <a:pt x="330" y="391"/>
                    </a:lnTo>
                    <a:lnTo>
                      <a:pt x="308" y="402"/>
                    </a:lnTo>
                    <a:lnTo>
                      <a:pt x="285" y="413"/>
                    </a:lnTo>
                    <a:lnTo>
                      <a:pt x="264" y="421"/>
                    </a:lnTo>
                    <a:lnTo>
                      <a:pt x="242" y="427"/>
                    </a:lnTo>
                    <a:lnTo>
                      <a:pt x="221" y="431"/>
                    </a:lnTo>
                    <a:lnTo>
                      <a:pt x="199" y="432"/>
                    </a:lnTo>
                    <a:lnTo>
                      <a:pt x="178" y="432"/>
                    </a:lnTo>
                    <a:lnTo>
                      <a:pt x="167" y="431"/>
                    </a:lnTo>
                    <a:lnTo>
                      <a:pt x="158" y="428"/>
                    </a:lnTo>
                    <a:lnTo>
                      <a:pt x="148" y="426"/>
                    </a:lnTo>
                    <a:lnTo>
                      <a:pt x="138" y="424"/>
                    </a:lnTo>
                    <a:lnTo>
                      <a:pt x="129" y="421"/>
                    </a:lnTo>
                    <a:lnTo>
                      <a:pt x="119" y="418"/>
                    </a:lnTo>
                    <a:lnTo>
                      <a:pt x="110" y="413"/>
                    </a:lnTo>
                    <a:lnTo>
                      <a:pt x="100" y="408"/>
                    </a:lnTo>
                    <a:lnTo>
                      <a:pt x="92" y="402"/>
                    </a:lnTo>
                    <a:lnTo>
                      <a:pt x="83" y="397"/>
                    </a:lnTo>
                    <a:lnTo>
                      <a:pt x="75" y="391"/>
                    </a:lnTo>
                    <a:lnTo>
                      <a:pt x="67" y="384"/>
                    </a:lnTo>
                    <a:lnTo>
                      <a:pt x="52" y="370"/>
                    </a:lnTo>
                    <a:lnTo>
                      <a:pt x="38" y="353"/>
                    </a:lnTo>
                    <a:lnTo>
                      <a:pt x="26" y="334"/>
                    </a:lnTo>
                    <a:lnTo>
                      <a:pt x="16" y="315"/>
                    </a:lnTo>
                    <a:lnTo>
                      <a:pt x="12" y="305"/>
                    </a:lnTo>
                    <a:lnTo>
                      <a:pt x="8" y="295"/>
                    </a:lnTo>
                    <a:lnTo>
                      <a:pt x="6" y="284"/>
                    </a:lnTo>
                    <a:lnTo>
                      <a:pt x="3" y="275"/>
                    </a:lnTo>
                    <a:lnTo>
                      <a:pt x="2" y="265"/>
                    </a:lnTo>
                    <a:lnTo>
                      <a:pt x="1" y="254"/>
                    </a:lnTo>
                    <a:lnTo>
                      <a:pt x="0" y="244"/>
                    </a:lnTo>
                    <a:lnTo>
                      <a:pt x="0" y="235"/>
                    </a:lnTo>
                    <a:lnTo>
                      <a:pt x="0" y="224"/>
                    </a:lnTo>
                    <a:lnTo>
                      <a:pt x="1" y="214"/>
                    </a:lnTo>
                    <a:lnTo>
                      <a:pt x="3" y="204"/>
                    </a:lnTo>
                    <a:lnTo>
                      <a:pt x="5" y="194"/>
                    </a:lnTo>
                    <a:lnTo>
                      <a:pt x="11" y="174"/>
                    </a:lnTo>
                    <a:lnTo>
                      <a:pt x="18" y="153"/>
                    </a:lnTo>
                    <a:lnTo>
                      <a:pt x="29" y="134"/>
                    </a:lnTo>
                    <a:lnTo>
                      <a:pt x="41" y="116"/>
                    </a:lnTo>
                    <a:lnTo>
                      <a:pt x="55" y="96"/>
                    </a:lnTo>
                    <a:lnTo>
                      <a:pt x="72" y="79"/>
                    </a:lnTo>
                    <a:lnTo>
                      <a:pt x="91" y="61"/>
                    </a:lnTo>
                    <a:lnTo>
                      <a:pt x="112" y="45"/>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1" name="Freeform 204"/>
              <p:cNvSpPr>
                <a:spLocks noEditPoints="1"/>
              </p:cNvSpPr>
              <p:nvPr userDrawn="1"/>
            </p:nvSpPr>
            <p:spPr bwMode="auto">
              <a:xfrm>
                <a:off x="6186" y="3564"/>
                <a:ext cx="89" cy="92"/>
              </a:xfrm>
              <a:custGeom>
                <a:avLst/>
                <a:gdLst>
                  <a:gd name="T0" fmla="*/ 113 w 448"/>
                  <a:gd name="T1" fmla="*/ 149 h 456"/>
                  <a:gd name="T2" fmla="*/ 88 w 448"/>
                  <a:gd name="T3" fmla="*/ 175 h 456"/>
                  <a:gd name="T4" fmla="*/ 79 w 448"/>
                  <a:gd name="T5" fmla="*/ 194 h 456"/>
                  <a:gd name="T6" fmla="*/ 77 w 448"/>
                  <a:gd name="T7" fmla="*/ 214 h 456"/>
                  <a:gd name="T8" fmla="*/ 84 w 448"/>
                  <a:gd name="T9" fmla="*/ 233 h 456"/>
                  <a:gd name="T10" fmla="*/ 97 w 448"/>
                  <a:gd name="T11" fmla="*/ 248 h 456"/>
                  <a:gd name="T12" fmla="*/ 112 w 448"/>
                  <a:gd name="T13" fmla="*/ 257 h 456"/>
                  <a:gd name="T14" fmla="*/ 131 w 448"/>
                  <a:gd name="T15" fmla="*/ 259 h 456"/>
                  <a:gd name="T16" fmla="*/ 154 w 448"/>
                  <a:gd name="T17" fmla="*/ 255 h 456"/>
                  <a:gd name="T18" fmla="*/ 180 w 448"/>
                  <a:gd name="T19" fmla="*/ 243 h 456"/>
                  <a:gd name="T20" fmla="*/ 250 w 448"/>
                  <a:gd name="T21" fmla="*/ 193 h 456"/>
                  <a:gd name="T22" fmla="*/ 224 w 448"/>
                  <a:gd name="T23" fmla="*/ 291 h 456"/>
                  <a:gd name="T24" fmla="*/ 204 w 448"/>
                  <a:gd name="T25" fmla="*/ 315 h 456"/>
                  <a:gd name="T26" fmla="*/ 196 w 448"/>
                  <a:gd name="T27" fmla="*/ 333 h 456"/>
                  <a:gd name="T28" fmla="*/ 195 w 448"/>
                  <a:gd name="T29" fmla="*/ 349 h 456"/>
                  <a:gd name="T30" fmla="*/ 201 w 448"/>
                  <a:gd name="T31" fmla="*/ 363 h 456"/>
                  <a:gd name="T32" fmla="*/ 211 w 448"/>
                  <a:gd name="T33" fmla="*/ 377 h 456"/>
                  <a:gd name="T34" fmla="*/ 226 w 448"/>
                  <a:gd name="T35" fmla="*/ 386 h 456"/>
                  <a:gd name="T36" fmla="*/ 244 w 448"/>
                  <a:gd name="T37" fmla="*/ 388 h 456"/>
                  <a:gd name="T38" fmla="*/ 263 w 448"/>
                  <a:gd name="T39" fmla="*/ 382 h 456"/>
                  <a:gd name="T40" fmla="*/ 301 w 448"/>
                  <a:gd name="T41" fmla="*/ 361 h 456"/>
                  <a:gd name="T42" fmla="*/ 241 w 448"/>
                  <a:gd name="T43" fmla="*/ 278 h 456"/>
                  <a:gd name="T44" fmla="*/ 308 w 448"/>
                  <a:gd name="T45" fmla="*/ 430 h 456"/>
                  <a:gd name="T46" fmla="*/ 263 w 448"/>
                  <a:gd name="T47" fmla="*/ 449 h 456"/>
                  <a:gd name="T48" fmla="*/ 222 w 448"/>
                  <a:gd name="T49" fmla="*/ 456 h 456"/>
                  <a:gd name="T50" fmla="*/ 190 w 448"/>
                  <a:gd name="T51" fmla="*/ 452 h 456"/>
                  <a:gd name="T52" fmla="*/ 158 w 448"/>
                  <a:gd name="T53" fmla="*/ 436 h 456"/>
                  <a:gd name="T54" fmla="*/ 138 w 448"/>
                  <a:gd name="T55" fmla="*/ 413 h 456"/>
                  <a:gd name="T56" fmla="*/ 130 w 448"/>
                  <a:gd name="T57" fmla="*/ 395 h 456"/>
                  <a:gd name="T58" fmla="*/ 128 w 448"/>
                  <a:gd name="T59" fmla="*/ 357 h 456"/>
                  <a:gd name="T60" fmla="*/ 141 w 448"/>
                  <a:gd name="T61" fmla="*/ 317 h 456"/>
                  <a:gd name="T62" fmla="*/ 96 w 448"/>
                  <a:gd name="T63" fmla="*/ 322 h 456"/>
                  <a:gd name="T64" fmla="*/ 64 w 448"/>
                  <a:gd name="T65" fmla="*/ 315 h 456"/>
                  <a:gd name="T66" fmla="*/ 42 w 448"/>
                  <a:gd name="T67" fmla="*/ 304 h 456"/>
                  <a:gd name="T68" fmla="*/ 23 w 448"/>
                  <a:gd name="T69" fmla="*/ 288 h 456"/>
                  <a:gd name="T70" fmla="*/ 16 w 448"/>
                  <a:gd name="T71" fmla="*/ 280 h 456"/>
                  <a:gd name="T72" fmla="*/ 3 w 448"/>
                  <a:gd name="T73" fmla="*/ 252 h 456"/>
                  <a:gd name="T74" fmla="*/ 0 w 448"/>
                  <a:gd name="T75" fmla="*/ 220 h 456"/>
                  <a:gd name="T76" fmla="*/ 7 w 448"/>
                  <a:gd name="T77" fmla="*/ 189 h 456"/>
                  <a:gd name="T78" fmla="*/ 26 w 448"/>
                  <a:gd name="T79" fmla="*/ 147 h 456"/>
                  <a:gd name="T80" fmla="*/ 62 w 448"/>
                  <a:gd name="T81" fmla="*/ 110 h 456"/>
                  <a:gd name="T82" fmla="*/ 208 w 448"/>
                  <a:gd name="T8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181" y="98"/>
                    </a:moveTo>
                    <a:lnTo>
                      <a:pt x="131" y="135"/>
                    </a:lnTo>
                    <a:lnTo>
                      <a:pt x="113" y="149"/>
                    </a:lnTo>
                    <a:lnTo>
                      <a:pt x="99" y="162"/>
                    </a:lnTo>
                    <a:lnTo>
                      <a:pt x="93" y="168"/>
                    </a:lnTo>
                    <a:lnTo>
                      <a:pt x="88" y="175"/>
                    </a:lnTo>
                    <a:lnTo>
                      <a:pt x="85" y="181"/>
                    </a:lnTo>
                    <a:lnTo>
                      <a:pt x="81" y="188"/>
                    </a:lnTo>
                    <a:lnTo>
                      <a:pt x="79" y="194"/>
                    </a:lnTo>
                    <a:lnTo>
                      <a:pt x="77" y="201"/>
                    </a:lnTo>
                    <a:lnTo>
                      <a:pt x="77" y="207"/>
                    </a:lnTo>
                    <a:lnTo>
                      <a:pt x="77" y="214"/>
                    </a:lnTo>
                    <a:lnTo>
                      <a:pt x="78" y="220"/>
                    </a:lnTo>
                    <a:lnTo>
                      <a:pt x="80" y="227"/>
                    </a:lnTo>
                    <a:lnTo>
                      <a:pt x="84" y="233"/>
                    </a:lnTo>
                    <a:lnTo>
                      <a:pt x="88" y="239"/>
                    </a:lnTo>
                    <a:lnTo>
                      <a:pt x="92" y="244"/>
                    </a:lnTo>
                    <a:lnTo>
                      <a:pt x="97" y="248"/>
                    </a:lnTo>
                    <a:lnTo>
                      <a:pt x="101" y="251"/>
                    </a:lnTo>
                    <a:lnTo>
                      <a:pt x="106" y="255"/>
                    </a:lnTo>
                    <a:lnTo>
                      <a:pt x="112" y="257"/>
                    </a:lnTo>
                    <a:lnTo>
                      <a:pt x="118" y="258"/>
                    </a:lnTo>
                    <a:lnTo>
                      <a:pt x="125" y="259"/>
                    </a:lnTo>
                    <a:lnTo>
                      <a:pt x="131" y="259"/>
                    </a:lnTo>
                    <a:lnTo>
                      <a:pt x="139" y="259"/>
                    </a:lnTo>
                    <a:lnTo>
                      <a:pt x="146" y="257"/>
                    </a:lnTo>
                    <a:lnTo>
                      <a:pt x="154" y="255"/>
                    </a:lnTo>
                    <a:lnTo>
                      <a:pt x="162" y="251"/>
                    </a:lnTo>
                    <a:lnTo>
                      <a:pt x="170" y="247"/>
                    </a:lnTo>
                    <a:lnTo>
                      <a:pt x="180" y="243"/>
                    </a:lnTo>
                    <a:lnTo>
                      <a:pt x="189" y="237"/>
                    </a:lnTo>
                    <a:lnTo>
                      <a:pt x="198" y="231"/>
                    </a:lnTo>
                    <a:lnTo>
                      <a:pt x="250" y="193"/>
                    </a:lnTo>
                    <a:lnTo>
                      <a:pt x="181" y="98"/>
                    </a:lnTo>
                    <a:close/>
                    <a:moveTo>
                      <a:pt x="241" y="278"/>
                    </a:moveTo>
                    <a:lnTo>
                      <a:pt x="224" y="291"/>
                    </a:lnTo>
                    <a:lnTo>
                      <a:pt x="212" y="303"/>
                    </a:lnTo>
                    <a:lnTo>
                      <a:pt x="208" y="309"/>
                    </a:lnTo>
                    <a:lnTo>
                      <a:pt x="204" y="315"/>
                    </a:lnTo>
                    <a:lnTo>
                      <a:pt x="201" y="321"/>
                    </a:lnTo>
                    <a:lnTo>
                      <a:pt x="198" y="326"/>
                    </a:lnTo>
                    <a:lnTo>
                      <a:pt x="196" y="333"/>
                    </a:lnTo>
                    <a:lnTo>
                      <a:pt x="195" y="338"/>
                    </a:lnTo>
                    <a:lnTo>
                      <a:pt x="195" y="343"/>
                    </a:lnTo>
                    <a:lnTo>
                      <a:pt x="195" y="349"/>
                    </a:lnTo>
                    <a:lnTo>
                      <a:pt x="196" y="353"/>
                    </a:lnTo>
                    <a:lnTo>
                      <a:pt x="197" y="359"/>
                    </a:lnTo>
                    <a:lnTo>
                      <a:pt x="201" y="363"/>
                    </a:lnTo>
                    <a:lnTo>
                      <a:pt x="203" y="368"/>
                    </a:lnTo>
                    <a:lnTo>
                      <a:pt x="207" y="373"/>
                    </a:lnTo>
                    <a:lnTo>
                      <a:pt x="211" y="377"/>
                    </a:lnTo>
                    <a:lnTo>
                      <a:pt x="217" y="381"/>
                    </a:lnTo>
                    <a:lnTo>
                      <a:pt x="221" y="383"/>
                    </a:lnTo>
                    <a:lnTo>
                      <a:pt x="226" y="386"/>
                    </a:lnTo>
                    <a:lnTo>
                      <a:pt x="232" y="387"/>
                    </a:lnTo>
                    <a:lnTo>
                      <a:pt x="237" y="388"/>
                    </a:lnTo>
                    <a:lnTo>
                      <a:pt x="244" y="388"/>
                    </a:lnTo>
                    <a:lnTo>
                      <a:pt x="250" y="387"/>
                    </a:lnTo>
                    <a:lnTo>
                      <a:pt x="257" y="385"/>
                    </a:lnTo>
                    <a:lnTo>
                      <a:pt x="263" y="382"/>
                    </a:lnTo>
                    <a:lnTo>
                      <a:pt x="270" y="379"/>
                    </a:lnTo>
                    <a:lnTo>
                      <a:pt x="285" y="372"/>
                    </a:lnTo>
                    <a:lnTo>
                      <a:pt x="301" y="361"/>
                    </a:lnTo>
                    <a:lnTo>
                      <a:pt x="348" y="327"/>
                    </a:lnTo>
                    <a:lnTo>
                      <a:pt x="287" y="244"/>
                    </a:lnTo>
                    <a:lnTo>
                      <a:pt x="241" y="278"/>
                    </a:lnTo>
                    <a:close/>
                    <a:moveTo>
                      <a:pt x="341" y="408"/>
                    </a:moveTo>
                    <a:lnTo>
                      <a:pt x="324" y="420"/>
                    </a:lnTo>
                    <a:lnTo>
                      <a:pt x="308" y="430"/>
                    </a:lnTo>
                    <a:lnTo>
                      <a:pt x="293" y="439"/>
                    </a:lnTo>
                    <a:lnTo>
                      <a:pt x="278" y="445"/>
                    </a:lnTo>
                    <a:lnTo>
                      <a:pt x="263" y="449"/>
                    </a:lnTo>
                    <a:lnTo>
                      <a:pt x="249" y="454"/>
                    </a:lnTo>
                    <a:lnTo>
                      <a:pt x="236" y="455"/>
                    </a:lnTo>
                    <a:lnTo>
                      <a:pt x="222" y="456"/>
                    </a:lnTo>
                    <a:lnTo>
                      <a:pt x="211" y="456"/>
                    </a:lnTo>
                    <a:lnTo>
                      <a:pt x="201" y="454"/>
                    </a:lnTo>
                    <a:lnTo>
                      <a:pt x="190" y="452"/>
                    </a:lnTo>
                    <a:lnTo>
                      <a:pt x="179" y="448"/>
                    </a:lnTo>
                    <a:lnTo>
                      <a:pt x="168" y="443"/>
                    </a:lnTo>
                    <a:lnTo>
                      <a:pt x="158" y="436"/>
                    </a:lnTo>
                    <a:lnTo>
                      <a:pt x="150" y="428"/>
                    </a:lnTo>
                    <a:lnTo>
                      <a:pt x="142" y="418"/>
                    </a:lnTo>
                    <a:lnTo>
                      <a:pt x="138" y="413"/>
                    </a:lnTo>
                    <a:lnTo>
                      <a:pt x="134" y="407"/>
                    </a:lnTo>
                    <a:lnTo>
                      <a:pt x="132" y="402"/>
                    </a:lnTo>
                    <a:lnTo>
                      <a:pt x="130" y="395"/>
                    </a:lnTo>
                    <a:lnTo>
                      <a:pt x="127" y="383"/>
                    </a:lnTo>
                    <a:lnTo>
                      <a:pt x="127" y="370"/>
                    </a:lnTo>
                    <a:lnTo>
                      <a:pt x="128" y="357"/>
                    </a:lnTo>
                    <a:lnTo>
                      <a:pt x="130" y="344"/>
                    </a:lnTo>
                    <a:lnTo>
                      <a:pt x="134" y="330"/>
                    </a:lnTo>
                    <a:lnTo>
                      <a:pt x="141" y="317"/>
                    </a:lnTo>
                    <a:lnTo>
                      <a:pt x="126" y="321"/>
                    </a:lnTo>
                    <a:lnTo>
                      <a:pt x="111" y="322"/>
                    </a:lnTo>
                    <a:lnTo>
                      <a:pt x="96" y="322"/>
                    </a:lnTo>
                    <a:lnTo>
                      <a:pt x="79" y="320"/>
                    </a:lnTo>
                    <a:lnTo>
                      <a:pt x="72" y="317"/>
                    </a:lnTo>
                    <a:lnTo>
                      <a:pt x="64" y="315"/>
                    </a:lnTo>
                    <a:lnTo>
                      <a:pt x="57" y="312"/>
                    </a:lnTo>
                    <a:lnTo>
                      <a:pt x="49" y="309"/>
                    </a:lnTo>
                    <a:lnTo>
                      <a:pt x="42" y="304"/>
                    </a:lnTo>
                    <a:lnTo>
                      <a:pt x="36" y="299"/>
                    </a:lnTo>
                    <a:lnTo>
                      <a:pt x="29" y="294"/>
                    </a:lnTo>
                    <a:lnTo>
                      <a:pt x="23" y="288"/>
                    </a:lnTo>
                    <a:lnTo>
                      <a:pt x="21" y="285"/>
                    </a:lnTo>
                    <a:lnTo>
                      <a:pt x="19" y="283"/>
                    </a:lnTo>
                    <a:lnTo>
                      <a:pt x="16" y="280"/>
                    </a:lnTo>
                    <a:lnTo>
                      <a:pt x="12" y="274"/>
                    </a:lnTo>
                    <a:lnTo>
                      <a:pt x="7" y="263"/>
                    </a:lnTo>
                    <a:lnTo>
                      <a:pt x="3" y="252"/>
                    </a:lnTo>
                    <a:lnTo>
                      <a:pt x="1" y="242"/>
                    </a:lnTo>
                    <a:lnTo>
                      <a:pt x="0" y="231"/>
                    </a:lnTo>
                    <a:lnTo>
                      <a:pt x="0" y="220"/>
                    </a:lnTo>
                    <a:lnTo>
                      <a:pt x="1" y="209"/>
                    </a:lnTo>
                    <a:lnTo>
                      <a:pt x="3" y="198"/>
                    </a:lnTo>
                    <a:lnTo>
                      <a:pt x="7" y="189"/>
                    </a:lnTo>
                    <a:lnTo>
                      <a:pt x="12" y="175"/>
                    </a:lnTo>
                    <a:lnTo>
                      <a:pt x="19" y="162"/>
                    </a:lnTo>
                    <a:lnTo>
                      <a:pt x="26" y="147"/>
                    </a:lnTo>
                    <a:lnTo>
                      <a:pt x="36" y="135"/>
                    </a:lnTo>
                    <a:lnTo>
                      <a:pt x="48" y="123"/>
                    </a:lnTo>
                    <a:lnTo>
                      <a:pt x="62" y="110"/>
                    </a:lnTo>
                    <a:lnTo>
                      <a:pt x="77" y="97"/>
                    </a:lnTo>
                    <a:lnTo>
                      <a:pt x="94" y="83"/>
                    </a:lnTo>
                    <a:lnTo>
                      <a:pt x="208" y="0"/>
                    </a:lnTo>
                    <a:lnTo>
                      <a:pt x="448" y="330"/>
                    </a:lnTo>
                    <a:lnTo>
                      <a:pt x="341" y="40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
          <p:nvSpPr>
            <p:cNvPr id="11" name="Freeform 206"/>
            <p:cNvSpPr>
              <a:spLocks/>
            </p:cNvSpPr>
            <p:nvPr userDrawn="1"/>
          </p:nvSpPr>
          <p:spPr bwMode="auto">
            <a:xfrm>
              <a:off x="6120" y="3623"/>
              <a:ext cx="83" cy="87"/>
            </a:xfrm>
            <a:custGeom>
              <a:avLst/>
              <a:gdLst>
                <a:gd name="T0" fmla="*/ 240 w 414"/>
                <a:gd name="T1" fmla="*/ 432 h 432"/>
                <a:gd name="T2" fmla="*/ 266 w 414"/>
                <a:gd name="T3" fmla="*/ 336 h 432"/>
                <a:gd name="T4" fmla="*/ 292 w 414"/>
                <a:gd name="T5" fmla="*/ 314 h 432"/>
                <a:gd name="T6" fmla="*/ 313 w 414"/>
                <a:gd name="T7" fmla="*/ 290 h 432"/>
                <a:gd name="T8" fmla="*/ 328 w 414"/>
                <a:gd name="T9" fmla="*/ 264 h 432"/>
                <a:gd name="T10" fmla="*/ 338 w 414"/>
                <a:gd name="T11" fmla="*/ 238 h 432"/>
                <a:gd name="T12" fmla="*/ 340 w 414"/>
                <a:gd name="T13" fmla="*/ 211 h 432"/>
                <a:gd name="T14" fmla="*/ 338 w 414"/>
                <a:gd name="T15" fmla="*/ 183 h 432"/>
                <a:gd name="T16" fmla="*/ 328 w 414"/>
                <a:gd name="T17" fmla="*/ 154 h 432"/>
                <a:gd name="T18" fmla="*/ 312 w 414"/>
                <a:gd name="T19" fmla="*/ 126 h 432"/>
                <a:gd name="T20" fmla="*/ 291 w 414"/>
                <a:gd name="T21" fmla="*/ 104 h 432"/>
                <a:gd name="T22" fmla="*/ 268 w 414"/>
                <a:gd name="T23" fmla="*/ 85 h 432"/>
                <a:gd name="T24" fmla="*/ 242 w 414"/>
                <a:gd name="T25" fmla="*/ 74 h 432"/>
                <a:gd name="T26" fmla="*/ 215 w 414"/>
                <a:gd name="T27" fmla="*/ 69 h 432"/>
                <a:gd name="T28" fmla="*/ 186 w 414"/>
                <a:gd name="T29" fmla="*/ 69 h 432"/>
                <a:gd name="T30" fmla="*/ 158 w 414"/>
                <a:gd name="T31" fmla="*/ 75 h 432"/>
                <a:gd name="T32" fmla="*/ 128 w 414"/>
                <a:gd name="T33" fmla="*/ 87 h 432"/>
                <a:gd name="T34" fmla="*/ 99 w 414"/>
                <a:gd name="T35" fmla="*/ 106 h 432"/>
                <a:gd name="T36" fmla="*/ 150 w 414"/>
                <a:gd name="T37" fmla="*/ 188 h 432"/>
                <a:gd name="T38" fmla="*/ 261 w 414"/>
                <a:gd name="T39" fmla="*/ 187 h 432"/>
                <a:gd name="T40" fmla="*/ 95 w 414"/>
                <a:gd name="T41" fmla="*/ 233 h 432"/>
                <a:gd name="T42" fmla="*/ 0 w 414"/>
                <a:gd name="T43" fmla="*/ 101 h 432"/>
                <a:gd name="T44" fmla="*/ 84 w 414"/>
                <a:gd name="T45" fmla="*/ 42 h 432"/>
                <a:gd name="T46" fmla="*/ 128 w 414"/>
                <a:gd name="T47" fmla="*/ 19 h 432"/>
                <a:gd name="T48" fmla="*/ 172 w 414"/>
                <a:gd name="T49" fmla="*/ 5 h 432"/>
                <a:gd name="T50" fmla="*/ 215 w 414"/>
                <a:gd name="T51" fmla="*/ 0 h 432"/>
                <a:gd name="T52" fmla="*/ 246 w 414"/>
                <a:gd name="T53" fmla="*/ 2 h 432"/>
                <a:gd name="T54" fmla="*/ 265 w 414"/>
                <a:gd name="T55" fmla="*/ 5 h 432"/>
                <a:gd name="T56" fmla="*/ 285 w 414"/>
                <a:gd name="T57" fmla="*/ 12 h 432"/>
                <a:gd name="T58" fmla="*/ 303 w 414"/>
                <a:gd name="T59" fmla="*/ 19 h 432"/>
                <a:gd name="T60" fmla="*/ 330 w 414"/>
                <a:gd name="T61" fmla="*/ 34 h 432"/>
                <a:gd name="T62" fmla="*/ 362 w 414"/>
                <a:gd name="T63" fmla="*/ 62 h 432"/>
                <a:gd name="T64" fmla="*/ 388 w 414"/>
                <a:gd name="T65" fmla="*/ 98 h 432"/>
                <a:gd name="T66" fmla="*/ 402 w 414"/>
                <a:gd name="T67" fmla="*/ 127 h 432"/>
                <a:gd name="T68" fmla="*/ 408 w 414"/>
                <a:gd name="T69" fmla="*/ 147 h 432"/>
                <a:gd name="T70" fmla="*/ 412 w 414"/>
                <a:gd name="T71" fmla="*/ 167 h 432"/>
                <a:gd name="T72" fmla="*/ 414 w 414"/>
                <a:gd name="T73" fmla="*/ 187 h 432"/>
                <a:gd name="T74" fmla="*/ 414 w 414"/>
                <a:gd name="T75" fmla="*/ 208 h 432"/>
                <a:gd name="T76" fmla="*/ 412 w 414"/>
                <a:gd name="T77" fmla="*/ 228 h 432"/>
                <a:gd name="T78" fmla="*/ 403 w 414"/>
                <a:gd name="T79" fmla="*/ 258 h 432"/>
                <a:gd name="T80" fmla="*/ 386 w 414"/>
                <a:gd name="T81" fmla="*/ 297 h 432"/>
                <a:gd name="T82" fmla="*/ 358 w 414"/>
                <a:gd name="T83" fmla="*/ 335 h 432"/>
                <a:gd name="T84" fmla="*/ 323 w 414"/>
                <a:gd name="T85" fmla="*/ 37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432">
                  <a:moveTo>
                    <a:pt x="302" y="387"/>
                  </a:moveTo>
                  <a:lnTo>
                    <a:pt x="240" y="432"/>
                  </a:lnTo>
                  <a:lnTo>
                    <a:pt x="204" y="382"/>
                  </a:lnTo>
                  <a:lnTo>
                    <a:pt x="266" y="336"/>
                  </a:lnTo>
                  <a:lnTo>
                    <a:pt x="281" y="325"/>
                  </a:lnTo>
                  <a:lnTo>
                    <a:pt x="292" y="314"/>
                  </a:lnTo>
                  <a:lnTo>
                    <a:pt x="304" y="302"/>
                  </a:lnTo>
                  <a:lnTo>
                    <a:pt x="313" y="290"/>
                  </a:lnTo>
                  <a:lnTo>
                    <a:pt x="322" y="277"/>
                  </a:lnTo>
                  <a:lnTo>
                    <a:pt x="328" y="264"/>
                  </a:lnTo>
                  <a:lnTo>
                    <a:pt x="334" y="251"/>
                  </a:lnTo>
                  <a:lnTo>
                    <a:pt x="338" y="238"/>
                  </a:lnTo>
                  <a:lnTo>
                    <a:pt x="340" y="224"/>
                  </a:lnTo>
                  <a:lnTo>
                    <a:pt x="340" y="211"/>
                  </a:lnTo>
                  <a:lnTo>
                    <a:pt x="340" y="197"/>
                  </a:lnTo>
                  <a:lnTo>
                    <a:pt x="338" y="183"/>
                  </a:lnTo>
                  <a:lnTo>
                    <a:pt x="334" y="169"/>
                  </a:lnTo>
                  <a:lnTo>
                    <a:pt x="328" y="154"/>
                  </a:lnTo>
                  <a:lnTo>
                    <a:pt x="321" y="140"/>
                  </a:lnTo>
                  <a:lnTo>
                    <a:pt x="312" y="126"/>
                  </a:lnTo>
                  <a:lnTo>
                    <a:pt x="302" y="114"/>
                  </a:lnTo>
                  <a:lnTo>
                    <a:pt x="291" y="104"/>
                  </a:lnTo>
                  <a:lnTo>
                    <a:pt x="279" y="94"/>
                  </a:lnTo>
                  <a:lnTo>
                    <a:pt x="268" y="85"/>
                  </a:lnTo>
                  <a:lnTo>
                    <a:pt x="255" y="79"/>
                  </a:lnTo>
                  <a:lnTo>
                    <a:pt x="242" y="74"/>
                  </a:lnTo>
                  <a:lnTo>
                    <a:pt x="229" y="71"/>
                  </a:lnTo>
                  <a:lnTo>
                    <a:pt x="215" y="69"/>
                  </a:lnTo>
                  <a:lnTo>
                    <a:pt x="200" y="68"/>
                  </a:lnTo>
                  <a:lnTo>
                    <a:pt x="186" y="69"/>
                  </a:lnTo>
                  <a:lnTo>
                    <a:pt x="172" y="71"/>
                  </a:lnTo>
                  <a:lnTo>
                    <a:pt x="158" y="75"/>
                  </a:lnTo>
                  <a:lnTo>
                    <a:pt x="143" y="81"/>
                  </a:lnTo>
                  <a:lnTo>
                    <a:pt x="128" y="87"/>
                  </a:lnTo>
                  <a:lnTo>
                    <a:pt x="114" y="96"/>
                  </a:lnTo>
                  <a:lnTo>
                    <a:pt x="99" y="106"/>
                  </a:lnTo>
                  <a:lnTo>
                    <a:pt x="93" y="111"/>
                  </a:lnTo>
                  <a:lnTo>
                    <a:pt x="150" y="188"/>
                  </a:lnTo>
                  <a:lnTo>
                    <a:pt x="223" y="134"/>
                  </a:lnTo>
                  <a:lnTo>
                    <a:pt x="261" y="187"/>
                  </a:lnTo>
                  <a:lnTo>
                    <a:pt x="131" y="282"/>
                  </a:lnTo>
                  <a:lnTo>
                    <a:pt x="95" y="233"/>
                  </a:lnTo>
                  <a:lnTo>
                    <a:pt x="39" y="154"/>
                  </a:lnTo>
                  <a:lnTo>
                    <a:pt x="0" y="101"/>
                  </a:lnTo>
                  <a:lnTo>
                    <a:pt x="62" y="57"/>
                  </a:lnTo>
                  <a:lnTo>
                    <a:pt x="84" y="42"/>
                  </a:lnTo>
                  <a:lnTo>
                    <a:pt x="106" y="29"/>
                  </a:lnTo>
                  <a:lnTo>
                    <a:pt x="128" y="19"/>
                  </a:lnTo>
                  <a:lnTo>
                    <a:pt x="150" y="11"/>
                  </a:lnTo>
                  <a:lnTo>
                    <a:pt x="172" y="5"/>
                  </a:lnTo>
                  <a:lnTo>
                    <a:pt x="193" y="1"/>
                  </a:lnTo>
                  <a:lnTo>
                    <a:pt x="215" y="0"/>
                  </a:lnTo>
                  <a:lnTo>
                    <a:pt x="235" y="1"/>
                  </a:lnTo>
                  <a:lnTo>
                    <a:pt x="246" y="2"/>
                  </a:lnTo>
                  <a:lnTo>
                    <a:pt x="256" y="3"/>
                  </a:lnTo>
                  <a:lnTo>
                    <a:pt x="265" y="5"/>
                  </a:lnTo>
                  <a:lnTo>
                    <a:pt x="275" y="8"/>
                  </a:lnTo>
                  <a:lnTo>
                    <a:pt x="285" y="12"/>
                  </a:lnTo>
                  <a:lnTo>
                    <a:pt x="295" y="15"/>
                  </a:lnTo>
                  <a:lnTo>
                    <a:pt x="303" y="19"/>
                  </a:lnTo>
                  <a:lnTo>
                    <a:pt x="313" y="24"/>
                  </a:lnTo>
                  <a:lnTo>
                    <a:pt x="330" y="34"/>
                  </a:lnTo>
                  <a:lnTo>
                    <a:pt x="347" y="47"/>
                  </a:lnTo>
                  <a:lnTo>
                    <a:pt x="362" y="62"/>
                  </a:lnTo>
                  <a:lnTo>
                    <a:pt x="377" y="79"/>
                  </a:lnTo>
                  <a:lnTo>
                    <a:pt x="388" y="98"/>
                  </a:lnTo>
                  <a:lnTo>
                    <a:pt x="397" y="118"/>
                  </a:lnTo>
                  <a:lnTo>
                    <a:pt x="402" y="127"/>
                  </a:lnTo>
                  <a:lnTo>
                    <a:pt x="405" y="137"/>
                  </a:lnTo>
                  <a:lnTo>
                    <a:pt x="408" y="147"/>
                  </a:lnTo>
                  <a:lnTo>
                    <a:pt x="410" y="157"/>
                  </a:lnTo>
                  <a:lnTo>
                    <a:pt x="412" y="167"/>
                  </a:lnTo>
                  <a:lnTo>
                    <a:pt x="414" y="177"/>
                  </a:lnTo>
                  <a:lnTo>
                    <a:pt x="414" y="187"/>
                  </a:lnTo>
                  <a:lnTo>
                    <a:pt x="414" y="198"/>
                  </a:lnTo>
                  <a:lnTo>
                    <a:pt x="414" y="208"/>
                  </a:lnTo>
                  <a:lnTo>
                    <a:pt x="413" y="218"/>
                  </a:lnTo>
                  <a:lnTo>
                    <a:pt x="412" y="228"/>
                  </a:lnTo>
                  <a:lnTo>
                    <a:pt x="409" y="238"/>
                  </a:lnTo>
                  <a:lnTo>
                    <a:pt x="403" y="258"/>
                  </a:lnTo>
                  <a:lnTo>
                    <a:pt x="395" y="278"/>
                  </a:lnTo>
                  <a:lnTo>
                    <a:pt x="386" y="297"/>
                  </a:lnTo>
                  <a:lnTo>
                    <a:pt x="373" y="317"/>
                  </a:lnTo>
                  <a:lnTo>
                    <a:pt x="358" y="335"/>
                  </a:lnTo>
                  <a:lnTo>
                    <a:pt x="341" y="354"/>
                  </a:lnTo>
                  <a:lnTo>
                    <a:pt x="323" y="371"/>
                  </a:lnTo>
                  <a:lnTo>
                    <a:pt x="302" y="38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 name="Freeform 207"/>
            <p:cNvSpPr>
              <a:spLocks/>
            </p:cNvSpPr>
            <p:nvPr userDrawn="1"/>
          </p:nvSpPr>
          <p:spPr bwMode="auto">
            <a:xfrm>
              <a:off x="6059" y="3720"/>
              <a:ext cx="86" cy="83"/>
            </a:xfrm>
            <a:custGeom>
              <a:avLst/>
              <a:gdLst>
                <a:gd name="T0" fmla="*/ 0 w 432"/>
                <a:gd name="T1" fmla="*/ 241 h 415"/>
                <a:gd name="T2" fmla="*/ 96 w 432"/>
                <a:gd name="T3" fmla="*/ 267 h 415"/>
                <a:gd name="T4" fmla="*/ 118 w 432"/>
                <a:gd name="T5" fmla="*/ 294 h 415"/>
                <a:gd name="T6" fmla="*/ 142 w 432"/>
                <a:gd name="T7" fmla="*/ 314 h 415"/>
                <a:gd name="T8" fmla="*/ 168 w 432"/>
                <a:gd name="T9" fmla="*/ 329 h 415"/>
                <a:gd name="T10" fmla="*/ 195 w 432"/>
                <a:gd name="T11" fmla="*/ 338 h 415"/>
                <a:gd name="T12" fmla="*/ 222 w 432"/>
                <a:gd name="T13" fmla="*/ 341 h 415"/>
                <a:gd name="T14" fmla="*/ 250 w 432"/>
                <a:gd name="T15" fmla="*/ 338 h 415"/>
                <a:gd name="T16" fmla="*/ 278 w 432"/>
                <a:gd name="T17" fmla="*/ 328 h 415"/>
                <a:gd name="T18" fmla="*/ 305 w 432"/>
                <a:gd name="T19" fmla="*/ 313 h 415"/>
                <a:gd name="T20" fmla="*/ 329 w 432"/>
                <a:gd name="T21" fmla="*/ 292 h 415"/>
                <a:gd name="T22" fmla="*/ 346 w 432"/>
                <a:gd name="T23" fmla="*/ 268 h 415"/>
                <a:gd name="T24" fmla="*/ 358 w 432"/>
                <a:gd name="T25" fmla="*/ 242 h 415"/>
                <a:gd name="T26" fmla="*/ 364 w 432"/>
                <a:gd name="T27" fmla="*/ 215 h 415"/>
                <a:gd name="T28" fmla="*/ 362 w 432"/>
                <a:gd name="T29" fmla="*/ 187 h 415"/>
                <a:gd name="T30" fmla="*/ 356 w 432"/>
                <a:gd name="T31" fmla="*/ 158 h 415"/>
                <a:gd name="T32" fmla="*/ 344 w 432"/>
                <a:gd name="T33" fmla="*/ 129 h 415"/>
                <a:gd name="T34" fmla="*/ 326 w 432"/>
                <a:gd name="T35" fmla="*/ 100 h 415"/>
                <a:gd name="T36" fmla="*/ 243 w 432"/>
                <a:gd name="T37" fmla="*/ 150 h 415"/>
                <a:gd name="T38" fmla="*/ 244 w 432"/>
                <a:gd name="T39" fmla="*/ 262 h 415"/>
                <a:gd name="T40" fmla="*/ 198 w 432"/>
                <a:gd name="T41" fmla="*/ 97 h 415"/>
                <a:gd name="T42" fmla="*/ 331 w 432"/>
                <a:gd name="T43" fmla="*/ 0 h 415"/>
                <a:gd name="T44" fmla="*/ 391 w 432"/>
                <a:gd name="T45" fmla="*/ 84 h 415"/>
                <a:gd name="T46" fmla="*/ 413 w 432"/>
                <a:gd name="T47" fmla="*/ 128 h 415"/>
                <a:gd name="T48" fmla="*/ 427 w 432"/>
                <a:gd name="T49" fmla="*/ 173 h 415"/>
                <a:gd name="T50" fmla="*/ 432 w 432"/>
                <a:gd name="T51" fmla="*/ 215 h 415"/>
                <a:gd name="T52" fmla="*/ 431 w 432"/>
                <a:gd name="T53" fmla="*/ 246 h 415"/>
                <a:gd name="T54" fmla="*/ 426 w 432"/>
                <a:gd name="T55" fmla="*/ 267 h 415"/>
                <a:gd name="T56" fmla="*/ 421 w 432"/>
                <a:gd name="T57" fmla="*/ 285 h 415"/>
                <a:gd name="T58" fmla="*/ 413 w 432"/>
                <a:gd name="T59" fmla="*/ 305 h 415"/>
                <a:gd name="T60" fmla="*/ 397 w 432"/>
                <a:gd name="T61" fmla="*/ 331 h 415"/>
                <a:gd name="T62" fmla="*/ 370 w 432"/>
                <a:gd name="T63" fmla="*/ 363 h 415"/>
                <a:gd name="T64" fmla="*/ 334 w 432"/>
                <a:gd name="T65" fmla="*/ 389 h 415"/>
                <a:gd name="T66" fmla="*/ 305 w 432"/>
                <a:gd name="T67" fmla="*/ 402 h 415"/>
                <a:gd name="T68" fmla="*/ 285 w 432"/>
                <a:gd name="T69" fmla="*/ 409 h 415"/>
                <a:gd name="T70" fmla="*/ 265 w 432"/>
                <a:gd name="T71" fmla="*/ 413 h 415"/>
                <a:gd name="T72" fmla="*/ 244 w 432"/>
                <a:gd name="T73" fmla="*/ 414 h 415"/>
                <a:gd name="T74" fmla="*/ 224 w 432"/>
                <a:gd name="T75" fmla="*/ 414 h 415"/>
                <a:gd name="T76" fmla="*/ 203 w 432"/>
                <a:gd name="T77" fmla="*/ 412 h 415"/>
                <a:gd name="T78" fmla="*/ 174 w 432"/>
                <a:gd name="T79" fmla="*/ 404 h 415"/>
                <a:gd name="T80" fmla="*/ 134 w 432"/>
                <a:gd name="T81" fmla="*/ 386 h 415"/>
                <a:gd name="T82" fmla="*/ 96 w 432"/>
                <a:gd name="T83" fmla="*/ 359 h 415"/>
                <a:gd name="T84" fmla="*/ 62 w 432"/>
                <a:gd name="T85" fmla="*/ 32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415">
                  <a:moveTo>
                    <a:pt x="45" y="302"/>
                  </a:moveTo>
                  <a:lnTo>
                    <a:pt x="0" y="241"/>
                  </a:lnTo>
                  <a:lnTo>
                    <a:pt x="51" y="204"/>
                  </a:lnTo>
                  <a:lnTo>
                    <a:pt x="96" y="267"/>
                  </a:lnTo>
                  <a:lnTo>
                    <a:pt x="107" y="281"/>
                  </a:lnTo>
                  <a:lnTo>
                    <a:pt x="118" y="294"/>
                  </a:lnTo>
                  <a:lnTo>
                    <a:pt x="130" y="305"/>
                  </a:lnTo>
                  <a:lnTo>
                    <a:pt x="142" y="314"/>
                  </a:lnTo>
                  <a:lnTo>
                    <a:pt x="155" y="322"/>
                  </a:lnTo>
                  <a:lnTo>
                    <a:pt x="168" y="329"/>
                  </a:lnTo>
                  <a:lnTo>
                    <a:pt x="181" y="334"/>
                  </a:lnTo>
                  <a:lnTo>
                    <a:pt x="195" y="338"/>
                  </a:lnTo>
                  <a:lnTo>
                    <a:pt x="208" y="340"/>
                  </a:lnTo>
                  <a:lnTo>
                    <a:pt x="222" y="341"/>
                  </a:lnTo>
                  <a:lnTo>
                    <a:pt x="236" y="340"/>
                  </a:lnTo>
                  <a:lnTo>
                    <a:pt x="250" y="338"/>
                  </a:lnTo>
                  <a:lnTo>
                    <a:pt x="264" y="334"/>
                  </a:lnTo>
                  <a:lnTo>
                    <a:pt x="278" y="328"/>
                  </a:lnTo>
                  <a:lnTo>
                    <a:pt x="291" y="322"/>
                  </a:lnTo>
                  <a:lnTo>
                    <a:pt x="305" y="313"/>
                  </a:lnTo>
                  <a:lnTo>
                    <a:pt x="318" y="302"/>
                  </a:lnTo>
                  <a:lnTo>
                    <a:pt x="329" y="292"/>
                  </a:lnTo>
                  <a:lnTo>
                    <a:pt x="339" y="280"/>
                  </a:lnTo>
                  <a:lnTo>
                    <a:pt x="346" y="268"/>
                  </a:lnTo>
                  <a:lnTo>
                    <a:pt x="353" y="255"/>
                  </a:lnTo>
                  <a:lnTo>
                    <a:pt x="358" y="242"/>
                  </a:lnTo>
                  <a:lnTo>
                    <a:pt x="361" y="229"/>
                  </a:lnTo>
                  <a:lnTo>
                    <a:pt x="364" y="215"/>
                  </a:lnTo>
                  <a:lnTo>
                    <a:pt x="364" y="201"/>
                  </a:lnTo>
                  <a:lnTo>
                    <a:pt x="362" y="187"/>
                  </a:lnTo>
                  <a:lnTo>
                    <a:pt x="360" y="173"/>
                  </a:lnTo>
                  <a:lnTo>
                    <a:pt x="356" y="158"/>
                  </a:lnTo>
                  <a:lnTo>
                    <a:pt x="351" y="143"/>
                  </a:lnTo>
                  <a:lnTo>
                    <a:pt x="344" y="129"/>
                  </a:lnTo>
                  <a:lnTo>
                    <a:pt x="335" y="114"/>
                  </a:lnTo>
                  <a:lnTo>
                    <a:pt x="326" y="100"/>
                  </a:lnTo>
                  <a:lnTo>
                    <a:pt x="321" y="94"/>
                  </a:lnTo>
                  <a:lnTo>
                    <a:pt x="243" y="150"/>
                  </a:lnTo>
                  <a:lnTo>
                    <a:pt x="298" y="223"/>
                  </a:lnTo>
                  <a:lnTo>
                    <a:pt x="244" y="262"/>
                  </a:lnTo>
                  <a:lnTo>
                    <a:pt x="150" y="131"/>
                  </a:lnTo>
                  <a:lnTo>
                    <a:pt x="198" y="97"/>
                  </a:lnTo>
                  <a:lnTo>
                    <a:pt x="277" y="39"/>
                  </a:lnTo>
                  <a:lnTo>
                    <a:pt x="331" y="0"/>
                  </a:lnTo>
                  <a:lnTo>
                    <a:pt x="375" y="62"/>
                  </a:lnTo>
                  <a:lnTo>
                    <a:pt x="391" y="84"/>
                  </a:lnTo>
                  <a:lnTo>
                    <a:pt x="403" y="107"/>
                  </a:lnTo>
                  <a:lnTo>
                    <a:pt x="413" y="128"/>
                  </a:lnTo>
                  <a:lnTo>
                    <a:pt x="421" y="151"/>
                  </a:lnTo>
                  <a:lnTo>
                    <a:pt x="427" y="173"/>
                  </a:lnTo>
                  <a:lnTo>
                    <a:pt x="431" y="194"/>
                  </a:lnTo>
                  <a:lnTo>
                    <a:pt x="432" y="215"/>
                  </a:lnTo>
                  <a:lnTo>
                    <a:pt x="432" y="236"/>
                  </a:lnTo>
                  <a:lnTo>
                    <a:pt x="431" y="246"/>
                  </a:lnTo>
                  <a:lnTo>
                    <a:pt x="428" y="256"/>
                  </a:lnTo>
                  <a:lnTo>
                    <a:pt x="426" y="267"/>
                  </a:lnTo>
                  <a:lnTo>
                    <a:pt x="424" y="276"/>
                  </a:lnTo>
                  <a:lnTo>
                    <a:pt x="421" y="285"/>
                  </a:lnTo>
                  <a:lnTo>
                    <a:pt x="417" y="295"/>
                  </a:lnTo>
                  <a:lnTo>
                    <a:pt x="413" y="305"/>
                  </a:lnTo>
                  <a:lnTo>
                    <a:pt x="408" y="313"/>
                  </a:lnTo>
                  <a:lnTo>
                    <a:pt x="397" y="331"/>
                  </a:lnTo>
                  <a:lnTo>
                    <a:pt x="384" y="347"/>
                  </a:lnTo>
                  <a:lnTo>
                    <a:pt x="370" y="363"/>
                  </a:lnTo>
                  <a:lnTo>
                    <a:pt x="353" y="377"/>
                  </a:lnTo>
                  <a:lnTo>
                    <a:pt x="334" y="389"/>
                  </a:lnTo>
                  <a:lnTo>
                    <a:pt x="315" y="399"/>
                  </a:lnTo>
                  <a:lnTo>
                    <a:pt x="305" y="402"/>
                  </a:lnTo>
                  <a:lnTo>
                    <a:pt x="295" y="405"/>
                  </a:lnTo>
                  <a:lnTo>
                    <a:pt x="285" y="409"/>
                  </a:lnTo>
                  <a:lnTo>
                    <a:pt x="275" y="411"/>
                  </a:lnTo>
                  <a:lnTo>
                    <a:pt x="265" y="413"/>
                  </a:lnTo>
                  <a:lnTo>
                    <a:pt x="254" y="414"/>
                  </a:lnTo>
                  <a:lnTo>
                    <a:pt x="244" y="414"/>
                  </a:lnTo>
                  <a:lnTo>
                    <a:pt x="235" y="415"/>
                  </a:lnTo>
                  <a:lnTo>
                    <a:pt x="224" y="414"/>
                  </a:lnTo>
                  <a:lnTo>
                    <a:pt x="214" y="413"/>
                  </a:lnTo>
                  <a:lnTo>
                    <a:pt x="203" y="412"/>
                  </a:lnTo>
                  <a:lnTo>
                    <a:pt x="194" y="410"/>
                  </a:lnTo>
                  <a:lnTo>
                    <a:pt x="174" y="404"/>
                  </a:lnTo>
                  <a:lnTo>
                    <a:pt x="154" y="396"/>
                  </a:lnTo>
                  <a:lnTo>
                    <a:pt x="134" y="386"/>
                  </a:lnTo>
                  <a:lnTo>
                    <a:pt x="116" y="373"/>
                  </a:lnTo>
                  <a:lnTo>
                    <a:pt x="96" y="359"/>
                  </a:lnTo>
                  <a:lnTo>
                    <a:pt x="79" y="342"/>
                  </a:lnTo>
                  <a:lnTo>
                    <a:pt x="62" y="323"/>
                  </a:lnTo>
                  <a:lnTo>
                    <a:pt x="45" y="30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 name="Freeform 208"/>
            <p:cNvSpPr>
              <a:spLocks noEditPoints="1"/>
            </p:cNvSpPr>
            <p:nvPr userDrawn="1"/>
          </p:nvSpPr>
          <p:spPr bwMode="auto">
            <a:xfrm>
              <a:off x="5965" y="3533"/>
              <a:ext cx="91" cy="89"/>
            </a:xfrm>
            <a:custGeom>
              <a:avLst/>
              <a:gdLst>
                <a:gd name="T0" fmla="*/ 148 w 456"/>
                <a:gd name="T1" fmla="*/ 336 h 448"/>
                <a:gd name="T2" fmla="*/ 176 w 456"/>
                <a:gd name="T3" fmla="*/ 361 h 448"/>
                <a:gd name="T4" fmla="*/ 195 w 456"/>
                <a:gd name="T5" fmla="*/ 370 h 448"/>
                <a:gd name="T6" fmla="*/ 213 w 456"/>
                <a:gd name="T7" fmla="*/ 372 h 448"/>
                <a:gd name="T8" fmla="*/ 233 w 456"/>
                <a:gd name="T9" fmla="*/ 365 h 448"/>
                <a:gd name="T10" fmla="*/ 248 w 456"/>
                <a:gd name="T11" fmla="*/ 352 h 448"/>
                <a:gd name="T12" fmla="*/ 257 w 456"/>
                <a:gd name="T13" fmla="*/ 337 h 448"/>
                <a:gd name="T14" fmla="*/ 260 w 456"/>
                <a:gd name="T15" fmla="*/ 317 h 448"/>
                <a:gd name="T16" fmla="*/ 255 w 456"/>
                <a:gd name="T17" fmla="*/ 295 h 448"/>
                <a:gd name="T18" fmla="*/ 243 w 456"/>
                <a:gd name="T19" fmla="*/ 270 h 448"/>
                <a:gd name="T20" fmla="*/ 193 w 456"/>
                <a:gd name="T21" fmla="*/ 199 h 448"/>
                <a:gd name="T22" fmla="*/ 291 w 456"/>
                <a:gd name="T23" fmla="*/ 224 h 448"/>
                <a:gd name="T24" fmla="*/ 315 w 456"/>
                <a:gd name="T25" fmla="*/ 245 h 448"/>
                <a:gd name="T26" fmla="*/ 333 w 456"/>
                <a:gd name="T27" fmla="*/ 252 h 448"/>
                <a:gd name="T28" fmla="*/ 349 w 456"/>
                <a:gd name="T29" fmla="*/ 254 h 448"/>
                <a:gd name="T30" fmla="*/ 364 w 456"/>
                <a:gd name="T31" fmla="*/ 249 h 448"/>
                <a:gd name="T32" fmla="*/ 378 w 456"/>
                <a:gd name="T33" fmla="*/ 237 h 448"/>
                <a:gd name="T34" fmla="*/ 387 w 456"/>
                <a:gd name="T35" fmla="*/ 222 h 448"/>
                <a:gd name="T36" fmla="*/ 388 w 456"/>
                <a:gd name="T37" fmla="*/ 205 h 448"/>
                <a:gd name="T38" fmla="*/ 383 w 456"/>
                <a:gd name="T39" fmla="*/ 185 h 448"/>
                <a:gd name="T40" fmla="*/ 361 w 456"/>
                <a:gd name="T41" fmla="*/ 147 h 448"/>
                <a:gd name="T42" fmla="*/ 279 w 456"/>
                <a:gd name="T43" fmla="*/ 209 h 448"/>
                <a:gd name="T44" fmla="*/ 431 w 456"/>
                <a:gd name="T45" fmla="*/ 141 h 448"/>
                <a:gd name="T46" fmla="*/ 450 w 456"/>
                <a:gd name="T47" fmla="*/ 185 h 448"/>
                <a:gd name="T48" fmla="*/ 456 w 456"/>
                <a:gd name="T49" fmla="*/ 226 h 448"/>
                <a:gd name="T50" fmla="*/ 452 w 456"/>
                <a:gd name="T51" fmla="*/ 260 h 448"/>
                <a:gd name="T52" fmla="*/ 436 w 456"/>
                <a:gd name="T53" fmla="*/ 290 h 448"/>
                <a:gd name="T54" fmla="*/ 414 w 456"/>
                <a:gd name="T55" fmla="*/ 311 h 448"/>
                <a:gd name="T56" fmla="*/ 396 w 456"/>
                <a:gd name="T57" fmla="*/ 318 h 448"/>
                <a:gd name="T58" fmla="*/ 357 w 456"/>
                <a:gd name="T59" fmla="*/ 322 h 448"/>
                <a:gd name="T60" fmla="*/ 318 w 456"/>
                <a:gd name="T61" fmla="*/ 309 h 448"/>
                <a:gd name="T62" fmla="*/ 322 w 456"/>
                <a:gd name="T63" fmla="*/ 353 h 448"/>
                <a:gd name="T64" fmla="*/ 315 w 456"/>
                <a:gd name="T65" fmla="*/ 385 h 448"/>
                <a:gd name="T66" fmla="*/ 304 w 456"/>
                <a:gd name="T67" fmla="*/ 406 h 448"/>
                <a:gd name="T68" fmla="*/ 288 w 456"/>
                <a:gd name="T69" fmla="*/ 426 h 448"/>
                <a:gd name="T70" fmla="*/ 279 w 456"/>
                <a:gd name="T71" fmla="*/ 433 h 448"/>
                <a:gd name="T72" fmla="*/ 253 w 456"/>
                <a:gd name="T73" fmla="*/ 445 h 448"/>
                <a:gd name="T74" fmla="*/ 220 w 456"/>
                <a:gd name="T75" fmla="*/ 448 h 448"/>
                <a:gd name="T76" fmla="*/ 189 w 456"/>
                <a:gd name="T77" fmla="*/ 442 h 448"/>
                <a:gd name="T78" fmla="*/ 148 w 456"/>
                <a:gd name="T79" fmla="*/ 422 h 448"/>
                <a:gd name="T80" fmla="*/ 110 w 456"/>
                <a:gd name="T81" fmla="*/ 388 h 448"/>
                <a:gd name="T82" fmla="*/ 0 w 456"/>
                <a:gd name="T83" fmla="*/ 24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99" y="268"/>
                  </a:moveTo>
                  <a:lnTo>
                    <a:pt x="135" y="318"/>
                  </a:lnTo>
                  <a:lnTo>
                    <a:pt x="148" y="336"/>
                  </a:lnTo>
                  <a:lnTo>
                    <a:pt x="161" y="350"/>
                  </a:lnTo>
                  <a:lnTo>
                    <a:pt x="169" y="355"/>
                  </a:lnTo>
                  <a:lnTo>
                    <a:pt x="176" y="361"/>
                  </a:lnTo>
                  <a:lnTo>
                    <a:pt x="182" y="365"/>
                  </a:lnTo>
                  <a:lnTo>
                    <a:pt x="189" y="367"/>
                  </a:lnTo>
                  <a:lnTo>
                    <a:pt x="195" y="370"/>
                  </a:lnTo>
                  <a:lnTo>
                    <a:pt x="200" y="372"/>
                  </a:lnTo>
                  <a:lnTo>
                    <a:pt x="207" y="372"/>
                  </a:lnTo>
                  <a:lnTo>
                    <a:pt x="213" y="372"/>
                  </a:lnTo>
                  <a:lnTo>
                    <a:pt x="220" y="370"/>
                  </a:lnTo>
                  <a:lnTo>
                    <a:pt x="226" y="368"/>
                  </a:lnTo>
                  <a:lnTo>
                    <a:pt x="233" y="365"/>
                  </a:lnTo>
                  <a:lnTo>
                    <a:pt x="239" y="361"/>
                  </a:lnTo>
                  <a:lnTo>
                    <a:pt x="244" y="356"/>
                  </a:lnTo>
                  <a:lnTo>
                    <a:pt x="248" y="352"/>
                  </a:lnTo>
                  <a:lnTo>
                    <a:pt x="252" y="348"/>
                  </a:lnTo>
                  <a:lnTo>
                    <a:pt x="255" y="342"/>
                  </a:lnTo>
                  <a:lnTo>
                    <a:pt x="257" y="337"/>
                  </a:lnTo>
                  <a:lnTo>
                    <a:pt x="259" y="330"/>
                  </a:lnTo>
                  <a:lnTo>
                    <a:pt x="260" y="324"/>
                  </a:lnTo>
                  <a:lnTo>
                    <a:pt x="260" y="317"/>
                  </a:lnTo>
                  <a:lnTo>
                    <a:pt x="259" y="310"/>
                  </a:lnTo>
                  <a:lnTo>
                    <a:pt x="258" y="303"/>
                  </a:lnTo>
                  <a:lnTo>
                    <a:pt x="255" y="295"/>
                  </a:lnTo>
                  <a:lnTo>
                    <a:pt x="252" y="287"/>
                  </a:lnTo>
                  <a:lnTo>
                    <a:pt x="248" y="278"/>
                  </a:lnTo>
                  <a:lnTo>
                    <a:pt x="243" y="270"/>
                  </a:lnTo>
                  <a:lnTo>
                    <a:pt x="237" y="260"/>
                  </a:lnTo>
                  <a:lnTo>
                    <a:pt x="231" y="250"/>
                  </a:lnTo>
                  <a:lnTo>
                    <a:pt x="193" y="199"/>
                  </a:lnTo>
                  <a:lnTo>
                    <a:pt x="99" y="268"/>
                  </a:lnTo>
                  <a:close/>
                  <a:moveTo>
                    <a:pt x="279" y="209"/>
                  </a:moveTo>
                  <a:lnTo>
                    <a:pt x="291" y="224"/>
                  </a:lnTo>
                  <a:lnTo>
                    <a:pt x="303" y="236"/>
                  </a:lnTo>
                  <a:lnTo>
                    <a:pt x="310" y="241"/>
                  </a:lnTo>
                  <a:lnTo>
                    <a:pt x="315" y="245"/>
                  </a:lnTo>
                  <a:lnTo>
                    <a:pt x="322" y="248"/>
                  </a:lnTo>
                  <a:lnTo>
                    <a:pt x="327" y="251"/>
                  </a:lnTo>
                  <a:lnTo>
                    <a:pt x="333" y="252"/>
                  </a:lnTo>
                  <a:lnTo>
                    <a:pt x="338" y="254"/>
                  </a:lnTo>
                  <a:lnTo>
                    <a:pt x="343" y="255"/>
                  </a:lnTo>
                  <a:lnTo>
                    <a:pt x="349" y="254"/>
                  </a:lnTo>
                  <a:lnTo>
                    <a:pt x="354" y="252"/>
                  </a:lnTo>
                  <a:lnTo>
                    <a:pt x="358" y="251"/>
                  </a:lnTo>
                  <a:lnTo>
                    <a:pt x="364" y="249"/>
                  </a:lnTo>
                  <a:lnTo>
                    <a:pt x="368" y="246"/>
                  </a:lnTo>
                  <a:lnTo>
                    <a:pt x="374" y="242"/>
                  </a:lnTo>
                  <a:lnTo>
                    <a:pt x="378" y="237"/>
                  </a:lnTo>
                  <a:lnTo>
                    <a:pt x="381" y="233"/>
                  </a:lnTo>
                  <a:lnTo>
                    <a:pt x="384" y="228"/>
                  </a:lnTo>
                  <a:lnTo>
                    <a:pt x="387" y="222"/>
                  </a:lnTo>
                  <a:lnTo>
                    <a:pt x="388" y="217"/>
                  </a:lnTo>
                  <a:lnTo>
                    <a:pt x="388" y="211"/>
                  </a:lnTo>
                  <a:lnTo>
                    <a:pt x="388" y="205"/>
                  </a:lnTo>
                  <a:lnTo>
                    <a:pt x="387" y="199"/>
                  </a:lnTo>
                  <a:lnTo>
                    <a:pt x="386" y="193"/>
                  </a:lnTo>
                  <a:lnTo>
                    <a:pt x="383" y="185"/>
                  </a:lnTo>
                  <a:lnTo>
                    <a:pt x="380" y="179"/>
                  </a:lnTo>
                  <a:lnTo>
                    <a:pt x="371" y="164"/>
                  </a:lnTo>
                  <a:lnTo>
                    <a:pt x="361" y="147"/>
                  </a:lnTo>
                  <a:lnTo>
                    <a:pt x="327" y="102"/>
                  </a:lnTo>
                  <a:lnTo>
                    <a:pt x="245" y="162"/>
                  </a:lnTo>
                  <a:lnTo>
                    <a:pt x="279" y="209"/>
                  </a:lnTo>
                  <a:close/>
                  <a:moveTo>
                    <a:pt x="409" y="109"/>
                  </a:moveTo>
                  <a:lnTo>
                    <a:pt x="421" y="125"/>
                  </a:lnTo>
                  <a:lnTo>
                    <a:pt x="431" y="141"/>
                  </a:lnTo>
                  <a:lnTo>
                    <a:pt x="439" y="156"/>
                  </a:lnTo>
                  <a:lnTo>
                    <a:pt x="445" y="171"/>
                  </a:lnTo>
                  <a:lnTo>
                    <a:pt x="450" y="185"/>
                  </a:lnTo>
                  <a:lnTo>
                    <a:pt x="454" y="199"/>
                  </a:lnTo>
                  <a:lnTo>
                    <a:pt x="456" y="213"/>
                  </a:lnTo>
                  <a:lnTo>
                    <a:pt x="456" y="226"/>
                  </a:lnTo>
                  <a:lnTo>
                    <a:pt x="456" y="237"/>
                  </a:lnTo>
                  <a:lnTo>
                    <a:pt x="455" y="249"/>
                  </a:lnTo>
                  <a:lnTo>
                    <a:pt x="452" y="260"/>
                  </a:lnTo>
                  <a:lnTo>
                    <a:pt x="448" y="270"/>
                  </a:lnTo>
                  <a:lnTo>
                    <a:pt x="443" y="281"/>
                  </a:lnTo>
                  <a:lnTo>
                    <a:pt x="436" y="290"/>
                  </a:lnTo>
                  <a:lnTo>
                    <a:pt x="429" y="299"/>
                  </a:lnTo>
                  <a:lnTo>
                    <a:pt x="419" y="308"/>
                  </a:lnTo>
                  <a:lnTo>
                    <a:pt x="414" y="311"/>
                  </a:lnTo>
                  <a:lnTo>
                    <a:pt x="408" y="314"/>
                  </a:lnTo>
                  <a:lnTo>
                    <a:pt x="402" y="316"/>
                  </a:lnTo>
                  <a:lnTo>
                    <a:pt x="396" y="318"/>
                  </a:lnTo>
                  <a:lnTo>
                    <a:pt x="383" y="322"/>
                  </a:lnTo>
                  <a:lnTo>
                    <a:pt x="370" y="322"/>
                  </a:lnTo>
                  <a:lnTo>
                    <a:pt x="357" y="322"/>
                  </a:lnTo>
                  <a:lnTo>
                    <a:pt x="344" y="318"/>
                  </a:lnTo>
                  <a:lnTo>
                    <a:pt x="331" y="314"/>
                  </a:lnTo>
                  <a:lnTo>
                    <a:pt x="318" y="309"/>
                  </a:lnTo>
                  <a:lnTo>
                    <a:pt x="321" y="323"/>
                  </a:lnTo>
                  <a:lnTo>
                    <a:pt x="322" y="338"/>
                  </a:lnTo>
                  <a:lnTo>
                    <a:pt x="322" y="353"/>
                  </a:lnTo>
                  <a:lnTo>
                    <a:pt x="320" y="369"/>
                  </a:lnTo>
                  <a:lnTo>
                    <a:pt x="317" y="377"/>
                  </a:lnTo>
                  <a:lnTo>
                    <a:pt x="315" y="385"/>
                  </a:lnTo>
                  <a:lnTo>
                    <a:pt x="312" y="392"/>
                  </a:lnTo>
                  <a:lnTo>
                    <a:pt x="309" y="400"/>
                  </a:lnTo>
                  <a:lnTo>
                    <a:pt x="304" y="406"/>
                  </a:lnTo>
                  <a:lnTo>
                    <a:pt x="300" y="414"/>
                  </a:lnTo>
                  <a:lnTo>
                    <a:pt x="295" y="420"/>
                  </a:lnTo>
                  <a:lnTo>
                    <a:pt x="288" y="426"/>
                  </a:lnTo>
                  <a:lnTo>
                    <a:pt x="286" y="429"/>
                  </a:lnTo>
                  <a:lnTo>
                    <a:pt x="283" y="431"/>
                  </a:lnTo>
                  <a:lnTo>
                    <a:pt x="279" y="433"/>
                  </a:lnTo>
                  <a:lnTo>
                    <a:pt x="275" y="436"/>
                  </a:lnTo>
                  <a:lnTo>
                    <a:pt x="264" y="442"/>
                  </a:lnTo>
                  <a:lnTo>
                    <a:pt x="253" y="445"/>
                  </a:lnTo>
                  <a:lnTo>
                    <a:pt x="243" y="447"/>
                  </a:lnTo>
                  <a:lnTo>
                    <a:pt x="231" y="448"/>
                  </a:lnTo>
                  <a:lnTo>
                    <a:pt x="220" y="448"/>
                  </a:lnTo>
                  <a:lnTo>
                    <a:pt x="209" y="447"/>
                  </a:lnTo>
                  <a:lnTo>
                    <a:pt x="198" y="445"/>
                  </a:lnTo>
                  <a:lnTo>
                    <a:pt x="189" y="442"/>
                  </a:lnTo>
                  <a:lnTo>
                    <a:pt x="174" y="436"/>
                  </a:lnTo>
                  <a:lnTo>
                    <a:pt x="161" y="430"/>
                  </a:lnTo>
                  <a:lnTo>
                    <a:pt x="148" y="422"/>
                  </a:lnTo>
                  <a:lnTo>
                    <a:pt x="135" y="413"/>
                  </a:lnTo>
                  <a:lnTo>
                    <a:pt x="123" y="401"/>
                  </a:lnTo>
                  <a:lnTo>
                    <a:pt x="110" y="388"/>
                  </a:lnTo>
                  <a:lnTo>
                    <a:pt x="97" y="372"/>
                  </a:lnTo>
                  <a:lnTo>
                    <a:pt x="84" y="354"/>
                  </a:lnTo>
                  <a:lnTo>
                    <a:pt x="0" y="241"/>
                  </a:lnTo>
                  <a:lnTo>
                    <a:pt x="331" y="0"/>
                  </a:lnTo>
                  <a:lnTo>
                    <a:pt x="409" y="109"/>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 name="Freeform 209"/>
            <p:cNvSpPr>
              <a:spLocks/>
            </p:cNvSpPr>
            <p:nvPr userDrawn="1"/>
          </p:nvSpPr>
          <p:spPr bwMode="auto">
            <a:xfrm>
              <a:off x="6024" y="3606"/>
              <a:ext cx="87" cy="82"/>
            </a:xfrm>
            <a:custGeom>
              <a:avLst/>
              <a:gdLst>
                <a:gd name="T0" fmla="*/ 432 w 432"/>
                <a:gd name="T1" fmla="*/ 174 h 413"/>
                <a:gd name="T2" fmla="*/ 335 w 432"/>
                <a:gd name="T3" fmla="*/ 147 h 413"/>
                <a:gd name="T4" fmla="*/ 314 w 432"/>
                <a:gd name="T5" fmla="*/ 121 h 413"/>
                <a:gd name="T6" fmla="*/ 289 w 432"/>
                <a:gd name="T7" fmla="*/ 101 h 413"/>
                <a:gd name="T8" fmla="*/ 264 w 432"/>
                <a:gd name="T9" fmla="*/ 85 h 413"/>
                <a:gd name="T10" fmla="*/ 237 w 432"/>
                <a:gd name="T11" fmla="*/ 77 h 413"/>
                <a:gd name="T12" fmla="*/ 210 w 432"/>
                <a:gd name="T13" fmla="*/ 74 h 413"/>
                <a:gd name="T14" fmla="*/ 182 w 432"/>
                <a:gd name="T15" fmla="*/ 77 h 413"/>
                <a:gd name="T16" fmla="*/ 153 w 432"/>
                <a:gd name="T17" fmla="*/ 85 h 413"/>
                <a:gd name="T18" fmla="*/ 126 w 432"/>
                <a:gd name="T19" fmla="*/ 102 h 413"/>
                <a:gd name="T20" fmla="*/ 103 w 432"/>
                <a:gd name="T21" fmla="*/ 123 h 413"/>
                <a:gd name="T22" fmla="*/ 85 w 432"/>
                <a:gd name="T23" fmla="*/ 147 h 413"/>
                <a:gd name="T24" fmla="*/ 73 w 432"/>
                <a:gd name="T25" fmla="*/ 172 h 413"/>
                <a:gd name="T26" fmla="*/ 68 w 432"/>
                <a:gd name="T27" fmla="*/ 199 h 413"/>
                <a:gd name="T28" fmla="*/ 69 w 432"/>
                <a:gd name="T29" fmla="*/ 227 h 413"/>
                <a:gd name="T30" fmla="*/ 74 w 432"/>
                <a:gd name="T31" fmla="*/ 256 h 413"/>
                <a:gd name="T32" fmla="*/ 87 w 432"/>
                <a:gd name="T33" fmla="*/ 286 h 413"/>
                <a:gd name="T34" fmla="*/ 106 w 432"/>
                <a:gd name="T35" fmla="*/ 315 h 413"/>
                <a:gd name="T36" fmla="*/ 188 w 432"/>
                <a:gd name="T37" fmla="*/ 265 h 413"/>
                <a:gd name="T38" fmla="*/ 186 w 432"/>
                <a:gd name="T39" fmla="*/ 153 h 413"/>
                <a:gd name="T40" fmla="*/ 232 w 432"/>
                <a:gd name="T41" fmla="*/ 318 h 413"/>
                <a:gd name="T42" fmla="*/ 100 w 432"/>
                <a:gd name="T43" fmla="*/ 413 h 413"/>
                <a:gd name="T44" fmla="*/ 41 w 432"/>
                <a:gd name="T45" fmla="*/ 330 h 413"/>
                <a:gd name="T46" fmla="*/ 18 w 432"/>
                <a:gd name="T47" fmla="*/ 286 h 413"/>
                <a:gd name="T48" fmla="*/ 4 w 432"/>
                <a:gd name="T49" fmla="*/ 242 h 413"/>
                <a:gd name="T50" fmla="*/ 0 w 432"/>
                <a:gd name="T51" fmla="*/ 199 h 413"/>
                <a:gd name="T52" fmla="*/ 1 w 432"/>
                <a:gd name="T53" fmla="*/ 168 h 413"/>
                <a:gd name="T54" fmla="*/ 5 w 432"/>
                <a:gd name="T55" fmla="*/ 148 h 413"/>
                <a:gd name="T56" fmla="*/ 11 w 432"/>
                <a:gd name="T57" fmla="*/ 129 h 413"/>
                <a:gd name="T58" fmla="*/ 18 w 432"/>
                <a:gd name="T59" fmla="*/ 110 h 413"/>
                <a:gd name="T60" fmla="*/ 29 w 432"/>
                <a:gd name="T61" fmla="*/ 92 h 413"/>
                <a:gd name="T62" fmla="*/ 40 w 432"/>
                <a:gd name="T63" fmla="*/ 76 h 413"/>
                <a:gd name="T64" fmla="*/ 61 w 432"/>
                <a:gd name="T65" fmla="*/ 52 h 413"/>
                <a:gd name="T66" fmla="*/ 97 w 432"/>
                <a:gd name="T67" fmla="*/ 26 h 413"/>
                <a:gd name="T68" fmla="*/ 126 w 432"/>
                <a:gd name="T69" fmla="*/ 12 h 413"/>
                <a:gd name="T70" fmla="*/ 147 w 432"/>
                <a:gd name="T71" fmla="*/ 6 h 413"/>
                <a:gd name="T72" fmla="*/ 166 w 432"/>
                <a:gd name="T73" fmla="*/ 2 h 413"/>
                <a:gd name="T74" fmla="*/ 187 w 432"/>
                <a:gd name="T75" fmla="*/ 0 h 413"/>
                <a:gd name="T76" fmla="*/ 208 w 432"/>
                <a:gd name="T77" fmla="*/ 0 h 413"/>
                <a:gd name="T78" fmla="*/ 227 w 432"/>
                <a:gd name="T79" fmla="*/ 3 h 413"/>
                <a:gd name="T80" fmla="*/ 257 w 432"/>
                <a:gd name="T81" fmla="*/ 11 h 413"/>
                <a:gd name="T82" fmla="*/ 297 w 432"/>
                <a:gd name="T83" fmla="*/ 29 h 413"/>
                <a:gd name="T84" fmla="*/ 335 w 432"/>
                <a:gd name="T85" fmla="*/ 55 h 413"/>
                <a:gd name="T86" fmla="*/ 370 w 432"/>
                <a:gd name="T87" fmla="*/ 9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13">
                  <a:moveTo>
                    <a:pt x="386" y="113"/>
                  </a:moveTo>
                  <a:lnTo>
                    <a:pt x="432" y="174"/>
                  </a:lnTo>
                  <a:lnTo>
                    <a:pt x="381" y="210"/>
                  </a:lnTo>
                  <a:lnTo>
                    <a:pt x="335" y="147"/>
                  </a:lnTo>
                  <a:lnTo>
                    <a:pt x="324" y="134"/>
                  </a:lnTo>
                  <a:lnTo>
                    <a:pt x="314" y="121"/>
                  </a:lnTo>
                  <a:lnTo>
                    <a:pt x="302" y="110"/>
                  </a:lnTo>
                  <a:lnTo>
                    <a:pt x="289" y="101"/>
                  </a:lnTo>
                  <a:lnTo>
                    <a:pt x="277" y="92"/>
                  </a:lnTo>
                  <a:lnTo>
                    <a:pt x="264" y="85"/>
                  </a:lnTo>
                  <a:lnTo>
                    <a:pt x="251" y="80"/>
                  </a:lnTo>
                  <a:lnTo>
                    <a:pt x="237" y="77"/>
                  </a:lnTo>
                  <a:lnTo>
                    <a:pt x="224" y="74"/>
                  </a:lnTo>
                  <a:lnTo>
                    <a:pt x="210" y="74"/>
                  </a:lnTo>
                  <a:lnTo>
                    <a:pt x="196" y="75"/>
                  </a:lnTo>
                  <a:lnTo>
                    <a:pt x="182" y="77"/>
                  </a:lnTo>
                  <a:lnTo>
                    <a:pt x="167" y="80"/>
                  </a:lnTo>
                  <a:lnTo>
                    <a:pt x="153" y="85"/>
                  </a:lnTo>
                  <a:lnTo>
                    <a:pt x="139" y="93"/>
                  </a:lnTo>
                  <a:lnTo>
                    <a:pt x="126" y="102"/>
                  </a:lnTo>
                  <a:lnTo>
                    <a:pt x="113" y="111"/>
                  </a:lnTo>
                  <a:lnTo>
                    <a:pt x="103" y="123"/>
                  </a:lnTo>
                  <a:lnTo>
                    <a:pt x="93" y="134"/>
                  </a:lnTo>
                  <a:lnTo>
                    <a:pt x="85" y="147"/>
                  </a:lnTo>
                  <a:lnTo>
                    <a:pt x="79" y="159"/>
                  </a:lnTo>
                  <a:lnTo>
                    <a:pt x="73" y="172"/>
                  </a:lnTo>
                  <a:lnTo>
                    <a:pt x="70" y="186"/>
                  </a:lnTo>
                  <a:lnTo>
                    <a:pt x="68" y="199"/>
                  </a:lnTo>
                  <a:lnTo>
                    <a:pt x="68" y="213"/>
                  </a:lnTo>
                  <a:lnTo>
                    <a:pt x="69" y="227"/>
                  </a:lnTo>
                  <a:lnTo>
                    <a:pt x="71" y="241"/>
                  </a:lnTo>
                  <a:lnTo>
                    <a:pt x="74" y="256"/>
                  </a:lnTo>
                  <a:lnTo>
                    <a:pt x="80" y="271"/>
                  </a:lnTo>
                  <a:lnTo>
                    <a:pt x="87" y="286"/>
                  </a:lnTo>
                  <a:lnTo>
                    <a:pt x="96" y="300"/>
                  </a:lnTo>
                  <a:lnTo>
                    <a:pt x="106" y="315"/>
                  </a:lnTo>
                  <a:lnTo>
                    <a:pt x="110" y="321"/>
                  </a:lnTo>
                  <a:lnTo>
                    <a:pt x="188" y="265"/>
                  </a:lnTo>
                  <a:lnTo>
                    <a:pt x="134" y="190"/>
                  </a:lnTo>
                  <a:lnTo>
                    <a:pt x="186" y="153"/>
                  </a:lnTo>
                  <a:lnTo>
                    <a:pt x="281" y="282"/>
                  </a:lnTo>
                  <a:lnTo>
                    <a:pt x="232" y="318"/>
                  </a:lnTo>
                  <a:lnTo>
                    <a:pt x="154" y="376"/>
                  </a:lnTo>
                  <a:lnTo>
                    <a:pt x="100" y="413"/>
                  </a:lnTo>
                  <a:lnTo>
                    <a:pt x="56" y="353"/>
                  </a:lnTo>
                  <a:lnTo>
                    <a:pt x="41" y="330"/>
                  </a:lnTo>
                  <a:lnTo>
                    <a:pt x="29" y="308"/>
                  </a:lnTo>
                  <a:lnTo>
                    <a:pt x="18" y="286"/>
                  </a:lnTo>
                  <a:lnTo>
                    <a:pt x="11" y="264"/>
                  </a:lnTo>
                  <a:lnTo>
                    <a:pt x="4" y="242"/>
                  </a:lnTo>
                  <a:lnTo>
                    <a:pt x="1" y="221"/>
                  </a:lnTo>
                  <a:lnTo>
                    <a:pt x="0" y="199"/>
                  </a:lnTo>
                  <a:lnTo>
                    <a:pt x="0" y="179"/>
                  </a:lnTo>
                  <a:lnTo>
                    <a:pt x="1" y="168"/>
                  </a:lnTo>
                  <a:lnTo>
                    <a:pt x="3" y="158"/>
                  </a:lnTo>
                  <a:lnTo>
                    <a:pt x="5" y="148"/>
                  </a:lnTo>
                  <a:lnTo>
                    <a:pt x="7" y="138"/>
                  </a:lnTo>
                  <a:lnTo>
                    <a:pt x="11" y="129"/>
                  </a:lnTo>
                  <a:lnTo>
                    <a:pt x="14" y="119"/>
                  </a:lnTo>
                  <a:lnTo>
                    <a:pt x="18" y="110"/>
                  </a:lnTo>
                  <a:lnTo>
                    <a:pt x="24" y="101"/>
                  </a:lnTo>
                  <a:lnTo>
                    <a:pt x="29" y="92"/>
                  </a:lnTo>
                  <a:lnTo>
                    <a:pt x="34" y="83"/>
                  </a:lnTo>
                  <a:lnTo>
                    <a:pt x="40" y="76"/>
                  </a:lnTo>
                  <a:lnTo>
                    <a:pt x="47" y="67"/>
                  </a:lnTo>
                  <a:lnTo>
                    <a:pt x="61" y="52"/>
                  </a:lnTo>
                  <a:lnTo>
                    <a:pt x="79" y="38"/>
                  </a:lnTo>
                  <a:lnTo>
                    <a:pt x="97" y="26"/>
                  </a:lnTo>
                  <a:lnTo>
                    <a:pt x="117" y="16"/>
                  </a:lnTo>
                  <a:lnTo>
                    <a:pt x="126" y="12"/>
                  </a:lnTo>
                  <a:lnTo>
                    <a:pt x="136" y="9"/>
                  </a:lnTo>
                  <a:lnTo>
                    <a:pt x="147" y="6"/>
                  </a:lnTo>
                  <a:lnTo>
                    <a:pt x="157" y="3"/>
                  </a:lnTo>
                  <a:lnTo>
                    <a:pt x="166" y="2"/>
                  </a:lnTo>
                  <a:lnTo>
                    <a:pt x="177" y="1"/>
                  </a:lnTo>
                  <a:lnTo>
                    <a:pt x="187" y="0"/>
                  </a:lnTo>
                  <a:lnTo>
                    <a:pt x="197" y="0"/>
                  </a:lnTo>
                  <a:lnTo>
                    <a:pt x="208" y="0"/>
                  </a:lnTo>
                  <a:lnTo>
                    <a:pt x="217" y="1"/>
                  </a:lnTo>
                  <a:lnTo>
                    <a:pt x="227" y="3"/>
                  </a:lnTo>
                  <a:lnTo>
                    <a:pt x="238" y="5"/>
                  </a:lnTo>
                  <a:lnTo>
                    <a:pt x="257" y="11"/>
                  </a:lnTo>
                  <a:lnTo>
                    <a:pt x="278" y="18"/>
                  </a:lnTo>
                  <a:lnTo>
                    <a:pt x="297" y="29"/>
                  </a:lnTo>
                  <a:lnTo>
                    <a:pt x="316" y="41"/>
                  </a:lnTo>
                  <a:lnTo>
                    <a:pt x="335" y="55"/>
                  </a:lnTo>
                  <a:lnTo>
                    <a:pt x="353" y="72"/>
                  </a:lnTo>
                  <a:lnTo>
                    <a:pt x="370" y="91"/>
                  </a:lnTo>
                  <a:lnTo>
                    <a:pt x="386" y="113"/>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 name="Freeform 210"/>
            <p:cNvSpPr>
              <a:spLocks noEditPoints="1"/>
            </p:cNvSpPr>
            <p:nvPr userDrawn="1"/>
          </p:nvSpPr>
          <p:spPr bwMode="auto">
            <a:xfrm>
              <a:off x="5931" y="3900"/>
              <a:ext cx="91" cy="89"/>
            </a:xfrm>
            <a:custGeom>
              <a:avLst/>
              <a:gdLst>
                <a:gd name="T0" fmla="*/ 148 w 456"/>
                <a:gd name="T1" fmla="*/ 334 h 447"/>
                <a:gd name="T2" fmla="*/ 174 w 456"/>
                <a:gd name="T3" fmla="*/ 359 h 447"/>
                <a:gd name="T4" fmla="*/ 194 w 456"/>
                <a:gd name="T5" fmla="*/ 369 h 447"/>
                <a:gd name="T6" fmla="*/ 213 w 456"/>
                <a:gd name="T7" fmla="*/ 370 h 447"/>
                <a:gd name="T8" fmla="*/ 233 w 456"/>
                <a:gd name="T9" fmla="*/ 364 h 447"/>
                <a:gd name="T10" fmla="*/ 248 w 456"/>
                <a:gd name="T11" fmla="*/ 351 h 447"/>
                <a:gd name="T12" fmla="*/ 257 w 456"/>
                <a:gd name="T13" fmla="*/ 336 h 447"/>
                <a:gd name="T14" fmla="*/ 259 w 456"/>
                <a:gd name="T15" fmla="*/ 316 h 447"/>
                <a:gd name="T16" fmla="*/ 255 w 456"/>
                <a:gd name="T17" fmla="*/ 294 h 447"/>
                <a:gd name="T18" fmla="*/ 243 w 456"/>
                <a:gd name="T19" fmla="*/ 268 h 447"/>
                <a:gd name="T20" fmla="*/ 193 w 456"/>
                <a:gd name="T21" fmla="*/ 198 h 447"/>
                <a:gd name="T22" fmla="*/ 291 w 456"/>
                <a:gd name="T23" fmla="*/ 223 h 447"/>
                <a:gd name="T24" fmla="*/ 315 w 456"/>
                <a:gd name="T25" fmla="*/ 244 h 447"/>
                <a:gd name="T26" fmla="*/ 332 w 456"/>
                <a:gd name="T27" fmla="*/ 252 h 447"/>
                <a:gd name="T28" fmla="*/ 349 w 456"/>
                <a:gd name="T29" fmla="*/ 253 h 447"/>
                <a:gd name="T30" fmla="*/ 364 w 456"/>
                <a:gd name="T31" fmla="*/ 248 h 447"/>
                <a:gd name="T32" fmla="*/ 378 w 456"/>
                <a:gd name="T33" fmla="*/ 236 h 447"/>
                <a:gd name="T34" fmla="*/ 386 w 456"/>
                <a:gd name="T35" fmla="*/ 221 h 447"/>
                <a:gd name="T36" fmla="*/ 388 w 456"/>
                <a:gd name="T37" fmla="*/ 205 h 447"/>
                <a:gd name="T38" fmla="*/ 382 w 456"/>
                <a:gd name="T39" fmla="*/ 185 h 447"/>
                <a:gd name="T40" fmla="*/ 361 w 456"/>
                <a:gd name="T41" fmla="*/ 146 h 447"/>
                <a:gd name="T42" fmla="*/ 278 w 456"/>
                <a:gd name="T43" fmla="*/ 208 h 447"/>
                <a:gd name="T44" fmla="*/ 430 w 456"/>
                <a:gd name="T45" fmla="*/ 140 h 447"/>
                <a:gd name="T46" fmla="*/ 450 w 456"/>
                <a:gd name="T47" fmla="*/ 184 h 447"/>
                <a:gd name="T48" fmla="*/ 456 w 456"/>
                <a:gd name="T49" fmla="*/ 225 h 447"/>
                <a:gd name="T50" fmla="*/ 452 w 456"/>
                <a:gd name="T51" fmla="*/ 259 h 447"/>
                <a:gd name="T52" fmla="*/ 436 w 456"/>
                <a:gd name="T53" fmla="*/ 289 h 447"/>
                <a:gd name="T54" fmla="*/ 414 w 456"/>
                <a:gd name="T55" fmla="*/ 310 h 447"/>
                <a:gd name="T56" fmla="*/ 395 w 456"/>
                <a:gd name="T57" fmla="*/ 317 h 447"/>
                <a:gd name="T58" fmla="*/ 357 w 456"/>
                <a:gd name="T59" fmla="*/ 320 h 447"/>
                <a:gd name="T60" fmla="*/ 318 w 456"/>
                <a:gd name="T61" fmla="*/ 307 h 447"/>
                <a:gd name="T62" fmla="*/ 322 w 456"/>
                <a:gd name="T63" fmla="*/ 353 h 447"/>
                <a:gd name="T64" fmla="*/ 315 w 456"/>
                <a:gd name="T65" fmla="*/ 383 h 447"/>
                <a:gd name="T66" fmla="*/ 304 w 456"/>
                <a:gd name="T67" fmla="*/ 406 h 447"/>
                <a:gd name="T68" fmla="*/ 288 w 456"/>
                <a:gd name="T69" fmla="*/ 425 h 447"/>
                <a:gd name="T70" fmla="*/ 279 w 456"/>
                <a:gd name="T71" fmla="*/ 432 h 447"/>
                <a:gd name="T72" fmla="*/ 253 w 456"/>
                <a:gd name="T73" fmla="*/ 444 h 447"/>
                <a:gd name="T74" fmla="*/ 220 w 456"/>
                <a:gd name="T75" fmla="*/ 447 h 447"/>
                <a:gd name="T76" fmla="*/ 188 w 456"/>
                <a:gd name="T77" fmla="*/ 441 h 447"/>
                <a:gd name="T78" fmla="*/ 148 w 456"/>
                <a:gd name="T79" fmla="*/ 421 h 447"/>
                <a:gd name="T80" fmla="*/ 109 w 456"/>
                <a:gd name="T81" fmla="*/ 386 h 447"/>
                <a:gd name="T82" fmla="*/ 0 w 456"/>
                <a:gd name="T83" fmla="*/ 23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7">
                  <a:moveTo>
                    <a:pt x="99" y="266"/>
                  </a:moveTo>
                  <a:lnTo>
                    <a:pt x="134" y="317"/>
                  </a:lnTo>
                  <a:lnTo>
                    <a:pt x="148" y="334"/>
                  </a:lnTo>
                  <a:lnTo>
                    <a:pt x="161" y="349"/>
                  </a:lnTo>
                  <a:lnTo>
                    <a:pt x="168" y="354"/>
                  </a:lnTo>
                  <a:lnTo>
                    <a:pt x="174" y="359"/>
                  </a:lnTo>
                  <a:lnTo>
                    <a:pt x="181" y="364"/>
                  </a:lnTo>
                  <a:lnTo>
                    <a:pt x="187" y="367"/>
                  </a:lnTo>
                  <a:lnTo>
                    <a:pt x="194" y="369"/>
                  </a:lnTo>
                  <a:lnTo>
                    <a:pt x="200" y="370"/>
                  </a:lnTo>
                  <a:lnTo>
                    <a:pt x="207" y="371"/>
                  </a:lnTo>
                  <a:lnTo>
                    <a:pt x="213" y="370"/>
                  </a:lnTo>
                  <a:lnTo>
                    <a:pt x="220" y="369"/>
                  </a:lnTo>
                  <a:lnTo>
                    <a:pt x="226" y="367"/>
                  </a:lnTo>
                  <a:lnTo>
                    <a:pt x="233" y="364"/>
                  </a:lnTo>
                  <a:lnTo>
                    <a:pt x="239" y="359"/>
                  </a:lnTo>
                  <a:lnTo>
                    <a:pt x="244" y="356"/>
                  </a:lnTo>
                  <a:lnTo>
                    <a:pt x="248" y="351"/>
                  </a:lnTo>
                  <a:lnTo>
                    <a:pt x="251" y="346"/>
                  </a:lnTo>
                  <a:lnTo>
                    <a:pt x="255" y="341"/>
                  </a:lnTo>
                  <a:lnTo>
                    <a:pt x="257" y="336"/>
                  </a:lnTo>
                  <a:lnTo>
                    <a:pt x="259" y="329"/>
                  </a:lnTo>
                  <a:lnTo>
                    <a:pt x="259" y="324"/>
                  </a:lnTo>
                  <a:lnTo>
                    <a:pt x="259" y="316"/>
                  </a:lnTo>
                  <a:lnTo>
                    <a:pt x="259" y="310"/>
                  </a:lnTo>
                  <a:lnTo>
                    <a:pt x="257" y="302"/>
                  </a:lnTo>
                  <a:lnTo>
                    <a:pt x="255" y="294"/>
                  </a:lnTo>
                  <a:lnTo>
                    <a:pt x="251" y="286"/>
                  </a:lnTo>
                  <a:lnTo>
                    <a:pt x="248" y="277"/>
                  </a:lnTo>
                  <a:lnTo>
                    <a:pt x="243" y="268"/>
                  </a:lnTo>
                  <a:lnTo>
                    <a:pt x="237" y="259"/>
                  </a:lnTo>
                  <a:lnTo>
                    <a:pt x="231" y="250"/>
                  </a:lnTo>
                  <a:lnTo>
                    <a:pt x="193" y="198"/>
                  </a:lnTo>
                  <a:lnTo>
                    <a:pt x="99" y="266"/>
                  </a:lnTo>
                  <a:close/>
                  <a:moveTo>
                    <a:pt x="278" y="208"/>
                  </a:moveTo>
                  <a:lnTo>
                    <a:pt x="291" y="223"/>
                  </a:lnTo>
                  <a:lnTo>
                    <a:pt x="303" y="235"/>
                  </a:lnTo>
                  <a:lnTo>
                    <a:pt x="310" y="240"/>
                  </a:lnTo>
                  <a:lnTo>
                    <a:pt x="315" y="244"/>
                  </a:lnTo>
                  <a:lnTo>
                    <a:pt x="321" y="248"/>
                  </a:lnTo>
                  <a:lnTo>
                    <a:pt x="327" y="250"/>
                  </a:lnTo>
                  <a:lnTo>
                    <a:pt x="332" y="252"/>
                  </a:lnTo>
                  <a:lnTo>
                    <a:pt x="338" y="253"/>
                  </a:lnTo>
                  <a:lnTo>
                    <a:pt x="343" y="253"/>
                  </a:lnTo>
                  <a:lnTo>
                    <a:pt x="349" y="253"/>
                  </a:lnTo>
                  <a:lnTo>
                    <a:pt x="354" y="252"/>
                  </a:lnTo>
                  <a:lnTo>
                    <a:pt x="358" y="250"/>
                  </a:lnTo>
                  <a:lnTo>
                    <a:pt x="364" y="248"/>
                  </a:lnTo>
                  <a:lnTo>
                    <a:pt x="368" y="245"/>
                  </a:lnTo>
                  <a:lnTo>
                    <a:pt x="374" y="240"/>
                  </a:lnTo>
                  <a:lnTo>
                    <a:pt x="378" y="236"/>
                  </a:lnTo>
                  <a:lnTo>
                    <a:pt x="381" y="232"/>
                  </a:lnTo>
                  <a:lnTo>
                    <a:pt x="384" y="226"/>
                  </a:lnTo>
                  <a:lnTo>
                    <a:pt x="386" y="221"/>
                  </a:lnTo>
                  <a:lnTo>
                    <a:pt x="388" y="215"/>
                  </a:lnTo>
                  <a:lnTo>
                    <a:pt x="388" y="210"/>
                  </a:lnTo>
                  <a:lnTo>
                    <a:pt x="388" y="205"/>
                  </a:lnTo>
                  <a:lnTo>
                    <a:pt x="387" y="198"/>
                  </a:lnTo>
                  <a:lnTo>
                    <a:pt x="386" y="192"/>
                  </a:lnTo>
                  <a:lnTo>
                    <a:pt x="382" y="185"/>
                  </a:lnTo>
                  <a:lnTo>
                    <a:pt x="380" y="177"/>
                  </a:lnTo>
                  <a:lnTo>
                    <a:pt x="371" y="162"/>
                  </a:lnTo>
                  <a:lnTo>
                    <a:pt x="361" y="146"/>
                  </a:lnTo>
                  <a:lnTo>
                    <a:pt x="327" y="101"/>
                  </a:lnTo>
                  <a:lnTo>
                    <a:pt x="245" y="160"/>
                  </a:lnTo>
                  <a:lnTo>
                    <a:pt x="278" y="208"/>
                  </a:lnTo>
                  <a:close/>
                  <a:moveTo>
                    <a:pt x="409" y="107"/>
                  </a:moveTo>
                  <a:lnTo>
                    <a:pt x="420" y="123"/>
                  </a:lnTo>
                  <a:lnTo>
                    <a:pt x="430" y="140"/>
                  </a:lnTo>
                  <a:lnTo>
                    <a:pt x="439" y="155"/>
                  </a:lnTo>
                  <a:lnTo>
                    <a:pt x="445" y="170"/>
                  </a:lnTo>
                  <a:lnTo>
                    <a:pt x="450" y="184"/>
                  </a:lnTo>
                  <a:lnTo>
                    <a:pt x="454" y="198"/>
                  </a:lnTo>
                  <a:lnTo>
                    <a:pt x="456" y="212"/>
                  </a:lnTo>
                  <a:lnTo>
                    <a:pt x="456" y="225"/>
                  </a:lnTo>
                  <a:lnTo>
                    <a:pt x="456" y="237"/>
                  </a:lnTo>
                  <a:lnTo>
                    <a:pt x="455" y="248"/>
                  </a:lnTo>
                  <a:lnTo>
                    <a:pt x="452" y="259"/>
                  </a:lnTo>
                  <a:lnTo>
                    <a:pt x="448" y="269"/>
                  </a:lnTo>
                  <a:lnTo>
                    <a:pt x="443" y="279"/>
                  </a:lnTo>
                  <a:lnTo>
                    <a:pt x="436" y="289"/>
                  </a:lnTo>
                  <a:lnTo>
                    <a:pt x="429" y="298"/>
                  </a:lnTo>
                  <a:lnTo>
                    <a:pt x="419" y="306"/>
                  </a:lnTo>
                  <a:lnTo>
                    <a:pt x="414" y="310"/>
                  </a:lnTo>
                  <a:lnTo>
                    <a:pt x="407" y="313"/>
                  </a:lnTo>
                  <a:lnTo>
                    <a:pt x="402" y="316"/>
                  </a:lnTo>
                  <a:lnTo>
                    <a:pt x="395" y="317"/>
                  </a:lnTo>
                  <a:lnTo>
                    <a:pt x="383" y="320"/>
                  </a:lnTo>
                  <a:lnTo>
                    <a:pt x="370" y="321"/>
                  </a:lnTo>
                  <a:lnTo>
                    <a:pt x="357" y="320"/>
                  </a:lnTo>
                  <a:lnTo>
                    <a:pt x="344" y="317"/>
                  </a:lnTo>
                  <a:lnTo>
                    <a:pt x="331" y="313"/>
                  </a:lnTo>
                  <a:lnTo>
                    <a:pt x="318" y="307"/>
                  </a:lnTo>
                  <a:lnTo>
                    <a:pt x="321" y="321"/>
                  </a:lnTo>
                  <a:lnTo>
                    <a:pt x="322" y="337"/>
                  </a:lnTo>
                  <a:lnTo>
                    <a:pt x="322" y="353"/>
                  </a:lnTo>
                  <a:lnTo>
                    <a:pt x="319" y="368"/>
                  </a:lnTo>
                  <a:lnTo>
                    <a:pt x="317" y="376"/>
                  </a:lnTo>
                  <a:lnTo>
                    <a:pt x="315" y="383"/>
                  </a:lnTo>
                  <a:lnTo>
                    <a:pt x="312" y="391"/>
                  </a:lnTo>
                  <a:lnTo>
                    <a:pt x="309" y="398"/>
                  </a:lnTo>
                  <a:lnTo>
                    <a:pt x="304" y="406"/>
                  </a:lnTo>
                  <a:lnTo>
                    <a:pt x="300" y="412"/>
                  </a:lnTo>
                  <a:lnTo>
                    <a:pt x="295" y="419"/>
                  </a:lnTo>
                  <a:lnTo>
                    <a:pt x="288" y="425"/>
                  </a:lnTo>
                  <a:lnTo>
                    <a:pt x="286" y="428"/>
                  </a:lnTo>
                  <a:lnTo>
                    <a:pt x="283" y="430"/>
                  </a:lnTo>
                  <a:lnTo>
                    <a:pt x="279" y="432"/>
                  </a:lnTo>
                  <a:lnTo>
                    <a:pt x="275" y="435"/>
                  </a:lnTo>
                  <a:lnTo>
                    <a:pt x="264" y="441"/>
                  </a:lnTo>
                  <a:lnTo>
                    <a:pt x="253" y="444"/>
                  </a:lnTo>
                  <a:lnTo>
                    <a:pt x="242" y="447"/>
                  </a:lnTo>
                  <a:lnTo>
                    <a:pt x="231" y="447"/>
                  </a:lnTo>
                  <a:lnTo>
                    <a:pt x="220" y="447"/>
                  </a:lnTo>
                  <a:lnTo>
                    <a:pt x="209" y="446"/>
                  </a:lnTo>
                  <a:lnTo>
                    <a:pt x="198" y="444"/>
                  </a:lnTo>
                  <a:lnTo>
                    <a:pt x="188" y="441"/>
                  </a:lnTo>
                  <a:lnTo>
                    <a:pt x="174" y="436"/>
                  </a:lnTo>
                  <a:lnTo>
                    <a:pt x="161" y="430"/>
                  </a:lnTo>
                  <a:lnTo>
                    <a:pt x="148" y="421"/>
                  </a:lnTo>
                  <a:lnTo>
                    <a:pt x="135" y="411"/>
                  </a:lnTo>
                  <a:lnTo>
                    <a:pt x="122" y="399"/>
                  </a:lnTo>
                  <a:lnTo>
                    <a:pt x="109" y="386"/>
                  </a:lnTo>
                  <a:lnTo>
                    <a:pt x="96" y="371"/>
                  </a:lnTo>
                  <a:lnTo>
                    <a:pt x="83" y="354"/>
                  </a:lnTo>
                  <a:lnTo>
                    <a:pt x="0" y="239"/>
                  </a:lnTo>
                  <a:lnTo>
                    <a:pt x="330" y="0"/>
                  </a:lnTo>
                  <a:lnTo>
                    <a:pt x="409" y="10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 name="Freeform 211"/>
            <p:cNvSpPr>
              <a:spLocks noEditPoints="1"/>
            </p:cNvSpPr>
            <p:nvPr userDrawn="1"/>
          </p:nvSpPr>
          <p:spPr bwMode="auto">
            <a:xfrm>
              <a:off x="5891" y="2302"/>
              <a:ext cx="90" cy="91"/>
            </a:xfrm>
            <a:custGeom>
              <a:avLst/>
              <a:gdLst>
                <a:gd name="T0" fmla="*/ 336 w 448"/>
                <a:gd name="T1" fmla="*/ 308 h 456"/>
                <a:gd name="T2" fmla="*/ 360 w 448"/>
                <a:gd name="T3" fmla="*/ 281 h 456"/>
                <a:gd name="T4" fmla="*/ 369 w 448"/>
                <a:gd name="T5" fmla="*/ 262 h 456"/>
                <a:gd name="T6" fmla="*/ 371 w 448"/>
                <a:gd name="T7" fmla="*/ 243 h 456"/>
                <a:gd name="T8" fmla="*/ 365 w 448"/>
                <a:gd name="T9" fmla="*/ 224 h 456"/>
                <a:gd name="T10" fmla="*/ 352 w 448"/>
                <a:gd name="T11" fmla="*/ 208 h 456"/>
                <a:gd name="T12" fmla="*/ 337 w 448"/>
                <a:gd name="T13" fmla="*/ 199 h 456"/>
                <a:gd name="T14" fmla="*/ 317 w 448"/>
                <a:gd name="T15" fmla="*/ 197 h 456"/>
                <a:gd name="T16" fmla="*/ 294 w 448"/>
                <a:gd name="T17" fmla="*/ 201 h 456"/>
                <a:gd name="T18" fmla="*/ 268 w 448"/>
                <a:gd name="T19" fmla="*/ 213 h 456"/>
                <a:gd name="T20" fmla="*/ 198 w 448"/>
                <a:gd name="T21" fmla="*/ 263 h 456"/>
                <a:gd name="T22" fmla="*/ 224 w 448"/>
                <a:gd name="T23" fmla="*/ 166 h 456"/>
                <a:gd name="T24" fmla="*/ 245 w 448"/>
                <a:gd name="T25" fmla="*/ 142 h 456"/>
                <a:gd name="T26" fmla="*/ 252 w 448"/>
                <a:gd name="T27" fmla="*/ 124 h 456"/>
                <a:gd name="T28" fmla="*/ 253 w 448"/>
                <a:gd name="T29" fmla="*/ 108 h 456"/>
                <a:gd name="T30" fmla="*/ 248 w 448"/>
                <a:gd name="T31" fmla="*/ 93 h 456"/>
                <a:gd name="T32" fmla="*/ 237 w 448"/>
                <a:gd name="T33" fmla="*/ 79 h 456"/>
                <a:gd name="T34" fmla="*/ 222 w 448"/>
                <a:gd name="T35" fmla="*/ 70 h 456"/>
                <a:gd name="T36" fmla="*/ 205 w 448"/>
                <a:gd name="T37" fmla="*/ 69 h 456"/>
                <a:gd name="T38" fmla="*/ 185 w 448"/>
                <a:gd name="T39" fmla="*/ 74 h 456"/>
                <a:gd name="T40" fmla="*/ 147 w 448"/>
                <a:gd name="T41" fmla="*/ 96 h 456"/>
                <a:gd name="T42" fmla="*/ 208 w 448"/>
                <a:gd name="T43" fmla="*/ 177 h 456"/>
                <a:gd name="T44" fmla="*/ 141 w 448"/>
                <a:gd name="T45" fmla="*/ 26 h 456"/>
                <a:gd name="T46" fmla="*/ 185 w 448"/>
                <a:gd name="T47" fmla="*/ 6 h 456"/>
                <a:gd name="T48" fmla="*/ 226 w 448"/>
                <a:gd name="T49" fmla="*/ 0 h 456"/>
                <a:gd name="T50" fmla="*/ 259 w 448"/>
                <a:gd name="T51" fmla="*/ 4 h 456"/>
                <a:gd name="T52" fmla="*/ 290 w 448"/>
                <a:gd name="T53" fmla="*/ 20 h 456"/>
                <a:gd name="T54" fmla="*/ 311 w 448"/>
                <a:gd name="T55" fmla="*/ 43 h 456"/>
                <a:gd name="T56" fmla="*/ 318 w 448"/>
                <a:gd name="T57" fmla="*/ 61 h 456"/>
                <a:gd name="T58" fmla="*/ 320 w 448"/>
                <a:gd name="T59" fmla="*/ 99 h 456"/>
                <a:gd name="T60" fmla="*/ 307 w 448"/>
                <a:gd name="T61" fmla="*/ 138 h 456"/>
                <a:gd name="T62" fmla="*/ 353 w 448"/>
                <a:gd name="T63" fmla="*/ 135 h 456"/>
                <a:gd name="T64" fmla="*/ 384 w 448"/>
                <a:gd name="T65" fmla="*/ 142 h 456"/>
                <a:gd name="T66" fmla="*/ 406 w 448"/>
                <a:gd name="T67" fmla="*/ 153 h 456"/>
                <a:gd name="T68" fmla="*/ 425 w 448"/>
                <a:gd name="T69" fmla="*/ 169 h 456"/>
                <a:gd name="T70" fmla="*/ 432 w 448"/>
                <a:gd name="T71" fmla="*/ 177 h 456"/>
                <a:gd name="T72" fmla="*/ 445 w 448"/>
                <a:gd name="T73" fmla="*/ 203 h 456"/>
                <a:gd name="T74" fmla="*/ 448 w 448"/>
                <a:gd name="T75" fmla="*/ 237 h 456"/>
                <a:gd name="T76" fmla="*/ 442 w 448"/>
                <a:gd name="T77" fmla="*/ 268 h 456"/>
                <a:gd name="T78" fmla="*/ 422 w 448"/>
                <a:gd name="T79" fmla="*/ 308 h 456"/>
                <a:gd name="T80" fmla="*/ 386 w 448"/>
                <a:gd name="T81" fmla="*/ 347 h 456"/>
                <a:gd name="T82" fmla="*/ 240 w 448"/>
                <a:gd name="T83"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267" y="358"/>
                  </a:moveTo>
                  <a:lnTo>
                    <a:pt x="318" y="321"/>
                  </a:lnTo>
                  <a:lnTo>
                    <a:pt x="336" y="308"/>
                  </a:lnTo>
                  <a:lnTo>
                    <a:pt x="350" y="294"/>
                  </a:lnTo>
                  <a:lnTo>
                    <a:pt x="355" y="288"/>
                  </a:lnTo>
                  <a:lnTo>
                    <a:pt x="360" y="281"/>
                  </a:lnTo>
                  <a:lnTo>
                    <a:pt x="364" y="275"/>
                  </a:lnTo>
                  <a:lnTo>
                    <a:pt x="367" y="268"/>
                  </a:lnTo>
                  <a:lnTo>
                    <a:pt x="369" y="262"/>
                  </a:lnTo>
                  <a:lnTo>
                    <a:pt x="371" y="255"/>
                  </a:lnTo>
                  <a:lnTo>
                    <a:pt x="371" y="249"/>
                  </a:lnTo>
                  <a:lnTo>
                    <a:pt x="371" y="243"/>
                  </a:lnTo>
                  <a:lnTo>
                    <a:pt x="370" y="237"/>
                  </a:lnTo>
                  <a:lnTo>
                    <a:pt x="368" y="230"/>
                  </a:lnTo>
                  <a:lnTo>
                    <a:pt x="365" y="224"/>
                  </a:lnTo>
                  <a:lnTo>
                    <a:pt x="360" y="217"/>
                  </a:lnTo>
                  <a:lnTo>
                    <a:pt x="356" y="212"/>
                  </a:lnTo>
                  <a:lnTo>
                    <a:pt x="352" y="208"/>
                  </a:lnTo>
                  <a:lnTo>
                    <a:pt x="347" y="204"/>
                  </a:lnTo>
                  <a:lnTo>
                    <a:pt x="342" y="201"/>
                  </a:lnTo>
                  <a:lnTo>
                    <a:pt x="337" y="199"/>
                  </a:lnTo>
                  <a:lnTo>
                    <a:pt x="330" y="198"/>
                  </a:lnTo>
                  <a:lnTo>
                    <a:pt x="324" y="197"/>
                  </a:lnTo>
                  <a:lnTo>
                    <a:pt x="317" y="197"/>
                  </a:lnTo>
                  <a:lnTo>
                    <a:pt x="310" y="198"/>
                  </a:lnTo>
                  <a:lnTo>
                    <a:pt x="302" y="199"/>
                  </a:lnTo>
                  <a:lnTo>
                    <a:pt x="294" y="201"/>
                  </a:lnTo>
                  <a:lnTo>
                    <a:pt x="287" y="204"/>
                  </a:lnTo>
                  <a:lnTo>
                    <a:pt x="278" y="209"/>
                  </a:lnTo>
                  <a:lnTo>
                    <a:pt x="268" y="213"/>
                  </a:lnTo>
                  <a:lnTo>
                    <a:pt x="260" y="220"/>
                  </a:lnTo>
                  <a:lnTo>
                    <a:pt x="250" y="226"/>
                  </a:lnTo>
                  <a:lnTo>
                    <a:pt x="198" y="263"/>
                  </a:lnTo>
                  <a:lnTo>
                    <a:pt x="267" y="358"/>
                  </a:lnTo>
                  <a:close/>
                  <a:moveTo>
                    <a:pt x="208" y="177"/>
                  </a:moveTo>
                  <a:lnTo>
                    <a:pt x="224" y="166"/>
                  </a:lnTo>
                  <a:lnTo>
                    <a:pt x="236" y="154"/>
                  </a:lnTo>
                  <a:lnTo>
                    <a:pt x="240" y="147"/>
                  </a:lnTo>
                  <a:lnTo>
                    <a:pt x="245" y="142"/>
                  </a:lnTo>
                  <a:lnTo>
                    <a:pt x="248" y="135"/>
                  </a:lnTo>
                  <a:lnTo>
                    <a:pt x="250" y="130"/>
                  </a:lnTo>
                  <a:lnTo>
                    <a:pt x="252" y="124"/>
                  </a:lnTo>
                  <a:lnTo>
                    <a:pt x="253" y="119"/>
                  </a:lnTo>
                  <a:lnTo>
                    <a:pt x="253" y="114"/>
                  </a:lnTo>
                  <a:lnTo>
                    <a:pt x="253" y="108"/>
                  </a:lnTo>
                  <a:lnTo>
                    <a:pt x="252" y="103"/>
                  </a:lnTo>
                  <a:lnTo>
                    <a:pt x="251" y="97"/>
                  </a:lnTo>
                  <a:lnTo>
                    <a:pt x="248" y="93"/>
                  </a:lnTo>
                  <a:lnTo>
                    <a:pt x="246" y="89"/>
                  </a:lnTo>
                  <a:lnTo>
                    <a:pt x="241" y="83"/>
                  </a:lnTo>
                  <a:lnTo>
                    <a:pt x="237" y="79"/>
                  </a:lnTo>
                  <a:lnTo>
                    <a:pt x="232" y="76"/>
                  </a:lnTo>
                  <a:lnTo>
                    <a:pt x="227" y="72"/>
                  </a:lnTo>
                  <a:lnTo>
                    <a:pt x="222" y="70"/>
                  </a:lnTo>
                  <a:lnTo>
                    <a:pt x="216" y="69"/>
                  </a:lnTo>
                  <a:lnTo>
                    <a:pt x="211" y="68"/>
                  </a:lnTo>
                  <a:lnTo>
                    <a:pt x="205" y="69"/>
                  </a:lnTo>
                  <a:lnTo>
                    <a:pt x="198" y="69"/>
                  </a:lnTo>
                  <a:lnTo>
                    <a:pt x="192" y="71"/>
                  </a:lnTo>
                  <a:lnTo>
                    <a:pt x="185" y="74"/>
                  </a:lnTo>
                  <a:lnTo>
                    <a:pt x="179" y="77"/>
                  </a:lnTo>
                  <a:lnTo>
                    <a:pt x="163" y="85"/>
                  </a:lnTo>
                  <a:lnTo>
                    <a:pt x="147" y="96"/>
                  </a:lnTo>
                  <a:lnTo>
                    <a:pt x="101" y="129"/>
                  </a:lnTo>
                  <a:lnTo>
                    <a:pt x="161" y="212"/>
                  </a:lnTo>
                  <a:lnTo>
                    <a:pt x="208" y="177"/>
                  </a:lnTo>
                  <a:close/>
                  <a:moveTo>
                    <a:pt x="107" y="48"/>
                  </a:moveTo>
                  <a:lnTo>
                    <a:pt x="124" y="36"/>
                  </a:lnTo>
                  <a:lnTo>
                    <a:pt x="141" y="26"/>
                  </a:lnTo>
                  <a:lnTo>
                    <a:pt x="156" y="18"/>
                  </a:lnTo>
                  <a:lnTo>
                    <a:pt x="171" y="11"/>
                  </a:lnTo>
                  <a:lnTo>
                    <a:pt x="185" y="6"/>
                  </a:lnTo>
                  <a:lnTo>
                    <a:pt x="199" y="3"/>
                  </a:lnTo>
                  <a:lnTo>
                    <a:pt x="212" y="1"/>
                  </a:lnTo>
                  <a:lnTo>
                    <a:pt x="226" y="0"/>
                  </a:lnTo>
                  <a:lnTo>
                    <a:pt x="237" y="1"/>
                  </a:lnTo>
                  <a:lnTo>
                    <a:pt x="248" y="2"/>
                  </a:lnTo>
                  <a:lnTo>
                    <a:pt x="259" y="4"/>
                  </a:lnTo>
                  <a:lnTo>
                    <a:pt x="270" y="9"/>
                  </a:lnTo>
                  <a:lnTo>
                    <a:pt x="280" y="13"/>
                  </a:lnTo>
                  <a:lnTo>
                    <a:pt x="290" y="20"/>
                  </a:lnTo>
                  <a:lnTo>
                    <a:pt x="299" y="28"/>
                  </a:lnTo>
                  <a:lnTo>
                    <a:pt x="306" y="38"/>
                  </a:lnTo>
                  <a:lnTo>
                    <a:pt x="311" y="43"/>
                  </a:lnTo>
                  <a:lnTo>
                    <a:pt x="314" y="49"/>
                  </a:lnTo>
                  <a:lnTo>
                    <a:pt x="316" y="55"/>
                  </a:lnTo>
                  <a:lnTo>
                    <a:pt x="318" y="61"/>
                  </a:lnTo>
                  <a:lnTo>
                    <a:pt x="321" y="74"/>
                  </a:lnTo>
                  <a:lnTo>
                    <a:pt x="321" y="86"/>
                  </a:lnTo>
                  <a:lnTo>
                    <a:pt x="320" y="99"/>
                  </a:lnTo>
                  <a:lnTo>
                    <a:pt x="318" y="112"/>
                  </a:lnTo>
                  <a:lnTo>
                    <a:pt x="314" y="125"/>
                  </a:lnTo>
                  <a:lnTo>
                    <a:pt x="307" y="138"/>
                  </a:lnTo>
                  <a:lnTo>
                    <a:pt x="323" y="136"/>
                  </a:lnTo>
                  <a:lnTo>
                    <a:pt x="338" y="134"/>
                  </a:lnTo>
                  <a:lnTo>
                    <a:pt x="353" y="135"/>
                  </a:lnTo>
                  <a:lnTo>
                    <a:pt x="369" y="137"/>
                  </a:lnTo>
                  <a:lnTo>
                    <a:pt x="377" y="140"/>
                  </a:lnTo>
                  <a:lnTo>
                    <a:pt x="384" y="142"/>
                  </a:lnTo>
                  <a:lnTo>
                    <a:pt x="392" y="144"/>
                  </a:lnTo>
                  <a:lnTo>
                    <a:pt x="399" y="148"/>
                  </a:lnTo>
                  <a:lnTo>
                    <a:pt x="406" y="153"/>
                  </a:lnTo>
                  <a:lnTo>
                    <a:pt x="412" y="157"/>
                  </a:lnTo>
                  <a:lnTo>
                    <a:pt x="419" y="162"/>
                  </a:lnTo>
                  <a:lnTo>
                    <a:pt x="425" y="169"/>
                  </a:lnTo>
                  <a:lnTo>
                    <a:pt x="428" y="171"/>
                  </a:lnTo>
                  <a:lnTo>
                    <a:pt x="430" y="174"/>
                  </a:lnTo>
                  <a:lnTo>
                    <a:pt x="432" y="177"/>
                  </a:lnTo>
                  <a:lnTo>
                    <a:pt x="436" y="182"/>
                  </a:lnTo>
                  <a:lnTo>
                    <a:pt x="442" y="193"/>
                  </a:lnTo>
                  <a:lnTo>
                    <a:pt x="445" y="203"/>
                  </a:lnTo>
                  <a:lnTo>
                    <a:pt x="447" y="214"/>
                  </a:lnTo>
                  <a:lnTo>
                    <a:pt x="448" y="225"/>
                  </a:lnTo>
                  <a:lnTo>
                    <a:pt x="448" y="237"/>
                  </a:lnTo>
                  <a:lnTo>
                    <a:pt x="447" y="248"/>
                  </a:lnTo>
                  <a:lnTo>
                    <a:pt x="445" y="258"/>
                  </a:lnTo>
                  <a:lnTo>
                    <a:pt x="442" y="268"/>
                  </a:lnTo>
                  <a:lnTo>
                    <a:pt x="436" y="282"/>
                  </a:lnTo>
                  <a:lnTo>
                    <a:pt x="430" y="295"/>
                  </a:lnTo>
                  <a:lnTo>
                    <a:pt x="422" y="308"/>
                  </a:lnTo>
                  <a:lnTo>
                    <a:pt x="412" y="321"/>
                  </a:lnTo>
                  <a:lnTo>
                    <a:pt x="400" y="334"/>
                  </a:lnTo>
                  <a:lnTo>
                    <a:pt x="386" y="347"/>
                  </a:lnTo>
                  <a:lnTo>
                    <a:pt x="371" y="360"/>
                  </a:lnTo>
                  <a:lnTo>
                    <a:pt x="354" y="373"/>
                  </a:lnTo>
                  <a:lnTo>
                    <a:pt x="240" y="456"/>
                  </a:lnTo>
                  <a:lnTo>
                    <a:pt x="0" y="125"/>
                  </a:lnTo>
                  <a:lnTo>
                    <a:pt x="107" y="48"/>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 name="Freeform 212"/>
            <p:cNvSpPr>
              <a:spLocks/>
            </p:cNvSpPr>
            <p:nvPr userDrawn="1"/>
          </p:nvSpPr>
          <p:spPr bwMode="auto">
            <a:xfrm>
              <a:off x="5964" y="2248"/>
              <a:ext cx="82" cy="86"/>
            </a:xfrm>
            <a:custGeom>
              <a:avLst/>
              <a:gdLst>
                <a:gd name="T0" fmla="*/ 173 w 413"/>
                <a:gd name="T1" fmla="*/ 0 h 432"/>
                <a:gd name="T2" fmla="*/ 147 w 413"/>
                <a:gd name="T3" fmla="*/ 97 h 432"/>
                <a:gd name="T4" fmla="*/ 121 w 413"/>
                <a:gd name="T5" fmla="*/ 118 h 432"/>
                <a:gd name="T6" fmla="*/ 100 w 413"/>
                <a:gd name="T7" fmla="*/ 142 h 432"/>
                <a:gd name="T8" fmla="*/ 85 w 413"/>
                <a:gd name="T9" fmla="*/ 168 h 432"/>
                <a:gd name="T10" fmla="*/ 75 w 413"/>
                <a:gd name="T11" fmla="*/ 195 h 432"/>
                <a:gd name="T12" fmla="*/ 73 w 413"/>
                <a:gd name="T13" fmla="*/ 222 h 432"/>
                <a:gd name="T14" fmla="*/ 75 w 413"/>
                <a:gd name="T15" fmla="*/ 250 h 432"/>
                <a:gd name="T16" fmla="*/ 85 w 413"/>
                <a:gd name="T17" fmla="*/ 278 h 432"/>
                <a:gd name="T18" fmla="*/ 101 w 413"/>
                <a:gd name="T19" fmla="*/ 306 h 432"/>
                <a:gd name="T20" fmla="*/ 123 w 413"/>
                <a:gd name="T21" fmla="*/ 329 h 432"/>
                <a:gd name="T22" fmla="*/ 146 w 413"/>
                <a:gd name="T23" fmla="*/ 347 h 432"/>
                <a:gd name="T24" fmla="*/ 172 w 413"/>
                <a:gd name="T25" fmla="*/ 359 h 432"/>
                <a:gd name="T26" fmla="*/ 199 w 413"/>
                <a:gd name="T27" fmla="*/ 364 h 432"/>
                <a:gd name="T28" fmla="*/ 227 w 413"/>
                <a:gd name="T29" fmla="*/ 363 h 432"/>
                <a:gd name="T30" fmla="*/ 256 w 413"/>
                <a:gd name="T31" fmla="*/ 356 h 432"/>
                <a:gd name="T32" fmla="*/ 285 w 413"/>
                <a:gd name="T33" fmla="*/ 345 h 432"/>
                <a:gd name="T34" fmla="*/ 315 w 413"/>
                <a:gd name="T35" fmla="*/ 326 h 432"/>
                <a:gd name="T36" fmla="*/ 264 w 413"/>
                <a:gd name="T37" fmla="*/ 244 h 432"/>
                <a:gd name="T38" fmla="*/ 152 w 413"/>
                <a:gd name="T39" fmla="*/ 245 h 432"/>
                <a:gd name="T40" fmla="*/ 318 w 413"/>
                <a:gd name="T41" fmla="*/ 198 h 432"/>
                <a:gd name="T42" fmla="*/ 413 w 413"/>
                <a:gd name="T43" fmla="*/ 330 h 432"/>
                <a:gd name="T44" fmla="*/ 330 w 413"/>
                <a:gd name="T45" fmla="*/ 391 h 432"/>
                <a:gd name="T46" fmla="*/ 285 w 413"/>
                <a:gd name="T47" fmla="*/ 414 h 432"/>
                <a:gd name="T48" fmla="*/ 241 w 413"/>
                <a:gd name="T49" fmla="*/ 428 h 432"/>
                <a:gd name="T50" fmla="*/ 199 w 413"/>
                <a:gd name="T51" fmla="*/ 432 h 432"/>
                <a:gd name="T52" fmla="*/ 167 w 413"/>
                <a:gd name="T53" fmla="*/ 431 h 432"/>
                <a:gd name="T54" fmla="*/ 148 w 413"/>
                <a:gd name="T55" fmla="*/ 427 h 432"/>
                <a:gd name="T56" fmla="*/ 129 w 413"/>
                <a:gd name="T57" fmla="*/ 421 h 432"/>
                <a:gd name="T58" fmla="*/ 110 w 413"/>
                <a:gd name="T59" fmla="*/ 413 h 432"/>
                <a:gd name="T60" fmla="*/ 92 w 413"/>
                <a:gd name="T61" fmla="*/ 403 h 432"/>
                <a:gd name="T62" fmla="*/ 74 w 413"/>
                <a:gd name="T63" fmla="*/ 391 h 432"/>
                <a:gd name="T64" fmla="*/ 52 w 413"/>
                <a:gd name="T65" fmla="*/ 369 h 432"/>
                <a:gd name="T66" fmla="*/ 26 w 413"/>
                <a:gd name="T67" fmla="*/ 335 h 432"/>
                <a:gd name="T68" fmla="*/ 12 w 413"/>
                <a:gd name="T69" fmla="*/ 306 h 432"/>
                <a:gd name="T70" fmla="*/ 5 w 413"/>
                <a:gd name="T71" fmla="*/ 285 h 432"/>
                <a:gd name="T72" fmla="*/ 2 w 413"/>
                <a:gd name="T73" fmla="*/ 265 h 432"/>
                <a:gd name="T74" fmla="*/ 0 w 413"/>
                <a:gd name="T75" fmla="*/ 245 h 432"/>
                <a:gd name="T76" fmla="*/ 0 w 413"/>
                <a:gd name="T77" fmla="*/ 224 h 432"/>
                <a:gd name="T78" fmla="*/ 2 w 413"/>
                <a:gd name="T79" fmla="*/ 204 h 432"/>
                <a:gd name="T80" fmla="*/ 11 w 413"/>
                <a:gd name="T81" fmla="*/ 173 h 432"/>
                <a:gd name="T82" fmla="*/ 28 w 413"/>
                <a:gd name="T83" fmla="*/ 135 h 432"/>
                <a:gd name="T84" fmla="*/ 55 w 413"/>
                <a:gd name="T85" fmla="*/ 97 h 432"/>
                <a:gd name="T86" fmla="*/ 91 w 413"/>
                <a:gd name="T87" fmla="*/ 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3" h="432">
                  <a:moveTo>
                    <a:pt x="111" y="45"/>
                  </a:moveTo>
                  <a:lnTo>
                    <a:pt x="173" y="0"/>
                  </a:lnTo>
                  <a:lnTo>
                    <a:pt x="210" y="51"/>
                  </a:lnTo>
                  <a:lnTo>
                    <a:pt x="147" y="97"/>
                  </a:lnTo>
                  <a:lnTo>
                    <a:pt x="133" y="107"/>
                  </a:lnTo>
                  <a:lnTo>
                    <a:pt x="121" y="118"/>
                  </a:lnTo>
                  <a:lnTo>
                    <a:pt x="110" y="130"/>
                  </a:lnTo>
                  <a:lnTo>
                    <a:pt x="100" y="142"/>
                  </a:lnTo>
                  <a:lnTo>
                    <a:pt x="92" y="155"/>
                  </a:lnTo>
                  <a:lnTo>
                    <a:pt x="85" y="168"/>
                  </a:lnTo>
                  <a:lnTo>
                    <a:pt x="80" y="181"/>
                  </a:lnTo>
                  <a:lnTo>
                    <a:pt x="75" y="195"/>
                  </a:lnTo>
                  <a:lnTo>
                    <a:pt x="73" y="208"/>
                  </a:lnTo>
                  <a:lnTo>
                    <a:pt x="73" y="222"/>
                  </a:lnTo>
                  <a:lnTo>
                    <a:pt x="73" y="236"/>
                  </a:lnTo>
                  <a:lnTo>
                    <a:pt x="75" y="250"/>
                  </a:lnTo>
                  <a:lnTo>
                    <a:pt x="80" y="264"/>
                  </a:lnTo>
                  <a:lnTo>
                    <a:pt x="85" y="278"/>
                  </a:lnTo>
                  <a:lnTo>
                    <a:pt x="93" y="291"/>
                  </a:lnTo>
                  <a:lnTo>
                    <a:pt x="101" y="306"/>
                  </a:lnTo>
                  <a:lnTo>
                    <a:pt x="111" y="319"/>
                  </a:lnTo>
                  <a:lnTo>
                    <a:pt x="123" y="329"/>
                  </a:lnTo>
                  <a:lnTo>
                    <a:pt x="134" y="339"/>
                  </a:lnTo>
                  <a:lnTo>
                    <a:pt x="146" y="347"/>
                  </a:lnTo>
                  <a:lnTo>
                    <a:pt x="159" y="353"/>
                  </a:lnTo>
                  <a:lnTo>
                    <a:pt x="172" y="359"/>
                  </a:lnTo>
                  <a:lnTo>
                    <a:pt x="185" y="362"/>
                  </a:lnTo>
                  <a:lnTo>
                    <a:pt x="199" y="364"/>
                  </a:lnTo>
                  <a:lnTo>
                    <a:pt x="213" y="364"/>
                  </a:lnTo>
                  <a:lnTo>
                    <a:pt x="227" y="363"/>
                  </a:lnTo>
                  <a:lnTo>
                    <a:pt x="241" y="361"/>
                  </a:lnTo>
                  <a:lnTo>
                    <a:pt x="256" y="356"/>
                  </a:lnTo>
                  <a:lnTo>
                    <a:pt x="270" y="351"/>
                  </a:lnTo>
                  <a:lnTo>
                    <a:pt x="285" y="345"/>
                  </a:lnTo>
                  <a:lnTo>
                    <a:pt x="300" y="336"/>
                  </a:lnTo>
                  <a:lnTo>
                    <a:pt x="315" y="326"/>
                  </a:lnTo>
                  <a:lnTo>
                    <a:pt x="320" y="322"/>
                  </a:lnTo>
                  <a:lnTo>
                    <a:pt x="264" y="244"/>
                  </a:lnTo>
                  <a:lnTo>
                    <a:pt x="190" y="298"/>
                  </a:lnTo>
                  <a:lnTo>
                    <a:pt x="152" y="245"/>
                  </a:lnTo>
                  <a:lnTo>
                    <a:pt x="282" y="151"/>
                  </a:lnTo>
                  <a:lnTo>
                    <a:pt x="318" y="198"/>
                  </a:lnTo>
                  <a:lnTo>
                    <a:pt x="374" y="277"/>
                  </a:lnTo>
                  <a:lnTo>
                    <a:pt x="413" y="330"/>
                  </a:lnTo>
                  <a:lnTo>
                    <a:pt x="351" y="376"/>
                  </a:lnTo>
                  <a:lnTo>
                    <a:pt x="330" y="391"/>
                  </a:lnTo>
                  <a:lnTo>
                    <a:pt x="308" y="403"/>
                  </a:lnTo>
                  <a:lnTo>
                    <a:pt x="285" y="414"/>
                  </a:lnTo>
                  <a:lnTo>
                    <a:pt x="264" y="421"/>
                  </a:lnTo>
                  <a:lnTo>
                    <a:pt x="241" y="428"/>
                  </a:lnTo>
                  <a:lnTo>
                    <a:pt x="221" y="431"/>
                  </a:lnTo>
                  <a:lnTo>
                    <a:pt x="199" y="432"/>
                  </a:lnTo>
                  <a:lnTo>
                    <a:pt x="178" y="432"/>
                  </a:lnTo>
                  <a:lnTo>
                    <a:pt x="167" y="431"/>
                  </a:lnTo>
                  <a:lnTo>
                    <a:pt x="158" y="429"/>
                  </a:lnTo>
                  <a:lnTo>
                    <a:pt x="148" y="427"/>
                  </a:lnTo>
                  <a:lnTo>
                    <a:pt x="138" y="425"/>
                  </a:lnTo>
                  <a:lnTo>
                    <a:pt x="129" y="421"/>
                  </a:lnTo>
                  <a:lnTo>
                    <a:pt x="119" y="417"/>
                  </a:lnTo>
                  <a:lnTo>
                    <a:pt x="110" y="413"/>
                  </a:lnTo>
                  <a:lnTo>
                    <a:pt x="100" y="408"/>
                  </a:lnTo>
                  <a:lnTo>
                    <a:pt x="92" y="403"/>
                  </a:lnTo>
                  <a:lnTo>
                    <a:pt x="83" y="398"/>
                  </a:lnTo>
                  <a:lnTo>
                    <a:pt x="74" y="391"/>
                  </a:lnTo>
                  <a:lnTo>
                    <a:pt x="67" y="385"/>
                  </a:lnTo>
                  <a:lnTo>
                    <a:pt x="52" y="369"/>
                  </a:lnTo>
                  <a:lnTo>
                    <a:pt x="36" y="353"/>
                  </a:lnTo>
                  <a:lnTo>
                    <a:pt x="26" y="335"/>
                  </a:lnTo>
                  <a:lnTo>
                    <a:pt x="16" y="315"/>
                  </a:lnTo>
                  <a:lnTo>
                    <a:pt x="12" y="306"/>
                  </a:lnTo>
                  <a:lnTo>
                    <a:pt x="8" y="295"/>
                  </a:lnTo>
                  <a:lnTo>
                    <a:pt x="5" y="285"/>
                  </a:lnTo>
                  <a:lnTo>
                    <a:pt x="3" y="275"/>
                  </a:lnTo>
                  <a:lnTo>
                    <a:pt x="2" y="265"/>
                  </a:lnTo>
                  <a:lnTo>
                    <a:pt x="0" y="255"/>
                  </a:lnTo>
                  <a:lnTo>
                    <a:pt x="0" y="245"/>
                  </a:lnTo>
                  <a:lnTo>
                    <a:pt x="0" y="235"/>
                  </a:lnTo>
                  <a:lnTo>
                    <a:pt x="0" y="224"/>
                  </a:lnTo>
                  <a:lnTo>
                    <a:pt x="1" y="215"/>
                  </a:lnTo>
                  <a:lnTo>
                    <a:pt x="2" y="204"/>
                  </a:lnTo>
                  <a:lnTo>
                    <a:pt x="4" y="194"/>
                  </a:lnTo>
                  <a:lnTo>
                    <a:pt x="11" y="173"/>
                  </a:lnTo>
                  <a:lnTo>
                    <a:pt x="18" y="154"/>
                  </a:lnTo>
                  <a:lnTo>
                    <a:pt x="28" y="135"/>
                  </a:lnTo>
                  <a:lnTo>
                    <a:pt x="41" y="115"/>
                  </a:lnTo>
                  <a:lnTo>
                    <a:pt x="55" y="97"/>
                  </a:lnTo>
                  <a:lnTo>
                    <a:pt x="72" y="79"/>
                  </a:lnTo>
                  <a:lnTo>
                    <a:pt x="91" y="62"/>
                  </a:lnTo>
                  <a:lnTo>
                    <a:pt x="111" y="45"/>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 name="Freeform 213"/>
            <p:cNvSpPr>
              <a:spLocks noEditPoints="1"/>
            </p:cNvSpPr>
            <p:nvPr userDrawn="1"/>
          </p:nvSpPr>
          <p:spPr bwMode="auto">
            <a:xfrm>
              <a:off x="5965" y="2081"/>
              <a:ext cx="91" cy="90"/>
            </a:xfrm>
            <a:custGeom>
              <a:avLst/>
              <a:gdLst>
                <a:gd name="T0" fmla="*/ 148 w 456"/>
                <a:gd name="T1" fmla="*/ 335 h 448"/>
                <a:gd name="T2" fmla="*/ 174 w 456"/>
                <a:gd name="T3" fmla="*/ 360 h 448"/>
                <a:gd name="T4" fmla="*/ 194 w 456"/>
                <a:gd name="T5" fmla="*/ 369 h 448"/>
                <a:gd name="T6" fmla="*/ 213 w 456"/>
                <a:gd name="T7" fmla="*/ 371 h 448"/>
                <a:gd name="T8" fmla="*/ 233 w 456"/>
                <a:gd name="T9" fmla="*/ 365 h 448"/>
                <a:gd name="T10" fmla="*/ 248 w 456"/>
                <a:gd name="T11" fmla="*/ 352 h 448"/>
                <a:gd name="T12" fmla="*/ 257 w 456"/>
                <a:gd name="T13" fmla="*/ 336 h 448"/>
                <a:gd name="T14" fmla="*/ 259 w 456"/>
                <a:gd name="T15" fmla="*/ 317 h 448"/>
                <a:gd name="T16" fmla="*/ 255 w 456"/>
                <a:gd name="T17" fmla="*/ 294 h 448"/>
                <a:gd name="T18" fmla="*/ 243 w 456"/>
                <a:gd name="T19" fmla="*/ 268 h 448"/>
                <a:gd name="T20" fmla="*/ 193 w 456"/>
                <a:gd name="T21" fmla="*/ 198 h 448"/>
                <a:gd name="T22" fmla="*/ 291 w 456"/>
                <a:gd name="T23" fmla="*/ 224 h 448"/>
                <a:gd name="T24" fmla="*/ 315 w 456"/>
                <a:gd name="T25" fmla="*/ 244 h 448"/>
                <a:gd name="T26" fmla="*/ 333 w 456"/>
                <a:gd name="T27" fmla="*/ 252 h 448"/>
                <a:gd name="T28" fmla="*/ 349 w 456"/>
                <a:gd name="T29" fmla="*/ 253 h 448"/>
                <a:gd name="T30" fmla="*/ 363 w 456"/>
                <a:gd name="T31" fmla="*/ 248 h 448"/>
                <a:gd name="T32" fmla="*/ 378 w 456"/>
                <a:gd name="T33" fmla="*/ 237 h 448"/>
                <a:gd name="T34" fmla="*/ 386 w 456"/>
                <a:gd name="T35" fmla="*/ 222 h 448"/>
                <a:gd name="T36" fmla="*/ 388 w 456"/>
                <a:gd name="T37" fmla="*/ 204 h 448"/>
                <a:gd name="T38" fmla="*/ 382 w 456"/>
                <a:gd name="T39" fmla="*/ 185 h 448"/>
                <a:gd name="T40" fmla="*/ 361 w 456"/>
                <a:gd name="T41" fmla="*/ 147 h 448"/>
                <a:gd name="T42" fmla="*/ 278 w 456"/>
                <a:gd name="T43" fmla="*/ 208 h 448"/>
                <a:gd name="T44" fmla="*/ 430 w 456"/>
                <a:gd name="T45" fmla="*/ 141 h 448"/>
                <a:gd name="T46" fmla="*/ 450 w 456"/>
                <a:gd name="T47" fmla="*/ 185 h 448"/>
                <a:gd name="T48" fmla="*/ 456 w 456"/>
                <a:gd name="T49" fmla="*/ 226 h 448"/>
                <a:gd name="T50" fmla="*/ 452 w 456"/>
                <a:gd name="T51" fmla="*/ 258 h 448"/>
                <a:gd name="T52" fmla="*/ 436 w 456"/>
                <a:gd name="T53" fmla="*/ 290 h 448"/>
                <a:gd name="T54" fmla="*/ 414 w 456"/>
                <a:gd name="T55" fmla="*/ 310 h 448"/>
                <a:gd name="T56" fmla="*/ 395 w 456"/>
                <a:gd name="T57" fmla="*/ 318 h 448"/>
                <a:gd name="T58" fmla="*/ 357 w 456"/>
                <a:gd name="T59" fmla="*/ 320 h 448"/>
                <a:gd name="T60" fmla="*/ 318 w 456"/>
                <a:gd name="T61" fmla="*/ 307 h 448"/>
                <a:gd name="T62" fmla="*/ 322 w 456"/>
                <a:gd name="T63" fmla="*/ 353 h 448"/>
                <a:gd name="T64" fmla="*/ 315 w 456"/>
                <a:gd name="T65" fmla="*/ 384 h 448"/>
                <a:gd name="T66" fmla="*/ 304 w 456"/>
                <a:gd name="T67" fmla="*/ 406 h 448"/>
                <a:gd name="T68" fmla="*/ 288 w 456"/>
                <a:gd name="T69" fmla="*/ 425 h 448"/>
                <a:gd name="T70" fmla="*/ 279 w 456"/>
                <a:gd name="T71" fmla="*/ 433 h 448"/>
                <a:gd name="T72" fmla="*/ 253 w 456"/>
                <a:gd name="T73" fmla="*/ 445 h 448"/>
                <a:gd name="T74" fmla="*/ 220 w 456"/>
                <a:gd name="T75" fmla="*/ 448 h 448"/>
                <a:gd name="T76" fmla="*/ 189 w 456"/>
                <a:gd name="T77" fmla="*/ 441 h 448"/>
                <a:gd name="T78" fmla="*/ 148 w 456"/>
                <a:gd name="T79" fmla="*/ 422 h 448"/>
                <a:gd name="T80" fmla="*/ 110 w 456"/>
                <a:gd name="T81" fmla="*/ 386 h 448"/>
                <a:gd name="T82" fmla="*/ 0 w 456"/>
                <a:gd name="T83" fmla="*/ 24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99" y="267"/>
                  </a:moveTo>
                  <a:lnTo>
                    <a:pt x="134" y="318"/>
                  </a:lnTo>
                  <a:lnTo>
                    <a:pt x="148" y="335"/>
                  </a:lnTo>
                  <a:lnTo>
                    <a:pt x="161" y="349"/>
                  </a:lnTo>
                  <a:lnTo>
                    <a:pt x="168" y="355"/>
                  </a:lnTo>
                  <a:lnTo>
                    <a:pt x="174" y="360"/>
                  </a:lnTo>
                  <a:lnTo>
                    <a:pt x="181" y="363"/>
                  </a:lnTo>
                  <a:lnTo>
                    <a:pt x="187" y="367"/>
                  </a:lnTo>
                  <a:lnTo>
                    <a:pt x="194" y="369"/>
                  </a:lnTo>
                  <a:lnTo>
                    <a:pt x="200" y="371"/>
                  </a:lnTo>
                  <a:lnTo>
                    <a:pt x="207" y="371"/>
                  </a:lnTo>
                  <a:lnTo>
                    <a:pt x="213" y="371"/>
                  </a:lnTo>
                  <a:lnTo>
                    <a:pt x="220" y="370"/>
                  </a:lnTo>
                  <a:lnTo>
                    <a:pt x="226" y="368"/>
                  </a:lnTo>
                  <a:lnTo>
                    <a:pt x="233" y="365"/>
                  </a:lnTo>
                  <a:lnTo>
                    <a:pt x="239" y="360"/>
                  </a:lnTo>
                  <a:lnTo>
                    <a:pt x="244" y="356"/>
                  </a:lnTo>
                  <a:lnTo>
                    <a:pt x="248" y="352"/>
                  </a:lnTo>
                  <a:lnTo>
                    <a:pt x="251" y="347"/>
                  </a:lnTo>
                  <a:lnTo>
                    <a:pt x="255" y="342"/>
                  </a:lnTo>
                  <a:lnTo>
                    <a:pt x="257" y="336"/>
                  </a:lnTo>
                  <a:lnTo>
                    <a:pt x="259" y="330"/>
                  </a:lnTo>
                  <a:lnTo>
                    <a:pt x="259" y="323"/>
                  </a:lnTo>
                  <a:lnTo>
                    <a:pt x="259" y="317"/>
                  </a:lnTo>
                  <a:lnTo>
                    <a:pt x="259" y="309"/>
                  </a:lnTo>
                  <a:lnTo>
                    <a:pt x="257" y="302"/>
                  </a:lnTo>
                  <a:lnTo>
                    <a:pt x="255" y="294"/>
                  </a:lnTo>
                  <a:lnTo>
                    <a:pt x="251" y="287"/>
                  </a:lnTo>
                  <a:lnTo>
                    <a:pt x="248" y="278"/>
                  </a:lnTo>
                  <a:lnTo>
                    <a:pt x="243" y="268"/>
                  </a:lnTo>
                  <a:lnTo>
                    <a:pt x="237" y="260"/>
                  </a:lnTo>
                  <a:lnTo>
                    <a:pt x="231" y="250"/>
                  </a:lnTo>
                  <a:lnTo>
                    <a:pt x="193" y="198"/>
                  </a:lnTo>
                  <a:lnTo>
                    <a:pt x="99" y="267"/>
                  </a:lnTo>
                  <a:close/>
                  <a:moveTo>
                    <a:pt x="278" y="208"/>
                  </a:moveTo>
                  <a:lnTo>
                    <a:pt x="291" y="224"/>
                  </a:lnTo>
                  <a:lnTo>
                    <a:pt x="303" y="236"/>
                  </a:lnTo>
                  <a:lnTo>
                    <a:pt x="309" y="240"/>
                  </a:lnTo>
                  <a:lnTo>
                    <a:pt x="315" y="244"/>
                  </a:lnTo>
                  <a:lnTo>
                    <a:pt x="321" y="248"/>
                  </a:lnTo>
                  <a:lnTo>
                    <a:pt x="327" y="250"/>
                  </a:lnTo>
                  <a:lnTo>
                    <a:pt x="333" y="252"/>
                  </a:lnTo>
                  <a:lnTo>
                    <a:pt x="338" y="253"/>
                  </a:lnTo>
                  <a:lnTo>
                    <a:pt x="343" y="253"/>
                  </a:lnTo>
                  <a:lnTo>
                    <a:pt x="349" y="253"/>
                  </a:lnTo>
                  <a:lnTo>
                    <a:pt x="353" y="252"/>
                  </a:lnTo>
                  <a:lnTo>
                    <a:pt x="358" y="251"/>
                  </a:lnTo>
                  <a:lnTo>
                    <a:pt x="363" y="248"/>
                  </a:lnTo>
                  <a:lnTo>
                    <a:pt x="368" y="245"/>
                  </a:lnTo>
                  <a:lnTo>
                    <a:pt x="374" y="241"/>
                  </a:lnTo>
                  <a:lnTo>
                    <a:pt x="378" y="237"/>
                  </a:lnTo>
                  <a:lnTo>
                    <a:pt x="381" y="231"/>
                  </a:lnTo>
                  <a:lnTo>
                    <a:pt x="384" y="227"/>
                  </a:lnTo>
                  <a:lnTo>
                    <a:pt x="386" y="222"/>
                  </a:lnTo>
                  <a:lnTo>
                    <a:pt x="388" y="216"/>
                  </a:lnTo>
                  <a:lnTo>
                    <a:pt x="388" y="211"/>
                  </a:lnTo>
                  <a:lnTo>
                    <a:pt x="388" y="204"/>
                  </a:lnTo>
                  <a:lnTo>
                    <a:pt x="387" y="198"/>
                  </a:lnTo>
                  <a:lnTo>
                    <a:pt x="386" y="191"/>
                  </a:lnTo>
                  <a:lnTo>
                    <a:pt x="382" y="185"/>
                  </a:lnTo>
                  <a:lnTo>
                    <a:pt x="380" y="178"/>
                  </a:lnTo>
                  <a:lnTo>
                    <a:pt x="371" y="163"/>
                  </a:lnTo>
                  <a:lnTo>
                    <a:pt x="361" y="147"/>
                  </a:lnTo>
                  <a:lnTo>
                    <a:pt x="327" y="100"/>
                  </a:lnTo>
                  <a:lnTo>
                    <a:pt x="245" y="161"/>
                  </a:lnTo>
                  <a:lnTo>
                    <a:pt x="278" y="208"/>
                  </a:lnTo>
                  <a:close/>
                  <a:moveTo>
                    <a:pt x="409" y="107"/>
                  </a:moveTo>
                  <a:lnTo>
                    <a:pt x="420" y="124"/>
                  </a:lnTo>
                  <a:lnTo>
                    <a:pt x="430" y="141"/>
                  </a:lnTo>
                  <a:lnTo>
                    <a:pt x="439" y="156"/>
                  </a:lnTo>
                  <a:lnTo>
                    <a:pt x="445" y="171"/>
                  </a:lnTo>
                  <a:lnTo>
                    <a:pt x="450" y="185"/>
                  </a:lnTo>
                  <a:lnTo>
                    <a:pt x="454" y="199"/>
                  </a:lnTo>
                  <a:lnTo>
                    <a:pt x="456" y="212"/>
                  </a:lnTo>
                  <a:lnTo>
                    <a:pt x="456" y="226"/>
                  </a:lnTo>
                  <a:lnTo>
                    <a:pt x="456" y="237"/>
                  </a:lnTo>
                  <a:lnTo>
                    <a:pt x="455" y="248"/>
                  </a:lnTo>
                  <a:lnTo>
                    <a:pt x="452" y="258"/>
                  </a:lnTo>
                  <a:lnTo>
                    <a:pt x="448" y="269"/>
                  </a:lnTo>
                  <a:lnTo>
                    <a:pt x="443" y="280"/>
                  </a:lnTo>
                  <a:lnTo>
                    <a:pt x="436" y="290"/>
                  </a:lnTo>
                  <a:lnTo>
                    <a:pt x="429" y="299"/>
                  </a:lnTo>
                  <a:lnTo>
                    <a:pt x="419" y="306"/>
                  </a:lnTo>
                  <a:lnTo>
                    <a:pt x="414" y="310"/>
                  </a:lnTo>
                  <a:lnTo>
                    <a:pt x="407" y="314"/>
                  </a:lnTo>
                  <a:lnTo>
                    <a:pt x="402" y="316"/>
                  </a:lnTo>
                  <a:lnTo>
                    <a:pt x="395" y="318"/>
                  </a:lnTo>
                  <a:lnTo>
                    <a:pt x="383" y="321"/>
                  </a:lnTo>
                  <a:lnTo>
                    <a:pt x="370" y="321"/>
                  </a:lnTo>
                  <a:lnTo>
                    <a:pt x="357" y="320"/>
                  </a:lnTo>
                  <a:lnTo>
                    <a:pt x="344" y="318"/>
                  </a:lnTo>
                  <a:lnTo>
                    <a:pt x="331" y="314"/>
                  </a:lnTo>
                  <a:lnTo>
                    <a:pt x="318" y="307"/>
                  </a:lnTo>
                  <a:lnTo>
                    <a:pt x="321" y="322"/>
                  </a:lnTo>
                  <a:lnTo>
                    <a:pt x="322" y="337"/>
                  </a:lnTo>
                  <a:lnTo>
                    <a:pt x="322" y="353"/>
                  </a:lnTo>
                  <a:lnTo>
                    <a:pt x="320" y="369"/>
                  </a:lnTo>
                  <a:lnTo>
                    <a:pt x="317" y="376"/>
                  </a:lnTo>
                  <a:lnTo>
                    <a:pt x="315" y="384"/>
                  </a:lnTo>
                  <a:lnTo>
                    <a:pt x="312" y="392"/>
                  </a:lnTo>
                  <a:lnTo>
                    <a:pt x="309" y="399"/>
                  </a:lnTo>
                  <a:lnTo>
                    <a:pt x="304" y="406"/>
                  </a:lnTo>
                  <a:lnTo>
                    <a:pt x="300" y="412"/>
                  </a:lnTo>
                  <a:lnTo>
                    <a:pt x="295" y="419"/>
                  </a:lnTo>
                  <a:lnTo>
                    <a:pt x="288" y="425"/>
                  </a:lnTo>
                  <a:lnTo>
                    <a:pt x="286" y="427"/>
                  </a:lnTo>
                  <a:lnTo>
                    <a:pt x="283" y="430"/>
                  </a:lnTo>
                  <a:lnTo>
                    <a:pt x="279" y="433"/>
                  </a:lnTo>
                  <a:lnTo>
                    <a:pt x="275" y="436"/>
                  </a:lnTo>
                  <a:lnTo>
                    <a:pt x="264" y="441"/>
                  </a:lnTo>
                  <a:lnTo>
                    <a:pt x="253" y="445"/>
                  </a:lnTo>
                  <a:lnTo>
                    <a:pt x="242" y="447"/>
                  </a:lnTo>
                  <a:lnTo>
                    <a:pt x="231" y="448"/>
                  </a:lnTo>
                  <a:lnTo>
                    <a:pt x="220" y="448"/>
                  </a:lnTo>
                  <a:lnTo>
                    <a:pt x="209" y="447"/>
                  </a:lnTo>
                  <a:lnTo>
                    <a:pt x="198" y="445"/>
                  </a:lnTo>
                  <a:lnTo>
                    <a:pt x="189" y="441"/>
                  </a:lnTo>
                  <a:lnTo>
                    <a:pt x="174" y="436"/>
                  </a:lnTo>
                  <a:lnTo>
                    <a:pt x="161" y="430"/>
                  </a:lnTo>
                  <a:lnTo>
                    <a:pt x="148" y="422"/>
                  </a:lnTo>
                  <a:lnTo>
                    <a:pt x="135" y="412"/>
                  </a:lnTo>
                  <a:lnTo>
                    <a:pt x="123" y="400"/>
                  </a:lnTo>
                  <a:lnTo>
                    <a:pt x="110" y="386"/>
                  </a:lnTo>
                  <a:lnTo>
                    <a:pt x="97" y="371"/>
                  </a:lnTo>
                  <a:lnTo>
                    <a:pt x="82" y="354"/>
                  </a:lnTo>
                  <a:lnTo>
                    <a:pt x="0" y="240"/>
                  </a:lnTo>
                  <a:lnTo>
                    <a:pt x="330" y="0"/>
                  </a:lnTo>
                  <a:lnTo>
                    <a:pt x="409" y="10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 name="Freeform 214"/>
            <p:cNvSpPr>
              <a:spLocks/>
            </p:cNvSpPr>
            <p:nvPr userDrawn="1"/>
          </p:nvSpPr>
          <p:spPr bwMode="auto">
            <a:xfrm>
              <a:off x="6024" y="2154"/>
              <a:ext cx="86" cy="83"/>
            </a:xfrm>
            <a:custGeom>
              <a:avLst/>
              <a:gdLst>
                <a:gd name="T0" fmla="*/ 432 w 432"/>
                <a:gd name="T1" fmla="*/ 174 h 414"/>
                <a:gd name="T2" fmla="*/ 336 w 432"/>
                <a:gd name="T3" fmla="*/ 148 h 414"/>
                <a:gd name="T4" fmla="*/ 314 w 432"/>
                <a:gd name="T5" fmla="*/ 122 h 414"/>
                <a:gd name="T6" fmla="*/ 290 w 432"/>
                <a:gd name="T7" fmla="*/ 101 h 414"/>
                <a:gd name="T8" fmla="*/ 265 w 432"/>
                <a:gd name="T9" fmla="*/ 86 h 414"/>
                <a:gd name="T10" fmla="*/ 238 w 432"/>
                <a:gd name="T11" fmla="*/ 76 h 414"/>
                <a:gd name="T12" fmla="*/ 211 w 432"/>
                <a:gd name="T13" fmla="*/ 74 h 414"/>
                <a:gd name="T14" fmla="*/ 183 w 432"/>
                <a:gd name="T15" fmla="*/ 76 h 414"/>
                <a:gd name="T16" fmla="*/ 154 w 432"/>
                <a:gd name="T17" fmla="*/ 86 h 414"/>
                <a:gd name="T18" fmla="*/ 126 w 432"/>
                <a:gd name="T19" fmla="*/ 102 h 414"/>
                <a:gd name="T20" fmla="*/ 104 w 432"/>
                <a:gd name="T21" fmla="*/ 124 h 414"/>
                <a:gd name="T22" fmla="*/ 86 w 432"/>
                <a:gd name="T23" fmla="*/ 147 h 414"/>
                <a:gd name="T24" fmla="*/ 74 w 432"/>
                <a:gd name="T25" fmla="*/ 173 h 414"/>
                <a:gd name="T26" fmla="*/ 69 w 432"/>
                <a:gd name="T27" fmla="*/ 200 h 414"/>
                <a:gd name="T28" fmla="*/ 69 w 432"/>
                <a:gd name="T29" fmla="*/ 228 h 414"/>
                <a:gd name="T30" fmla="*/ 75 w 432"/>
                <a:gd name="T31" fmla="*/ 257 h 414"/>
                <a:gd name="T32" fmla="*/ 87 w 432"/>
                <a:gd name="T33" fmla="*/ 286 h 414"/>
                <a:gd name="T34" fmla="*/ 106 w 432"/>
                <a:gd name="T35" fmla="*/ 315 h 414"/>
                <a:gd name="T36" fmla="*/ 188 w 432"/>
                <a:gd name="T37" fmla="*/ 265 h 414"/>
                <a:gd name="T38" fmla="*/ 187 w 432"/>
                <a:gd name="T39" fmla="*/ 153 h 414"/>
                <a:gd name="T40" fmla="*/ 233 w 432"/>
                <a:gd name="T41" fmla="*/ 319 h 414"/>
                <a:gd name="T42" fmla="*/ 101 w 432"/>
                <a:gd name="T43" fmla="*/ 414 h 414"/>
                <a:gd name="T44" fmla="*/ 42 w 432"/>
                <a:gd name="T45" fmla="*/ 331 h 414"/>
                <a:gd name="T46" fmla="*/ 19 w 432"/>
                <a:gd name="T47" fmla="*/ 286 h 414"/>
                <a:gd name="T48" fmla="*/ 5 w 432"/>
                <a:gd name="T49" fmla="*/ 242 h 414"/>
                <a:gd name="T50" fmla="*/ 0 w 432"/>
                <a:gd name="T51" fmla="*/ 200 h 414"/>
                <a:gd name="T52" fmla="*/ 2 w 432"/>
                <a:gd name="T53" fmla="*/ 168 h 414"/>
                <a:gd name="T54" fmla="*/ 5 w 432"/>
                <a:gd name="T55" fmla="*/ 149 h 414"/>
                <a:gd name="T56" fmla="*/ 12 w 432"/>
                <a:gd name="T57" fmla="*/ 129 h 414"/>
                <a:gd name="T58" fmla="*/ 19 w 432"/>
                <a:gd name="T59" fmla="*/ 111 h 414"/>
                <a:gd name="T60" fmla="*/ 29 w 432"/>
                <a:gd name="T61" fmla="*/ 92 h 414"/>
                <a:gd name="T62" fmla="*/ 41 w 432"/>
                <a:gd name="T63" fmla="*/ 75 h 414"/>
                <a:gd name="T64" fmla="*/ 62 w 432"/>
                <a:gd name="T65" fmla="*/ 52 h 414"/>
                <a:gd name="T66" fmla="*/ 98 w 432"/>
                <a:gd name="T67" fmla="*/ 26 h 414"/>
                <a:gd name="T68" fmla="*/ 127 w 432"/>
                <a:gd name="T69" fmla="*/ 12 h 414"/>
                <a:gd name="T70" fmla="*/ 147 w 432"/>
                <a:gd name="T71" fmla="*/ 6 h 414"/>
                <a:gd name="T72" fmla="*/ 167 w 432"/>
                <a:gd name="T73" fmla="*/ 3 h 414"/>
                <a:gd name="T74" fmla="*/ 188 w 432"/>
                <a:gd name="T75" fmla="*/ 0 h 414"/>
                <a:gd name="T76" fmla="*/ 207 w 432"/>
                <a:gd name="T77" fmla="*/ 0 h 414"/>
                <a:gd name="T78" fmla="*/ 228 w 432"/>
                <a:gd name="T79" fmla="*/ 3 h 414"/>
                <a:gd name="T80" fmla="*/ 258 w 432"/>
                <a:gd name="T81" fmla="*/ 11 h 414"/>
                <a:gd name="T82" fmla="*/ 297 w 432"/>
                <a:gd name="T83" fmla="*/ 29 h 414"/>
                <a:gd name="T84" fmla="*/ 335 w 432"/>
                <a:gd name="T85" fmla="*/ 56 h 414"/>
                <a:gd name="T86" fmla="*/ 371 w 432"/>
                <a:gd name="T87" fmla="*/ 9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14">
                  <a:moveTo>
                    <a:pt x="387" y="113"/>
                  </a:moveTo>
                  <a:lnTo>
                    <a:pt x="432" y="174"/>
                  </a:lnTo>
                  <a:lnTo>
                    <a:pt x="382" y="210"/>
                  </a:lnTo>
                  <a:lnTo>
                    <a:pt x="336" y="148"/>
                  </a:lnTo>
                  <a:lnTo>
                    <a:pt x="325" y="134"/>
                  </a:lnTo>
                  <a:lnTo>
                    <a:pt x="314" y="122"/>
                  </a:lnTo>
                  <a:lnTo>
                    <a:pt x="302" y="111"/>
                  </a:lnTo>
                  <a:lnTo>
                    <a:pt x="290" y="101"/>
                  </a:lnTo>
                  <a:lnTo>
                    <a:pt x="277" y="92"/>
                  </a:lnTo>
                  <a:lnTo>
                    <a:pt x="265" y="86"/>
                  </a:lnTo>
                  <a:lnTo>
                    <a:pt x="251" y="81"/>
                  </a:lnTo>
                  <a:lnTo>
                    <a:pt x="238" y="76"/>
                  </a:lnTo>
                  <a:lnTo>
                    <a:pt x="224" y="74"/>
                  </a:lnTo>
                  <a:lnTo>
                    <a:pt x="211" y="74"/>
                  </a:lnTo>
                  <a:lnTo>
                    <a:pt x="197" y="74"/>
                  </a:lnTo>
                  <a:lnTo>
                    <a:pt x="183" y="76"/>
                  </a:lnTo>
                  <a:lnTo>
                    <a:pt x="168" y="81"/>
                  </a:lnTo>
                  <a:lnTo>
                    <a:pt x="154" y="86"/>
                  </a:lnTo>
                  <a:lnTo>
                    <a:pt x="140" y="94"/>
                  </a:lnTo>
                  <a:lnTo>
                    <a:pt x="126" y="102"/>
                  </a:lnTo>
                  <a:lnTo>
                    <a:pt x="114" y="112"/>
                  </a:lnTo>
                  <a:lnTo>
                    <a:pt x="104" y="124"/>
                  </a:lnTo>
                  <a:lnTo>
                    <a:pt x="94" y="135"/>
                  </a:lnTo>
                  <a:lnTo>
                    <a:pt x="86" y="147"/>
                  </a:lnTo>
                  <a:lnTo>
                    <a:pt x="80" y="160"/>
                  </a:lnTo>
                  <a:lnTo>
                    <a:pt x="74" y="173"/>
                  </a:lnTo>
                  <a:lnTo>
                    <a:pt x="71" y="186"/>
                  </a:lnTo>
                  <a:lnTo>
                    <a:pt x="69" y="200"/>
                  </a:lnTo>
                  <a:lnTo>
                    <a:pt x="68" y="214"/>
                  </a:lnTo>
                  <a:lnTo>
                    <a:pt x="69" y="228"/>
                  </a:lnTo>
                  <a:lnTo>
                    <a:pt x="71" y="242"/>
                  </a:lnTo>
                  <a:lnTo>
                    <a:pt x="75" y="257"/>
                  </a:lnTo>
                  <a:lnTo>
                    <a:pt x="81" y="271"/>
                  </a:lnTo>
                  <a:lnTo>
                    <a:pt x="87" y="286"/>
                  </a:lnTo>
                  <a:lnTo>
                    <a:pt x="96" y="300"/>
                  </a:lnTo>
                  <a:lnTo>
                    <a:pt x="106" y="315"/>
                  </a:lnTo>
                  <a:lnTo>
                    <a:pt x="111" y="321"/>
                  </a:lnTo>
                  <a:lnTo>
                    <a:pt x="188" y="265"/>
                  </a:lnTo>
                  <a:lnTo>
                    <a:pt x="135" y="191"/>
                  </a:lnTo>
                  <a:lnTo>
                    <a:pt x="187" y="153"/>
                  </a:lnTo>
                  <a:lnTo>
                    <a:pt x="282" y="283"/>
                  </a:lnTo>
                  <a:lnTo>
                    <a:pt x="233" y="319"/>
                  </a:lnTo>
                  <a:lnTo>
                    <a:pt x="154" y="375"/>
                  </a:lnTo>
                  <a:lnTo>
                    <a:pt x="101" y="414"/>
                  </a:lnTo>
                  <a:lnTo>
                    <a:pt x="57" y="352"/>
                  </a:lnTo>
                  <a:lnTo>
                    <a:pt x="42" y="331"/>
                  </a:lnTo>
                  <a:lnTo>
                    <a:pt x="29" y="309"/>
                  </a:lnTo>
                  <a:lnTo>
                    <a:pt x="19" y="286"/>
                  </a:lnTo>
                  <a:lnTo>
                    <a:pt x="10" y="265"/>
                  </a:lnTo>
                  <a:lnTo>
                    <a:pt x="5" y="242"/>
                  </a:lnTo>
                  <a:lnTo>
                    <a:pt x="2" y="221"/>
                  </a:lnTo>
                  <a:lnTo>
                    <a:pt x="0" y="200"/>
                  </a:lnTo>
                  <a:lnTo>
                    <a:pt x="1" y="179"/>
                  </a:lnTo>
                  <a:lnTo>
                    <a:pt x="2" y="168"/>
                  </a:lnTo>
                  <a:lnTo>
                    <a:pt x="3" y="159"/>
                  </a:lnTo>
                  <a:lnTo>
                    <a:pt x="5" y="149"/>
                  </a:lnTo>
                  <a:lnTo>
                    <a:pt x="8" y="139"/>
                  </a:lnTo>
                  <a:lnTo>
                    <a:pt x="12" y="129"/>
                  </a:lnTo>
                  <a:lnTo>
                    <a:pt x="15" y="120"/>
                  </a:lnTo>
                  <a:lnTo>
                    <a:pt x="19" y="111"/>
                  </a:lnTo>
                  <a:lnTo>
                    <a:pt x="23" y="101"/>
                  </a:lnTo>
                  <a:lnTo>
                    <a:pt x="29" y="92"/>
                  </a:lnTo>
                  <a:lnTo>
                    <a:pt x="34" y="84"/>
                  </a:lnTo>
                  <a:lnTo>
                    <a:pt x="41" y="75"/>
                  </a:lnTo>
                  <a:lnTo>
                    <a:pt x="47" y="68"/>
                  </a:lnTo>
                  <a:lnTo>
                    <a:pt x="62" y="52"/>
                  </a:lnTo>
                  <a:lnTo>
                    <a:pt x="80" y="37"/>
                  </a:lnTo>
                  <a:lnTo>
                    <a:pt x="98" y="26"/>
                  </a:lnTo>
                  <a:lnTo>
                    <a:pt x="118" y="17"/>
                  </a:lnTo>
                  <a:lnTo>
                    <a:pt x="127" y="12"/>
                  </a:lnTo>
                  <a:lnTo>
                    <a:pt x="137" y="9"/>
                  </a:lnTo>
                  <a:lnTo>
                    <a:pt x="147" y="6"/>
                  </a:lnTo>
                  <a:lnTo>
                    <a:pt x="158" y="4"/>
                  </a:lnTo>
                  <a:lnTo>
                    <a:pt x="167" y="3"/>
                  </a:lnTo>
                  <a:lnTo>
                    <a:pt x="177" y="0"/>
                  </a:lnTo>
                  <a:lnTo>
                    <a:pt x="188" y="0"/>
                  </a:lnTo>
                  <a:lnTo>
                    <a:pt x="198" y="0"/>
                  </a:lnTo>
                  <a:lnTo>
                    <a:pt x="207" y="0"/>
                  </a:lnTo>
                  <a:lnTo>
                    <a:pt x="218" y="2"/>
                  </a:lnTo>
                  <a:lnTo>
                    <a:pt x="228" y="3"/>
                  </a:lnTo>
                  <a:lnTo>
                    <a:pt x="239" y="5"/>
                  </a:lnTo>
                  <a:lnTo>
                    <a:pt x="258" y="11"/>
                  </a:lnTo>
                  <a:lnTo>
                    <a:pt x="278" y="19"/>
                  </a:lnTo>
                  <a:lnTo>
                    <a:pt x="297" y="29"/>
                  </a:lnTo>
                  <a:lnTo>
                    <a:pt x="317" y="42"/>
                  </a:lnTo>
                  <a:lnTo>
                    <a:pt x="335" y="56"/>
                  </a:lnTo>
                  <a:lnTo>
                    <a:pt x="354" y="73"/>
                  </a:lnTo>
                  <a:lnTo>
                    <a:pt x="371" y="91"/>
                  </a:lnTo>
                  <a:lnTo>
                    <a:pt x="387" y="113"/>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 name="Freeform 215"/>
            <p:cNvSpPr>
              <a:spLocks noEditPoints="1"/>
            </p:cNvSpPr>
            <p:nvPr userDrawn="1"/>
          </p:nvSpPr>
          <p:spPr bwMode="auto">
            <a:xfrm>
              <a:off x="6228" y="2667"/>
              <a:ext cx="90" cy="92"/>
            </a:xfrm>
            <a:custGeom>
              <a:avLst/>
              <a:gdLst>
                <a:gd name="T0" fmla="*/ 341 w 452"/>
                <a:gd name="T1" fmla="*/ 304 h 456"/>
                <a:gd name="T2" fmla="*/ 365 w 452"/>
                <a:gd name="T3" fmla="*/ 277 h 456"/>
                <a:gd name="T4" fmla="*/ 374 w 452"/>
                <a:gd name="T5" fmla="*/ 256 h 456"/>
                <a:gd name="T6" fmla="*/ 375 w 452"/>
                <a:gd name="T7" fmla="*/ 237 h 456"/>
                <a:gd name="T8" fmla="*/ 367 w 452"/>
                <a:gd name="T9" fmla="*/ 219 h 456"/>
                <a:gd name="T10" fmla="*/ 354 w 452"/>
                <a:gd name="T11" fmla="*/ 203 h 456"/>
                <a:gd name="T12" fmla="*/ 338 w 452"/>
                <a:gd name="T13" fmla="*/ 195 h 456"/>
                <a:gd name="T14" fmla="*/ 320 w 452"/>
                <a:gd name="T15" fmla="*/ 194 h 456"/>
                <a:gd name="T16" fmla="*/ 297 w 452"/>
                <a:gd name="T17" fmla="*/ 199 h 456"/>
                <a:gd name="T18" fmla="*/ 272 w 452"/>
                <a:gd name="T19" fmla="*/ 212 h 456"/>
                <a:gd name="T20" fmla="*/ 203 w 452"/>
                <a:gd name="T21" fmla="*/ 264 h 456"/>
                <a:gd name="T22" fmla="*/ 224 w 452"/>
                <a:gd name="T23" fmla="*/ 165 h 456"/>
                <a:gd name="T24" fmla="*/ 245 w 452"/>
                <a:gd name="T25" fmla="*/ 141 h 456"/>
                <a:gd name="T26" fmla="*/ 252 w 452"/>
                <a:gd name="T27" fmla="*/ 123 h 456"/>
                <a:gd name="T28" fmla="*/ 252 w 452"/>
                <a:gd name="T29" fmla="*/ 107 h 456"/>
                <a:gd name="T30" fmla="*/ 247 w 452"/>
                <a:gd name="T31" fmla="*/ 92 h 456"/>
                <a:gd name="T32" fmla="*/ 235 w 452"/>
                <a:gd name="T33" fmla="*/ 78 h 456"/>
                <a:gd name="T34" fmla="*/ 220 w 452"/>
                <a:gd name="T35" fmla="*/ 70 h 456"/>
                <a:gd name="T36" fmla="*/ 203 w 452"/>
                <a:gd name="T37" fmla="*/ 69 h 456"/>
                <a:gd name="T38" fmla="*/ 183 w 452"/>
                <a:gd name="T39" fmla="*/ 75 h 456"/>
                <a:gd name="T40" fmla="*/ 145 w 452"/>
                <a:gd name="T41" fmla="*/ 98 h 456"/>
                <a:gd name="T42" fmla="*/ 210 w 452"/>
                <a:gd name="T43" fmla="*/ 177 h 456"/>
                <a:gd name="T44" fmla="*/ 137 w 452"/>
                <a:gd name="T45" fmla="*/ 29 h 456"/>
                <a:gd name="T46" fmla="*/ 180 w 452"/>
                <a:gd name="T47" fmla="*/ 7 h 456"/>
                <a:gd name="T48" fmla="*/ 222 w 452"/>
                <a:gd name="T49" fmla="*/ 0 h 456"/>
                <a:gd name="T50" fmla="*/ 255 w 452"/>
                <a:gd name="T51" fmla="*/ 3 h 456"/>
                <a:gd name="T52" fmla="*/ 286 w 452"/>
                <a:gd name="T53" fmla="*/ 17 h 456"/>
                <a:gd name="T54" fmla="*/ 308 w 452"/>
                <a:gd name="T55" fmla="*/ 40 h 456"/>
                <a:gd name="T56" fmla="*/ 315 w 452"/>
                <a:gd name="T57" fmla="*/ 57 h 456"/>
                <a:gd name="T58" fmla="*/ 320 w 452"/>
                <a:gd name="T59" fmla="*/ 95 h 456"/>
                <a:gd name="T60" fmla="*/ 308 w 452"/>
                <a:gd name="T61" fmla="*/ 135 h 456"/>
                <a:gd name="T62" fmla="*/ 353 w 452"/>
                <a:gd name="T63" fmla="*/ 130 h 456"/>
                <a:gd name="T64" fmla="*/ 385 w 452"/>
                <a:gd name="T65" fmla="*/ 135 h 456"/>
                <a:gd name="T66" fmla="*/ 406 w 452"/>
                <a:gd name="T67" fmla="*/ 145 h 456"/>
                <a:gd name="T68" fmla="*/ 427 w 452"/>
                <a:gd name="T69" fmla="*/ 161 h 456"/>
                <a:gd name="T70" fmla="*/ 434 w 452"/>
                <a:gd name="T71" fmla="*/ 170 h 456"/>
                <a:gd name="T72" fmla="*/ 447 w 452"/>
                <a:gd name="T73" fmla="*/ 196 h 456"/>
                <a:gd name="T74" fmla="*/ 452 w 452"/>
                <a:gd name="T75" fmla="*/ 228 h 456"/>
                <a:gd name="T76" fmla="*/ 446 w 452"/>
                <a:gd name="T77" fmla="*/ 261 h 456"/>
                <a:gd name="T78" fmla="*/ 428 w 452"/>
                <a:gd name="T79" fmla="*/ 301 h 456"/>
                <a:gd name="T80" fmla="*/ 394 w 452"/>
                <a:gd name="T81" fmla="*/ 341 h 456"/>
                <a:gd name="T82" fmla="*/ 251 w 452"/>
                <a:gd name="T83"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2" h="456">
                  <a:moveTo>
                    <a:pt x="275" y="356"/>
                  </a:moveTo>
                  <a:lnTo>
                    <a:pt x="324" y="318"/>
                  </a:lnTo>
                  <a:lnTo>
                    <a:pt x="341" y="304"/>
                  </a:lnTo>
                  <a:lnTo>
                    <a:pt x="355" y="290"/>
                  </a:lnTo>
                  <a:lnTo>
                    <a:pt x="361" y="283"/>
                  </a:lnTo>
                  <a:lnTo>
                    <a:pt x="365" y="277"/>
                  </a:lnTo>
                  <a:lnTo>
                    <a:pt x="369" y="269"/>
                  </a:lnTo>
                  <a:lnTo>
                    <a:pt x="372" y="263"/>
                  </a:lnTo>
                  <a:lnTo>
                    <a:pt x="374" y="256"/>
                  </a:lnTo>
                  <a:lnTo>
                    <a:pt x="375" y="250"/>
                  </a:lnTo>
                  <a:lnTo>
                    <a:pt x="376" y="243"/>
                  </a:lnTo>
                  <a:lnTo>
                    <a:pt x="375" y="237"/>
                  </a:lnTo>
                  <a:lnTo>
                    <a:pt x="374" y="232"/>
                  </a:lnTo>
                  <a:lnTo>
                    <a:pt x="370" y="225"/>
                  </a:lnTo>
                  <a:lnTo>
                    <a:pt x="367" y="219"/>
                  </a:lnTo>
                  <a:lnTo>
                    <a:pt x="363" y="212"/>
                  </a:lnTo>
                  <a:lnTo>
                    <a:pt x="359" y="208"/>
                  </a:lnTo>
                  <a:lnTo>
                    <a:pt x="354" y="203"/>
                  </a:lnTo>
                  <a:lnTo>
                    <a:pt x="350" y="200"/>
                  </a:lnTo>
                  <a:lnTo>
                    <a:pt x="344" y="197"/>
                  </a:lnTo>
                  <a:lnTo>
                    <a:pt x="338" y="195"/>
                  </a:lnTo>
                  <a:lnTo>
                    <a:pt x="333" y="194"/>
                  </a:lnTo>
                  <a:lnTo>
                    <a:pt x="326" y="194"/>
                  </a:lnTo>
                  <a:lnTo>
                    <a:pt x="320" y="194"/>
                  </a:lnTo>
                  <a:lnTo>
                    <a:pt x="312" y="195"/>
                  </a:lnTo>
                  <a:lnTo>
                    <a:pt x="304" y="196"/>
                  </a:lnTo>
                  <a:lnTo>
                    <a:pt x="297" y="199"/>
                  </a:lnTo>
                  <a:lnTo>
                    <a:pt x="289" y="202"/>
                  </a:lnTo>
                  <a:lnTo>
                    <a:pt x="281" y="207"/>
                  </a:lnTo>
                  <a:lnTo>
                    <a:pt x="272" y="212"/>
                  </a:lnTo>
                  <a:lnTo>
                    <a:pt x="262" y="217"/>
                  </a:lnTo>
                  <a:lnTo>
                    <a:pt x="254" y="225"/>
                  </a:lnTo>
                  <a:lnTo>
                    <a:pt x="203" y="264"/>
                  </a:lnTo>
                  <a:lnTo>
                    <a:pt x="275" y="356"/>
                  </a:lnTo>
                  <a:close/>
                  <a:moveTo>
                    <a:pt x="210" y="177"/>
                  </a:moveTo>
                  <a:lnTo>
                    <a:pt x="224" y="165"/>
                  </a:lnTo>
                  <a:lnTo>
                    <a:pt x="236" y="153"/>
                  </a:lnTo>
                  <a:lnTo>
                    <a:pt x="242" y="146"/>
                  </a:lnTo>
                  <a:lnTo>
                    <a:pt x="245" y="141"/>
                  </a:lnTo>
                  <a:lnTo>
                    <a:pt x="248" y="134"/>
                  </a:lnTo>
                  <a:lnTo>
                    <a:pt x="250" y="129"/>
                  </a:lnTo>
                  <a:lnTo>
                    <a:pt x="252" y="123"/>
                  </a:lnTo>
                  <a:lnTo>
                    <a:pt x="252" y="117"/>
                  </a:lnTo>
                  <a:lnTo>
                    <a:pt x="254" y="111"/>
                  </a:lnTo>
                  <a:lnTo>
                    <a:pt x="252" y="107"/>
                  </a:lnTo>
                  <a:lnTo>
                    <a:pt x="251" y="102"/>
                  </a:lnTo>
                  <a:lnTo>
                    <a:pt x="249" y="96"/>
                  </a:lnTo>
                  <a:lnTo>
                    <a:pt x="247" y="92"/>
                  </a:lnTo>
                  <a:lnTo>
                    <a:pt x="244" y="88"/>
                  </a:lnTo>
                  <a:lnTo>
                    <a:pt x="239" y="82"/>
                  </a:lnTo>
                  <a:lnTo>
                    <a:pt x="235" y="78"/>
                  </a:lnTo>
                  <a:lnTo>
                    <a:pt x="230" y="75"/>
                  </a:lnTo>
                  <a:lnTo>
                    <a:pt x="225" y="72"/>
                  </a:lnTo>
                  <a:lnTo>
                    <a:pt x="220" y="70"/>
                  </a:lnTo>
                  <a:lnTo>
                    <a:pt x="215" y="69"/>
                  </a:lnTo>
                  <a:lnTo>
                    <a:pt x="208" y="69"/>
                  </a:lnTo>
                  <a:lnTo>
                    <a:pt x="203" y="69"/>
                  </a:lnTo>
                  <a:lnTo>
                    <a:pt x="196" y="70"/>
                  </a:lnTo>
                  <a:lnTo>
                    <a:pt x="190" y="72"/>
                  </a:lnTo>
                  <a:lnTo>
                    <a:pt x="183" y="75"/>
                  </a:lnTo>
                  <a:lnTo>
                    <a:pt x="177" y="78"/>
                  </a:lnTo>
                  <a:lnTo>
                    <a:pt x="162" y="86"/>
                  </a:lnTo>
                  <a:lnTo>
                    <a:pt x="145" y="98"/>
                  </a:lnTo>
                  <a:lnTo>
                    <a:pt x="101" y="133"/>
                  </a:lnTo>
                  <a:lnTo>
                    <a:pt x="164" y="214"/>
                  </a:lnTo>
                  <a:lnTo>
                    <a:pt x="210" y="177"/>
                  </a:lnTo>
                  <a:close/>
                  <a:moveTo>
                    <a:pt x="104" y="52"/>
                  </a:moveTo>
                  <a:lnTo>
                    <a:pt x="121" y="39"/>
                  </a:lnTo>
                  <a:lnTo>
                    <a:pt x="137" y="29"/>
                  </a:lnTo>
                  <a:lnTo>
                    <a:pt x="152" y="20"/>
                  </a:lnTo>
                  <a:lnTo>
                    <a:pt x="166" y="13"/>
                  </a:lnTo>
                  <a:lnTo>
                    <a:pt x="180" y="7"/>
                  </a:lnTo>
                  <a:lnTo>
                    <a:pt x="194" y="3"/>
                  </a:lnTo>
                  <a:lnTo>
                    <a:pt x="208" y="1"/>
                  </a:lnTo>
                  <a:lnTo>
                    <a:pt x="222" y="0"/>
                  </a:lnTo>
                  <a:lnTo>
                    <a:pt x="233" y="0"/>
                  </a:lnTo>
                  <a:lnTo>
                    <a:pt x="244" y="1"/>
                  </a:lnTo>
                  <a:lnTo>
                    <a:pt x="255" y="3"/>
                  </a:lnTo>
                  <a:lnTo>
                    <a:pt x="265" y="6"/>
                  </a:lnTo>
                  <a:lnTo>
                    <a:pt x="276" y="12"/>
                  </a:lnTo>
                  <a:lnTo>
                    <a:pt x="286" y="17"/>
                  </a:lnTo>
                  <a:lnTo>
                    <a:pt x="295" y="25"/>
                  </a:lnTo>
                  <a:lnTo>
                    <a:pt x="303" y="35"/>
                  </a:lnTo>
                  <a:lnTo>
                    <a:pt x="308" y="40"/>
                  </a:lnTo>
                  <a:lnTo>
                    <a:pt x="311" y="45"/>
                  </a:lnTo>
                  <a:lnTo>
                    <a:pt x="313" y="52"/>
                  </a:lnTo>
                  <a:lnTo>
                    <a:pt x="315" y="57"/>
                  </a:lnTo>
                  <a:lnTo>
                    <a:pt x="319" y="69"/>
                  </a:lnTo>
                  <a:lnTo>
                    <a:pt x="320" y="82"/>
                  </a:lnTo>
                  <a:lnTo>
                    <a:pt x="320" y="95"/>
                  </a:lnTo>
                  <a:lnTo>
                    <a:pt x="317" y="109"/>
                  </a:lnTo>
                  <a:lnTo>
                    <a:pt x="313" y="122"/>
                  </a:lnTo>
                  <a:lnTo>
                    <a:pt x="308" y="135"/>
                  </a:lnTo>
                  <a:lnTo>
                    <a:pt x="323" y="132"/>
                  </a:lnTo>
                  <a:lnTo>
                    <a:pt x="338" y="131"/>
                  </a:lnTo>
                  <a:lnTo>
                    <a:pt x="353" y="130"/>
                  </a:lnTo>
                  <a:lnTo>
                    <a:pt x="369" y="132"/>
                  </a:lnTo>
                  <a:lnTo>
                    <a:pt x="377" y="133"/>
                  </a:lnTo>
                  <a:lnTo>
                    <a:pt x="385" y="135"/>
                  </a:lnTo>
                  <a:lnTo>
                    <a:pt x="392" y="138"/>
                  </a:lnTo>
                  <a:lnTo>
                    <a:pt x="400" y="142"/>
                  </a:lnTo>
                  <a:lnTo>
                    <a:pt x="406" y="145"/>
                  </a:lnTo>
                  <a:lnTo>
                    <a:pt x="414" y="150"/>
                  </a:lnTo>
                  <a:lnTo>
                    <a:pt x="420" y="155"/>
                  </a:lnTo>
                  <a:lnTo>
                    <a:pt x="427" y="161"/>
                  </a:lnTo>
                  <a:lnTo>
                    <a:pt x="429" y="163"/>
                  </a:lnTo>
                  <a:lnTo>
                    <a:pt x="431" y="167"/>
                  </a:lnTo>
                  <a:lnTo>
                    <a:pt x="434" y="170"/>
                  </a:lnTo>
                  <a:lnTo>
                    <a:pt x="438" y="174"/>
                  </a:lnTo>
                  <a:lnTo>
                    <a:pt x="443" y="185"/>
                  </a:lnTo>
                  <a:lnTo>
                    <a:pt x="447" y="196"/>
                  </a:lnTo>
                  <a:lnTo>
                    <a:pt x="449" y="207"/>
                  </a:lnTo>
                  <a:lnTo>
                    <a:pt x="452" y="217"/>
                  </a:lnTo>
                  <a:lnTo>
                    <a:pt x="452" y="228"/>
                  </a:lnTo>
                  <a:lnTo>
                    <a:pt x="451" y="239"/>
                  </a:lnTo>
                  <a:lnTo>
                    <a:pt x="448" y="250"/>
                  </a:lnTo>
                  <a:lnTo>
                    <a:pt x="446" y="261"/>
                  </a:lnTo>
                  <a:lnTo>
                    <a:pt x="442" y="274"/>
                  </a:lnTo>
                  <a:lnTo>
                    <a:pt x="435" y="288"/>
                  </a:lnTo>
                  <a:lnTo>
                    <a:pt x="428" y="301"/>
                  </a:lnTo>
                  <a:lnTo>
                    <a:pt x="418" y="315"/>
                  </a:lnTo>
                  <a:lnTo>
                    <a:pt x="407" y="328"/>
                  </a:lnTo>
                  <a:lnTo>
                    <a:pt x="394" y="341"/>
                  </a:lnTo>
                  <a:lnTo>
                    <a:pt x="379" y="355"/>
                  </a:lnTo>
                  <a:lnTo>
                    <a:pt x="363" y="368"/>
                  </a:lnTo>
                  <a:lnTo>
                    <a:pt x="251" y="456"/>
                  </a:lnTo>
                  <a:lnTo>
                    <a:pt x="0" y="133"/>
                  </a:lnTo>
                  <a:lnTo>
                    <a:pt x="104" y="5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 name="Freeform 216"/>
            <p:cNvSpPr>
              <a:spLocks/>
            </p:cNvSpPr>
            <p:nvPr userDrawn="1"/>
          </p:nvSpPr>
          <p:spPr bwMode="auto">
            <a:xfrm>
              <a:off x="6299" y="2611"/>
              <a:ext cx="83" cy="86"/>
            </a:xfrm>
            <a:custGeom>
              <a:avLst/>
              <a:gdLst>
                <a:gd name="T0" fmla="*/ 166 w 417"/>
                <a:gd name="T1" fmla="*/ 0 h 431"/>
                <a:gd name="T2" fmla="*/ 143 w 417"/>
                <a:gd name="T3" fmla="*/ 97 h 431"/>
                <a:gd name="T4" fmla="*/ 117 w 417"/>
                <a:gd name="T5" fmla="*/ 121 h 431"/>
                <a:gd name="T6" fmla="*/ 98 w 417"/>
                <a:gd name="T7" fmla="*/ 146 h 431"/>
                <a:gd name="T8" fmla="*/ 84 w 417"/>
                <a:gd name="T9" fmla="*/ 171 h 431"/>
                <a:gd name="T10" fmla="*/ 75 w 417"/>
                <a:gd name="T11" fmla="*/ 197 h 431"/>
                <a:gd name="T12" fmla="*/ 73 w 417"/>
                <a:gd name="T13" fmla="*/ 226 h 431"/>
                <a:gd name="T14" fmla="*/ 77 w 417"/>
                <a:gd name="T15" fmla="*/ 254 h 431"/>
                <a:gd name="T16" fmla="*/ 88 w 417"/>
                <a:gd name="T17" fmla="*/ 281 h 431"/>
                <a:gd name="T18" fmla="*/ 104 w 417"/>
                <a:gd name="T19" fmla="*/ 308 h 431"/>
                <a:gd name="T20" fmla="*/ 127 w 417"/>
                <a:gd name="T21" fmla="*/ 331 h 431"/>
                <a:gd name="T22" fmla="*/ 151 w 417"/>
                <a:gd name="T23" fmla="*/ 347 h 431"/>
                <a:gd name="T24" fmla="*/ 177 w 417"/>
                <a:gd name="T25" fmla="*/ 358 h 431"/>
                <a:gd name="T26" fmla="*/ 204 w 417"/>
                <a:gd name="T27" fmla="*/ 363 h 431"/>
                <a:gd name="T28" fmla="*/ 232 w 417"/>
                <a:gd name="T29" fmla="*/ 361 h 431"/>
                <a:gd name="T30" fmla="*/ 261 w 417"/>
                <a:gd name="T31" fmla="*/ 353 h 431"/>
                <a:gd name="T32" fmla="*/ 290 w 417"/>
                <a:gd name="T33" fmla="*/ 340 h 431"/>
                <a:gd name="T34" fmla="*/ 319 w 417"/>
                <a:gd name="T35" fmla="*/ 321 h 431"/>
                <a:gd name="T36" fmla="*/ 266 w 417"/>
                <a:gd name="T37" fmla="*/ 241 h 431"/>
                <a:gd name="T38" fmla="*/ 153 w 417"/>
                <a:gd name="T39" fmla="*/ 246 h 431"/>
                <a:gd name="T40" fmla="*/ 318 w 417"/>
                <a:gd name="T41" fmla="*/ 194 h 431"/>
                <a:gd name="T42" fmla="*/ 417 w 417"/>
                <a:gd name="T43" fmla="*/ 322 h 431"/>
                <a:gd name="T44" fmla="*/ 336 w 417"/>
                <a:gd name="T45" fmla="*/ 385 h 431"/>
                <a:gd name="T46" fmla="*/ 293 w 417"/>
                <a:gd name="T47" fmla="*/ 410 h 431"/>
                <a:gd name="T48" fmla="*/ 249 w 417"/>
                <a:gd name="T49" fmla="*/ 425 h 431"/>
                <a:gd name="T50" fmla="*/ 206 w 417"/>
                <a:gd name="T51" fmla="*/ 431 h 431"/>
                <a:gd name="T52" fmla="*/ 176 w 417"/>
                <a:gd name="T53" fmla="*/ 430 h 431"/>
                <a:gd name="T54" fmla="*/ 155 w 417"/>
                <a:gd name="T55" fmla="*/ 428 h 431"/>
                <a:gd name="T56" fmla="*/ 136 w 417"/>
                <a:gd name="T57" fmla="*/ 423 h 431"/>
                <a:gd name="T58" fmla="*/ 117 w 417"/>
                <a:gd name="T59" fmla="*/ 415 h 431"/>
                <a:gd name="T60" fmla="*/ 90 w 417"/>
                <a:gd name="T61" fmla="*/ 401 h 431"/>
                <a:gd name="T62" fmla="*/ 57 w 417"/>
                <a:gd name="T63" fmla="*/ 374 h 431"/>
                <a:gd name="T64" fmla="*/ 30 w 417"/>
                <a:gd name="T65" fmla="*/ 339 h 431"/>
                <a:gd name="T66" fmla="*/ 16 w 417"/>
                <a:gd name="T67" fmla="*/ 311 h 431"/>
                <a:gd name="T68" fmla="*/ 8 w 417"/>
                <a:gd name="T69" fmla="*/ 291 h 431"/>
                <a:gd name="T70" fmla="*/ 4 w 417"/>
                <a:gd name="T71" fmla="*/ 271 h 431"/>
                <a:gd name="T72" fmla="*/ 0 w 417"/>
                <a:gd name="T73" fmla="*/ 251 h 431"/>
                <a:gd name="T74" fmla="*/ 0 w 417"/>
                <a:gd name="T75" fmla="*/ 230 h 431"/>
                <a:gd name="T76" fmla="*/ 3 w 417"/>
                <a:gd name="T77" fmla="*/ 210 h 431"/>
                <a:gd name="T78" fmla="*/ 9 w 417"/>
                <a:gd name="T79" fmla="*/ 180 h 431"/>
                <a:gd name="T80" fmla="*/ 25 w 417"/>
                <a:gd name="T81" fmla="*/ 140 h 431"/>
                <a:gd name="T82" fmla="*/ 51 w 417"/>
                <a:gd name="T83" fmla="*/ 101 h 431"/>
                <a:gd name="T84" fmla="*/ 86 w 417"/>
                <a:gd name="T85" fmla="*/ 64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7" h="431">
                  <a:moveTo>
                    <a:pt x="107" y="47"/>
                  </a:moveTo>
                  <a:lnTo>
                    <a:pt x="166" y="0"/>
                  </a:lnTo>
                  <a:lnTo>
                    <a:pt x="204" y="49"/>
                  </a:lnTo>
                  <a:lnTo>
                    <a:pt x="143" y="97"/>
                  </a:lnTo>
                  <a:lnTo>
                    <a:pt x="129" y="109"/>
                  </a:lnTo>
                  <a:lnTo>
                    <a:pt x="117" y="121"/>
                  </a:lnTo>
                  <a:lnTo>
                    <a:pt x="107" y="133"/>
                  </a:lnTo>
                  <a:lnTo>
                    <a:pt x="98" y="146"/>
                  </a:lnTo>
                  <a:lnTo>
                    <a:pt x="90" y="157"/>
                  </a:lnTo>
                  <a:lnTo>
                    <a:pt x="84" y="171"/>
                  </a:lnTo>
                  <a:lnTo>
                    <a:pt x="78" y="184"/>
                  </a:lnTo>
                  <a:lnTo>
                    <a:pt x="75" y="197"/>
                  </a:lnTo>
                  <a:lnTo>
                    <a:pt x="74" y="212"/>
                  </a:lnTo>
                  <a:lnTo>
                    <a:pt x="73" y="226"/>
                  </a:lnTo>
                  <a:lnTo>
                    <a:pt x="75" y="240"/>
                  </a:lnTo>
                  <a:lnTo>
                    <a:pt x="77" y="254"/>
                  </a:lnTo>
                  <a:lnTo>
                    <a:pt x="82" y="267"/>
                  </a:lnTo>
                  <a:lnTo>
                    <a:pt x="88" y="281"/>
                  </a:lnTo>
                  <a:lnTo>
                    <a:pt x="96" y="295"/>
                  </a:lnTo>
                  <a:lnTo>
                    <a:pt x="104" y="308"/>
                  </a:lnTo>
                  <a:lnTo>
                    <a:pt x="115" y="320"/>
                  </a:lnTo>
                  <a:lnTo>
                    <a:pt x="127" y="331"/>
                  </a:lnTo>
                  <a:lnTo>
                    <a:pt x="139" y="340"/>
                  </a:lnTo>
                  <a:lnTo>
                    <a:pt x="151" y="347"/>
                  </a:lnTo>
                  <a:lnTo>
                    <a:pt x="164" y="353"/>
                  </a:lnTo>
                  <a:lnTo>
                    <a:pt x="177" y="358"/>
                  </a:lnTo>
                  <a:lnTo>
                    <a:pt x="191" y="361"/>
                  </a:lnTo>
                  <a:lnTo>
                    <a:pt x="204" y="363"/>
                  </a:lnTo>
                  <a:lnTo>
                    <a:pt x="218" y="363"/>
                  </a:lnTo>
                  <a:lnTo>
                    <a:pt x="232" y="361"/>
                  </a:lnTo>
                  <a:lnTo>
                    <a:pt x="246" y="359"/>
                  </a:lnTo>
                  <a:lnTo>
                    <a:pt x="261" y="353"/>
                  </a:lnTo>
                  <a:lnTo>
                    <a:pt x="275" y="348"/>
                  </a:lnTo>
                  <a:lnTo>
                    <a:pt x="290" y="340"/>
                  </a:lnTo>
                  <a:lnTo>
                    <a:pt x="304" y="332"/>
                  </a:lnTo>
                  <a:lnTo>
                    <a:pt x="319" y="321"/>
                  </a:lnTo>
                  <a:lnTo>
                    <a:pt x="324" y="317"/>
                  </a:lnTo>
                  <a:lnTo>
                    <a:pt x="266" y="241"/>
                  </a:lnTo>
                  <a:lnTo>
                    <a:pt x="193" y="297"/>
                  </a:lnTo>
                  <a:lnTo>
                    <a:pt x="153" y="246"/>
                  </a:lnTo>
                  <a:lnTo>
                    <a:pt x="281" y="147"/>
                  </a:lnTo>
                  <a:lnTo>
                    <a:pt x="318" y="194"/>
                  </a:lnTo>
                  <a:lnTo>
                    <a:pt x="377" y="270"/>
                  </a:lnTo>
                  <a:lnTo>
                    <a:pt x="417" y="322"/>
                  </a:lnTo>
                  <a:lnTo>
                    <a:pt x="358" y="370"/>
                  </a:lnTo>
                  <a:lnTo>
                    <a:pt x="336" y="385"/>
                  </a:lnTo>
                  <a:lnTo>
                    <a:pt x="314" y="398"/>
                  </a:lnTo>
                  <a:lnTo>
                    <a:pt x="293" y="410"/>
                  </a:lnTo>
                  <a:lnTo>
                    <a:pt x="271" y="418"/>
                  </a:lnTo>
                  <a:lnTo>
                    <a:pt x="249" y="425"/>
                  </a:lnTo>
                  <a:lnTo>
                    <a:pt x="228" y="429"/>
                  </a:lnTo>
                  <a:lnTo>
                    <a:pt x="206" y="431"/>
                  </a:lnTo>
                  <a:lnTo>
                    <a:pt x="186" y="431"/>
                  </a:lnTo>
                  <a:lnTo>
                    <a:pt x="176" y="430"/>
                  </a:lnTo>
                  <a:lnTo>
                    <a:pt x="165" y="429"/>
                  </a:lnTo>
                  <a:lnTo>
                    <a:pt x="155" y="428"/>
                  </a:lnTo>
                  <a:lnTo>
                    <a:pt x="146" y="425"/>
                  </a:lnTo>
                  <a:lnTo>
                    <a:pt x="136" y="423"/>
                  </a:lnTo>
                  <a:lnTo>
                    <a:pt x="126" y="419"/>
                  </a:lnTo>
                  <a:lnTo>
                    <a:pt x="117" y="415"/>
                  </a:lnTo>
                  <a:lnTo>
                    <a:pt x="108" y="411"/>
                  </a:lnTo>
                  <a:lnTo>
                    <a:pt x="90" y="401"/>
                  </a:lnTo>
                  <a:lnTo>
                    <a:pt x="73" y="388"/>
                  </a:lnTo>
                  <a:lnTo>
                    <a:pt x="57" y="374"/>
                  </a:lnTo>
                  <a:lnTo>
                    <a:pt x="42" y="358"/>
                  </a:lnTo>
                  <a:lnTo>
                    <a:pt x="30" y="339"/>
                  </a:lnTo>
                  <a:lnTo>
                    <a:pt x="20" y="320"/>
                  </a:lnTo>
                  <a:lnTo>
                    <a:pt x="16" y="311"/>
                  </a:lnTo>
                  <a:lnTo>
                    <a:pt x="11" y="300"/>
                  </a:lnTo>
                  <a:lnTo>
                    <a:pt x="8" y="291"/>
                  </a:lnTo>
                  <a:lnTo>
                    <a:pt x="6" y="281"/>
                  </a:lnTo>
                  <a:lnTo>
                    <a:pt x="4" y="271"/>
                  </a:lnTo>
                  <a:lnTo>
                    <a:pt x="2" y="261"/>
                  </a:lnTo>
                  <a:lnTo>
                    <a:pt x="0" y="251"/>
                  </a:lnTo>
                  <a:lnTo>
                    <a:pt x="0" y="241"/>
                  </a:lnTo>
                  <a:lnTo>
                    <a:pt x="0" y="230"/>
                  </a:lnTo>
                  <a:lnTo>
                    <a:pt x="2" y="220"/>
                  </a:lnTo>
                  <a:lnTo>
                    <a:pt x="3" y="210"/>
                  </a:lnTo>
                  <a:lnTo>
                    <a:pt x="4" y="200"/>
                  </a:lnTo>
                  <a:lnTo>
                    <a:pt x="9" y="180"/>
                  </a:lnTo>
                  <a:lnTo>
                    <a:pt x="17" y="160"/>
                  </a:lnTo>
                  <a:lnTo>
                    <a:pt x="25" y="140"/>
                  </a:lnTo>
                  <a:lnTo>
                    <a:pt x="37" y="121"/>
                  </a:lnTo>
                  <a:lnTo>
                    <a:pt x="51" y="101"/>
                  </a:lnTo>
                  <a:lnTo>
                    <a:pt x="68" y="83"/>
                  </a:lnTo>
                  <a:lnTo>
                    <a:pt x="86" y="64"/>
                  </a:lnTo>
                  <a:lnTo>
                    <a:pt x="107" y="4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 name="Freeform 217"/>
            <p:cNvSpPr>
              <a:spLocks noEditPoints="1"/>
            </p:cNvSpPr>
            <p:nvPr userDrawn="1"/>
          </p:nvSpPr>
          <p:spPr bwMode="auto">
            <a:xfrm>
              <a:off x="6481" y="2691"/>
              <a:ext cx="91" cy="91"/>
            </a:xfrm>
            <a:custGeom>
              <a:avLst/>
              <a:gdLst>
                <a:gd name="T0" fmla="*/ 304 w 456"/>
                <a:gd name="T1" fmla="*/ 110 h 451"/>
                <a:gd name="T2" fmla="*/ 277 w 456"/>
                <a:gd name="T3" fmla="*/ 87 h 451"/>
                <a:gd name="T4" fmla="*/ 257 w 456"/>
                <a:gd name="T5" fmla="*/ 77 h 451"/>
                <a:gd name="T6" fmla="*/ 238 w 456"/>
                <a:gd name="T7" fmla="*/ 77 h 451"/>
                <a:gd name="T8" fmla="*/ 219 w 456"/>
                <a:gd name="T9" fmla="*/ 83 h 451"/>
                <a:gd name="T10" fmla="*/ 203 w 456"/>
                <a:gd name="T11" fmla="*/ 97 h 451"/>
                <a:gd name="T12" fmla="*/ 196 w 456"/>
                <a:gd name="T13" fmla="*/ 113 h 451"/>
                <a:gd name="T14" fmla="*/ 194 w 456"/>
                <a:gd name="T15" fmla="*/ 132 h 451"/>
                <a:gd name="T16" fmla="*/ 199 w 456"/>
                <a:gd name="T17" fmla="*/ 155 h 451"/>
                <a:gd name="T18" fmla="*/ 212 w 456"/>
                <a:gd name="T19" fmla="*/ 180 h 451"/>
                <a:gd name="T20" fmla="*/ 264 w 456"/>
                <a:gd name="T21" fmla="*/ 248 h 451"/>
                <a:gd name="T22" fmla="*/ 165 w 456"/>
                <a:gd name="T23" fmla="*/ 226 h 451"/>
                <a:gd name="T24" fmla="*/ 141 w 456"/>
                <a:gd name="T25" fmla="*/ 207 h 451"/>
                <a:gd name="T26" fmla="*/ 123 w 456"/>
                <a:gd name="T27" fmla="*/ 199 h 451"/>
                <a:gd name="T28" fmla="*/ 107 w 456"/>
                <a:gd name="T29" fmla="*/ 199 h 451"/>
                <a:gd name="T30" fmla="*/ 92 w 456"/>
                <a:gd name="T31" fmla="*/ 205 h 451"/>
                <a:gd name="T32" fmla="*/ 79 w 456"/>
                <a:gd name="T33" fmla="*/ 217 h 451"/>
                <a:gd name="T34" fmla="*/ 70 w 456"/>
                <a:gd name="T35" fmla="*/ 232 h 451"/>
                <a:gd name="T36" fmla="*/ 69 w 456"/>
                <a:gd name="T37" fmla="*/ 249 h 451"/>
                <a:gd name="T38" fmla="*/ 76 w 456"/>
                <a:gd name="T39" fmla="*/ 268 h 451"/>
                <a:gd name="T40" fmla="*/ 98 w 456"/>
                <a:gd name="T41" fmla="*/ 305 h 451"/>
                <a:gd name="T42" fmla="*/ 178 w 456"/>
                <a:gd name="T43" fmla="*/ 241 h 451"/>
                <a:gd name="T44" fmla="*/ 29 w 456"/>
                <a:gd name="T45" fmla="*/ 315 h 451"/>
                <a:gd name="T46" fmla="*/ 7 w 456"/>
                <a:gd name="T47" fmla="*/ 271 h 451"/>
                <a:gd name="T48" fmla="*/ 0 w 456"/>
                <a:gd name="T49" fmla="*/ 230 h 451"/>
                <a:gd name="T50" fmla="*/ 3 w 456"/>
                <a:gd name="T51" fmla="*/ 197 h 451"/>
                <a:gd name="T52" fmla="*/ 17 w 456"/>
                <a:gd name="T53" fmla="*/ 166 h 451"/>
                <a:gd name="T54" fmla="*/ 40 w 456"/>
                <a:gd name="T55" fmla="*/ 144 h 451"/>
                <a:gd name="T56" fmla="*/ 57 w 456"/>
                <a:gd name="T57" fmla="*/ 135 h 451"/>
                <a:gd name="T58" fmla="*/ 96 w 456"/>
                <a:gd name="T59" fmla="*/ 132 h 451"/>
                <a:gd name="T60" fmla="*/ 135 w 456"/>
                <a:gd name="T61" fmla="*/ 143 h 451"/>
                <a:gd name="T62" fmla="*/ 131 w 456"/>
                <a:gd name="T63" fmla="*/ 99 h 451"/>
                <a:gd name="T64" fmla="*/ 136 w 456"/>
                <a:gd name="T65" fmla="*/ 67 h 451"/>
                <a:gd name="T66" fmla="*/ 146 w 456"/>
                <a:gd name="T67" fmla="*/ 44 h 451"/>
                <a:gd name="T68" fmla="*/ 161 w 456"/>
                <a:gd name="T69" fmla="*/ 25 h 451"/>
                <a:gd name="T70" fmla="*/ 170 w 456"/>
                <a:gd name="T71" fmla="*/ 17 h 451"/>
                <a:gd name="T72" fmla="*/ 196 w 456"/>
                <a:gd name="T73" fmla="*/ 4 h 451"/>
                <a:gd name="T74" fmla="*/ 228 w 456"/>
                <a:gd name="T75" fmla="*/ 0 h 451"/>
                <a:gd name="T76" fmla="*/ 261 w 456"/>
                <a:gd name="T77" fmla="*/ 5 h 451"/>
                <a:gd name="T78" fmla="*/ 302 w 456"/>
                <a:gd name="T79" fmla="*/ 24 h 451"/>
                <a:gd name="T80" fmla="*/ 341 w 456"/>
                <a:gd name="T81" fmla="*/ 57 h 451"/>
                <a:gd name="T82" fmla="*/ 456 w 456"/>
                <a:gd name="T8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51">
                  <a:moveTo>
                    <a:pt x="357" y="176"/>
                  </a:moveTo>
                  <a:lnTo>
                    <a:pt x="318" y="127"/>
                  </a:lnTo>
                  <a:lnTo>
                    <a:pt x="304" y="110"/>
                  </a:lnTo>
                  <a:lnTo>
                    <a:pt x="290" y="96"/>
                  </a:lnTo>
                  <a:lnTo>
                    <a:pt x="283" y="91"/>
                  </a:lnTo>
                  <a:lnTo>
                    <a:pt x="277" y="87"/>
                  </a:lnTo>
                  <a:lnTo>
                    <a:pt x="270" y="82"/>
                  </a:lnTo>
                  <a:lnTo>
                    <a:pt x="264" y="79"/>
                  </a:lnTo>
                  <a:lnTo>
                    <a:pt x="257" y="77"/>
                  </a:lnTo>
                  <a:lnTo>
                    <a:pt x="251" y="76"/>
                  </a:lnTo>
                  <a:lnTo>
                    <a:pt x="245" y="76"/>
                  </a:lnTo>
                  <a:lnTo>
                    <a:pt x="238" y="77"/>
                  </a:lnTo>
                  <a:lnTo>
                    <a:pt x="232" y="78"/>
                  </a:lnTo>
                  <a:lnTo>
                    <a:pt x="225" y="80"/>
                  </a:lnTo>
                  <a:lnTo>
                    <a:pt x="219" y="83"/>
                  </a:lnTo>
                  <a:lnTo>
                    <a:pt x="212" y="88"/>
                  </a:lnTo>
                  <a:lnTo>
                    <a:pt x="208" y="92"/>
                  </a:lnTo>
                  <a:lnTo>
                    <a:pt x="203" y="97"/>
                  </a:lnTo>
                  <a:lnTo>
                    <a:pt x="200" y="102"/>
                  </a:lnTo>
                  <a:lnTo>
                    <a:pt x="198" y="107"/>
                  </a:lnTo>
                  <a:lnTo>
                    <a:pt x="196" y="113"/>
                  </a:lnTo>
                  <a:lnTo>
                    <a:pt x="195" y="119"/>
                  </a:lnTo>
                  <a:lnTo>
                    <a:pt x="194" y="126"/>
                  </a:lnTo>
                  <a:lnTo>
                    <a:pt x="194" y="132"/>
                  </a:lnTo>
                  <a:lnTo>
                    <a:pt x="195" y="140"/>
                  </a:lnTo>
                  <a:lnTo>
                    <a:pt x="197" y="146"/>
                  </a:lnTo>
                  <a:lnTo>
                    <a:pt x="199" y="155"/>
                  </a:lnTo>
                  <a:lnTo>
                    <a:pt x="202" y="162"/>
                  </a:lnTo>
                  <a:lnTo>
                    <a:pt x="207" y="171"/>
                  </a:lnTo>
                  <a:lnTo>
                    <a:pt x="212" y="180"/>
                  </a:lnTo>
                  <a:lnTo>
                    <a:pt x="219" y="188"/>
                  </a:lnTo>
                  <a:lnTo>
                    <a:pt x="225" y="198"/>
                  </a:lnTo>
                  <a:lnTo>
                    <a:pt x="264" y="248"/>
                  </a:lnTo>
                  <a:lnTo>
                    <a:pt x="357" y="176"/>
                  </a:lnTo>
                  <a:close/>
                  <a:moveTo>
                    <a:pt x="178" y="241"/>
                  </a:moveTo>
                  <a:lnTo>
                    <a:pt x="165" y="226"/>
                  </a:lnTo>
                  <a:lnTo>
                    <a:pt x="152" y="214"/>
                  </a:lnTo>
                  <a:lnTo>
                    <a:pt x="146" y="210"/>
                  </a:lnTo>
                  <a:lnTo>
                    <a:pt x="141" y="207"/>
                  </a:lnTo>
                  <a:lnTo>
                    <a:pt x="134" y="204"/>
                  </a:lnTo>
                  <a:lnTo>
                    <a:pt x="129" y="201"/>
                  </a:lnTo>
                  <a:lnTo>
                    <a:pt x="123" y="199"/>
                  </a:lnTo>
                  <a:lnTo>
                    <a:pt x="118" y="198"/>
                  </a:lnTo>
                  <a:lnTo>
                    <a:pt x="112" y="198"/>
                  </a:lnTo>
                  <a:lnTo>
                    <a:pt x="107" y="199"/>
                  </a:lnTo>
                  <a:lnTo>
                    <a:pt x="102" y="200"/>
                  </a:lnTo>
                  <a:lnTo>
                    <a:pt x="97" y="201"/>
                  </a:lnTo>
                  <a:lnTo>
                    <a:pt x="92" y="205"/>
                  </a:lnTo>
                  <a:lnTo>
                    <a:pt x="88" y="208"/>
                  </a:lnTo>
                  <a:lnTo>
                    <a:pt x="82" y="212"/>
                  </a:lnTo>
                  <a:lnTo>
                    <a:pt x="79" y="217"/>
                  </a:lnTo>
                  <a:lnTo>
                    <a:pt x="75" y="221"/>
                  </a:lnTo>
                  <a:lnTo>
                    <a:pt x="72" y="226"/>
                  </a:lnTo>
                  <a:lnTo>
                    <a:pt x="70" y="232"/>
                  </a:lnTo>
                  <a:lnTo>
                    <a:pt x="69" y="237"/>
                  </a:lnTo>
                  <a:lnTo>
                    <a:pt x="69" y="242"/>
                  </a:lnTo>
                  <a:lnTo>
                    <a:pt x="69" y="249"/>
                  </a:lnTo>
                  <a:lnTo>
                    <a:pt x="70" y="255"/>
                  </a:lnTo>
                  <a:lnTo>
                    <a:pt x="72" y="261"/>
                  </a:lnTo>
                  <a:lnTo>
                    <a:pt x="76" y="268"/>
                  </a:lnTo>
                  <a:lnTo>
                    <a:pt x="79" y="275"/>
                  </a:lnTo>
                  <a:lnTo>
                    <a:pt x="88" y="290"/>
                  </a:lnTo>
                  <a:lnTo>
                    <a:pt x="98" y="305"/>
                  </a:lnTo>
                  <a:lnTo>
                    <a:pt x="133" y="351"/>
                  </a:lnTo>
                  <a:lnTo>
                    <a:pt x="214" y="287"/>
                  </a:lnTo>
                  <a:lnTo>
                    <a:pt x="178" y="241"/>
                  </a:lnTo>
                  <a:close/>
                  <a:moveTo>
                    <a:pt x="52" y="346"/>
                  </a:moveTo>
                  <a:lnTo>
                    <a:pt x="40" y="330"/>
                  </a:lnTo>
                  <a:lnTo>
                    <a:pt x="29" y="315"/>
                  </a:lnTo>
                  <a:lnTo>
                    <a:pt x="20" y="300"/>
                  </a:lnTo>
                  <a:lnTo>
                    <a:pt x="13" y="285"/>
                  </a:lnTo>
                  <a:lnTo>
                    <a:pt x="7" y="271"/>
                  </a:lnTo>
                  <a:lnTo>
                    <a:pt x="4" y="257"/>
                  </a:lnTo>
                  <a:lnTo>
                    <a:pt x="1" y="244"/>
                  </a:lnTo>
                  <a:lnTo>
                    <a:pt x="0" y="230"/>
                  </a:lnTo>
                  <a:lnTo>
                    <a:pt x="0" y="219"/>
                  </a:lnTo>
                  <a:lnTo>
                    <a:pt x="1" y="208"/>
                  </a:lnTo>
                  <a:lnTo>
                    <a:pt x="3" y="197"/>
                  </a:lnTo>
                  <a:lnTo>
                    <a:pt x="6" y="186"/>
                  </a:lnTo>
                  <a:lnTo>
                    <a:pt x="12" y="175"/>
                  </a:lnTo>
                  <a:lnTo>
                    <a:pt x="17" y="166"/>
                  </a:lnTo>
                  <a:lnTo>
                    <a:pt x="26" y="156"/>
                  </a:lnTo>
                  <a:lnTo>
                    <a:pt x="34" y="148"/>
                  </a:lnTo>
                  <a:lnTo>
                    <a:pt x="40" y="144"/>
                  </a:lnTo>
                  <a:lnTo>
                    <a:pt x="45" y="141"/>
                  </a:lnTo>
                  <a:lnTo>
                    <a:pt x="52" y="137"/>
                  </a:lnTo>
                  <a:lnTo>
                    <a:pt x="57" y="135"/>
                  </a:lnTo>
                  <a:lnTo>
                    <a:pt x="70" y="132"/>
                  </a:lnTo>
                  <a:lnTo>
                    <a:pt x="82" y="131"/>
                  </a:lnTo>
                  <a:lnTo>
                    <a:pt x="96" y="132"/>
                  </a:lnTo>
                  <a:lnTo>
                    <a:pt x="109" y="134"/>
                  </a:lnTo>
                  <a:lnTo>
                    <a:pt x="122" y="137"/>
                  </a:lnTo>
                  <a:lnTo>
                    <a:pt x="135" y="143"/>
                  </a:lnTo>
                  <a:lnTo>
                    <a:pt x="132" y="129"/>
                  </a:lnTo>
                  <a:lnTo>
                    <a:pt x="131" y="114"/>
                  </a:lnTo>
                  <a:lnTo>
                    <a:pt x="131" y="99"/>
                  </a:lnTo>
                  <a:lnTo>
                    <a:pt x="132" y="82"/>
                  </a:lnTo>
                  <a:lnTo>
                    <a:pt x="134" y="75"/>
                  </a:lnTo>
                  <a:lnTo>
                    <a:pt x="136" y="67"/>
                  </a:lnTo>
                  <a:lnTo>
                    <a:pt x="138" y="60"/>
                  </a:lnTo>
                  <a:lnTo>
                    <a:pt x="142" y="52"/>
                  </a:lnTo>
                  <a:lnTo>
                    <a:pt x="146" y="44"/>
                  </a:lnTo>
                  <a:lnTo>
                    <a:pt x="150" y="38"/>
                  </a:lnTo>
                  <a:lnTo>
                    <a:pt x="156" y="31"/>
                  </a:lnTo>
                  <a:lnTo>
                    <a:pt x="161" y="25"/>
                  </a:lnTo>
                  <a:lnTo>
                    <a:pt x="163" y="22"/>
                  </a:lnTo>
                  <a:lnTo>
                    <a:pt x="167" y="20"/>
                  </a:lnTo>
                  <a:lnTo>
                    <a:pt x="170" y="17"/>
                  </a:lnTo>
                  <a:lnTo>
                    <a:pt x="174" y="14"/>
                  </a:lnTo>
                  <a:lnTo>
                    <a:pt x="185" y="9"/>
                  </a:lnTo>
                  <a:lnTo>
                    <a:pt x="196" y="4"/>
                  </a:lnTo>
                  <a:lnTo>
                    <a:pt x="207" y="1"/>
                  </a:lnTo>
                  <a:lnTo>
                    <a:pt x="217" y="0"/>
                  </a:lnTo>
                  <a:lnTo>
                    <a:pt x="228" y="0"/>
                  </a:lnTo>
                  <a:lnTo>
                    <a:pt x="239" y="1"/>
                  </a:lnTo>
                  <a:lnTo>
                    <a:pt x="250" y="2"/>
                  </a:lnTo>
                  <a:lnTo>
                    <a:pt x="261" y="5"/>
                  </a:lnTo>
                  <a:lnTo>
                    <a:pt x="275" y="10"/>
                  </a:lnTo>
                  <a:lnTo>
                    <a:pt x="288" y="16"/>
                  </a:lnTo>
                  <a:lnTo>
                    <a:pt x="302" y="24"/>
                  </a:lnTo>
                  <a:lnTo>
                    <a:pt x="315" y="33"/>
                  </a:lnTo>
                  <a:lnTo>
                    <a:pt x="328" y="44"/>
                  </a:lnTo>
                  <a:lnTo>
                    <a:pt x="341" y="57"/>
                  </a:lnTo>
                  <a:lnTo>
                    <a:pt x="355" y="71"/>
                  </a:lnTo>
                  <a:lnTo>
                    <a:pt x="369" y="89"/>
                  </a:lnTo>
                  <a:lnTo>
                    <a:pt x="456" y="200"/>
                  </a:lnTo>
                  <a:lnTo>
                    <a:pt x="133" y="451"/>
                  </a:lnTo>
                  <a:lnTo>
                    <a:pt x="52" y="346"/>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 name="Freeform 218"/>
            <p:cNvSpPr>
              <a:spLocks/>
            </p:cNvSpPr>
            <p:nvPr userDrawn="1"/>
          </p:nvSpPr>
          <p:spPr bwMode="auto">
            <a:xfrm>
              <a:off x="6425" y="2627"/>
              <a:ext cx="86" cy="83"/>
            </a:xfrm>
            <a:custGeom>
              <a:avLst/>
              <a:gdLst>
                <a:gd name="T0" fmla="*/ 0 w 431"/>
                <a:gd name="T1" fmla="*/ 253 h 418"/>
                <a:gd name="T2" fmla="*/ 98 w 431"/>
                <a:gd name="T3" fmla="*/ 275 h 418"/>
                <a:gd name="T4" fmla="*/ 121 w 431"/>
                <a:gd name="T5" fmla="*/ 301 h 418"/>
                <a:gd name="T6" fmla="*/ 145 w 431"/>
                <a:gd name="T7" fmla="*/ 321 h 418"/>
                <a:gd name="T8" fmla="*/ 171 w 431"/>
                <a:gd name="T9" fmla="*/ 335 h 418"/>
                <a:gd name="T10" fmla="*/ 199 w 431"/>
                <a:gd name="T11" fmla="*/ 342 h 418"/>
                <a:gd name="T12" fmla="*/ 226 w 431"/>
                <a:gd name="T13" fmla="*/ 345 h 418"/>
                <a:gd name="T14" fmla="*/ 254 w 431"/>
                <a:gd name="T15" fmla="*/ 341 h 418"/>
                <a:gd name="T16" fmla="*/ 281 w 431"/>
                <a:gd name="T17" fmla="*/ 331 h 418"/>
                <a:gd name="T18" fmla="*/ 309 w 431"/>
                <a:gd name="T19" fmla="*/ 314 h 418"/>
                <a:gd name="T20" fmla="*/ 331 w 431"/>
                <a:gd name="T21" fmla="*/ 292 h 418"/>
                <a:gd name="T22" fmla="*/ 348 w 431"/>
                <a:gd name="T23" fmla="*/ 267 h 418"/>
                <a:gd name="T24" fmla="*/ 359 w 431"/>
                <a:gd name="T25" fmla="*/ 242 h 418"/>
                <a:gd name="T26" fmla="*/ 363 w 431"/>
                <a:gd name="T27" fmla="*/ 214 h 418"/>
                <a:gd name="T28" fmla="*/ 362 w 431"/>
                <a:gd name="T29" fmla="*/ 187 h 418"/>
                <a:gd name="T30" fmla="*/ 354 w 431"/>
                <a:gd name="T31" fmla="*/ 157 h 418"/>
                <a:gd name="T32" fmla="*/ 340 w 431"/>
                <a:gd name="T33" fmla="*/ 129 h 418"/>
                <a:gd name="T34" fmla="*/ 322 w 431"/>
                <a:gd name="T35" fmla="*/ 100 h 418"/>
                <a:gd name="T36" fmla="*/ 241 w 431"/>
                <a:gd name="T37" fmla="*/ 153 h 418"/>
                <a:gd name="T38" fmla="*/ 246 w 431"/>
                <a:gd name="T39" fmla="*/ 266 h 418"/>
                <a:gd name="T40" fmla="*/ 194 w 431"/>
                <a:gd name="T41" fmla="*/ 101 h 418"/>
                <a:gd name="T42" fmla="*/ 323 w 431"/>
                <a:gd name="T43" fmla="*/ 0 h 418"/>
                <a:gd name="T44" fmla="*/ 385 w 431"/>
                <a:gd name="T45" fmla="*/ 83 h 418"/>
                <a:gd name="T46" fmla="*/ 410 w 431"/>
                <a:gd name="T47" fmla="*/ 126 h 418"/>
                <a:gd name="T48" fmla="*/ 425 w 431"/>
                <a:gd name="T49" fmla="*/ 169 h 418"/>
                <a:gd name="T50" fmla="*/ 431 w 431"/>
                <a:gd name="T51" fmla="*/ 211 h 418"/>
                <a:gd name="T52" fmla="*/ 431 w 431"/>
                <a:gd name="T53" fmla="*/ 243 h 418"/>
                <a:gd name="T54" fmla="*/ 428 w 431"/>
                <a:gd name="T55" fmla="*/ 263 h 418"/>
                <a:gd name="T56" fmla="*/ 423 w 431"/>
                <a:gd name="T57" fmla="*/ 283 h 418"/>
                <a:gd name="T58" fmla="*/ 415 w 431"/>
                <a:gd name="T59" fmla="*/ 301 h 418"/>
                <a:gd name="T60" fmla="*/ 406 w 431"/>
                <a:gd name="T61" fmla="*/ 320 h 418"/>
                <a:gd name="T62" fmla="*/ 394 w 431"/>
                <a:gd name="T63" fmla="*/ 337 h 418"/>
                <a:gd name="T64" fmla="*/ 374 w 431"/>
                <a:gd name="T65" fmla="*/ 361 h 418"/>
                <a:gd name="T66" fmla="*/ 339 w 431"/>
                <a:gd name="T67" fmla="*/ 389 h 418"/>
                <a:gd name="T68" fmla="*/ 311 w 431"/>
                <a:gd name="T69" fmla="*/ 403 h 418"/>
                <a:gd name="T70" fmla="*/ 292 w 431"/>
                <a:gd name="T71" fmla="*/ 411 h 418"/>
                <a:gd name="T72" fmla="*/ 271 w 431"/>
                <a:gd name="T73" fmla="*/ 415 h 418"/>
                <a:gd name="T74" fmla="*/ 252 w 431"/>
                <a:gd name="T75" fmla="*/ 417 h 418"/>
                <a:gd name="T76" fmla="*/ 231 w 431"/>
                <a:gd name="T77" fmla="*/ 418 h 418"/>
                <a:gd name="T78" fmla="*/ 210 w 431"/>
                <a:gd name="T79" fmla="*/ 416 h 418"/>
                <a:gd name="T80" fmla="*/ 180 w 431"/>
                <a:gd name="T81" fmla="*/ 410 h 418"/>
                <a:gd name="T82" fmla="*/ 140 w 431"/>
                <a:gd name="T83" fmla="*/ 392 h 418"/>
                <a:gd name="T84" fmla="*/ 101 w 431"/>
                <a:gd name="T85" fmla="*/ 367 h 418"/>
                <a:gd name="T86" fmla="*/ 64 w 431"/>
                <a:gd name="T87" fmla="*/ 33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 h="418">
                  <a:moveTo>
                    <a:pt x="48" y="312"/>
                  </a:moveTo>
                  <a:lnTo>
                    <a:pt x="0" y="253"/>
                  </a:lnTo>
                  <a:lnTo>
                    <a:pt x="49" y="214"/>
                  </a:lnTo>
                  <a:lnTo>
                    <a:pt x="98" y="275"/>
                  </a:lnTo>
                  <a:lnTo>
                    <a:pt x="109" y="288"/>
                  </a:lnTo>
                  <a:lnTo>
                    <a:pt x="121" y="301"/>
                  </a:lnTo>
                  <a:lnTo>
                    <a:pt x="132" y="311"/>
                  </a:lnTo>
                  <a:lnTo>
                    <a:pt x="145" y="321"/>
                  </a:lnTo>
                  <a:lnTo>
                    <a:pt x="158" y="328"/>
                  </a:lnTo>
                  <a:lnTo>
                    <a:pt x="171" y="335"/>
                  </a:lnTo>
                  <a:lnTo>
                    <a:pt x="184" y="339"/>
                  </a:lnTo>
                  <a:lnTo>
                    <a:pt x="199" y="342"/>
                  </a:lnTo>
                  <a:lnTo>
                    <a:pt x="211" y="345"/>
                  </a:lnTo>
                  <a:lnTo>
                    <a:pt x="226" y="345"/>
                  </a:lnTo>
                  <a:lnTo>
                    <a:pt x="240" y="344"/>
                  </a:lnTo>
                  <a:lnTo>
                    <a:pt x="254" y="341"/>
                  </a:lnTo>
                  <a:lnTo>
                    <a:pt x="268" y="337"/>
                  </a:lnTo>
                  <a:lnTo>
                    <a:pt x="281" y="331"/>
                  </a:lnTo>
                  <a:lnTo>
                    <a:pt x="295" y="323"/>
                  </a:lnTo>
                  <a:lnTo>
                    <a:pt x="309" y="314"/>
                  </a:lnTo>
                  <a:lnTo>
                    <a:pt x="321" y="303"/>
                  </a:lnTo>
                  <a:lnTo>
                    <a:pt x="331" y="292"/>
                  </a:lnTo>
                  <a:lnTo>
                    <a:pt x="340" y="280"/>
                  </a:lnTo>
                  <a:lnTo>
                    <a:pt x="348" y="267"/>
                  </a:lnTo>
                  <a:lnTo>
                    <a:pt x="353" y="255"/>
                  </a:lnTo>
                  <a:lnTo>
                    <a:pt x="359" y="242"/>
                  </a:lnTo>
                  <a:lnTo>
                    <a:pt x="361" y="228"/>
                  </a:lnTo>
                  <a:lnTo>
                    <a:pt x="363" y="214"/>
                  </a:lnTo>
                  <a:lnTo>
                    <a:pt x="363" y="201"/>
                  </a:lnTo>
                  <a:lnTo>
                    <a:pt x="362" y="187"/>
                  </a:lnTo>
                  <a:lnTo>
                    <a:pt x="359" y="171"/>
                  </a:lnTo>
                  <a:lnTo>
                    <a:pt x="354" y="157"/>
                  </a:lnTo>
                  <a:lnTo>
                    <a:pt x="348" y="143"/>
                  </a:lnTo>
                  <a:lnTo>
                    <a:pt x="340" y="129"/>
                  </a:lnTo>
                  <a:lnTo>
                    <a:pt x="332" y="114"/>
                  </a:lnTo>
                  <a:lnTo>
                    <a:pt x="322" y="100"/>
                  </a:lnTo>
                  <a:lnTo>
                    <a:pt x="316" y="93"/>
                  </a:lnTo>
                  <a:lnTo>
                    <a:pt x="241" y="153"/>
                  </a:lnTo>
                  <a:lnTo>
                    <a:pt x="297" y="226"/>
                  </a:lnTo>
                  <a:lnTo>
                    <a:pt x="246" y="266"/>
                  </a:lnTo>
                  <a:lnTo>
                    <a:pt x="147" y="138"/>
                  </a:lnTo>
                  <a:lnTo>
                    <a:pt x="194" y="101"/>
                  </a:lnTo>
                  <a:lnTo>
                    <a:pt x="271" y="42"/>
                  </a:lnTo>
                  <a:lnTo>
                    <a:pt x="323" y="0"/>
                  </a:lnTo>
                  <a:lnTo>
                    <a:pt x="370" y="61"/>
                  </a:lnTo>
                  <a:lnTo>
                    <a:pt x="385" y="83"/>
                  </a:lnTo>
                  <a:lnTo>
                    <a:pt x="399" y="104"/>
                  </a:lnTo>
                  <a:lnTo>
                    <a:pt x="410" y="126"/>
                  </a:lnTo>
                  <a:lnTo>
                    <a:pt x="418" y="148"/>
                  </a:lnTo>
                  <a:lnTo>
                    <a:pt x="425" y="169"/>
                  </a:lnTo>
                  <a:lnTo>
                    <a:pt x="429" y="191"/>
                  </a:lnTo>
                  <a:lnTo>
                    <a:pt x="431" y="211"/>
                  </a:lnTo>
                  <a:lnTo>
                    <a:pt x="431" y="233"/>
                  </a:lnTo>
                  <a:lnTo>
                    <a:pt x="431" y="243"/>
                  </a:lnTo>
                  <a:lnTo>
                    <a:pt x="430" y="253"/>
                  </a:lnTo>
                  <a:lnTo>
                    <a:pt x="428" y="263"/>
                  </a:lnTo>
                  <a:lnTo>
                    <a:pt x="426" y="273"/>
                  </a:lnTo>
                  <a:lnTo>
                    <a:pt x="423" y="283"/>
                  </a:lnTo>
                  <a:lnTo>
                    <a:pt x="419" y="293"/>
                  </a:lnTo>
                  <a:lnTo>
                    <a:pt x="415" y="301"/>
                  </a:lnTo>
                  <a:lnTo>
                    <a:pt x="411" y="311"/>
                  </a:lnTo>
                  <a:lnTo>
                    <a:pt x="406" y="320"/>
                  </a:lnTo>
                  <a:lnTo>
                    <a:pt x="401" y="328"/>
                  </a:lnTo>
                  <a:lnTo>
                    <a:pt x="394" y="337"/>
                  </a:lnTo>
                  <a:lnTo>
                    <a:pt x="389" y="346"/>
                  </a:lnTo>
                  <a:lnTo>
                    <a:pt x="374" y="361"/>
                  </a:lnTo>
                  <a:lnTo>
                    <a:pt x="358" y="376"/>
                  </a:lnTo>
                  <a:lnTo>
                    <a:pt x="339" y="389"/>
                  </a:lnTo>
                  <a:lnTo>
                    <a:pt x="321" y="399"/>
                  </a:lnTo>
                  <a:lnTo>
                    <a:pt x="311" y="403"/>
                  </a:lnTo>
                  <a:lnTo>
                    <a:pt x="301" y="407"/>
                  </a:lnTo>
                  <a:lnTo>
                    <a:pt x="292" y="411"/>
                  </a:lnTo>
                  <a:lnTo>
                    <a:pt x="281" y="413"/>
                  </a:lnTo>
                  <a:lnTo>
                    <a:pt x="271" y="415"/>
                  </a:lnTo>
                  <a:lnTo>
                    <a:pt x="261" y="416"/>
                  </a:lnTo>
                  <a:lnTo>
                    <a:pt x="252" y="417"/>
                  </a:lnTo>
                  <a:lnTo>
                    <a:pt x="241" y="418"/>
                  </a:lnTo>
                  <a:lnTo>
                    <a:pt x="231" y="418"/>
                  </a:lnTo>
                  <a:lnTo>
                    <a:pt x="220" y="417"/>
                  </a:lnTo>
                  <a:lnTo>
                    <a:pt x="210" y="416"/>
                  </a:lnTo>
                  <a:lnTo>
                    <a:pt x="201" y="414"/>
                  </a:lnTo>
                  <a:lnTo>
                    <a:pt x="180" y="410"/>
                  </a:lnTo>
                  <a:lnTo>
                    <a:pt x="160" y="402"/>
                  </a:lnTo>
                  <a:lnTo>
                    <a:pt x="140" y="392"/>
                  </a:lnTo>
                  <a:lnTo>
                    <a:pt x="121" y="381"/>
                  </a:lnTo>
                  <a:lnTo>
                    <a:pt x="101" y="367"/>
                  </a:lnTo>
                  <a:lnTo>
                    <a:pt x="83" y="351"/>
                  </a:lnTo>
                  <a:lnTo>
                    <a:pt x="64" y="333"/>
                  </a:lnTo>
                  <a:lnTo>
                    <a:pt x="48" y="31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 name="Freeform 219"/>
            <p:cNvSpPr>
              <a:spLocks noEditPoints="1"/>
            </p:cNvSpPr>
            <p:nvPr userDrawn="1"/>
          </p:nvSpPr>
          <p:spPr bwMode="auto">
            <a:xfrm>
              <a:off x="6255" y="3027"/>
              <a:ext cx="89" cy="91"/>
            </a:xfrm>
            <a:custGeom>
              <a:avLst/>
              <a:gdLst>
                <a:gd name="T0" fmla="*/ 335 w 448"/>
                <a:gd name="T1" fmla="*/ 307 h 455"/>
                <a:gd name="T2" fmla="*/ 360 w 448"/>
                <a:gd name="T3" fmla="*/ 281 h 455"/>
                <a:gd name="T4" fmla="*/ 370 w 448"/>
                <a:gd name="T5" fmla="*/ 262 h 455"/>
                <a:gd name="T6" fmla="*/ 371 w 448"/>
                <a:gd name="T7" fmla="*/ 242 h 455"/>
                <a:gd name="T8" fmla="*/ 364 w 448"/>
                <a:gd name="T9" fmla="*/ 223 h 455"/>
                <a:gd name="T10" fmla="*/ 351 w 448"/>
                <a:gd name="T11" fmla="*/ 207 h 455"/>
                <a:gd name="T12" fmla="*/ 336 w 448"/>
                <a:gd name="T13" fmla="*/ 199 h 455"/>
                <a:gd name="T14" fmla="*/ 317 w 448"/>
                <a:gd name="T15" fmla="*/ 197 h 455"/>
                <a:gd name="T16" fmla="*/ 294 w 448"/>
                <a:gd name="T17" fmla="*/ 201 h 455"/>
                <a:gd name="T18" fmla="*/ 269 w 448"/>
                <a:gd name="T19" fmla="*/ 213 h 455"/>
                <a:gd name="T20" fmla="*/ 199 w 448"/>
                <a:gd name="T21" fmla="*/ 263 h 455"/>
                <a:gd name="T22" fmla="*/ 224 w 448"/>
                <a:gd name="T23" fmla="*/ 164 h 455"/>
                <a:gd name="T24" fmla="*/ 244 w 448"/>
                <a:gd name="T25" fmla="*/ 140 h 455"/>
                <a:gd name="T26" fmla="*/ 252 w 448"/>
                <a:gd name="T27" fmla="*/ 123 h 455"/>
                <a:gd name="T28" fmla="*/ 253 w 448"/>
                <a:gd name="T29" fmla="*/ 107 h 455"/>
                <a:gd name="T30" fmla="*/ 249 w 448"/>
                <a:gd name="T31" fmla="*/ 93 h 455"/>
                <a:gd name="T32" fmla="*/ 237 w 448"/>
                <a:gd name="T33" fmla="*/ 78 h 455"/>
                <a:gd name="T34" fmla="*/ 221 w 448"/>
                <a:gd name="T35" fmla="*/ 70 h 455"/>
                <a:gd name="T36" fmla="*/ 204 w 448"/>
                <a:gd name="T37" fmla="*/ 68 h 455"/>
                <a:gd name="T38" fmla="*/ 185 w 448"/>
                <a:gd name="T39" fmla="*/ 73 h 455"/>
                <a:gd name="T40" fmla="*/ 147 w 448"/>
                <a:gd name="T41" fmla="*/ 95 h 455"/>
                <a:gd name="T42" fmla="*/ 208 w 448"/>
                <a:gd name="T43" fmla="*/ 177 h 455"/>
                <a:gd name="T44" fmla="*/ 140 w 448"/>
                <a:gd name="T45" fmla="*/ 26 h 455"/>
                <a:gd name="T46" fmla="*/ 185 w 448"/>
                <a:gd name="T47" fmla="*/ 5 h 455"/>
                <a:gd name="T48" fmla="*/ 226 w 448"/>
                <a:gd name="T49" fmla="*/ 0 h 455"/>
                <a:gd name="T50" fmla="*/ 259 w 448"/>
                <a:gd name="T51" fmla="*/ 4 h 455"/>
                <a:gd name="T52" fmla="*/ 290 w 448"/>
                <a:gd name="T53" fmla="*/ 19 h 455"/>
                <a:gd name="T54" fmla="*/ 310 w 448"/>
                <a:gd name="T55" fmla="*/ 42 h 455"/>
                <a:gd name="T56" fmla="*/ 318 w 448"/>
                <a:gd name="T57" fmla="*/ 60 h 455"/>
                <a:gd name="T58" fmla="*/ 320 w 448"/>
                <a:gd name="T59" fmla="*/ 98 h 455"/>
                <a:gd name="T60" fmla="*/ 308 w 448"/>
                <a:gd name="T61" fmla="*/ 137 h 455"/>
                <a:gd name="T62" fmla="*/ 352 w 448"/>
                <a:gd name="T63" fmla="*/ 134 h 455"/>
                <a:gd name="T64" fmla="*/ 384 w 448"/>
                <a:gd name="T65" fmla="*/ 140 h 455"/>
                <a:gd name="T66" fmla="*/ 406 w 448"/>
                <a:gd name="T67" fmla="*/ 151 h 455"/>
                <a:gd name="T68" fmla="*/ 425 w 448"/>
                <a:gd name="T69" fmla="*/ 167 h 455"/>
                <a:gd name="T70" fmla="*/ 433 w 448"/>
                <a:gd name="T71" fmla="*/ 176 h 455"/>
                <a:gd name="T72" fmla="*/ 444 w 448"/>
                <a:gd name="T73" fmla="*/ 202 h 455"/>
                <a:gd name="T74" fmla="*/ 448 w 448"/>
                <a:gd name="T75" fmla="*/ 236 h 455"/>
                <a:gd name="T76" fmla="*/ 441 w 448"/>
                <a:gd name="T77" fmla="*/ 267 h 455"/>
                <a:gd name="T78" fmla="*/ 422 w 448"/>
                <a:gd name="T79" fmla="*/ 307 h 455"/>
                <a:gd name="T80" fmla="*/ 387 w 448"/>
                <a:gd name="T81" fmla="*/ 346 h 455"/>
                <a:gd name="T82" fmla="*/ 240 w 448"/>
                <a:gd name="T83"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5">
                  <a:moveTo>
                    <a:pt x="267" y="357"/>
                  </a:moveTo>
                  <a:lnTo>
                    <a:pt x="318" y="321"/>
                  </a:lnTo>
                  <a:lnTo>
                    <a:pt x="335" y="307"/>
                  </a:lnTo>
                  <a:lnTo>
                    <a:pt x="349" y="294"/>
                  </a:lnTo>
                  <a:lnTo>
                    <a:pt x="355" y="288"/>
                  </a:lnTo>
                  <a:lnTo>
                    <a:pt x="360" y="281"/>
                  </a:lnTo>
                  <a:lnTo>
                    <a:pt x="363" y="275"/>
                  </a:lnTo>
                  <a:lnTo>
                    <a:pt x="367" y="268"/>
                  </a:lnTo>
                  <a:lnTo>
                    <a:pt x="370" y="262"/>
                  </a:lnTo>
                  <a:lnTo>
                    <a:pt x="371" y="255"/>
                  </a:lnTo>
                  <a:lnTo>
                    <a:pt x="371" y="249"/>
                  </a:lnTo>
                  <a:lnTo>
                    <a:pt x="371" y="242"/>
                  </a:lnTo>
                  <a:lnTo>
                    <a:pt x="370" y="236"/>
                  </a:lnTo>
                  <a:lnTo>
                    <a:pt x="368" y="229"/>
                  </a:lnTo>
                  <a:lnTo>
                    <a:pt x="364" y="223"/>
                  </a:lnTo>
                  <a:lnTo>
                    <a:pt x="360" y="216"/>
                  </a:lnTo>
                  <a:lnTo>
                    <a:pt x="356" y="212"/>
                  </a:lnTo>
                  <a:lnTo>
                    <a:pt x="351" y="207"/>
                  </a:lnTo>
                  <a:lnTo>
                    <a:pt x="347" y="204"/>
                  </a:lnTo>
                  <a:lnTo>
                    <a:pt x="342" y="201"/>
                  </a:lnTo>
                  <a:lnTo>
                    <a:pt x="336" y="199"/>
                  </a:lnTo>
                  <a:lnTo>
                    <a:pt x="330" y="197"/>
                  </a:lnTo>
                  <a:lnTo>
                    <a:pt x="323" y="197"/>
                  </a:lnTo>
                  <a:lnTo>
                    <a:pt x="317" y="197"/>
                  </a:lnTo>
                  <a:lnTo>
                    <a:pt x="309" y="197"/>
                  </a:lnTo>
                  <a:lnTo>
                    <a:pt x="302" y="199"/>
                  </a:lnTo>
                  <a:lnTo>
                    <a:pt x="294" y="201"/>
                  </a:lnTo>
                  <a:lnTo>
                    <a:pt x="286" y="204"/>
                  </a:lnTo>
                  <a:lnTo>
                    <a:pt x="278" y="207"/>
                  </a:lnTo>
                  <a:lnTo>
                    <a:pt x="269" y="213"/>
                  </a:lnTo>
                  <a:lnTo>
                    <a:pt x="259" y="218"/>
                  </a:lnTo>
                  <a:lnTo>
                    <a:pt x="250" y="225"/>
                  </a:lnTo>
                  <a:lnTo>
                    <a:pt x="199" y="263"/>
                  </a:lnTo>
                  <a:lnTo>
                    <a:pt x="267" y="357"/>
                  </a:lnTo>
                  <a:close/>
                  <a:moveTo>
                    <a:pt x="208" y="177"/>
                  </a:moveTo>
                  <a:lnTo>
                    <a:pt x="224" y="164"/>
                  </a:lnTo>
                  <a:lnTo>
                    <a:pt x="236" y="152"/>
                  </a:lnTo>
                  <a:lnTo>
                    <a:pt x="240" y="146"/>
                  </a:lnTo>
                  <a:lnTo>
                    <a:pt x="244" y="140"/>
                  </a:lnTo>
                  <a:lnTo>
                    <a:pt x="247" y="135"/>
                  </a:lnTo>
                  <a:lnTo>
                    <a:pt x="251" y="128"/>
                  </a:lnTo>
                  <a:lnTo>
                    <a:pt x="252" y="123"/>
                  </a:lnTo>
                  <a:lnTo>
                    <a:pt x="253" y="118"/>
                  </a:lnTo>
                  <a:lnTo>
                    <a:pt x="254" y="112"/>
                  </a:lnTo>
                  <a:lnTo>
                    <a:pt x="253" y="107"/>
                  </a:lnTo>
                  <a:lnTo>
                    <a:pt x="252" y="102"/>
                  </a:lnTo>
                  <a:lnTo>
                    <a:pt x="251" y="97"/>
                  </a:lnTo>
                  <a:lnTo>
                    <a:pt x="249" y="93"/>
                  </a:lnTo>
                  <a:lnTo>
                    <a:pt x="245" y="87"/>
                  </a:lnTo>
                  <a:lnTo>
                    <a:pt x="241" y="82"/>
                  </a:lnTo>
                  <a:lnTo>
                    <a:pt x="237" y="78"/>
                  </a:lnTo>
                  <a:lnTo>
                    <a:pt x="232" y="74"/>
                  </a:lnTo>
                  <a:lnTo>
                    <a:pt x="227" y="71"/>
                  </a:lnTo>
                  <a:lnTo>
                    <a:pt x="221" y="70"/>
                  </a:lnTo>
                  <a:lnTo>
                    <a:pt x="216" y="68"/>
                  </a:lnTo>
                  <a:lnTo>
                    <a:pt x="211" y="68"/>
                  </a:lnTo>
                  <a:lnTo>
                    <a:pt x="204" y="68"/>
                  </a:lnTo>
                  <a:lnTo>
                    <a:pt x="199" y="69"/>
                  </a:lnTo>
                  <a:lnTo>
                    <a:pt x="192" y="70"/>
                  </a:lnTo>
                  <a:lnTo>
                    <a:pt x="185" y="73"/>
                  </a:lnTo>
                  <a:lnTo>
                    <a:pt x="178" y="75"/>
                  </a:lnTo>
                  <a:lnTo>
                    <a:pt x="163" y="84"/>
                  </a:lnTo>
                  <a:lnTo>
                    <a:pt x="147" y="95"/>
                  </a:lnTo>
                  <a:lnTo>
                    <a:pt x="100" y="128"/>
                  </a:lnTo>
                  <a:lnTo>
                    <a:pt x="161" y="211"/>
                  </a:lnTo>
                  <a:lnTo>
                    <a:pt x="208" y="177"/>
                  </a:lnTo>
                  <a:close/>
                  <a:moveTo>
                    <a:pt x="108" y="46"/>
                  </a:moveTo>
                  <a:lnTo>
                    <a:pt x="124" y="35"/>
                  </a:lnTo>
                  <a:lnTo>
                    <a:pt x="140" y="26"/>
                  </a:lnTo>
                  <a:lnTo>
                    <a:pt x="155" y="17"/>
                  </a:lnTo>
                  <a:lnTo>
                    <a:pt x="171" y="10"/>
                  </a:lnTo>
                  <a:lnTo>
                    <a:pt x="185" y="5"/>
                  </a:lnTo>
                  <a:lnTo>
                    <a:pt x="199" y="2"/>
                  </a:lnTo>
                  <a:lnTo>
                    <a:pt x="213" y="0"/>
                  </a:lnTo>
                  <a:lnTo>
                    <a:pt x="226" y="0"/>
                  </a:lnTo>
                  <a:lnTo>
                    <a:pt x="237" y="0"/>
                  </a:lnTo>
                  <a:lnTo>
                    <a:pt x="249" y="1"/>
                  </a:lnTo>
                  <a:lnTo>
                    <a:pt x="259" y="4"/>
                  </a:lnTo>
                  <a:lnTo>
                    <a:pt x="269" y="7"/>
                  </a:lnTo>
                  <a:lnTo>
                    <a:pt x="280" y="13"/>
                  </a:lnTo>
                  <a:lnTo>
                    <a:pt x="290" y="19"/>
                  </a:lnTo>
                  <a:lnTo>
                    <a:pt x="298" y="27"/>
                  </a:lnTo>
                  <a:lnTo>
                    <a:pt x="307" y="36"/>
                  </a:lnTo>
                  <a:lnTo>
                    <a:pt x="310" y="42"/>
                  </a:lnTo>
                  <a:lnTo>
                    <a:pt x="313" y="48"/>
                  </a:lnTo>
                  <a:lnTo>
                    <a:pt x="316" y="54"/>
                  </a:lnTo>
                  <a:lnTo>
                    <a:pt x="318" y="60"/>
                  </a:lnTo>
                  <a:lnTo>
                    <a:pt x="321" y="72"/>
                  </a:lnTo>
                  <a:lnTo>
                    <a:pt x="321" y="85"/>
                  </a:lnTo>
                  <a:lnTo>
                    <a:pt x="320" y="98"/>
                  </a:lnTo>
                  <a:lnTo>
                    <a:pt x="318" y="111"/>
                  </a:lnTo>
                  <a:lnTo>
                    <a:pt x="313" y="124"/>
                  </a:lnTo>
                  <a:lnTo>
                    <a:pt x="308" y="137"/>
                  </a:lnTo>
                  <a:lnTo>
                    <a:pt x="322" y="135"/>
                  </a:lnTo>
                  <a:lnTo>
                    <a:pt x="337" y="134"/>
                  </a:lnTo>
                  <a:lnTo>
                    <a:pt x="352" y="134"/>
                  </a:lnTo>
                  <a:lnTo>
                    <a:pt x="369" y="136"/>
                  </a:lnTo>
                  <a:lnTo>
                    <a:pt x="376" y="138"/>
                  </a:lnTo>
                  <a:lnTo>
                    <a:pt x="384" y="140"/>
                  </a:lnTo>
                  <a:lnTo>
                    <a:pt x="391" y="144"/>
                  </a:lnTo>
                  <a:lnTo>
                    <a:pt x="399" y="147"/>
                  </a:lnTo>
                  <a:lnTo>
                    <a:pt x="406" y="151"/>
                  </a:lnTo>
                  <a:lnTo>
                    <a:pt x="413" y="156"/>
                  </a:lnTo>
                  <a:lnTo>
                    <a:pt x="420" y="161"/>
                  </a:lnTo>
                  <a:lnTo>
                    <a:pt x="425" y="167"/>
                  </a:lnTo>
                  <a:lnTo>
                    <a:pt x="428" y="170"/>
                  </a:lnTo>
                  <a:lnTo>
                    <a:pt x="430" y="173"/>
                  </a:lnTo>
                  <a:lnTo>
                    <a:pt x="433" y="176"/>
                  </a:lnTo>
                  <a:lnTo>
                    <a:pt x="436" y="180"/>
                  </a:lnTo>
                  <a:lnTo>
                    <a:pt x="441" y="191"/>
                  </a:lnTo>
                  <a:lnTo>
                    <a:pt x="444" y="202"/>
                  </a:lnTo>
                  <a:lnTo>
                    <a:pt x="447" y="214"/>
                  </a:lnTo>
                  <a:lnTo>
                    <a:pt x="448" y="225"/>
                  </a:lnTo>
                  <a:lnTo>
                    <a:pt x="448" y="236"/>
                  </a:lnTo>
                  <a:lnTo>
                    <a:pt x="447" y="246"/>
                  </a:lnTo>
                  <a:lnTo>
                    <a:pt x="444" y="257"/>
                  </a:lnTo>
                  <a:lnTo>
                    <a:pt x="441" y="267"/>
                  </a:lnTo>
                  <a:lnTo>
                    <a:pt x="436" y="281"/>
                  </a:lnTo>
                  <a:lnTo>
                    <a:pt x="429" y="294"/>
                  </a:lnTo>
                  <a:lnTo>
                    <a:pt x="422" y="307"/>
                  </a:lnTo>
                  <a:lnTo>
                    <a:pt x="412" y="320"/>
                  </a:lnTo>
                  <a:lnTo>
                    <a:pt x="400" y="333"/>
                  </a:lnTo>
                  <a:lnTo>
                    <a:pt x="387" y="346"/>
                  </a:lnTo>
                  <a:lnTo>
                    <a:pt x="371" y="359"/>
                  </a:lnTo>
                  <a:lnTo>
                    <a:pt x="354" y="372"/>
                  </a:lnTo>
                  <a:lnTo>
                    <a:pt x="240" y="455"/>
                  </a:lnTo>
                  <a:lnTo>
                    <a:pt x="0" y="125"/>
                  </a:lnTo>
                  <a:lnTo>
                    <a:pt x="108" y="46"/>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5" name="Freeform 220"/>
            <p:cNvSpPr>
              <a:spLocks/>
            </p:cNvSpPr>
            <p:nvPr userDrawn="1"/>
          </p:nvSpPr>
          <p:spPr bwMode="auto">
            <a:xfrm>
              <a:off x="6327" y="2973"/>
              <a:ext cx="83" cy="86"/>
            </a:xfrm>
            <a:custGeom>
              <a:avLst/>
              <a:gdLst>
                <a:gd name="T0" fmla="*/ 175 w 414"/>
                <a:gd name="T1" fmla="*/ 0 h 432"/>
                <a:gd name="T2" fmla="*/ 148 w 414"/>
                <a:gd name="T3" fmla="*/ 95 h 432"/>
                <a:gd name="T4" fmla="*/ 122 w 414"/>
                <a:gd name="T5" fmla="*/ 118 h 432"/>
                <a:gd name="T6" fmla="*/ 101 w 414"/>
                <a:gd name="T7" fmla="*/ 142 h 432"/>
                <a:gd name="T8" fmla="*/ 86 w 414"/>
                <a:gd name="T9" fmla="*/ 167 h 432"/>
                <a:gd name="T10" fmla="*/ 77 w 414"/>
                <a:gd name="T11" fmla="*/ 194 h 432"/>
                <a:gd name="T12" fmla="*/ 74 w 414"/>
                <a:gd name="T13" fmla="*/ 221 h 432"/>
                <a:gd name="T14" fmla="*/ 77 w 414"/>
                <a:gd name="T15" fmla="*/ 249 h 432"/>
                <a:gd name="T16" fmla="*/ 86 w 414"/>
                <a:gd name="T17" fmla="*/ 277 h 432"/>
                <a:gd name="T18" fmla="*/ 102 w 414"/>
                <a:gd name="T19" fmla="*/ 305 h 432"/>
                <a:gd name="T20" fmla="*/ 124 w 414"/>
                <a:gd name="T21" fmla="*/ 328 h 432"/>
                <a:gd name="T22" fmla="*/ 148 w 414"/>
                <a:gd name="T23" fmla="*/ 345 h 432"/>
                <a:gd name="T24" fmla="*/ 172 w 414"/>
                <a:gd name="T25" fmla="*/ 357 h 432"/>
                <a:gd name="T26" fmla="*/ 199 w 414"/>
                <a:gd name="T27" fmla="*/ 363 h 432"/>
                <a:gd name="T28" fmla="*/ 228 w 414"/>
                <a:gd name="T29" fmla="*/ 363 h 432"/>
                <a:gd name="T30" fmla="*/ 257 w 414"/>
                <a:gd name="T31" fmla="*/ 356 h 432"/>
                <a:gd name="T32" fmla="*/ 286 w 414"/>
                <a:gd name="T33" fmla="*/ 344 h 432"/>
                <a:gd name="T34" fmla="*/ 315 w 414"/>
                <a:gd name="T35" fmla="*/ 326 h 432"/>
                <a:gd name="T36" fmla="*/ 264 w 414"/>
                <a:gd name="T37" fmla="*/ 244 h 432"/>
                <a:gd name="T38" fmla="*/ 153 w 414"/>
                <a:gd name="T39" fmla="*/ 245 h 432"/>
                <a:gd name="T40" fmla="*/ 319 w 414"/>
                <a:gd name="T41" fmla="*/ 198 h 432"/>
                <a:gd name="T42" fmla="*/ 414 w 414"/>
                <a:gd name="T43" fmla="*/ 330 h 432"/>
                <a:gd name="T44" fmla="*/ 330 w 414"/>
                <a:gd name="T45" fmla="*/ 390 h 432"/>
                <a:gd name="T46" fmla="*/ 286 w 414"/>
                <a:gd name="T47" fmla="*/ 412 h 432"/>
                <a:gd name="T48" fmla="*/ 243 w 414"/>
                <a:gd name="T49" fmla="*/ 427 h 432"/>
                <a:gd name="T50" fmla="*/ 199 w 414"/>
                <a:gd name="T51" fmla="*/ 432 h 432"/>
                <a:gd name="T52" fmla="*/ 168 w 414"/>
                <a:gd name="T53" fmla="*/ 430 h 432"/>
                <a:gd name="T54" fmla="*/ 149 w 414"/>
                <a:gd name="T55" fmla="*/ 427 h 432"/>
                <a:gd name="T56" fmla="*/ 129 w 414"/>
                <a:gd name="T57" fmla="*/ 420 h 432"/>
                <a:gd name="T58" fmla="*/ 111 w 414"/>
                <a:gd name="T59" fmla="*/ 412 h 432"/>
                <a:gd name="T60" fmla="*/ 92 w 414"/>
                <a:gd name="T61" fmla="*/ 403 h 432"/>
                <a:gd name="T62" fmla="*/ 76 w 414"/>
                <a:gd name="T63" fmla="*/ 391 h 432"/>
                <a:gd name="T64" fmla="*/ 52 w 414"/>
                <a:gd name="T65" fmla="*/ 369 h 432"/>
                <a:gd name="T66" fmla="*/ 26 w 414"/>
                <a:gd name="T67" fmla="*/ 333 h 432"/>
                <a:gd name="T68" fmla="*/ 12 w 414"/>
                <a:gd name="T69" fmla="*/ 304 h 432"/>
                <a:gd name="T70" fmla="*/ 6 w 414"/>
                <a:gd name="T71" fmla="*/ 285 h 432"/>
                <a:gd name="T72" fmla="*/ 2 w 414"/>
                <a:gd name="T73" fmla="*/ 264 h 432"/>
                <a:gd name="T74" fmla="*/ 0 w 414"/>
                <a:gd name="T75" fmla="*/ 244 h 432"/>
                <a:gd name="T76" fmla="*/ 0 w 414"/>
                <a:gd name="T77" fmla="*/ 224 h 432"/>
                <a:gd name="T78" fmla="*/ 4 w 414"/>
                <a:gd name="T79" fmla="*/ 204 h 432"/>
                <a:gd name="T80" fmla="*/ 11 w 414"/>
                <a:gd name="T81" fmla="*/ 173 h 432"/>
                <a:gd name="T82" fmla="*/ 30 w 414"/>
                <a:gd name="T83" fmla="*/ 134 h 432"/>
                <a:gd name="T84" fmla="*/ 55 w 414"/>
                <a:gd name="T85" fmla="*/ 96 h 432"/>
                <a:gd name="T86" fmla="*/ 91 w 414"/>
                <a:gd name="T87" fmla="*/ 6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4" h="432">
                  <a:moveTo>
                    <a:pt x="113" y="44"/>
                  </a:moveTo>
                  <a:lnTo>
                    <a:pt x="175" y="0"/>
                  </a:lnTo>
                  <a:lnTo>
                    <a:pt x="210" y="50"/>
                  </a:lnTo>
                  <a:lnTo>
                    <a:pt x="148" y="95"/>
                  </a:lnTo>
                  <a:lnTo>
                    <a:pt x="133" y="106"/>
                  </a:lnTo>
                  <a:lnTo>
                    <a:pt x="122" y="118"/>
                  </a:lnTo>
                  <a:lnTo>
                    <a:pt x="111" y="130"/>
                  </a:lnTo>
                  <a:lnTo>
                    <a:pt x="101" y="142"/>
                  </a:lnTo>
                  <a:lnTo>
                    <a:pt x="92" y="154"/>
                  </a:lnTo>
                  <a:lnTo>
                    <a:pt x="86" y="167"/>
                  </a:lnTo>
                  <a:lnTo>
                    <a:pt x="80" y="181"/>
                  </a:lnTo>
                  <a:lnTo>
                    <a:pt x="77" y="194"/>
                  </a:lnTo>
                  <a:lnTo>
                    <a:pt x="74" y="208"/>
                  </a:lnTo>
                  <a:lnTo>
                    <a:pt x="74" y="221"/>
                  </a:lnTo>
                  <a:lnTo>
                    <a:pt x="74" y="235"/>
                  </a:lnTo>
                  <a:lnTo>
                    <a:pt x="77" y="249"/>
                  </a:lnTo>
                  <a:lnTo>
                    <a:pt x="80" y="263"/>
                  </a:lnTo>
                  <a:lnTo>
                    <a:pt x="86" y="277"/>
                  </a:lnTo>
                  <a:lnTo>
                    <a:pt x="93" y="291"/>
                  </a:lnTo>
                  <a:lnTo>
                    <a:pt x="102" y="305"/>
                  </a:lnTo>
                  <a:lnTo>
                    <a:pt x="112" y="317"/>
                  </a:lnTo>
                  <a:lnTo>
                    <a:pt x="124" y="328"/>
                  </a:lnTo>
                  <a:lnTo>
                    <a:pt x="135" y="338"/>
                  </a:lnTo>
                  <a:lnTo>
                    <a:pt x="148" y="345"/>
                  </a:lnTo>
                  <a:lnTo>
                    <a:pt x="159" y="352"/>
                  </a:lnTo>
                  <a:lnTo>
                    <a:pt x="172" y="357"/>
                  </a:lnTo>
                  <a:lnTo>
                    <a:pt x="185" y="360"/>
                  </a:lnTo>
                  <a:lnTo>
                    <a:pt x="199" y="363"/>
                  </a:lnTo>
                  <a:lnTo>
                    <a:pt x="214" y="364"/>
                  </a:lnTo>
                  <a:lnTo>
                    <a:pt x="228" y="363"/>
                  </a:lnTo>
                  <a:lnTo>
                    <a:pt x="242" y="360"/>
                  </a:lnTo>
                  <a:lnTo>
                    <a:pt x="257" y="356"/>
                  </a:lnTo>
                  <a:lnTo>
                    <a:pt x="271" y="351"/>
                  </a:lnTo>
                  <a:lnTo>
                    <a:pt x="286" y="344"/>
                  </a:lnTo>
                  <a:lnTo>
                    <a:pt x="300" y="336"/>
                  </a:lnTo>
                  <a:lnTo>
                    <a:pt x="315" y="326"/>
                  </a:lnTo>
                  <a:lnTo>
                    <a:pt x="322" y="320"/>
                  </a:lnTo>
                  <a:lnTo>
                    <a:pt x="264" y="244"/>
                  </a:lnTo>
                  <a:lnTo>
                    <a:pt x="191" y="297"/>
                  </a:lnTo>
                  <a:lnTo>
                    <a:pt x="153" y="245"/>
                  </a:lnTo>
                  <a:lnTo>
                    <a:pt x="283" y="149"/>
                  </a:lnTo>
                  <a:lnTo>
                    <a:pt x="319" y="198"/>
                  </a:lnTo>
                  <a:lnTo>
                    <a:pt x="376" y="277"/>
                  </a:lnTo>
                  <a:lnTo>
                    <a:pt x="414" y="330"/>
                  </a:lnTo>
                  <a:lnTo>
                    <a:pt x="353" y="375"/>
                  </a:lnTo>
                  <a:lnTo>
                    <a:pt x="330" y="390"/>
                  </a:lnTo>
                  <a:lnTo>
                    <a:pt x="309" y="403"/>
                  </a:lnTo>
                  <a:lnTo>
                    <a:pt x="286" y="412"/>
                  </a:lnTo>
                  <a:lnTo>
                    <a:pt x="264" y="421"/>
                  </a:lnTo>
                  <a:lnTo>
                    <a:pt x="243" y="427"/>
                  </a:lnTo>
                  <a:lnTo>
                    <a:pt x="221" y="430"/>
                  </a:lnTo>
                  <a:lnTo>
                    <a:pt x="199" y="432"/>
                  </a:lnTo>
                  <a:lnTo>
                    <a:pt x="179" y="431"/>
                  </a:lnTo>
                  <a:lnTo>
                    <a:pt x="168" y="430"/>
                  </a:lnTo>
                  <a:lnTo>
                    <a:pt x="158" y="429"/>
                  </a:lnTo>
                  <a:lnTo>
                    <a:pt x="149" y="427"/>
                  </a:lnTo>
                  <a:lnTo>
                    <a:pt x="139" y="423"/>
                  </a:lnTo>
                  <a:lnTo>
                    <a:pt x="129" y="420"/>
                  </a:lnTo>
                  <a:lnTo>
                    <a:pt x="119" y="417"/>
                  </a:lnTo>
                  <a:lnTo>
                    <a:pt x="111" y="412"/>
                  </a:lnTo>
                  <a:lnTo>
                    <a:pt x="101" y="408"/>
                  </a:lnTo>
                  <a:lnTo>
                    <a:pt x="92" y="403"/>
                  </a:lnTo>
                  <a:lnTo>
                    <a:pt x="84" y="397"/>
                  </a:lnTo>
                  <a:lnTo>
                    <a:pt x="76" y="391"/>
                  </a:lnTo>
                  <a:lnTo>
                    <a:pt x="67" y="384"/>
                  </a:lnTo>
                  <a:lnTo>
                    <a:pt x="52" y="369"/>
                  </a:lnTo>
                  <a:lnTo>
                    <a:pt x="38" y="352"/>
                  </a:lnTo>
                  <a:lnTo>
                    <a:pt x="26" y="333"/>
                  </a:lnTo>
                  <a:lnTo>
                    <a:pt x="17" y="314"/>
                  </a:lnTo>
                  <a:lnTo>
                    <a:pt x="12" y="304"/>
                  </a:lnTo>
                  <a:lnTo>
                    <a:pt x="9" y="294"/>
                  </a:lnTo>
                  <a:lnTo>
                    <a:pt x="6" y="285"/>
                  </a:lnTo>
                  <a:lnTo>
                    <a:pt x="4" y="274"/>
                  </a:lnTo>
                  <a:lnTo>
                    <a:pt x="2" y="264"/>
                  </a:lnTo>
                  <a:lnTo>
                    <a:pt x="1" y="254"/>
                  </a:lnTo>
                  <a:lnTo>
                    <a:pt x="0" y="244"/>
                  </a:lnTo>
                  <a:lnTo>
                    <a:pt x="0" y="234"/>
                  </a:lnTo>
                  <a:lnTo>
                    <a:pt x="0" y="224"/>
                  </a:lnTo>
                  <a:lnTo>
                    <a:pt x="1" y="213"/>
                  </a:lnTo>
                  <a:lnTo>
                    <a:pt x="4" y="204"/>
                  </a:lnTo>
                  <a:lnTo>
                    <a:pt x="6" y="193"/>
                  </a:lnTo>
                  <a:lnTo>
                    <a:pt x="11" y="173"/>
                  </a:lnTo>
                  <a:lnTo>
                    <a:pt x="19" y="154"/>
                  </a:lnTo>
                  <a:lnTo>
                    <a:pt x="30" y="134"/>
                  </a:lnTo>
                  <a:lnTo>
                    <a:pt x="41" y="115"/>
                  </a:lnTo>
                  <a:lnTo>
                    <a:pt x="55" y="96"/>
                  </a:lnTo>
                  <a:lnTo>
                    <a:pt x="73" y="78"/>
                  </a:lnTo>
                  <a:lnTo>
                    <a:pt x="91" y="61"/>
                  </a:lnTo>
                  <a:lnTo>
                    <a:pt x="113" y="44"/>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6" name="Freeform 221"/>
            <p:cNvSpPr>
              <a:spLocks noEditPoints="1"/>
            </p:cNvSpPr>
            <p:nvPr userDrawn="1"/>
          </p:nvSpPr>
          <p:spPr bwMode="auto">
            <a:xfrm>
              <a:off x="6549" y="2837"/>
              <a:ext cx="90" cy="91"/>
            </a:xfrm>
            <a:custGeom>
              <a:avLst/>
              <a:gdLst>
                <a:gd name="T0" fmla="*/ 114 w 448"/>
                <a:gd name="T1" fmla="*/ 149 h 456"/>
                <a:gd name="T2" fmla="*/ 89 w 448"/>
                <a:gd name="T3" fmla="*/ 175 h 456"/>
                <a:gd name="T4" fmla="*/ 79 w 448"/>
                <a:gd name="T5" fmla="*/ 194 h 456"/>
                <a:gd name="T6" fmla="*/ 77 w 448"/>
                <a:gd name="T7" fmla="*/ 214 h 456"/>
                <a:gd name="T8" fmla="*/ 83 w 448"/>
                <a:gd name="T9" fmla="*/ 233 h 456"/>
                <a:gd name="T10" fmla="*/ 96 w 448"/>
                <a:gd name="T11" fmla="*/ 248 h 456"/>
                <a:gd name="T12" fmla="*/ 112 w 448"/>
                <a:gd name="T13" fmla="*/ 257 h 456"/>
                <a:gd name="T14" fmla="*/ 131 w 448"/>
                <a:gd name="T15" fmla="*/ 259 h 456"/>
                <a:gd name="T16" fmla="*/ 154 w 448"/>
                <a:gd name="T17" fmla="*/ 255 h 456"/>
                <a:gd name="T18" fmla="*/ 180 w 448"/>
                <a:gd name="T19" fmla="*/ 243 h 456"/>
                <a:gd name="T20" fmla="*/ 250 w 448"/>
                <a:gd name="T21" fmla="*/ 193 h 456"/>
                <a:gd name="T22" fmla="*/ 224 w 448"/>
                <a:gd name="T23" fmla="*/ 292 h 456"/>
                <a:gd name="T24" fmla="*/ 203 w 448"/>
                <a:gd name="T25" fmla="*/ 315 h 456"/>
                <a:gd name="T26" fmla="*/ 196 w 448"/>
                <a:gd name="T27" fmla="*/ 333 h 456"/>
                <a:gd name="T28" fmla="*/ 195 w 448"/>
                <a:gd name="T29" fmla="*/ 349 h 456"/>
                <a:gd name="T30" fmla="*/ 200 w 448"/>
                <a:gd name="T31" fmla="*/ 364 h 456"/>
                <a:gd name="T32" fmla="*/ 211 w 448"/>
                <a:gd name="T33" fmla="*/ 378 h 456"/>
                <a:gd name="T34" fmla="*/ 226 w 448"/>
                <a:gd name="T35" fmla="*/ 387 h 456"/>
                <a:gd name="T36" fmla="*/ 243 w 448"/>
                <a:gd name="T37" fmla="*/ 388 h 456"/>
                <a:gd name="T38" fmla="*/ 263 w 448"/>
                <a:gd name="T39" fmla="*/ 383 h 456"/>
                <a:gd name="T40" fmla="*/ 301 w 448"/>
                <a:gd name="T41" fmla="*/ 361 h 456"/>
                <a:gd name="T42" fmla="*/ 240 w 448"/>
                <a:gd name="T43" fmla="*/ 279 h 456"/>
                <a:gd name="T44" fmla="*/ 307 w 448"/>
                <a:gd name="T45" fmla="*/ 431 h 456"/>
                <a:gd name="T46" fmla="*/ 263 w 448"/>
                <a:gd name="T47" fmla="*/ 451 h 456"/>
                <a:gd name="T48" fmla="*/ 222 w 448"/>
                <a:gd name="T49" fmla="*/ 456 h 456"/>
                <a:gd name="T50" fmla="*/ 189 w 448"/>
                <a:gd name="T51" fmla="*/ 452 h 456"/>
                <a:gd name="T52" fmla="*/ 159 w 448"/>
                <a:gd name="T53" fmla="*/ 437 h 456"/>
                <a:gd name="T54" fmla="*/ 137 w 448"/>
                <a:gd name="T55" fmla="*/ 414 h 456"/>
                <a:gd name="T56" fmla="*/ 130 w 448"/>
                <a:gd name="T57" fmla="*/ 396 h 456"/>
                <a:gd name="T58" fmla="*/ 128 w 448"/>
                <a:gd name="T59" fmla="*/ 358 h 456"/>
                <a:gd name="T60" fmla="*/ 141 w 448"/>
                <a:gd name="T61" fmla="*/ 319 h 456"/>
                <a:gd name="T62" fmla="*/ 95 w 448"/>
                <a:gd name="T63" fmla="*/ 322 h 456"/>
                <a:gd name="T64" fmla="*/ 64 w 448"/>
                <a:gd name="T65" fmla="*/ 315 h 456"/>
                <a:gd name="T66" fmla="*/ 42 w 448"/>
                <a:gd name="T67" fmla="*/ 305 h 456"/>
                <a:gd name="T68" fmla="*/ 23 w 448"/>
                <a:gd name="T69" fmla="*/ 288 h 456"/>
                <a:gd name="T70" fmla="*/ 16 w 448"/>
                <a:gd name="T71" fmla="*/ 280 h 456"/>
                <a:gd name="T72" fmla="*/ 3 w 448"/>
                <a:gd name="T73" fmla="*/ 254 h 456"/>
                <a:gd name="T74" fmla="*/ 0 w 448"/>
                <a:gd name="T75" fmla="*/ 220 h 456"/>
                <a:gd name="T76" fmla="*/ 6 w 448"/>
                <a:gd name="T77" fmla="*/ 189 h 456"/>
                <a:gd name="T78" fmla="*/ 27 w 448"/>
                <a:gd name="T79" fmla="*/ 149 h 456"/>
                <a:gd name="T80" fmla="*/ 62 w 448"/>
                <a:gd name="T81" fmla="*/ 110 h 456"/>
                <a:gd name="T82" fmla="*/ 208 w 448"/>
                <a:gd name="T8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456">
                  <a:moveTo>
                    <a:pt x="181" y="99"/>
                  </a:moveTo>
                  <a:lnTo>
                    <a:pt x="131" y="135"/>
                  </a:lnTo>
                  <a:lnTo>
                    <a:pt x="114" y="149"/>
                  </a:lnTo>
                  <a:lnTo>
                    <a:pt x="99" y="162"/>
                  </a:lnTo>
                  <a:lnTo>
                    <a:pt x="93" y="168"/>
                  </a:lnTo>
                  <a:lnTo>
                    <a:pt x="89" y="175"/>
                  </a:lnTo>
                  <a:lnTo>
                    <a:pt x="84" y="181"/>
                  </a:lnTo>
                  <a:lnTo>
                    <a:pt x="81" y="188"/>
                  </a:lnTo>
                  <a:lnTo>
                    <a:pt x="79" y="194"/>
                  </a:lnTo>
                  <a:lnTo>
                    <a:pt x="77" y="201"/>
                  </a:lnTo>
                  <a:lnTo>
                    <a:pt x="77" y="207"/>
                  </a:lnTo>
                  <a:lnTo>
                    <a:pt x="77" y="214"/>
                  </a:lnTo>
                  <a:lnTo>
                    <a:pt x="78" y="220"/>
                  </a:lnTo>
                  <a:lnTo>
                    <a:pt x="80" y="227"/>
                  </a:lnTo>
                  <a:lnTo>
                    <a:pt x="83" y="233"/>
                  </a:lnTo>
                  <a:lnTo>
                    <a:pt x="88" y="240"/>
                  </a:lnTo>
                  <a:lnTo>
                    <a:pt x="92" y="244"/>
                  </a:lnTo>
                  <a:lnTo>
                    <a:pt x="96" y="248"/>
                  </a:lnTo>
                  <a:lnTo>
                    <a:pt x="102" y="253"/>
                  </a:lnTo>
                  <a:lnTo>
                    <a:pt x="106" y="255"/>
                  </a:lnTo>
                  <a:lnTo>
                    <a:pt x="112" y="257"/>
                  </a:lnTo>
                  <a:lnTo>
                    <a:pt x="118" y="259"/>
                  </a:lnTo>
                  <a:lnTo>
                    <a:pt x="124" y="259"/>
                  </a:lnTo>
                  <a:lnTo>
                    <a:pt x="131" y="259"/>
                  </a:lnTo>
                  <a:lnTo>
                    <a:pt x="138" y="259"/>
                  </a:lnTo>
                  <a:lnTo>
                    <a:pt x="146" y="257"/>
                  </a:lnTo>
                  <a:lnTo>
                    <a:pt x="154" y="255"/>
                  </a:lnTo>
                  <a:lnTo>
                    <a:pt x="162" y="252"/>
                  </a:lnTo>
                  <a:lnTo>
                    <a:pt x="171" y="248"/>
                  </a:lnTo>
                  <a:lnTo>
                    <a:pt x="180" y="243"/>
                  </a:lnTo>
                  <a:lnTo>
                    <a:pt x="188" y="238"/>
                  </a:lnTo>
                  <a:lnTo>
                    <a:pt x="198" y="231"/>
                  </a:lnTo>
                  <a:lnTo>
                    <a:pt x="250" y="193"/>
                  </a:lnTo>
                  <a:lnTo>
                    <a:pt x="181" y="99"/>
                  </a:lnTo>
                  <a:close/>
                  <a:moveTo>
                    <a:pt x="240" y="279"/>
                  </a:moveTo>
                  <a:lnTo>
                    <a:pt x="224" y="292"/>
                  </a:lnTo>
                  <a:lnTo>
                    <a:pt x="212" y="304"/>
                  </a:lnTo>
                  <a:lnTo>
                    <a:pt x="208" y="310"/>
                  </a:lnTo>
                  <a:lnTo>
                    <a:pt x="203" y="315"/>
                  </a:lnTo>
                  <a:lnTo>
                    <a:pt x="200" y="321"/>
                  </a:lnTo>
                  <a:lnTo>
                    <a:pt x="198" y="327"/>
                  </a:lnTo>
                  <a:lnTo>
                    <a:pt x="196" y="333"/>
                  </a:lnTo>
                  <a:lnTo>
                    <a:pt x="195" y="338"/>
                  </a:lnTo>
                  <a:lnTo>
                    <a:pt x="195" y="344"/>
                  </a:lnTo>
                  <a:lnTo>
                    <a:pt x="195" y="349"/>
                  </a:lnTo>
                  <a:lnTo>
                    <a:pt x="196" y="354"/>
                  </a:lnTo>
                  <a:lnTo>
                    <a:pt x="198" y="359"/>
                  </a:lnTo>
                  <a:lnTo>
                    <a:pt x="200" y="364"/>
                  </a:lnTo>
                  <a:lnTo>
                    <a:pt x="202" y="368"/>
                  </a:lnTo>
                  <a:lnTo>
                    <a:pt x="207" y="374"/>
                  </a:lnTo>
                  <a:lnTo>
                    <a:pt x="211" y="378"/>
                  </a:lnTo>
                  <a:lnTo>
                    <a:pt x="216" y="381"/>
                  </a:lnTo>
                  <a:lnTo>
                    <a:pt x="221" y="385"/>
                  </a:lnTo>
                  <a:lnTo>
                    <a:pt x="226" y="387"/>
                  </a:lnTo>
                  <a:lnTo>
                    <a:pt x="232" y="388"/>
                  </a:lnTo>
                  <a:lnTo>
                    <a:pt x="237" y="388"/>
                  </a:lnTo>
                  <a:lnTo>
                    <a:pt x="243" y="388"/>
                  </a:lnTo>
                  <a:lnTo>
                    <a:pt x="250" y="387"/>
                  </a:lnTo>
                  <a:lnTo>
                    <a:pt x="256" y="386"/>
                  </a:lnTo>
                  <a:lnTo>
                    <a:pt x="263" y="383"/>
                  </a:lnTo>
                  <a:lnTo>
                    <a:pt x="270" y="380"/>
                  </a:lnTo>
                  <a:lnTo>
                    <a:pt x="285" y="372"/>
                  </a:lnTo>
                  <a:lnTo>
                    <a:pt x="301" y="361"/>
                  </a:lnTo>
                  <a:lnTo>
                    <a:pt x="347" y="327"/>
                  </a:lnTo>
                  <a:lnTo>
                    <a:pt x="287" y="245"/>
                  </a:lnTo>
                  <a:lnTo>
                    <a:pt x="240" y="279"/>
                  </a:lnTo>
                  <a:close/>
                  <a:moveTo>
                    <a:pt x="341" y="410"/>
                  </a:moveTo>
                  <a:lnTo>
                    <a:pt x="324" y="420"/>
                  </a:lnTo>
                  <a:lnTo>
                    <a:pt x="307" y="431"/>
                  </a:lnTo>
                  <a:lnTo>
                    <a:pt x="292" y="439"/>
                  </a:lnTo>
                  <a:lnTo>
                    <a:pt x="278" y="445"/>
                  </a:lnTo>
                  <a:lnTo>
                    <a:pt x="263" y="451"/>
                  </a:lnTo>
                  <a:lnTo>
                    <a:pt x="249" y="454"/>
                  </a:lnTo>
                  <a:lnTo>
                    <a:pt x="236" y="456"/>
                  </a:lnTo>
                  <a:lnTo>
                    <a:pt x="222" y="456"/>
                  </a:lnTo>
                  <a:lnTo>
                    <a:pt x="211" y="456"/>
                  </a:lnTo>
                  <a:lnTo>
                    <a:pt x="200" y="455"/>
                  </a:lnTo>
                  <a:lnTo>
                    <a:pt x="189" y="452"/>
                  </a:lnTo>
                  <a:lnTo>
                    <a:pt x="178" y="449"/>
                  </a:lnTo>
                  <a:lnTo>
                    <a:pt x="168" y="443"/>
                  </a:lnTo>
                  <a:lnTo>
                    <a:pt x="159" y="437"/>
                  </a:lnTo>
                  <a:lnTo>
                    <a:pt x="149" y="429"/>
                  </a:lnTo>
                  <a:lnTo>
                    <a:pt x="142" y="419"/>
                  </a:lnTo>
                  <a:lnTo>
                    <a:pt x="137" y="414"/>
                  </a:lnTo>
                  <a:lnTo>
                    <a:pt x="134" y="407"/>
                  </a:lnTo>
                  <a:lnTo>
                    <a:pt x="132" y="402"/>
                  </a:lnTo>
                  <a:lnTo>
                    <a:pt x="130" y="396"/>
                  </a:lnTo>
                  <a:lnTo>
                    <a:pt x="128" y="384"/>
                  </a:lnTo>
                  <a:lnTo>
                    <a:pt x="126" y="371"/>
                  </a:lnTo>
                  <a:lnTo>
                    <a:pt x="128" y="358"/>
                  </a:lnTo>
                  <a:lnTo>
                    <a:pt x="130" y="345"/>
                  </a:lnTo>
                  <a:lnTo>
                    <a:pt x="134" y="332"/>
                  </a:lnTo>
                  <a:lnTo>
                    <a:pt x="141" y="319"/>
                  </a:lnTo>
                  <a:lnTo>
                    <a:pt x="125" y="321"/>
                  </a:lnTo>
                  <a:lnTo>
                    <a:pt x="110" y="322"/>
                  </a:lnTo>
                  <a:lnTo>
                    <a:pt x="95" y="322"/>
                  </a:lnTo>
                  <a:lnTo>
                    <a:pt x="79" y="320"/>
                  </a:lnTo>
                  <a:lnTo>
                    <a:pt x="71" y="318"/>
                  </a:lnTo>
                  <a:lnTo>
                    <a:pt x="64" y="315"/>
                  </a:lnTo>
                  <a:lnTo>
                    <a:pt x="56" y="312"/>
                  </a:lnTo>
                  <a:lnTo>
                    <a:pt x="50" y="309"/>
                  </a:lnTo>
                  <a:lnTo>
                    <a:pt x="42" y="305"/>
                  </a:lnTo>
                  <a:lnTo>
                    <a:pt x="36" y="300"/>
                  </a:lnTo>
                  <a:lnTo>
                    <a:pt x="29" y="295"/>
                  </a:lnTo>
                  <a:lnTo>
                    <a:pt x="23" y="288"/>
                  </a:lnTo>
                  <a:lnTo>
                    <a:pt x="20" y="286"/>
                  </a:lnTo>
                  <a:lnTo>
                    <a:pt x="18" y="283"/>
                  </a:lnTo>
                  <a:lnTo>
                    <a:pt x="16" y="280"/>
                  </a:lnTo>
                  <a:lnTo>
                    <a:pt x="12" y="275"/>
                  </a:lnTo>
                  <a:lnTo>
                    <a:pt x="7" y="265"/>
                  </a:lnTo>
                  <a:lnTo>
                    <a:pt x="3" y="254"/>
                  </a:lnTo>
                  <a:lnTo>
                    <a:pt x="1" y="242"/>
                  </a:lnTo>
                  <a:lnTo>
                    <a:pt x="0" y="231"/>
                  </a:lnTo>
                  <a:lnTo>
                    <a:pt x="0" y="220"/>
                  </a:lnTo>
                  <a:lnTo>
                    <a:pt x="1" y="209"/>
                  </a:lnTo>
                  <a:lnTo>
                    <a:pt x="3" y="199"/>
                  </a:lnTo>
                  <a:lnTo>
                    <a:pt x="6" y="189"/>
                  </a:lnTo>
                  <a:lnTo>
                    <a:pt x="12" y="175"/>
                  </a:lnTo>
                  <a:lnTo>
                    <a:pt x="18" y="162"/>
                  </a:lnTo>
                  <a:lnTo>
                    <a:pt x="27" y="149"/>
                  </a:lnTo>
                  <a:lnTo>
                    <a:pt x="37" y="136"/>
                  </a:lnTo>
                  <a:lnTo>
                    <a:pt x="47" y="123"/>
                  </a:lnTo>
                  <a:lnTo>
                    <a:pt x="62" y="110"/>
                  </a:lnTo>
                  <a:lnTo>
                    <a:pt x="77" y="97"/>
                  </a:lnTo>
                  <a:lnTo>
                    <a:pt x="94" y="84"/>
                  </a:lnTo>
                  <a:lnTo>
                    <a:pt x="208" y="0"/>
                  </a:lnTo>
                  <a:lnTo>
                    <a:pt x="448" y="332"/>
                  </a:lnTo>
                  <a:lnTo>
                    <a:pt x="341" y="410"/>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7" name="Freeform 222"/>
            <p:cNvSpPr>
              <a:spLocks/>
            </p:cNvSpPr>
            <p:nvPr userDrawn="1"/>
          </p:nvSpPr>
          <p:spPr bwMode="auto">
            <a:xfrm>
              <a:off x="6484" y="2896"/>
              <a:ext cx="82" cy="87"/>
            </a:xfrm>
            <a:custGeom>
              <a:avLst/>
              <a:gdLst>
                <a:gd name="T0" fmla="*/ 240 w 413"/>
                <a:gd name="T1" fmla="*/ 433 h 433"/>
                <a:gd name="T2" fmla="*/ 266 w 413"/>
                <a:gd name="T3" fmla="*/ 337 h 433"/>
                <a:gd name="T4" fmla="*/ 292 w 413"/>
                <a:gd name="T5" fmla="*/ 315 h 433"/>
                <a:gd name="T6" fmla="*/ 314 w 413"/>
                <a:gd name="T7" fmla="*/ 290 h 433"/>
                <a:gd name="T8" fmla="*/ 328 w 413"/>
                <a:gd name="T9" fmla="*/ 265 h 433"/>
                <a:gd name="T10" fmla="*/ 338 w 413"/>
                <a:gd name="T11" fmla="*/ 238 h 433"/>
                <a:gd name="T12" fmla="*/ 341 w 413"/>
                <a:gd name="T13" fmla="*/ 211 h 433"/>
                <a:gd name="T14" fmla="*/ 338 w 413"/>
                <a:gd name="T15" fmla="*/ 183 h 433"/>
                <a:gd name="T16" fmla="*/ 328 w 413"/>
                <a:gd name="T17" fmla="*/ 155 h 433"/>
                <a:gd name="T18" fmla="*/ 313 w 413"/>
                <a:gd name="T19" fmla="*/ 127 h 433"/>
                <a:gd name="T20" fmla="*/ 291 w 413"/>
                <a:gd name="T21" fmla="*/ 104 h 433"/>
                <a:gd name="T22" fmla="*/ 267 w 413"/>
                <a:gd name="T23" fmla="*/ 86 h 433"/>
                <a:gd name="T24" fmla="*/ 241 w 413"/>
                <a:gd name="T25" fmla="*/ 75 h 433"/>
                <a:gd name="T26" fmla="*/ 214 w 413"/>
                <a:gd name="T27" fmla="*/ 69 h 433"/>
                <a:gd name="T28" fmla="*/ 186 w 413"/>
                <a:gd name="T29" fmla="*/ 69 h 433"/>
                <a:gd name="T30" fmla="*/ 158 w 413"/>
                <a:gd name="T31" fmla="*/ 76 h 433"/>
                <a:gd name="T32" fmla="*/ 129 w 413"/>
                <a:gd name="T33" fmla="*/ 89 h 433"/>
                <a:gd name="T34" fmla="*/ 98 w 413"/>
                <a:gd name="T35" fmla="*/ 106 h 433"/>
                <a:gd name="T36" fmla="*/ 149 w 413"/>
                <a:gd name="T37" fmla="*/ 189 h 433"/>
                <a:gd name="T38" fmla="*/ 262 w 413"/>
                <a:gd name="T39" fmla="*/ 187 h 433"/>
                <a:gd name="T40" fmla="*/ 96 w 413"/>
                <a:gd name="T41" fmla="*/ 234 h 433"/>
                <a:gd name="T42" fmla="*/ 0 w 413"/>
                <a:gd name="T43" fmla="*/ 102 h 433"/>
                <a:gd name="T44" fmla="*/ 83 w 413"/>
                <a:gd name="T45" fmla="*/ 42 h 433"/>
                <a:gd name="T46" fmla="*/ 128 w 413"/>
                <a:gd name="T47" fmla="*/ 19 h 433"/>
                <a:gd name="T48" fmla="*/ 172 w 413"/>
                <a:gd name="T49" fmla="*/ 5 h 433"/>
                <a:gd name="T50" fmla="*/ 214 w 413"/>
                <a:gd name="T51" fmla="*/ 0 h 433"/>
                <a:gd name="T52" fmla="*/ 245 w 413"/>
                <a:gd name="T53" fmla="*/ 2 h 433"/>
                <a:gd name="T54" fmla="*/ 265 w 413"/>
                <a:gd name="T55" fmla="*/ 6 h 433"/>
                <a:gd name="T56" fmla="*/ 284 w 413"/>
                <a:gd name="T57" fmla="*/ 12 h 433"/>
                <a:gd name="T58" fmla="*/ 304 w 413"/>
                <a:gd name="T59" fmla="*/ 19 h 433"/>
                <a:gd name="T60" fmla="*/ 330 w 413"/>
                <a:gd name="T61" fmla="*/ 36 h 433"/>
                <a:gd name="T62" fmla="*/ 361 w 413"/>
                <a:gd name="T63" fmla="*/ 63 h 433"/>
                <a:gd name="T64" fmla="*/ 388 w 413"/>
                <a:gd name="T65" fmla="*/ 98 h 433"/>
                <a:gd name="T66" fmla="*/ 401 w 413"/>
                <a:gd name="T67" fmla="*/ 128 h 433"/>
                <a:gd name="T68" fmla="*/ 408 w 413"/>
                <a:gd name="T69" fmla="*/ 147 h 433"/>
                <a:gd name="T70" fmla="*/ 412 w 413"/>
                <a:gd name="T71" fmla="*/ 168 h 433"/>
                <a:gd name="T72" fmla="*/ 413 w 413"/>
                <a:gd name="T73" fmla="*/ 188 h 433"/>
                <a:gd name="T74" fmla="*/ 413 w 413"/>
                <a:gd name="T75" fmla="*/ 209 h 433"/>
                <a:gd name="T76" fmla="*/ 411 w 413"/>
                <a:gd name="T77" fmla="*/ 228 h 433"/>
                <a:gd name="T78" fmla="*/ 402 w 413"/>
                <a:gd name="T79" fmla="*/ 259 h 433"/>
                <a:gd name="T80" fmla="*/ 385 w 413"/>
                <a:gd name="T81" fmla="*/ 299 h 433"/>
                <a:gd name="T82" fmla="*/ 358 w 413"/>
                <a:gd name="T83" fmla="*/ 335 h 433"/>
                <a:gd name="T84" fmla="*/ 322 w 413"/>
                <a:gd name="T85" fmla="*/ 37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3" h="433">
                  <a:moveTo>
                    <a:pt x="302" y="387"/>
                  </a:moveTo>
                  <a:lnTo>
                    <a:pt x="240" y="433"/>
                  </a:lnTo>
                  <a:lnTo>
                    <a:pt x="203" y="382"/>
                  </a:lnTo>
                  <a:lnTo>
                    <a:pt x="266" y="337"/>
                  </a:lnTo>
                  <a:lnTo>
                    <a:pt x="280" y="326"/>
                  </a:lnTo>
                  <a:lnTo>
                    <a:pt x="292" y="315"/>
                  </a:lnTo>
                  <a:lnTo>
                    <a:pt x="304" y="303"/>
                  </a:lnTo>
                  <a:lnTo>
                    <a:pt x="314" y="290"/>
                  </a:lnTo>
                  <a:lnTo>
                    <a:pt x="321" y="278"/>
                  </a:lnTo>
                  <a:lnTo>
                    <a:pt x="328" y="265"/>
                  </a:lnTo>
                  <a:lnTo>
                    <a:pt x="333" y="252"/>
                  </a:lnTo>
                  <a:lnTo>
                    <a:pt x="338" y="238"/>
                  </a:lnTo>
                  <a:lnTo>
                    <a:pt x="340" y="225"/>
                  </a:lnTo>
                  <a:lnTo>
                    <a:pt x="341" y="211"/>
                  </a:lnTo>
                  <a:lnTo>
                    <a:pt x="340" y="197"/>
                  </a:lnTo>
                  <a:lnTo>
                    <a:pt x="338" y="183"/>
                  </a:lnTo>
                  <a:lnTo>
                    <a:pt x="333" y="169"/>
                  </a:lnTo>
                  <a:lnTo>
                    <a:pt x="328" y="155"/>
                  </a:lnTo>
                  <a:lnTo>
                    <a:pt x="321" y="141"/>
                  </a:lnTo>
                  <a:lnTo>
                    <a:pt x="313" y="127"/>
                  </a:lnTo>
                  <a:lnTo>
                    <a:pt x="302" y="115"/>
                  </a:lnTo>
                  <a:lnTo>
                    <a:pt x="291" y="104"/>
                  </a:lnTo>
                  <a:lnTo>
                    <a:pt x="279" y="94"/>
                  </a:lnTo>
                  <a:lnTo>
                    <a:pt x="267" y="86"/>
                  </a:lnTo>
                  <a:lnTo>
                    <a:pt x="254" y="80"/>
                  </a:lnTo>
                  <a:lnTo>
                    <a:pt x="241" y="75"/>
                  </a:lnTo>
                  <a:lnTo>
                    <a:pt x="228" y="71"/>
                  </a:lnTo>
                  <a:lnTo>
                    <a:pt x="214" y="69"/>
                  </a:lnTo>
                  <a:lnTo>
                    <a:pt x="200" y="68"/>
                  </a:lnTo>
                  <a:lnTo>
                    <a:pt x="186" y="69"/>
                  </a:lnTo>
                  <a:lnTo>
                    <a:pt x="172" y="72"/>
                  </a:lnTo>
                  <a:lnTo>
                    <a:pt x="158" y="76"/>
                  </a:lnTo>
                  <a:lnTo>
                    <a:pt x="143" y="81"/>
                  </a:lnTo>
                  <a:lnTo>
                    <a:pt x="129" y="89"/>
                  </a:lnTo>
                  <a:lnTo>
                    <a:pt x="113" y="96"/>
                  </a:lnTo>
                  <a:lnTo>
                    <a:pt x="98" y="106"/>
                  </a:lnTo>
                  <a:lnTo>
                    <a:pt x="93" y="111"/>
                  </a:lnTo>
                  <a:lnTo>
                    <a:pt x="149" y="189"/>
                  </a:lnTo>
                  <a:lnTo>
                    <a:pt x="223" y="135"/>
                  </a:lnTo>
                  <a:lnTo>
                    <a:pt x="262" y="187"/>
                  </a:lnTo>
                  <a:lnTo>
                    <a:pt x="131" y="282"/>
                  </a:lnTo>
                  <a:lnTo>
                    <a:pt x="96" y="234"/>
                  </a:lnTo>
                  <a:lnTo>
                    <a:pt x="39" y="156"/>
                  </a:lnTo>
                  <a:lnTo>
                    <a:pt x="0" y="102"/>
                  </a:lnTo>
                  <a:lnTo>
                    <a:pt x="61" y="57"/>
                  </a:lnTo>
                  <a:lnTo>
                    <a:pt x="83" y="42"/>
                  </a:lnTo>
                  <a:lnTo>
                    <a:pt x="106" y="30"/>
                  </a:lnTo>
                  <a:lnTo>
                    <a:pt x="128" y="19"/>
                  </a:lnTo>
                  <a:lnTo>
                    <a:pt x="149" y="12"/>
                  </a:lnTo>
                  <a:lnTo>
                    <a:pt x="172" y="5"/>
                  </a:lnTo>
                  <a:lnTo>
                    <a:pt x="194" y="2"/>
                  </a:lnTo>
                  <a:lnTo>
                    <a:pt x="214" y="0"/>
                  </a:lnTo>
                  <a:lnTo>
                    <a:pt x="235" y="1"/>
                  </a:lnTo>
                  <a:lnTo>
                    <a:pt x="245" y="2"/>
                  </a:lnTo>
                  <a:lnTo>
                    <a:pt x="255" y="4"/>
                  </a:lnTo>
                  <a:lnTo>
                    <a:pt x="265" y="6"/>
                  </a:lnTo>
                  <a:lnTo>
                    <a:pt x="275" y="9"/>
                  </a:lnTo>
                  <a:lnTo>
                    <a:pt x="284" y="12"/>
                  </a:lnTo>
                  <a:lnTo>
                    <a:pt x="294" y="15"/>
                  </a:lnTo>
                  <a:lnTo>
                    <a:pt x="304" y="19"/>
                  </a:lnTo>
                  <a:lnTo>
                    <a:pt x="313" y="25"/>
                  </a:lnTo>
                  <a:lnTo>
                    <a:pt x="330" y="36"/>
                  </a:lnTo>
                  <a:lnTo>
                    <a:pt x="346" y="49"/>
                  </a:lnTo>
                  <a:lnTo>
                    <a:pt x="361" y="63"/>
                  </a:lnTo>
                  <a:lnTo>
                    <a:pt x="376" y="80"/>
                  </a:lnTo>
                  <a:lnTo>
                    <a:pt x="388" y="98"/>
                  </a:lnTo>
                  <a:lnTo>
                    <a:pt x="397" y="118"/>
                  </a:lnTo>
                  <a:lnTo>
                    <a:pt x="401" y="128"/>
                  </a:lnTo>
                  <a:lnTo>
                    <a:pt x="405" y="137"/>
                  </a:lnTo>
                  <a:lnTo>
                    <a:pt x="408" y="147"/>
                  </a:lnTo>
                  <a:lnTo>
                    <a:pt x="410" y="158"/>
                  </a:lnTo>
                  <a:lnTo>
                    <a:pt x="412" y="168"/>
                  </a:lnTo>
                  <a:lnTo>
                    <a:pt x="413" y="177"/>
                  </a:lnTo>
                  <a:lnTo>
                    <a:pt x="413" y="188"/>
                  </a:lnTo>
                  <a:lnTo>
                    <a:pt x="413" y="198"/>
                  </a:lnTo>
                  <a:lnTo>
                    <a:pt x="413" y="209"/>
                  </a:lnTo>
                  <a:lnTo>
                    <a:pt x="412" y="219"/>
                  </a:lnTo>
                  <a:lnTo>
                    <a:pt x="411" y="228"/>
                  </a:lnTo>
                  <a:lnTo>
                    <a:pt x="409" y="239"/>
                  </a:lnTo>
                  <a:lnTo>
                    <a:pt x="402" y="259"/>
                  </a:lnTo>
                  <a:lnTo>
                    <a:pt x="395" y="279"/>
                  </a:lnTo>
                  <a:lnTo>
                    <a:pt x="385" y="299"/>
                  </a:lnTo>
                  <a:lnTo>
                    <a:pt x="372" y="317"/>
                  </a:lnTo>
                  <a:lnTo>
                    <a:pt x="358" y="335"/>
                  </a:lnTo>
                  <a:lnTo>
                    <a:pt x="342" y="354"/>
                  </a:lnTo>
                  <a:lnTo>
                    <a:pt x="322" y="371"/>
                  </a:lnTo>
                  <a:lnTo>
                    <a:pt x="302" y="38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8" name="Freeform 223"/>
            <p:cNvSpPr>
              <a:spLocks/>
            </p:cNvSpPr>
            <p:nvPr userDrawn="1"/>
          </p:nvSpPr>
          <p:spPr bwMode="auto">
            <a:xfrm>
              <a:off x="6422" y="2993"/>
              <a:ext cx="87" cy="82"/>
            </a:xfrm>
            <a:custGeom>
              <a:avLst/>
              <a:gdLst>
                <a:gd name="T0" fmla="*/ 0 w 432"/>
                <a:gd name="T1" fmla="*/ 240 h 414"/>
                <a:gd name="T2" fmla="*/ 97 w 432"/>
                <a:gd name="T3" fmla="*/ 266 h 414"/>
                <a:gd name="T4" fmla="*/ 118 w 432"/>
                <a:gd name="T5" fmla="*/ 293 h 414"/>
                <a:gd name="T6" fmla="*/ 142 w 432"/>
                <a:gd name="T7" fmla="*/ 314 h 414"/>
                <a:gd name="T8" fmla="*/ 168 w 432"/>
                <a:gd name="T9" fmla="*/ 329 h 414"/>
                <a:gd name="T10" fmla="*/ 195 w 432"/>
                <a:gd name="T11" fmla="*/ 337 h 414"/>
                <a:gd name="T12" fmla="*/ 222 w 432"/>
                <a:gd name="T13" fmla="*/ 341 h 414"/>
                <a:gd name="T14" fmla="*/ 250 w 432"/>
                <a:gd name="T15" fmla="*/ 337 h 414"/>
                <a:gd name="T16" fmla="*/ 278 w 432"/>
                <a:gd name="T17" fmla="*/ 328 h 414"/>
                <a:gd name="T18" fmla="*/ 306 w 432"/>
                <a:gd name="T19" fmla="*/ 312 h 414"/>
                <a:gd name="T20" fmla="*/ 329 w 432"/>
                <a:gd name="T21" fmla="*/ 291 h 414"/>
                <a:gd name="T22" fmla="*/ 347 w 432"/>
                <a:gd name="T23" fmla="*/ 267 h 414"/>
                <a:gd name="T24" fmla="*/ 359 w 432"/>
                <a:gd name="T25" fmla="*/ 242 h 414"/>
                <a:gd name="T26" fmla="*/ 364 w 432"/>
                <a:gd name="T27" fmla="*/ 215 h 414"/>
                <a:gd name="T28" fmla="*/ 363 w 432"/>
                <a:gd name="T29" fmla="*/ 187 h 414"/>
                <a:gd name="T30" fmla="*/ 357 w 432"/>
                <a:gd name="T31" fmla="*/ 158 h 414"/>
                <a:gd name="T32" fmla="*/ 345 w 432"/>
                <a:gd name="T33" fmla="*/ 128 h 414"/>
                <a:gd name="T34" fmla="*/ 326 w 432"/>
                <a:gd name="T35" fmla="*/ 99 h 414"/>
                <a:gd name="T36" fmla="*/ 244 w 432"/>
                <a:gd name="T37" fmla="*/ 149 h 414"/>
                <a:gd name="T38" fmla="*/ 245 w 432"/>
                <a:gd name="T39" fmla="*/ 262 h 414"/>
                <a:gd name="T40" fmla="*/ 199 w 432"/>
                <a:gd name="T41" fmla="*/ 96 h 414"/>
                <a:gd name="T42" fmla="*/ 331 w 432"/>
                <a:gd name="T43" fmla="*/ 0 h 414"/>
                <a:gd name="T44" fmla="*/ 391 w 432"/>
                <a:gd name="T45" fmla="*/ 84 h 414"/>
                <a:gd name="T46" fmla="*/ 414 w 432"/>
                <a:gd name="T47" fmla="*/ 128 h 414"/>
                <a:gd name="T48" fmla="*/ 427 w 432"/>
                <a:gd name="T49" fmla="*/ 172 h 414"/>
                <a:gd name="T50" fmla="*/ 432 w 432"/>
                <a:gd name="T51" fmla="*/ 215 h 414"/>
                <a:gd name="T52" fmla="*/ 431 w 432"/>
                <a:gd name="T53" fmla="*/ 245 h 414"/>
                <a:gd name="T54" fmla="*/ 427 w 432"/>
                <a:gd name="T55" fmla="*/ 266 h 414"/>
                <a:gd name="T56" fmla="*/ 422 w 432"/>
                <a:gd name="T57" fmla="*/ 285 h 414"/>
                <a:gd name="T58" fmla="*/ 413 w 432"/>
                <a:gd name="T59" fmla="*/ 304 h 414"/>
                <a:gd name="T60" fmla="*/ 398 w 432"/>
                <a:gd name="T61" fmla="*/ 330 h 414"/>
                <a:gd name="T62" fmla="*/ 370 w 432"/>
                <a:gd name="T63" fmla="*/ 362 h 414"/>
                <a:gd name="T64" fmla="*/ 335 w 432"/>
                <a:gd name="T65" fmla="*/ 388 h 414"/>
                <a:gd name="T66" fmla="*/ 306 w 432"/>
                <a:gd name="T67" fmla="*/ 401 h 414"/>
                <a:gd name="T68" fmla="*/ 285 w 432"/>
                <a:gd name="T69" fmla="*/ 408 h 414"/>
                <a:gd name="T70" fmla="*/ 266 w 432"/>
                <a:gd name="T71" fmla="*/ 412 h 414"/>
                <a:gd name="T72" fmla="*/ 245 w 432"/>
                <a:gd name="T73" fmla="*/ 414 h 414"/>
                <a:gd name="T74" fmla="*/ 224 w 432"/>
                <a:gd name="T75" fmla="*/ 413 h 414"/>
                <a:gd name="T76" fmla="*/ 204 w 432"/>
                <a:gd name="T77" fmla="*/ 411 h 414"/>
                <a:gd name="T78" fmla="*/ 174 w 432"/>
                <a:gd name="T79" fmla="*/ 403 h 414"/>
                <a:gd name="T80" fmla="*/ 135 w 432"/>
                <a:gd name="T81" fmla="*/ 385 h 414"/>
                <a:gd name="T82" fmla="*/ 97 w 432"/>
                <a:gd name="T83" fmla="*/ 358 h 414"/>
                <a:gd name="T84" fmla="*/ 62 w 432"/>
                <a:gd name="T85" fmla="*/ 32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414">
                  <a:moveTo>
                    <a:pt x="45" y="302"/>
                  </a:moveTo>
                  <a:lnTo>
                    <a:pt x="0" y="240"/>
                  </a:lnTo>
                  <a:lnTo>
                    <a:pt x="50" y="203"/>
                  </a:lnTo>
                  <a:lnTo>
                    <a:pt x="97" y="266"/>
                  </a:lnTo>
                  <a:lnTo>
                    <a:pt x="108" y="280"/>
                  </a:lnTo>
                  <a:lnTo>
                    <a:pt x="118" y="293"/>
                  </a:lnTo>
                  <a:lnTo>
                    <a:pt x="130" y="304"/>
                  </a:lnTo>
                  <a:lnTo>
                    <a:pt x="142" y="314"/>
                  </a:lnTo>
                  <a:lnTo>
                    <a:pt x="155" y="322"/>
                  </a:lnTo>
                  <a:lnTo>
                    <a:pt x="168" y="329"/>
                  </a:lnTo>
                  <a:lnTo>
                    <a:pt x="181" y="334"/>
                  </a:lnTo>
                  <a:lnTo>
                    <a:pt x="195" y="337"/>
                  </a:lnTo>
                  <a:lnTo>
                    <a:pt x="208" y="340"/>
                  </a:lnTo>
                  <a:lnTo>
                    <a:pt x="222" y="341"/>
                  </a:lnTo>
                  <a:lnTo>
                    <a:pt x="236" y="340"/>
                  </a:lnTo>
                  <a:lnTo>
                    <a:pt x="250" y="337"/>
                  </a:lnTo>
                  <a:lnTo>
                    <a:pt x="265" y="334"/>
                  </a:lnTo>
                  <a:lnTo>
                    <a:pt x="278" y="328"/>
                  </a:lnTo>
                  <a:lnTo>
                    <a:pt x="292" y="321"/>
                  </a:lnTo>
                  <a:lnTo>
                    <a:pt x="306" y="312"/>
                  </a:lnTo>
                  <a:lnTo>
                    <a:pt x="319" y="302"/>
                  </a:lnTo>
                  <a:lnTo>
                    <a:pt x="329" y="291"/>
                  </a:lnTo>
                  <a:lnTo>
                    <a:pt x="339" y="279"/>
                  </a:lnTo>
                  <a:lnTo>
                    <a:pt x="347" y="267"/>
                  </a:lnTo>
                  <a:lnTo>
                    <a:pt x="353" y="255"/>
                  </a:lnTo>
                  <a:lnTo>
                    <a:pt x="359" y="242"/>
                  </a:lnTo>
                  <a:lnTo>
                    <a:pt x="362" y="228"/>
                  </a:lnTo>
                  <a:lnTo>
                    <a:pt x="364" y="215"/>
                  </a:lnTo>
                  <a:lnTo>
                    <a:pt x="364" y="201"/>
                  </a:lnTo>
                  <a:lnTo>
                    <a:pt x="363" y="187"/>
                  </a:lnTo>
                  <a:lnTo>
                    <a:pt x="361" y="172"/>
                  </a:lnTo>
                  <a:lnTo>
                    <a:pt x="357" y="158"/>
                  </a:lnTo>
                  <a:lnTo>
                    <a:pt x="351" y="144"/>
                  </a:lnTo>
                  <a:lnTo>
                    <a:pt x="345" y="128"/>
                  </a:lnTo>
                  <a:lnTo>
                    <a:pt x="336" y="113"/>
                  </a:lnTo>
                  <a:lnTo>
                    <a:pt x="326" y="99"/>
                  </a:lnTo>
                  <a:lnTo>
                    <a:pt x="322" y="93"/>
                  </a:lnTo>
                  <a:lnTo>
                    <a:pt x="244" y="149"/>
                  </a:lnTo>
                  <a:lnTo>
                    <a:pt x="298" y="224"/>
                  </a:lnTo>
                  <a:lnTo>
                    <a:pt x="245" y="262"/>
                  </a:lnTo>
                  <a:lnTo>
                    <a:pt x="151" y="131"/>
                  </a:lnTo>
                  <a:lnTo>
                    <a:pt x="199" y="96"/>
                  </a:lnTo>
                  <a:lnTo>
                    <a:pt x="278" y="39"/>
                  </a:lnTo>
                  <a:lnTo>
                    <a:pt x="331" y="0"/>
                  </a:lnTo>
                  <a:lnTo>
                    <a:pt x="376" y="61"/>
                  </a:lnTo>
                  <a:lnTo>
                    <a:pt x="391" y="84"/>
                  </a:lnTo>
                  <a:lnTo>
                    <a:pt x="403" y="106"/>
                  </a:lnTo>
                  <a:lnTo>
                    <a:pt x="414" y="128"/>
                  </a:lnTo>
                  <a:lnTo>
                    <a:pt x="422" y="150"/>
                  </a:lnTo>
                  <a:lnTo>
                    <a:pt x="427" y="172"/>
                  </a:lnTo>
                  <a:lnTo>
                    <a:pt x="431" y="193"/>
                  </a:lnTo>
                  <a:lnTo>
                    <a:pt x="432" y="215"/>
                  </a:lnTo>
                  <a:lnTo>
                    <a:pt x="432" y="236"/>
                  </a:lnTo>
                  <a:lnTo>
                    <a:pt x="431" y="245"/>
                  </a:lnTo>
                  <a:lnTo>
                    <a:pt x="429" y="256"/>
                  </a:lnTo>
                  <a:lnTo>
                    <a:pt x="427" y="266"/>
                  </a:lnTo>
                  <a:lnTo>
                    <a:pt x="425" y="276"/>
                  </a:lnTo>
                  <a:lnTo>
                    <a:pt x="422" y="285"/>
                  </a:lnTo>
                  <a:lnTo>
                    <a:pt x="417" y="294"/>
                  </a:lnTo>
                  <a:lnTo>
                    <a:pt x="413" y="304"/>
                  </a:lnTo>
                  <a:lnTo>
                    <a:pt x="409" y="312"/>
                  </a:lnTo>
                  <a:lnTo>
                    <a:pt x="398" y="330"/>
                  </a:lnTo>
                  <a:lnTo>
                    <a:pt x="385" y="347"/>
                  </a:lnTo>
                  <a:lnTo>
                    <a:pt x="370" y="362"/>
                  </a:lnTo>
                  <a:lnTo>
                    <a:pt x="353" y="376"/>
                  </a:lnTo>
                  <a:lnTo>
                    <a:pt x="335" y="388"/>
                  </a:lnTo>
                  <a:lnTo>
                    <a:pt x="315" y="398"/>
                  </a:lnTo>
                  <a:lnTo>
                    <a:pt x="306" y="401"/>
                  </a:lnTo>
                  <a:lnTo>
                    <a:pt x="295" y="406"/>
                  </a:lnTo>
                  <a:lnTo>
                    <a:pt x="285" y="408"/>
                  </a:lnTo>
                  <a:lnTo>
                    <a:pt x="275" y="410"/>
                  </a:lnTo>
                  <a:lnTo>
                    <a:pt x="266" y="412"/>
                  </a:lnTo>
                  <a:lnTo>
                    <a:pt x="255" y="413"/>
                  </a:lnTo>
                  <a:lnTo>
                    <a:pt x="245" y="414"/>
                  </a:lnTo>
                  <a:lnTo>
                    <a:pt x="235" y="414"/>
                  </a:lnTo>
                  <a:lnTo>
                    <a:pt x="224" y="413"/>
                  </a:lnTo>
                  <a:lnTo>
                    <a:pt x="215" y="413"/>
                  </a:lnTo>
                  <a:lnTo>
                    <a:pt x="204" y="411"/>
                  </a:lnTo>
                  <a:lnTo>
                    <a:pt x="194" y="409"/>
                  </a:lnTo>
                  <a:lnTo>
                    <a:pt x="174" y="403"/>
                  </a:lnTo>
                  <a:lnTo>
                    <a:pt x="154" y="396"/>
                  </a:lnTo>
                  <a:lnTo>
                    <a:pt x="135" y="385"/>
                  </a:lnTo>
                  <a:lnTo>
                    <a:pt x="115" y="373"/>
                  </a:lnTo>
                  <a:lnTo>
                    <a:pt x="97" y="358"/>
                  </a:lnTo>
                  <a:lnTo>
                    <a:pt x="79" y="342"/>
                  </a:lnTo>
                  <a:lnTo>
                    <a:pt x="62" y="323"/>
                  </a:lnTo>
                  <a:lnTo>
                    <a:pt x="45" y="302"/>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9" name="Freeform 224"/>
            <p:cNvSpPr>
              <a:spLocks noEditPoints="1"/>
            </p:cNvSpPr>
            <p:nvPr userDrawn="1"/>
          </p:nvSpPr>
          <p:spPr bwMode="auto">
            <a:xfrm>
              <a:off x="6329" y="2806"/>
              <a:ext cx="91" cy="89"/>
            </a:xfrm>
            <a:custGeom>
              <a:avLst/>
              <a:gdLst>
                <a:gd name="T0" fmla="*/ 148 w 456"/>
                <a:gd name="T1" fmla="*/ 334 h 448"/>
                <a:gd name="T2" fmla="*/ 175 w 456"/>
                <a:gd name="T3" fmla="*/ 359 h 448"/>
                <a:gd name="T4" fmla="*/ 195 w 456"/>
                <a:gd name="T5" fmla="*/ 369 h 448"/>
                <a:gd name="T6" fmla="*/ 213 w 456"/>
                <a:gd name="T7" fmla="*/ 370 h 448"/>
                <a:gd name="T8" fmla="*/ 233 w 456"/>
                <a:gd name="T9" fmla="*/ 363 h 448"/>
                <a:gd name="T10" fmla="*/ 249 w 456"/>
                <a:gd name="T11" fmla="*/ 350 h 448"/>
                <a:gd name="T12" fmla="*/ 257 w 456"/>
                <a:gd name="T13" fmla="*/ 335 h 448"/>
                <a:gd name="T14" fmla="*/ 260 w 456"/>
                <a:gd name="T15" fmla="*/ 316 h 448"/>
                <a:gd name="T16" fmla="*/ 255 w 456"/>
                <a:gd name="T17" fmla="*/ 294 h 448"/>
                <a:gd name="T18" fmla="*/ 242 w 456"/>
                <a:gd name="T19" fmla="*/ 268 h 448"/>
                <a:gd name="T20" fmla="*/ 194 w 456"/>
                <a:gd name="T21" fmla="*/ 198 h 448"/>
                <a:gd name="T22" fmla="*/ 291 w 456"/>
                <a:gd name="T23" fmla="*/ 223 h 448"/>
                <a:gd name="T24" fmla="*/ 315 w 456"/>
                <a:gd name="T25" fmla="*/ 244 h 448"/>
                <a:gd name="T26" fmla="*/ 332 w 456"/>
                <a:gd name="T27" fmla="*/ 252 h 448"/>
                <a:gd name="T28" fmla="*/ 348 w 456"/>
                <a:gd name="T29" fmla="*/ 253 h 448"/>
                <a:gd name="T30" fmla="*/ 363 w 456"/>
                <a:gd name="T31" fmla="*/ 247 h 448"/>
                <a:gd name="T32" fmla="*/ 378 w 456"/>
                <a:gd name="T33" fmla="*/ 235 h 448"/>
                <a:gd name="T34" fmla="*/ 386 w 456"/>
                <a:gd name="T35" fmla="*/ 221 h 448"/>
                <a:gd name="T36" fmla="*/ 387 w 456"/>
                <a:gd name="T37" fmla="*/ 204 h 448"/>
                <a:gd name="T38" fmla="*/ 383 w 456"/>
                <a:gd name="T39" fmla="*/ 185 h 448"/>
                <a:gd name="T40" fmla="*/ 360 w 456"/>
                <a:gd name="T41" fmla="*/ 146 h 448"/>
                <a:gd name="T42" fmla="*/ 279 w 456"/>
                <a:gd name="T43" fmla="*/ 207 h 448"/>
                <a:gd name="T44" fmla="*/ 431 w 456"/>
                <a:gd name="T45" fmla="*/ 139 h 448"/>
                <a:gd name="T46" fmla="*/ 450 w 456"/>
                <a:gd name="T47" fmla="*/ 184 h 448"/>
                <a:gd name="T48" fmla="*/ 456 w 456"/>
                <a:gd name="T49" fmla="*/ 225 h 448"/>
                <a:gd name="T50" fmla="*/ 452 w 456"/>
                <a:gd name="T51" fmla="*/ 258 h 448"/>
                <a:gd name="T52" fmla="*/ 436 w 456"/>
                <a:gd name="T53" fmla="*/ 289 h 448"/>
                <a:gd name="T54" fmla="*/ 413 w 456"/>
                <a:gd name="T55" fmla="*/ 309 h 448"/>
                <a:gd name="T56" fmla="*/ 396 w 456"/>
                <a:gd name="T57" fmla="*/ 318 h 448"/>
                <a:gd name="T58" fmla="*/ 357 w 456"/>
                <a:gd name="T59" fmla="*/ 320 h 448"/>
                <a:gd name="T60" fmla="*/ 318 w 456"/>
                <a:gd name="T61" fmla="*/ 307 h 448"/>
                <a:gd name="T62" fmla="*/ 321 w 456"/>
                <a:gd name="T63" fmla="*/ 352 h 448"/>
                <a:gd name="T64" fmla="*/ 315 w 456"/>
                <a:gd name="T65" fmla="*/ 383 h 448"/>
                <a:gd name="T66" fmla="*/ 304 w 456"/>
                <a:gd name="T67" fmla="*/ 405 h 448"/>
                <a:gd name="T68" fmla="*/ 288 w 456"/>
                <a:gd name="T69" fmla="*/ 425 h 448"/>
                <a:gd name="T70" fmla="*/ 279 w 456"/>
                <a:gd name="T71" fmla="*/ 431 h 448"/>
                <a:gd name="T72" fmla="*/ 253 w 456"/>
                <a:gd name="T73" fmla="*/ 443 h 448"/>
                <a:gd name="T74" fmla="*/ 220 w 456"/>
                <a:gd name="T75" fmla="*/ 447 h 448"/>
                <a:gd name="T76" fmla="*/ 188 w 456"/>
                <a:gd name="T77" fmla="*/ 440 h 448"/>
                <a:gd name="T78" fmla="*/ 148 w 456"/>
                <a:gd name="T79" fmla="*/ 421 h 448"/>
                <a:gd name="T80" fmla="*/ 109 w 456"/>
                <a:gd name="T81" fmla="*/ 386 h 448"/>
                <a:gd name="T82" fmla="*/ 0 w 456"/>
                <a:gd name="T83" fmla="*/ 23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448">
                  <a:moveTo>
                    <a:pt x="98" y="267"/>
                  </a:moveTo>
                  <a:lnTo>
                    <a:pt x="135" y="317"/>
                  </a:lnTo>
                  <a:lnTo>
                    <a:pt x="148" y="334"/>
                  </a:lnTo>
                  <a:lnTo>
                    <a:pt x="162" y="348"/>
                  </a:lnTo>
                  <a:lnTo>
                    <a:pt x="169" y="353"/>
                  </a:lnTo>
                  <a:lnTo>
                    <a:pt x="175" y="359"/>
                  </a:lnTo>
                  <a:lnTo>
                    <a:pt x="182" y="363"/>
                  </a:lnTo>
                  <a:lnTo>
                    <a:pt x="188" y="366"/>
                  </a:lnTo>
                  <a:lnTo>
                    <a:pt x="195" y="369"/>
                  </a:lnTo>
                  <a:lnTo>
                    <a:pt x="201" y="370"/>
                  </a:lnTo>
                  <a:lnTo>
                    <a:pt x="207" y="371"/>
                  </a:lnTo>
                  <a:lnTo>
                    <a:pt x="213" y="370"/>
                  </a:lnTo>
                  <a:lnTo>
                    <a:pt x="220" y="369"/>
                  </a:lnTo>
                  <a:lnTo>
                    <a:pt x="226" y="366"/>
                  </a:lnTo>
                  <a:lnTo>
                    <a:pt x="233" y="363"/>
                  </a:lnTo>
                  <a:lnTo>
                    <a:pt x="239" y="359"/>
                  </a:lnTo>
                  <a:lnTo>
                    <a:pt x="244" y="356"/>
                  </a:lnTo>
                  <a:lnTo>
                    <a:pt x="249" y="350"/>
                  </a:lnTo>
                  <a:lnTo>
                    <a:pt x="252" y="346"/>
                  </a:lnTo>
                  <a:lnTo>
                    <a:pt x="255" y="340"/>
                  </a:lnTo>
                  <a:lnTo>
                    <a:pt x="257" y="335"/>
                  </a:lnTo>
                  <a:lnTo>
                    <a:pt x="258" y="329"/>
                  </a:lnTo>
                  <a:lnTo>
                    <a:pt x="260" y="323"/>
                  </a:lnTo>
                  <a:lnTo>
                    <a:pt x="260" y="316"/>
                  </a:lnTo>
                  <a:lnTo>
                    <a:pt x="258" y="309"/>
                  </a:lnTo>
                  <a:lnTo>
                    <a:pt x="257" y="302"/>
                  </a:lnTo>
                  <a:lnTo>
                    <a:pt x="255" y="294"/>
                  </a:lnTo>
                  <a:lnTo>
                    <a:pt x="252" y="285"/>
                  </a:lnTo>
                  <a:lnTo>
                    <a:pt x="248" y="277"/>
                  </a:lnTo>
                  <a:lnTo>
                    <a:pt x="242" y="268"/>
                  </a:lnTo>
                  <a:lnTo>
                    <a:pt x="237" y="258"/>
                  </a:lnTo>
                  <a:lnTo>
                    <a:pt x="230" y="250"/>
                  </a:lnTo>
                  <a:lnTo>
                    <a:pt x="194" y="198"/>
                  </a:lnTo>
                  <a:lnTo>
                    <a:pt x="98" y="267"/>
                  </a:lnTo>
                  <a:close/>
                  <a:moveTo>
                    <a:pt x="279" y="207"/>
                  </a:moveTo>
                  <a:lnTo>
                    <a:pt x="291" y="223"/>
                  </a:lnTo>
                  <a:lnTo>
                    <a:pt x="303" y="234"/>
                  </a:lnTo>
                  <a:lnTo>
                    <a:pt x="309" y="240"/>
                  </a:lnTo>
                  <a:lnTo>
                    <a:pt x="315" y="244"/>
                  </a:lnTo>
                  <a:lnTo>
                    <a:pt x="321" y="247"/>
                  </a:lnTo>
                  <a:lnTo>
                    <a:pt x="327" y="250"/>
                  </a:lnTo>
                  <a:lnTo>
                    <a:pt x="332" y="252"/>
                  </a:lnTo>
                  <a:lnTo>
                    <a:pt x="338" y="253"/>
                  </a:lnTo>
                  <a:lnTo>
                    <a:pt x="343" y="253"/>
                  </a:lnTo>
                  <a:lnTo>
                    <a:pt x="348" y="253"/>
                  </a:lnTo>
                  <a:lnTo>
                    <a:pt x="354" y="252"/>
                  </a:lnTo>
                  <a:lnTo>
                    <a:pt x="358" y="250"/>
                  </a:lnTo>
                  <a:lnTo>
                    <a:pt x="363" y="247"/>
                  </a:lnTo>
                  <a:lnTo>
                    <a:pt x="368" y="244"/>
                  </a:lnTo>
                  <a:lnTo>
                    <a:pt x="373" y="240"/>
                  </a:lnTo>
                  <a:lnTo>
                    <a:pt x="378" y="235"/>
                  </a:lnTo>
                  <a:lnTo>
                    <a:pt x="381" y="231"/>
                  </a:lnTo>
                  <a:lnTo>
                    <a:pt x="384" y="226"/>
                  </a:lnTo>
                  <a:lnTo>
                    <a:pt x="386" y="221"/>
                  </a:lnTo>
                  <a:lnTo>
                    <a:pt x="387" y="215"/>
                  </a:lnTo>
                  <a:lnTo>
                    <a:pt x="388" y="210"/>
                  </a:lnTo>
                  <a:lnTo>
                    <a:pt x="387" y="204"/>
                  </a:lnTo>
                  <a:lnTo>
                    <a:pt x="386" y="198"/>
                  </a:lnTo>
                  <a:lnTo>
                    <a:pt x="385" y="191"/>
                  </a:lnTo>
                  <a:lnTo>
                    <a:pt x="383" y="185"/>
                  </a:lnTo>
                  <a:lnTo>
                    <a:pt x="380" y="177"/>
                  </a:lnTo>
                  <a:lnTo>
                    <a:pt x="371" y="162"/>
                  </a:lnTo>
                  <a:lnTo>
                    <a:pt x="360" y="146"/>
                  </a:lnTo>
                  <a:lnTo>
                    <a:pt x="328" y="100"/>
                  </a:lnTo>
                  <a:lnTo>
                    <a:pt x="244" y="160"/>
                  </a:lnTo>
                  <a:lnTo>
                    <a:pt x="279" y="207"/>
                  </a:lnTo>
                  <a:close/>
                  <a:moveTo>
                    <a:pt x="409" y="107"/>
                  </a:moveTo>
                  <a:lnTo>
                    <a:pt x="421" y="123"/>
                  </a:lnTo>
                  <a:lnTo>
                    <a:pt x="431" y="139"/>
                  </a:lnTo>
                  <a:lnTo>
                    <a:pt x="438" y="154"/>
                  </a:lnTo>
                  <a:lnTo>
                    <a:pt x="445" y="169"/>
                  </a:lnTo>
                  <a:lnTo>
                    <a:pt x="450" y="184"/>
                  </a:lnTo>
                  <a:lnTo>
                    <a:pt x="453" y="198"/>
                  </a:lnTo>
                  <a:lnTo>
                    <a:pt x="456" y="212"/>
                  </a:lnTo>
                  <a:lnTo>
                    <a:pt x="456" y="225"/>
                  </a:lnTo>
                  <a:lnTo>
                    <a:pt x="456" y="237"/>
                  </a:lnTo>
                  <a:lnTo>
                    <a:pt x="454" y="247"/>
                  </a:lnTo>
                  <a:lnTo>
                    <a:pt x="452" y="258"/>
                  </a:lnTo>
                  <a:lnTo>
                    <a:pt x="448" y="269"/>
                  </a:lnTo>
                  <a:lnTo>
                    <a:pt x="443" y="279"/>
                  </a:lnTo>
                  <a:lnTo>
                    <a:pt x="436" y="289"/>
                  </a:lnTo>
                  <a:lnTo>
                    <a:pt x="428" y="297"/>
                  </a:lnTo>
                  <a:lnTo>
                    <a:pt x="419" y="306"/>
                  </a:lnTo>
                  <a:lnTo>
                    <a:pt x="413" y="309"/>
                  </a:lnTo>
                  <a:lnTo>
                    <a:pt x="408" y="312"/>
                  </a:lnTo>
                  <a:lnTo>
                    <a:pt x="401" y="316"/>
                  </a:lnTo>
                  <a:lnTo>
                    <a:pt x="396" y="318"/>
                  </a:lnTo>
                  <a:lnTo>
                    <a:pt x="383" y="320"/>
                  </a:lnTo>
                  <a:lnTo>
                    <a:pt x="370" y="321"/>
                  </a:lnTo>
                  <a:lnTo>
                    <a:pt x="357" y="320"/>
                  </a:lnTo>
                  <a:lnTo>
                    <a:pt x="344" y="317"/>
                  </a:lnTo>
                  <a:lnTo>
                    <a:pt x="331" y="312"/>
                  </a:lnTo>
                  <a:lnTo>
                    <a:pt x="318" y="307"/>
                  </a:lnTo>
                  <a:lnTo>
                    <a:pt x="320" y="321"/>
                  </a:lnTo>
                  <a:lnTo>
                    <a:pt x="321" y="336"/>
                  </a:lnTo>
                  <a:lnTo>
                    <a:pt x="321" y="352"/>
                  </a:lnTo>
                  <a:lnTo>
                    <a:pt x="319" y="368"/>
                  </a:lnTo>
                  <a:lnTo>
                    <a:pt x="317" y="375"/>
                  </a:lnTo>
                  <a:lnTo>
                    <a:pt x="315" y="383"/>
                  </a:lnTo>
                  <a:lnTo>
                    <a:pt x="313" y="390"/>
                  </a:lnTo>
                  <a:lnTo>
                    <a:pt x="308" y="398"/>
                  </a:lnTo>
                  <a:lnTo>
                    <a:pt x="304" y="405"/>
                  </a:lnTo>
                  <a:lnTo>
                    <a:pt x="300" y="412"/>
                  </a:lnTo>
                  <a:lnTo>
                    <a:pt x="294" y="418"/>
                  </a:lnTo>
                  <a:lnTo>
                    <a:pt x="288" y="425"/>
                  </a:lnTo>
                  <a:lnTo>
                    <a:pt x="286" y="427"/>
                  </a:lnTo>
                  <a:lnTo>
                    <a:pt x="282" y="429"/>
                  </a:lnTo>
                  <a:lnTo>
                    <a:pt x="279" y="431"/>
                  </a:lnTo>
                  <a:lnTo>
                    <a:pt x="275" y="435"/>
                  </a:lnTo>
                  <a:lnTo>
                    <a:pt x="264" y="440"/>
                  </a:lnTo>
                  <a:lnTo>
                    <a:pt x="253" y="443"/>
                  </a:lnTo>
                  <a:lnTo>
                    <a:pt x="242" y="447"/>
                  </a:lnTo>
                  <a:lnTo>
                    <a:pt x="231" y="448"/>
                  </a:lnTo>
                  <a:lnTo>
                    <a:pt x="220" y="447"/>
                  </a:lnTo>
                  <a:lnTo>
                    <a:pt x="209" y="445"/>
                  </a:lnTo>
                  <a:lnTo>
                    <a:pt x="199" y="443"/>
                  </a:lnTo>
                  <a:lnTo>
                    <a:pt x="188" y="440"/>
                  </a:lnTo>
                  <a:lnTo>
                    <a:pt x="174" y="436"/>
                  </a:lnTo>
                  <a:lnTo>
                    <a:pt x="161" y="429"/>
                  </a:lnTo>
                  <a:lnTo>
                    <a:pt x="148" y="421"/>
                  </a:lnTo>
                  <a:lnTo>
                    <a:pt x="135" y="411"/>
                  </a:lnTo>
                  <a:lnTo>
                    <a:pt x="122" y="399"/>
                  </a:lnTo>
                  <a:lnTo>
                    <a:pt x="109" y="386"/>
                  </a:lnTo>
                  <a:lnTo>
                    <a:pt x="96" y="371"/>
                  </a:lnTo>
                  <a:lnTo>
                    <a:pt x="83" y="353"/>
                  </a:lnTo>
                  <a:lnTo>
                    <a:pt x="0" y="239"/>
                  </a:lnTo>
                  <a:lnTo>
                    <a:pt x="331" y="0"/>
                  </a:lnTo>
                  <a:lnTo>
                    <a:pt x="409" y="107"/>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0" name="Freeform 225"/>
            <p:cNvSpPr>
              <a:spLocks/>
            </p:cNvSpPr>
            <p:nvPr userDrawn="1"/>
          </p:nvSpPr>
          <p:spPr bwMode="auto">
            <a:xfrm>
              <a:off x="6388" y="2878"/>
              <a:ext cx="86" cy="83"/>
            </a:xfrm>
            <a:custGeom>
              <a:avLst/>
              <a:gdLst>
                <a:gd name="T0" fmla="*/ 432 w 432"/>
                <a:gd name="T1" fmla="*/ 174 h 415"/>
                <a:gd name="T2" fmla="*/ 336 w 432"/>
                <a:gd name="T3" fmla="*/ 148 h 415"/>
                <a:gd name="T4" fmla="*/ 314 w 432"/>
                <a:gd name="T5" fmla="*/ 121 h 415"/>
                <a:gd name="T6" fmla="*/ 290 w 432"/>
                <a:gd name="T7" fmla="*/ 101 h 415"/>
                <a:gd name="T8" fmla="*/ 264 w 432"/>
                <a:gd name="T9" fmla="*/ 86 h 415"/>
                <a:gd name="T10" fmla="*/ 237 w 432"/>
                <a:gd name="T11" fmla="*/ 77 h 415"/>
                <a:gd name="T12" fmla="*/ 210 w 432"/>
                <a:gd name="T13" fmla="*/ 74 h 415"/>
                <a:gd name="T14" fmla="*/ 182 w 432"/>
                <a:gd name="T15" fmla="*/ 77 h 415"/>
                <a:gd name="T16" fmla="*/ 154 w 432"/>
                <a:gd name="T17" fmla="*/ 87 h 415"/>
                <a:gd name="T18" fmla="*/ 127 w 432"/>
                <a:gd name="T19" fmla="*/ 102 h 415"/>
                <a:gd name="T20" fmla="*/ 103 w 432"/>
                <a:gd name="T21" fmla="*/ 124 h 415"/>
                <a:gd name="T22" fmla="*/ 86 w 432"/>
                <a:gd name="T23" fmla="*/ 147 h 415"/>
                <a:gd name="T24" fmla="*/ 74 w 432"/>
                <a:gd name="T25" fmla="*/ 173 h 415"/>
                <a:gd name="T26" fmla="*/ 68 w 432"/>
                <a:gd name="T27" fmla="*/ 199 h 415"/>
                <a:gd name="T28" fmla="*/ 70 w 432"/>
                <a:gd name="T29" fmla="*/ 227 h 415"/>
                <a:gd name="T30" fmla="*/ 76 w 432"/>
                <a:gd name="T31" fmla="*/ 257 h 415"/>
                <a:gd name="T32" fmla="*/ 88 w 432"/>
                <a:gd name="T33" fmla="*/ 286 h 415"/>
                <a:gd name="T34" fmla="*/ 106 w 432"/>
                <a:gd name="T35" fmla="*/ 315 h 415"/>
                <a:gd name="T36" fmla="*/ 189 w 432"/>
                <a:gd name="T37" fmla="*/ 265 h 415"/>
                <a:gd name="T38" fmla="*/ 188 w 432"/>
                <a:gd name="T39" fmla="*/ 153 h 415"/>
                <a:gd name="T40" fmla="*/ 234 w 432"/>
                <a:gd name="T41" fmla="*/ 318 h 415"/>
                <a:gd name="T42" fmla="*/ 101 w 432"/>
                <a:gd name="T43" fmla="*/ 415 h 415"/>
                <a:gd name="T44" fmla="*/ 41 w 432"/>
                <a:gd name="T45" fmla="*/ 330 h 415"/>
                <a:gd name="T46" fmla="*/ 19 w 432"/>
                <a:gd name="T47" fmla="*/ 287 h 415"/>
                <a:gd name="T48" fmla="*/ 5 w 432"/>
                <a:gd name="T49" fmla="*/ 243 h 415"/>
                <a:gd name="T50" fmla="*/ 0 w 432"/>
                <a:gd name="T51" fmla="*/ 199 h 415"/>
                <a:gd name="T52" fmla="*/ 1 w 432"/>
                <a:gd name="T53" fmla="*/ 169 h 415"/>
                <a:gd name="T54" fmla="*/ 6 w 432"/>
                <a:gd name="T55" fmla="*/ 148 h 415"/>
                <a:gd name="T56" fmla="*/ 11 w 432"/>
                <a:gd name="T57" fmla="*/ 129 h 415"/>
                <a:gd name="T58" fmla="*/ 19 w 432"/>
                <a:gd name="T59" fmla="*/ 111 h 415"/>
                <a:gd name="T60" fmla="*/ 30 w 432"/>
                <a:gd name="T61" fmla="*/ 93 h 415"/>
                <a:gd name="T62" fmla="*/ 41 w 432"/>
                <a:gd name="T63" fmla="*/ 76 h 415"/>
                <a:gd name="T64" fmla="*/ 62 w 432"/>
                <a:gd name="T65" fmla="*/ 52 h 415"/>
                <a:gd name="T66" fmla="*/ 98 w 432"/>
                <a:gd name="T67" fmla="*/ 26 h 415"/>
                <a:gd name="T68" fmla="*/ 127 w 432"/>
                <a:gd name="T69" fmla="*/ 13 h 415"/>
                <a:gd name="T70" fmla="*/ 148 w 432"/>
                <a:gd name="T71" fmla="*/ 7 h 415"/>
                <a:gd name="T72" fmla="*/ 167 w 432"/>
                <a:gd name="T73" fmla="*/ 2 h 415"/>
                <a:gd name="T74" fmla="*/ 188 w 432"/>
                <a:gd name="T75" fmla="*/ 0 h 415"/>
                <a:gd name="T76" fmla="*/ 208 w 432"/>
                <a:gd name="T77" fmla="*/ 1 h 415"/>
                <a:gd name="T78" fmla="*/ 229 w 432"/>
                <a:gd name="T79" fmla="*/ 3 h 415"/>
                <a:gd name="T80" fmla="*/ 258 w 432"/>
                <a:gd name="T81" fmla="*/ 11 h 415"/>
                <a:gd name="T82" fmla="*/ 298 w 432"/>
                <a:gd name="T83" fmla="*/ 29 h 415"/>
                <a:gd name="T84" fmla="*/ 336 w 432"/>
                <a:gd name="T85" fmla="*/ 56 h 415"/>
                <a:gd name="T86" fmla="*/ 371 w 432"/>
                <a:gd name="T87" fmla="*/ 92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15">
                  <a:moveTo>
                    <a:pt x="387" y="113"/>
                  </a:moveTo>
                  <a:lnTo>
                    <a:pt x="432" y="174"/>
                  </a:lnTo>
                  <a:lnTo>
                    <a:pt x="381" y="211"/>
                  </a:lnTo>
                  <a:lnTo>
                    <a:pt x="336" y="148"/>
                  </a:lnTo>
                  <a:lnTo>
                    <a:pt x="325" y="134"/>
                  </a:lnTo>
                  <a:lnTo>
                    <a:pt x="314" y="121"/>
                  </a:lnTo>
                  <a:lnTo>
                    <a:pt x="302" y="111"/>
                  </a:lnTo>
                  <a:lnTo>
                    <a:pt x="290" y="101"/>
                  </a:lnTo>
                  <a:lnTo>
                    <a:pt x="277" y="92"/>
                  </a:lnTo>
                  <a:lnTo>
                    <a:pt x="264" y="86"/>
                  </a:lnTo>
                  <a:lnTo>
                    <a:pt x="251" y="80"/>
                  </a:lnTo>
                  <a:lnTo>
                    <a:pt x="237" y="77"/>
                  </a:lnTo>
                  <a:lnTo>
                    <a:pt x="224" y="75"/>
                  </a:lnTo>
                  <a:lnTo>
                    <a:pt x="210" y="74"/>
                  </a:lnTo>
                  <a:lnTo>
                    <a:pt x="196" y="75"/>
                  </a:lnTo>
                  <a:lnTo>
                    <a:pt x="182" y="77"/>
                  </a:lnTo>
                  <a:lnTo>
                    <a:pt x="168" y="81"/>
                  </a:lnTo>
                  <a:lnTo>
                    <a:pt x="154" y="87"/>
                  </a:lnTo>
                  <a:lnTo>
                    <a:pt x="141" y="93"/>
                  </a:lnTo>
                  <a:lnTo>
                    <a:pt x="127" y="102"/>
                  </a:lnTo>
                  <a:lnTo>
                    <a:pt x="114" y="113"/>
                  </a:lnTo>
                  <a:lnTo>
                    <a:pt x="103" y="124"/>
                  </a:lnTo>
                  <a:lnTo>
                    <a:pt x="93" y="135"/>
                  </a:lnTo>
                  <a:lnTo>
                    <a:pt x="86" y="147"/>
                  </a:lnTo>
                  <a:lnTo>
                    <a:pt x="79" y="160"/>
                  </a:lnTo>
                  <a:lnTo>
                    <a:pt x="74" y="173"/>
                  </a:lnTo>
                  <a:lnTo>
                    <a:pt x="71" y="186"/>
                  </a:lnTo>
                  <a:lnTo>
                    <a:pt x="68" y="199"/>
                  </a:lnTo>
                  <a:lnTo>
                    <a:pt x="68" y="213"/>
                  </a:lnTo>
                  <a:lnTo>
                    <a:pt x="70" y="227"/>
                  </a:lnTo>
                  <a:lnTo>
                    <a:pt x="72" y="243"/>
                  </a:lnTo>
                  <a:lnTo>
                    <a:pt x="76" y="257"/>
                  </a:lnTo>
                  <a:lnTo>
                    <a:pt x="81" y="271"/>
                  </a:lnTo>
                  <a:lnTo>
                    <a:pt x="88" y="286"/>
                  </a:lnTo>
                  <a:lnTo>
                    <a:pt x="97" y="301"/>
                  </a:lnTo>
                  <a:lnTo>
                    <a:pt x="106" y="315"/>
                  </a:lnTo>
                  <a:lnTo>
                    <a:pt x="111" y="322"/>
                  </a:lnTo>
                  <a:lnTo>
                    <a:pt x="189" y="265"/>
                  </a:lnTo>
                  <a:lnTo>
                    <a:pt x="135" y="191"/>
                  </a:lnTo>
                  <a:lnTo>
                    <a:pt x="188" y="153"/>
                  </a:lnTo>
                  <a:lnTo>
                    <a:pt x="282" y="284"/>
                  </a:lnTo>
                  <a:lnTo>
                    <a:pt x="234" y="318"/>
                  </a:lnTo>
                  <a:lnTo>
                    <a:pt x="155" y="376"/>
                  </a:lnTo>
                  <a:lnTo>
                    <a:pt x="101" y="415"/>
                  </a:lnTo>
                  <a:lnTo>
                    <a:pt x="57" y="353"/>
                  </a:lnTo>
                  <a:lnTo>
                    <a:pt x="41" y="330"/>
                  </a:lnTo>
                  <a:lnTo>
                    <a:pt x="30" y="309"/>
                  </a:lnTo>
                  <a:lnTo>
                    <a:pt x="19" y="287"/>
                  </a:lnTo>
                  <a:lnTo>
                    <a:pt x="11" y="264"/>
                  </a:lnTo>
                  <a:lnTo>
                    <a:pt x="5" y="243"/>
                  </a:lnTo>
                  <a:lnTo>
                    <a:pt x="1" y="221"/>
                  </a:lnTo>
                  <a:lnTo>
                    <a:pt x="0" y="199"/>
                  </a:lnTo>
                  <a:lnTo>
                    <a:pt x="0" y="179"/>
                  </a:lnTo>
                  <a:lnTo>
                    <a:pt x="1" y="169"/>
                  </a:lnTo>
                  <a:lnTo>
                    <a:pt x="4" y="158"/>
                  </a:lnTo>
                  <a:lnTo>
                    <a:pt x="6" y="148"/>
                  </a:lnTo>
                  <a:lnTo>
                    <a:pt x="8" y="139"/>
                  </a:lnTo>
                  <a:lnTo>
                    <a:pt x="11" y="129"/>
                  </a:lnTo>
                  <a:lnTo>
                    <a:pt x="15" y="120"/>
                  </a:lnTo>
                  <a:lnTo>
                    <a:pt x="19" y="111"/>
                  </a:lnTo>
                  <a:lnTo>
                    <a:pt x="24" y="102"/>
                  </a:lnTo>
                  <a:lnTo>
                    <a:pt x="30" y="93"/>
                  </a:lnTo>
                  <a:lnTo>
                    <a:pt x="35" y="85"/>
                  </a:lnTo>
                  <a:lnTo>
                    <a:pt x="41" y="76"/>
                  </a:lnTo>
                  <a:lnTo>
                    <a:pt x="48" y="67"/>
                  </a:lnTo>
                  <a:lnTo>
                    <a:pt x="62" y="52"/>
                  </a:lnTo>
                  <a:lnTo>
                    <a:pt x="79" y="38"/>
                  </a:lnTo>
                  <a:lnTo>
                    <a:pt x="98" y="26"/>
                  </a:lnTo>
                  <a:lnTo>
                    <a:pt x="117" y="16"/>
                  </a:lnTo>
                  <a:lnTo>
                    <a:pt x="127" y="13"/>
                  </a:lnTo>
                  <a:lnTo>
                    <a:pt x="137" y="9"/>
                  </a:lnTo>
                  <a:lnTo>
                    <a:pt x="148" y="7"/>
                  </a:lnTo>
                  <a:lnTo>
                    <a:pt x="157" y="4"/>
                  </a:lnTo>
                  <a:lnTo>
                    <a:pt x="167" y="2"/>
                  </a:lnTo>
                  <a:lnTo>
                    <a:pt x="178" y="1"/>
                  </a:lnTo>
                  <a:lnTo>
                    <a:pt x="188" y="0"/>
                  </a:lnTo>
                  <a:lnTo>
                    <a:pt x="197" y="0"/>
                  </a:lnTo>
                  <a:lnTo>
                    <a:pt x="208" y="1"/>
                  </a:lnTo>
                  <a:lnTo>
                    <a:pt x="218" y="2"/>
                  </a:lnTo>
                  <a:lnTo>
                    <a:pt x="229" y="3"/>
                  </a:lnTo>
                  <a:lnTo>
                    <a:pt x="238" y="6"/>
                  </a:lnTo>
                  <a:lnTo>
                    <a:pt x="258" y="11"/>
                  </a:lnTo>
                  <a:lnTo>
                    <a:pt x="279" y="20"/>
                  </a:lnTo>
                  <a:lnTo>
                    <a:pt x="298" y="29"/>
                  </a:lnTo>
                  <a:lnTo>
                    <a:pt x="316" y="41"/>
                  </a:lnTo>
                  <a:lnTo>
                    <a:pt x="336" y="56"/>
                  </a:lnTo>
                  <a:lnTo>
                    <a:pt x="353" y="73"/>
                  </a:lnTo>
                  <a:lnTo>
                    <a:pt x="371" y="92"/>
                  </a:lnTo>
                  <a:lnTo>
                    <a:pt x="387" y="113"/>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1" name="Freeform 226"/>
            <p:cNvSpPr>
              <a:spLocks noEditPoints="1"/>
            </p:cNvSpPr>
            <p:nvPr userDrawn="1"/>
          </p:nvSpPr>
          <p:spPr bwMode="auto">
            <a:xfrm>
              <a:off x="3175" y="3360"/>
              <a:ext cx="1848" cy="111"/>
            </a:xfrm>
            <a:custGeom>
              <a:avLst/>
              <a:gdLst>
                <a:gd name="T0" fmla="*/ 635 w 9239"/>
                <a:gd name="T1" fmla="*/ 413 h 554"/>
                <a:gd name="T2" fmla="*/ 329 w 9239"/>
                <a:gd name="T3" fmla="*/ 227 h 554"/>
                <a:gd name="T4" fmla="*/ 608 w 9239"/>
                <a:gd name="T5" fmla="*/ 194 h 554"/>
                <a:gd name="T6" fmla="*/ 782 w 9239"/>
                <a:gd name="T7" fmla="*/ 336 h 554"/>
                <a:gd name="T8" fmla="*/ 1014 w 9239"/>
                <a:gd name="T9" fmla="*/ 157 h 554"/>
                <a:gd name="T10" fmla="*/ 1079 w 9239"/>
                <a:gd name="T11" fmla="*/ 394 h 554"/>
                <a:gd name="T12" fmla="*/ 1071 w 9239"/>
                <a:gd name="T13" fmla="*/ 265 h 554"/>
                <a:gd name="T14" fmla="*/ 1453 w 9239"/>
                <a:gd name="T15" fmla="*/ 170 h 554"/>
                <a:gd name="T16" fmla="*/ 1334 w 9239"/>
                <a:gd name="T17" fmla="*/ 523 h 554"/>
                <a:gd name="T18" fmla="*/ 1382 w 9239"/>
                <a:gd name="T19" fmla="*/ 386 h 554"/>
                <a:gd name="T20" fmla="*/ 1587 w 9239"/>
                <a:gd name="T21" fmla="*/ 168 h 554"/>
                <a:gd name="T22" fmla="*/ 1943 w 9239"/>
                <a:gd name="T23" fmla="*/ 425 h 554"/>
                <a:gd name="T24" fmla="*/ 2048 w 9239"/>
                <a:gd name="T25" fmla="*/ 205 h 554"/>
                <a:gd name="T26" fmla="*/ 2194 w 9239"/>
                <a:gd name="T27" fmla="*/ 437 h 554"/>
                <a:gd name="T28" fmla="*/ 2205 w 9239"/>
                <a:gd name="T29" fmla="*/ 437 h 554"/>
                <a:gd name="T30" fmla="*/ 2416 w 9239"/>
                <a:gd name="T31" fmla="*/ 153 h 554"/>
                <a:gd name="T32" fmla="*/ 2574 w 9239"/>
                <a:gd name="T33" fmla="*/ 519 h 554"/>
                <a:gd name="T34" fmla="*/ 2547 w 9239"/>
                <a:gd name="T35" fmla="*/ 437 h 554"/>
                <a:gd name="T36" fmla="*/ 2809 w 9239"/>
                <a:gd name="T37" fmla="*/ 338 h 554"/>
                <a:gd name="T38" fmla="*/ 3292 w 9239"/>
                <a:gd name="T39" fmla="*/ 545 h 554"/>
                <a:gd name="T40" fmla="*/ 3204 w 9239"/>
                <a:gd name="T41" fmla="*/ 49 h 554"/>
                <a:gd name="T42" fmla="*/ 3194 w 9239"/>
                <a:gd name="T43" fmla="*/ 151 h 554"/>
                <a:gd name="T44" fmla="*/ 3599 w 9239"/>
                <a:gd name="T45" fmla="*/ 437 h 554"/>
                <a:gd name="T46" fmla="*/ 3669 w 9239"/>
                <a:gd name="T47" fmla="*/ 181 h 554"/>
                <a:gd name="T48" fmla="*/ 3842 w 9239"/>
                <a:gd name="T49" fmla="*/ 429 h 554"/>
                <a:gd name="T50" fmla="*/ 4039 w 9239"/>
                <a:gd name="T51" fmla="*/ 157 h 554"/>
                <a:gd name="T52" fmla="*/ 4129 w 9239"/>
                <a:gd name="T53" fmla="*/ 181 h 554"/>
                <a:gd name="T54" fmla="*/ 4444 w 9239"/>
                <a:gd name="T55" fmla="*/ 398 h 554"/>
                <a:gd name="T56" fmla="*/ 4613 w 9239"/>
                <a:gd name="T57" fmla="*/ 435 h 554"/>
                <a:gd name="T58" fmla="*/ 4613 w 9239"/>
                <a:gd name="T59" fmla="*/ 157 h 554"/>
                <a:gd name="T60" fmla="*/ 4611 w 9239"/>
                <a:gd name="T61" fmla="*/ 1 h 554"/>
                <a:gd name="T62" fmla="*/ 4866 w 9239"/>
                <a:gd name="T63" fmla="*/ 395 h 554"/>
                <a:gd name="T64" fmla="*/ 4964 w 9239"/>
                <a:gd name="T65" fmla="*/ 191 h 554"/>
                <a:gd name="T66" fmla="*/ 5289 w 9239"/>
                <a:gd name="T67" fmla="*/ 152 h 554"/>
                <a:gd name="T68" fmla="*/ 5079 w 9239"/>
                <a:gd name="T69" fmla="*/ 525 h 554"/>
                <a:gd name="T70" fmla="*/ 5336 w 9239"/>
                <a:gd name="T71" fmla="*/ 361 h 554"/>
                <a:gd name="T72" fmla="*/ 5748 w 9239"/>
                <a:gd name="T73" fmla="*/ 76 h 554"/>
                <a:gd name="T74" fmla="*/ 5795 w 9239"/>
                <a:gd name="T75" fmla="*/ 128 h 554"/>
                <a:gd name="T76" fmla="*/ 6379 w 9239"/>
                <a:gd name="T77" fmla="*/ 281 h 554"/>
                <a:gd name="T78" fmla="*/ 6345 w 9239"/>
                <a:gd name="T79" fmla="*/ 178 h 554"/>
                <a:gd name="T80" fmla="*/ 6228 w 9239"/>
                <a:gd name="T81" fmla="*/ 407 h 554"/>
                <a:gd name="T82" fmla="*/ 6640 w 9239"/>
                <a:gd name="T83" fmla="*/ 197 h 554"/>
                <a:gd name="T84" fmla="*/ 6652 w 9239"/>
                <a:gd name="T85" fmla="*/ 151 h 554"/>
                <a:gd name="T86" fmla="*/ 6806 w 9239"/>
                <a:gd name="T87" fmla="*/ 385 h 554"/>
                <a:gd name="T88" fmla="*/ 6845 w 9239"/>
                <a:gd name="T89" fmla="*/ 253 h 554"/>
                <a:gd name="T90" fmla="*/ 6973 w 9239"/>
                <a:gd name="T91" fmla="*/ 168 h 554"/>
                <a:gd name="T92" fmla="*/ 7215 w 9239"/>
                <a:gd name="T93" fmla="*/ 438 h 554"/>
                <a:gd name="T94" fmla="*/ 7259 w 9239"/>
                <a:gd name="T95" fmla="*/ 168 h 554"/>
                <a:gd name="T96" fmla="*/ 7275 w 9239"/>
                <a:gd name="T97" fmla="*/ 4 h 554"/>
                <a:gd name="T98" fmla="*/ 7500 w 9239"/>
                <a:gd name="T99" fmla="*/ 380 h 554"/>
                <a:gd name="T100" fmla="*/ 7608 w 9239"/>
                <a:gd name="T101" fmla="*/ 196 h 554"/>
                <a:gd name="T102" fmla="*/ 7580 w 9239"/>
                <a:gd name="T103" fmla="*/ 382 h 554"/>
                <a:gd name="T104" fmla="*/ 7777 w 9239"/>
                <a:gd name="T105" fmla="*/ 398 h 554"/>
                <a:gd name="T106" fmla="*/ 8123 w 9239"/>
                <a:gd name="T107" fmla="*/ 164 h 554"/>
                <a:gd name="T108" fmla="*/ 8113 w 9239"/>
                <a:gd name="T109" fmla="*/ 394 h 554"/>
                <a:gd name="T110" fmla="*/ 8504 w 9239"/>
                <a:gd name="T111" fmla="*/ 429 h 554"/>
                <a:gd name="T112" fmla="*/ 8239 w 9239"/>
                <a:gd name="T113" fmla="*/ 200 h 554"/>
                <a:gd name="T114" fmla="*/ 8521 w 9239"/>
                <a:gd name="T115" fmla="*/ 224 h 554"/>
                <a:gd name="T116" fmla="*/ 8793 w 9239"/>
                <a:gd name="T117" fmla="*/ 150 h 554"/>
                <a:gd name="T118" fmla="*/ 8685 w 9239"/>
                <a:gd name="T119" fmla="*/ 253 h 554"/>
                <a:gd name="T120" fmla="*/ 8982 w 9239"/>
                <a:gd name="T121" fmla="*/ 437 h 554"/>
                <a:gd name="T122" fmla="*/ 9029 w 9239"/>
                <a:gd name="T123" fmla="*/ 172 h 554"/>
                <a:gd name="T124" fmla="*/ 8956 w 9239"/>
                <a:gd name="T125" fmla="*/ 55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39" h="554">
                  <a:moveTo>
                    <a:pt x="0" y="430"/>
                  </a:moveTo>
                  <a:lnTo>
                    <a:pt x="4" y="410"/>
                  </a:lnTo>
                  <a:lnTo>
                    <a:pt x="14" y="409"/>
                  </a:lnTo>
                  <a:lnTo>
                    <a:pt x="27" y="408"/>
                  </a:lnTo>
                  <a:lnTo>
                    <a:pt x="39" y="407"/>
                  </a:lnTo>
                  <a:lnTo>
                    <a:pt x="48" y="404"/>
                  </a:lnTo>
                  <a:lnTo>
                    <a:pt x="53" y="402"/>
                  </a:lnTo>
                  <a:lnTo>
                    <a:pt x="57" y="399"/>
                  </a:lnTo>
                  <a:lnTo>
                    <a:pt x="62" y="397"/>
                  </a:lnTo>
                  <a:lnTo>
                    <a:pt x="65" y="394"/>
                  </a:lnTo>
                  <a:lnTo>
                    <a:pt x="69" y="385"/>
                  </a:lnTo>
                  <a:lnTo>
                    <a:pt x="73" y="376"/>
                  </a:lnTo>
                  <a:lnTo>
                    <a:pt x="136" y="100"/>
                  </a:lnTo>
                  <a:lnTo>
                    <a:pt x="137" y="95"/>
                  </a:lnTo>
                  <a:lnTo>
                    <a:pt x="139" y="91"/>
                  </a:lnTo>
                  <a:lnTo>
                    <a:pt x="139" y="87"/>
                  </a:lnTo>
                  <a:lnTo>
                    <a:pt x="139" y="84"/>
                  </a:lnTo>
                  <a:lnTo>
                    <a:pt x="137" y="79"/>
                  </a:lnTo>
                  <a:lnTo>
                    <a:pt x="135" y="74"/>
                  </a:lnTo>
                  <a:lnTo>
                    <a:pt x="132" y="70"/>
                  </a:lnTo>
                  <a:lnTo>
                    <a:pt x="126" y="67"/>
                  </a:lnTo>
                  <a:lnTo>
                    <a:pt x="119" y="63"/>
                  </a:lnTo>
                  <a:lnTo>
                    <a:pt x="109" y="60"/>
                  </a:lnTo>
                  <a:lnTo>
                    <a:pt x="99" y="58"/>
                  </a:lnTo>
                  <a:lnTo>
                    <a:pt x="87" y="56"/>
                  </a:lnTo>
                  <a:lnTo>
                    <a:pt x="91" y="35"/>
                  </a:lnTo>
                  <a:lnTo>
                    <a:pt x="310" y="35"/>
                  </a:lnTo>
                  <a:lnTo>
                    <a:pt x="305" y="56"/>
                  </a:lnTo>
                  <a:lnTo>
                    <a:pt x="296" y="57"/>
                  </a:lnTo>
                  <a:lnTo>
                    <a:pt x="283" y="58"/>
                  </a:lnTo>
                  <a:lnTo>
                    <a:pt x="271" y="60"/>
                  </a:lnTo>
                  <a:lnTo>
                    <a:pt x="262" y="62"/>
                  </a:lnTo>
                  <a:lnTo>
                    <a:pt x="257" y="65"/>
                  </a:lnTo>
                  <a:lnTo>
                    <a:pt x="251" y="68"/>
                  </a:lnTo>
                  <a:lnTo>
                    <a:pt x="248" y="71"/>
                  </a:lnTo>
                  <a:lnTo>
                    <a:pt x="245" y="74"/>
                  </a:lnTo>
                  <a:lnTo>
                    <a:pt x="240" y="82"/>
                  </a:lnTo>
                  <a:lnTo>
                    <a:pt x="237" y="92"/>
                  </a:lnTo>
                  <a:lnTo>
                    <a:pt x="173" y="368"/>
                  </a:lnTo>
                  <a:lnTo>
                    <a:pt x="172" y="372"/>
                  </a:lnTo>
                  <a:lnTo>
                    <a:pt x="171" y="376"/>
                  </a:lnTo>
                  <a:lnTo>
                    <a:pt x="171" y="380"/>
                  </a:lnTo>
                  <a:lnTo>
                    <a:pt x="171" y="383"/>
                  </a:lnTo>
                  <a:lnTo>
                    <a:pt x="172" y="389"/>
                  </a:lnTo>
                  <a:lnTo>
                    <a:pt x="174" y="395"/>
                  </a:lnTo>
                  <a:lnTo>
                    <a:pt x="179" y="399"/>
                  </a:lnTo>
                  <a:lnTo>
                    <a:pt x="184" y="402"/>
                  </a:lnTo>
                  <a:lnTo>
                    <a:pt x="192" y="404"/>
                  </a:lnTo>
                  <a:lnTo>
                    <a:pt x="200" y="407"/>
                  </a:lnTo>
                  <a:lnTo>
                    <a:pt x="211" y="409"/>
                  </a:lnTo>
                  <a:lnTo>
                    <a:pt x="224" y="410"/>
                  </a:lnTo>
                  <a:lnTo>
                    <a:pt x="219" y="430"/>
                  </a:lnTo>
                  <a:lnTo>
                    <a:pt x="0" y="430"/>
                  </a:lnTo>
                  <a:close/>
                  <a:moveTo>
                    <a:pt x="642" y="388"/>
                  </a:moveTo>
                  <a:lnTo>
                    <a:pt x="635" y="413"/>
                  </a:lnTo>
                  <a:lnTo>
                    <a:pt x="622" y="417"/>
                  </a:lnTo>
                  <a:lnTo>
                    <a:pt x="611" y="422"/>
                  </a:lnTo>
                  <a:lnTo>
                    <a:pt x="601" y="426"/>
                  </a:lnTo>
                  <a:lnTo>
                    <a:pt x="591" y="429"/>
                  </a:lnTo>
                  <a:lnTo>
                    <a:pt x="583" y="431"/>
                  </a:lnTo>
                  <a:lnTo>
                    <a:pt x="574" y="434"/>
                  </a:lnTo>
                  <a:lnTo>
                    <a:pt x="564" y="435"/>
                  </a:lnTo>
                  <a:lnTo>
                    <a:pt x="553" y="435"/>
                  </a:lnTo>
                  <a:lnTo>
                    <a:pt x="546" y="435"/>
                  </a:lnTo>
                  <a:lnTo>
                    <a:pt x="538" y="434"/>
                  </a:lnTo>
                  <a:lnTo>
                    <a:pt x="530" y="433"/>
                  </a:lnTo>
                  <a:lnTo>
                    <a:pt x="524" y="430"/>
                  </a:lnTo>
                  <a:lnTo>
                    <a:pt x="517" y="428"/>
                  </a:lnTo>
                  <a:lnTo>
                    <a:pt x="512" y="426"/>
                  </a:lnTo>
                  <a:lnTo>
                    <a:pt x="507" y="422"/>
                  </a:lnTo>
                  <a:lnTo>
                    <a:pt x="502" y="418"/>
                  </a:lnTo>
                  <a:lnTo>
                    <a:pt x="498" y="414"/>
                  </a:lnTo>
                  <a:lnTo>
                    <a:pt x="494" y="410"/>
                  </a:lnTo>
                  <a:lnTo>
                    <a:pt x="490" y="404"/>
                  </a:lnTo>
                  <a:lnTo>
                    <a:pt x="488" y="400"/>
                  </a:lnTo>
                  <a:lnTo>
                    <a:pt x="486" y="395"/>
                  </a:lnTo>
                  <a:lnTo>
                    <a:pt x="485" y="389"/>
                  </a:lnTo>
                  <a:lnTo>
                    <a:pt x="484" y="383"/>
                  </a:lnTo>
                  <a:lnTo>
                    <a:pt x="484" y="377"/>
                  </a:lnTo>
                  <a:lnTo>
                    <a:pt x="484" y="370"/>
                  </a:lnTo>
                  <a:lnTo>
                    <a:pt x="484" y="360"/>
                  </a:lnTo>
                  <a:lnTo>
                    <a:pt x="486" y="348"/>
                  </a:lnTo>
                  <a:lnTo>
                    <a:pt x="489" y="334"/>
                  </a:lnTo>
                  <a:lnTo>
                    <a:pt x="509" y="260"/>
                  </a:lnTo>
                  <a:lnTo>
                    <a:pt x="512" y="249"/>
                  </a:lnTo>
                  <a:lnTo>
                    <a:pt x="513" y="239"/>
                  </a:lnTo>
                  <a:lnTo>
                    <a:pt x="514" y="230"/>
                  </a:lnTo>
                  <a:lnTo>
                    <a:pt x="515" y="223"/>
                  </a:lnTo>
                  <a:lnTo>
                    <a:pt x="514" y="217"/>
                  </a:lnTo>
                  <a:lnTo>
                    <a:pt x="513" y="211"/>
                  </a:lnTo>
                  <a:lnTo>
                    <a:pt x="511" y="206"/>
                  </a:lnTo>
                  <a:lnTo>
                    <a:pt x="509" y="202"/>
                  </a:lnTo>
                  <a:lnTo>
                    <a:pt x="504" y="199"/>
                  </a:lnTo>
                  <a:lnTo>
                    <a:pt x="500" y="197"/>
                  </a:lnTo>
                  <a:lnTo>
                    <a:pt x="494" y="196"/>
                  </a:lnTo>
                  <a:lnTo>
                    <a:pt x="487" y="194"/>
                  </a:lnTo>
                  <a:lnTo>
                    <a:pt x="482" y="196"/>
                  </a:lnTo>
                  <a:lnTo>
                    <a:pt x="475" y="197"/>
                  </a:lnTo>
                  <a:lnTo>
                    <a:pt x="469" y="199"/>
                  </a:lnTo>
                  <a:lnTo>
                    <a:pt x="460" y="202"/>
                  </a:lnTo>
                  <a:lnTo>
                    <a:pt x="451" y="206"/>
                  </a:lnTo>
                  <a:lnTo>
                    <a:pt x="442" y="213"/>
                  </a:lnTo>
                  <a:lnTo>
                    <a:pt x="431" y="220"/>
                  </a:lnTo>
                  <a:lnTo>
                    <a:pt x="421" y="229"/>
                  </a:lnTo>
                  <a:lnTo>
                    <a:pt x="375" y="430"/>
                  </a:lnTo>
                  <a:lnTo>
                    <a:pt x="283" y="430"/>
                  </a:lnTo>
                  <a:lnTo>
                    <a:pt x="323" y="259"/>
                  </a:lnTo>
                  <a:lnTo>
                    <a:pt x="324" y="250"/>
                  </a:lnTo>
                  <a:lnTo>
                    <a:pt x="327" y="239"/>
                  </a:lnTo>
                  <a:lnTo>
                    <a:pt x="329" y="227"/>
                  </a:lnTo>
                  <a:lnTo>
                    <a:pt x="329" y="218"/>
                  </a:lnTo>
                  <a:lnTo>
                    <a:pt x="329" y="211"/>
                  </a:lnTo>
                  <a:lnTo>
                    <a:pt x="328" y="204"/>
                  </a:lnTo>
                  <a:lnTo>
                    <a:pt x="326" y="200"/>
                  </a:lnTo>
                  <a:lnTo>
                    <a:pt x="323" y="197"/>
                  </a:lnTo>
                  <a:lnTo>
                    <a:pt x="318" y="193"/>
                  </a:lnTo>
                  <a:lnTo>
                    <a:pt x="314" y="191"/>
                  </a:lnTo>
                  <a:lnTo>
                    <a:pt x="306" y="190"/>
                  </a:lnTo>
                  <a:lnTo>
                    <a:pt x="299" y="190"/>
                  </a:lnTo>
                  <a:lnTo>
                    <a:pt x="290" y="191"/>
                  </a:lnTo>
                  <a:lnTo>
                    <a:pt x="280" y="193"/>
                  </a:lnTo>
                  <a:lnTo>
                    <a:pt x="272" y="196"/>
                  </a:lnTo>
                  <a:lnTo>
                    <a:pt x="265" y="199"/>
                  </a:lnTo>
                  <a:lnTo>
                    <a:pt x="271" y="173"/>
                  </a:lnTo>
                  <a:lnTo>
                    <a:pt x="281" y="168"/>
                  </a:lnTo>
                  <a:lnTo>
                    <a:pt x="293" y="165"/>
                  </a:lnTo>
                  <a:lnTo>
                    <a:pt x="303" y="161"/>
                  </a:lnTo>
                  <a:lnTo>
                    <a:pt x="314" y="158"/>
                  </a:lnTo>
                  <a:lnTo>
                    <a:pt x="324" y="154"/>
                  </a:lnTo>
                  <a:lnTo>
                    <a:pt x="334" y="152"/>
                  </a:lnTo>
                  <a:lnTo>
                    <a:pt x="343" y="151"/>
                  </a:lnTo>
                  <a:lnTo>
                    <a:pt x="353" y="151"/>
                  </a:lnTo>
                  <a:lnTo>
                    <a:pt x="368" y="152"/>
                  </a:lnTo>
                  <a:lnTo>
                    <a:pt x="381" y="154"/>
                  </a:lnTo>
                  <a:lnTo>
                    <a:pt x="388" y="157"/>
                  </a:lnTo>
                  <a:lnTo>
                    <a:pt x="393" y="159"/>
                  </a:lnTo>
                  <a:lnTo>
                    <a:pt x="397" y="161"/>
                  </a:lnTo>
                  <a:lnTo>
                    <a:pt x="402" y="164"/>
                  </a:lnTo>
                  <a:lnTo>
                    <a:pt x="409" y="171"/>
                  </a:lnTo>
                  <a:lnTo>
                    <a:pt x="416" y="179"/>
                  </a:lnTo>
                  <a:lnTo>
                    <a:pt x="420" y="189"/>
                  </a:lnTo>
                  <a:lnTo>
                    <a:pt x="423" y="200"/>
                  </a:lnTo>
                  <a:lnTo>
                    <a:pt x="425" y="200"/>
                  </a:lnTo>
                  <a:lnTo>
                    <a:pt x="439" y="188"/>
                  </a:lnTo>
                  <a:lnTo>
                    <a:pt x="454" y="178"/>
                  </a:lnTo>
                  <a:lnTo>
                    <a:pt x="468" y="170"/>
                  </a:lnTo>
                  <a:lnTo>
                    <a:pt x="482" y="162"/>
                  </a:lnTo>
                  <a:lnTo>
                    <a:pt x="497" y="155"/>
                  </a:lnTo>
                  <a:lnTo>
                    <a:pt x="512" y="151"/>
                  </a:lnTo>
                  <a:lnTo>
                    <a:pt x="527" y="149"/>
                  </a:lnTo>
                  <a:lnTo>
                    <a:pt x="543" y="148"/>
                  </a:lnTo>
                  <a:lnTo>
                    <a:pt x="551" y="148"/>
                  </a:lnTo>
                  <a:lnTo>
                    <a:pt x="559" y="149"/>
                  </a:lnTo>
                  <a:lnTo>
                    <a:pt x="565" y="150"/>
                  </a:lnTo>
                  <a:lnTo>
                    <a:pt x="572" y="152"/>
                  </a:lnTo>
                  <a:lnTo>
                    <a:pt x="577" y="154"/>
                  </a:lnTo>
                  <a:lnTo>
                    <a:pt x="582" y="158"/>
                  </a:lnTo>
                  <a:lnTo>
                    <a:pt x="588" y="161"/>
                  </a:lnTo>
                  <a:lnTo>
                    <a:pt x="592" y="165"/>
                  </a:lnTo>
                  <a:lnTo>
                    <a:pt x="596" y="170"/>
                  </a:lnTo>
                  <a:lnTo>
                    <a:pt x="600" y="174"/>
                  </a:lnTo>
                  <a:lnTo>
                    <a:pt x="603" y="178"/>
                  </a:lnTo>
                  <a:lnTo>
                    <a:pt x="605" y="184"/>
                  </a:lnTo>
                  <a:lnTo>
                    <a:pt x="607" y="189"/>
                  </a:lnTo>
                  <a:lnTo>
                    <a:pt x="608" y="194"/>
                  </a:lnTo>
                  <a:lnTo>
                    <a:pt x="609" y="200"/>
                  </a:lnTo>
                  <a:lnTo>
                    <a:pt x="609" y="206"/>
                  </a:lnTo>
                  <a:lnTo>
                    <a:pt x="609" y="214"/>
                  </a:lnTo>
                  <a:lnTo>
                    <a:pt x="608" y="224"/>
                  </a:lnTo>
                  <a:lnTo>
                    <a:pt x="606" y="236"/>
                  </a:lnTo>
                  <a:lnTo>
                    <a:pt x="604" y="249"/>
                  </a:lnTo>
                  <a:lnTo>
                    <a:pt x="582" y="326"/>
                  </a:lnTo>
                  <a:lnTo>
                    <a:pt x="580" y="337"/>
                  </a:lnTo>
                  <a:lnTo>
                    <a:pt x="578" y="349"/>
                  </a:lnTo>
                  <a:lnTo>
                    <a:pt x="576" y="360"/>
                  </a:lnTo>
                  <a:lnTo>
                    <a:pt x="575" y="368"/>
                  </a:lnTo>
                  <a:lnTo>
                    <a:pt x="576" y="375"/>
                  </a:lnTo>
                  <a:lnTo>
                    <a:pt x="577" y="382"/>
                  </a:lnTo>
                  <a:lnTo>
                    <a:pt x="579" y="386"/>
                  </a:lnTo>
                  <a:lnTo>
                    <a:pt x="582" y="390"/>
                  </a:lnTo>
                  <a:lnTo>
                    <a:pt x="587" y="393"/>
                  </a:lnTo>
                  <a:lnTo>
                    <a:pt x="592" y="395"/>
                  </a:lnTo>
                  <a:lnTo>
                    <a:pt x="599" y="396"/>
                  </a:lnTo>
                  <a:lnTo>
                    <a:pt x="607" y="396"/>
                  </a:lnTo>
                  <a:lnTo>
                    <a:pt x="616" y="395"/>
                  </a:lnTo>
                  <a:lnTo>
                    <a:pt x="627" y="393"/>
                  </a:lnTo>
                  <a:lnTo>
                    <a:pt x="635" y="390"/>
                  </a:lnTo>
                  <a:lnTo>
                    <a:pt x="642" y="388"/>
                  </a:lnTo>
                  <a:close/>
                  <a:moveTo>
                    <a:pt x="757" y="437"/>
                  </a:moveTo>
                  <a:lnTo>
                    <a:pt x="749" y="437"/>
                  </a:lnTo>
                  <a:lnTo>
                    <a:pt x="742" y="437"/>
                  </a:lnTo>
                  <a:lnTo>
                    <a:pt x="734" y="435"/>
                  </a:lnTo>
                  <a:lnTo>
                    <a:pt x="726" y="434"/>
                  </a:lnTo>
                  <a:lnTo>
                    <a:pt x="720" y="431"/>
                  </a:lnTo>
                  <a:lnTo>
                    <a:pt x="714" y="428"/>
                  </a:lnTo>
                  <a:lnTo>
                    <a:pt x="709" y="425"/>
                  </a:lnTo>
                  <a:lnTo>
                    <a:pt x="704" y="421"/>
                  </a:lnTo>
                  <a:lnTo>
                    <a:pt x="699" y="417"/>
                  </a:lnTo>
                  <a:lnTo>
                    <a:pt x="695" y="412"/>
                  </a:lnTo>
                  <a:lnTo>
                    <a:pt x="692" y="408"/>
                  </a:lnTo>
                  <a:lnTo>
                    <a:pt x="688" y="402"/>
                  </a:lnTo>
                  <a:lnTo>
                    <a:pt x="686" y="397"/>
                  </a:lnTo>
                  <a:lnTo>
                    <a:pt x="685" y="391"/>
                  </a:lnTo>
                  <a:lnTo>
                    <a:pt x="684" y="386"/>
                  </a:lnTo>
                  <a:lnTo>
                    <a:pt x="683" y="380"/>
                  </a:lnTo>
                  <a:lnTo>
                    <a:pt x="684" y="370"/>
                  </a:lnTo>
                  <a:lnTo>
                    <a:pt x="685" y="360"/>
                  </a:lnTo>
                  <a:lnTo>
                    <a:pt x="686" y="350"/>
                  </a:lnTo>
                  <a:lnTo>
                    <a:pt x="690" y="336"/>
                  </a:lnTo>
                  <a:lnTo>
                    <a:pt x="724" y="189"/>
                  </a:lnTo>
                  <a:lnTo>
                    <a:pt x="673" y="189"/>
                  </a:lnTo>
                  <a:lnTo>
                    <a:pt x="680" y="160"/>
                  </a:lnTo>
                  <a:lnTo>
                    <a:pt x="732" y="160"/>
                  </a:lnTo>
                  <a:lnTo>
                    <a:pt x="751" y="76"/>
                  </a:lnTo>
                  <a:lnTo>
                    <a:pt x="842" y="76"/>
                  </a:lnTo>
                  <a:lnTo>
                    <a:pt x="823" y="160"/>
                  </a:lnTo>
                  <a:lnTo>
                    <a:pt x="897" y="160"/>
                  </a:lnTo>
                  <a:lnTo>
                    <a:pt x="891" y="189"/>
                  </a:lnTo>
                  <a:lnTo>
                    <a:pt x="816" y="189"/>
                  </a:lnTo>
                  <a:lnTo>
                    <a:pt x="782" y="336"/>
                  </a:lnTo>
                  <a:lnTo>
                    <a:pt x="780" y="345"/>
                  </a:lnTo>
                  <a:lnTo>
                    <a:pt x="778" y="356"/>
                  </a:lnTo>
                  <a:lnTo>
                    <a:pt x="777" y="364"/>
                  </a:lnTo>
                  <a:lnTo>
                    <a:pt x="776" y="370"/>
                  </a:lnTo>
                  <a:lnTo>
                    <a:pt x="777" y="377"/>
                  </a:lnTo>
                  <a:lnTo>
                    <a:pt x="778" y="384"/>
                  </a:lnTo>
                  <a:lnTo>
                    <a:pt x="782" y="388"/>
                  </a:lnTo>
                  <a:lnTo>
                    <a:pt x="785" y="393"/>
                  </a:lnTo>
                  <a:lnTo>
                    <a:pt x="790" y="395"/>
                  </a:lnTo>
                  <a:lnTo>
                    <a:pt x="797" y="397"/>
                  </a:lnTo>
                  <a:lnTo>
                    <a:pt x="803" y="398"/>
                  </a:lnTo>
                  <a:lnTo>
                    <a:pt x="812" y="398"/>
                  </a:lnTo>
                  <a:lnTo>
                    <a:pt x="823" y="397"/>
                  </a:lnTo>
                  <a:lnTo>
                    <a:pt x="836" y="395"/>
                  </a:lnTo>
                  <a:lnTo>
                    <a:pt x="849" y="391"/>
                  </a:lnTo>
                  <a:lnTo>
                    <a:pt x="857" y="389"/>
                  </a:lnTo>
                  <a:lnTo>
                    <a:pt x="851" y="414"/>
                  </a:lnTo>
                  <a:lnTo>
                    <a:pt x="839" y="420"/>
                  </a:lnTo>
                  <a:lnTo>
                    <a:pt x="826" y="424"/>
                  </a:lnTo>
                  <a:lnTo>
                    <a:pt x="814" y="428"/>
                  </a:lnTo>
                  <a:lnTo>
                    <a:pt x="802" y="431"/>
                  </a:lnTo>
                  <a:lnTo>
                    <a:pt x="790" y="434"/>
                  </a:lnTo>
                  <a:lnTo>
                    <a:pt x="778" y="436"/>
                  </a:lnTo>
                  <a:lnTo>
                    <a:pt x="767" y="437"/>
                  </a:lnTo>
                  <a:lnTo>
                    <a:pt x="757" y="437"/>
                  </a:lnTo>
                  <a:close/>
                  <a:moveTo>
                    <a:pt x="1023" y="439"/>
                  </a:moveTo>
                  <a:lnTo>
                    <a:pt x="1007" y="439"/>
                  </a:lnTo>
                  <a:lnTo>
                    <a:pt x="992" y="437"/>
                  </a:lnTo>
                  <a:lnTo>
                    <a:pt x="977" y="435"/>
                  </a:lnTo>
                  <a:lnTo>
                    <a:pt x="965" y="430"/>
                  </a:lnTo>
                  <a:lnTo>
                    <a:pt x="952" y="425"/>
                  </a:lnTo>
                  <a:lnTo>
                    <a:pt x="941" y="420"/>
                  </a:lnTo>
                  <a:lnTo>
                    <a:pt x="931" y="413"/>
                  </a:lnTo>
                  <a:lnTo>
                    <a:pt x="922" y="405"/>
                  </a:lnTo>
                  <a:lnTo>
                    <a:pt x="915" y="397"/>
                  </a:lnTo>
                  <a:lnTo>
                    <a:pt x="908" y="388"/>
                  </a:lnTo>
                  <a:lnTo>
                    <a:pt x="903" y="378"/>
                  </a:lnTo>
                  <a:lnTo>
                    <a:pt x="898" y="368"/>
                  </a:lnTo>
                  <a:lnTo>
                    <a:pt x="894" y="357"/>
                  </a:lnTo>
                  <a:lnTo>
                    <a:pt x="892" y="345"/>
                  </a:lnTo>
                  <a:lnTo>
                    <a:pt x="891" y="333"/>
                  </a:lnTo>
                  <a:lnTo>
                    <a:pt x="890" y="320"/>
                  </a:lnTo>
                  <a:lnTo>
                    <a:pt x="891" y="304"/>
                  </a:lnTo>
                  <a:lnTo>
                    <a:pt x="893" y="288"/>
                  </a:lnTo>
                  <a:lnTo>
                    <a:pt x="897" y="272"/>
                  </a:lnTo>
                  <a:lnTo>
                    <a:pt x="903" y="256"/>
                  </a:lnTo>
                  <a:lnTo>
                    <a:pt x="909" y="242"/>
                  </a:lnTo>
                  <a:lnTo>
                    <a:pt x="918" y="227"/>
                  </a:lnTo>
                  <a:lnTo>
                    <a:pt x="928" y="214"/>
                  </a:lnTo>
                  <a:lnTo>
                    <a:pt x="939" y="201"/>
                  </a:lnTo>
                  <a:lnTo>
                    <a:pt x="952" y="190"/>
                  </a:lnTo>
                  <a:lnTo>
                    <a:pt x="965" y="179"/>
                  </a:lnTo>
                  <a:lnTo>
                    <a:pt x="980" y="171"/>
                  </a:lnTo>
                  <a:lnTo>
                    <a:pt x="997" y="163"/>
                  </a:lnTo>
                  <a:lnTo>
                    <a:pt x="1014" y="157"/>
                  </a:lnTo>
                  <a:lnTo>
                    <a:pt x="1034" y="151"/>
                  </a:lnTo>
                  <a:lnTo>
                    <a:pt x="1053" y="149"/>
                  </a:lnTo>
                  <a:lnTo>
                    <a:pt x="1074" y="148"/>
                  </a:lnTo>
                  <a:lnTo>
                    <a:pt x="1086" y="148"/>
                  </a:lnTo>
                  <a:lnTo>
                    <a:pt x="1098" y="149"/>
                  </a:lnTo>
                  <a:lnTo>
                    <a:pt x="1108" y="150"/>
                  </a:lnTo>
                  <a:lnTo>
                    <a:pt x="1118" y="152"/>
                  </a:lnTo>
                  <a:lnTo>
                    <a:pt x="1127" y="154"/>
                  </a:lnTo>
                  <a:lnTo>
                    <a:pt x="1136" y="157"/>
                  </a:lnTo>
                  <a:lnTo>
                    <a:pt x="1143" y="160"/>
                  </a:lnTo>
                  <a:lnTo>
                    <a:pt x="1150" y="164"/>
                  </a:lnTo>
                  <a:lnTo>
                    <a:pt x="1156" y="168"/>
                  </a:lnTo>
                  <a:lnTo>
                    <a:pt x="1162" y="173"/>
                  </a:lnTo>
                  <a:lnTo>
                    <a:pt x="1166" y="178"/>
                  </a:lnTo>
                  <a:lnTo>
                    <a:pt x="1169" y="184"/>
                  </a:lnTo>
                  <a:lnTo>
                    <a:pt x="1172" y="190"/>
                  </a:lnTo>
                  <a:lnTo>
                    <a:pt x="1175" y="197"/>
                  </a:lnTo>
                  <a:lnTo>
                    <a:pt x="1176" y="203"/>
                  </a:lnTo>
                  <a:lnTo>
                    <a:pt x="1176" y="212"/>
                  </a:lnTo>
                  <a:lnTo>
                    <a:pt x="1176" y="218"/>
                  </a:lnTo>
                  <a:lnTo>
                    <a:pt x="1175" y="226"/>
                  </a:lnTo>
                  <a:lnTo>
                    <a:pt x="1172" y="232"/>
                  </a:lnTo>
                  <a:lnTo>
                    <a:pt x="1170" y="240"/>
                  </a:lnTo>
                  <a:lnTo>
                    <a:pt x="1167" y="246"/>
                  </a:lnTo>
                  <a:lnTo>
                    <a:pt x="1164" y="252"/>
                  </a:lnTo>
                  <a:lnTo>
                    <a:pt x="1158" y="258"/>
                  </a:lnTo>
                  <a:lnTo>
                    <a:pt x="1153" y="264"/>
                  </a:lnTo>
                  <a:lnTo>
                    <a:pt x="1147" y="269"/>
                  </a:lnTo>
                  <a:lnTo>
                    <a:pt x="1141" y="273"/>
                  </a:lnTo>
                  <a:lnTo>
                    <a:pt x="1134" y="278"/>
                  </a:lnTo>
                  <a:lnTo>
                    <a:pt x="1127" y="282"/>
                  </a:lnTo>
                  <a:lnTo>
                    <a:pt x="1111" y="290"/>
                  </a:lnTo>
                  <a:lnTo>
                    <a:pt x="1092" y="296"/>
                  </a:lnTo>
                  <a:lnTo>
                    <a:pt x="1077" y="301"/>
                  </a:lnTo>
                  <a:lnTo>
                    <a:pt x="1064" y="304"/>
                  </a:lnTo>
                  <a:lnTo>
                    <a:pt x="1051" y="307"/>
                  </a:lnTo>
                  <a:lnTo>
                    <a:pt x="1040" y="309"/>
                  </a:lnTo>
                  <a:lnTo>
                    <a:pt x="1028" y="311"/>
                  </a:lnTo>
                  <a:lnTo>
                    <a:pt x="1016" y="312"/>
                  </a:lnTo>
                  <a:lnTo>
                    <a:pt x="1002" y="315"/>
                  </a:lnTo>
                  <a:lnTo>
                    <a:pt x="987" y="316"/>
                  </a:lnTo>
                  <a:lnTo>
                    <a:pt x="988" y="329"/>
                  </a:lnTo>
                  <a:lnTo>
                    <a:pt x="990" y="344"/>
                  </a:lnTo>
                  <a:lnTo>
                    <a:pt x="994" y="358"/>
                  </a:lnTo>
                  <a:lnTo>
                    <a:pt x="999" y="370"/>
                  </a:lnTo>
                  <a:lnTo>
                    <a:pt x="1002" y="376"/>
                  </a:lnTo>
                  <a:lnTo>
                    <a:pt x="1007" y="381"/>
                  </a:lnTo>
                  <a:lnTo>
                    <a:pt x="1012" y="386"/>
                  </a:lnTo>
                  <a:lnTo>
                    <a:pt x="1018" y="389"/>
                  </a:lnTo>
                  <a:lnTo>
                    <a:pt x="1024" y="393"/>
                  </a:lnTo>
                  <a:lnTo>
                    <a:pt x="1032" y="395"/>
                  </a:lnTo>
                  <a:lnTo>
                    <a:pt x="1040" y="397"/>
                  </a:lnTo>
                  <a:lnTo>
                    <a:pt x="1049" y="397"/>
                  </a:lnTo>
                  <a:lnTo>
                    <a:pt x="1065" y="396"/>
                  </a:lnTo>
                  <a:lnTo>
                    <a:pt x="1079" y="394"/>
                  </a:lnTo>
                  <a:lnTo>
                    <a:pt x="1092" y="390"/>
                  </a:lnTo>
                  <a:lnTo>
                    <a:pt x="1105" y="385"/>
                  </a:lnTo>
                  <a:lnTo>
                    <a:pt x="1116" y="377"/>
                  </a:lnTo>
                  <a:lnTo>
                    <a:pt x="1127" y="368"/>
                  </a:lnTo>
                  <a:lnTo>
                    <a:pt x="1138" y="357"/>
                  </a:lnTo>
                  <a:lnTo>
                    <a:pt x="1149" y="344"/>
                  </a:lnTo>
                  <a:lnTo>
                    <a:pt x="1169" y="361"/>
                  </a:lnTo>
                  <a:lnTo>
                    <a:pt x="1163" y="370"/>
                  </a:lnTo>
                  <a:lnTo>
                    <a:pt x="1155" y="378"/>
                  </a:lnTo>
                  <a:lnTo>
                    <a:pt x="1149" y="386"/>
                  </a:lnTo>
                  <a:lnTo>
                    <a:pt x="1140" y="394"/>
                  </a:lnTo>
                  <a:lnTo>
                    <a:pt x="1132" y="400"/>
                  </a:lnTo>
                  <a:lnTo>
                    <a:pt x="1124" y="407"/>
                  </a:lnTo>
                  <a:lnTo>
                    <a:pt x="1114" y="413"/>
                  </a:lnTo>
                  <a:lnTo>
                    <a:pt x="1105" y="418"/>
                  </a:lnTo>
                  <a:lnTo>
                    <a:pt x="1094" y="423"/>
                  </a:lnTo>
                  <a:lnTo>
                    <a:pt x="1085" y="427"/>
                  </a:lnTo>
                  <a:lnTo>
                    <a:pt x="1075" y="431"/>
                  </a:lnTo>
                  <a:lnTo>
                    <a:pt x="1065" y="434"/>
                  </a:lnTo>
                  <a:lnTo>
                    <a:pt x="1054" y="437"/>
                  </a:lnTo>
                  <a:lnTo>
                    <a:pt x="1044" y="438"/>
                  </a:lnTo>
                  <a:lnTo>
                    <a:pt x="1034" y="439"/>
                  </a:lnTo>
                  <a:lnTo>
                    <a:pt x="1023" y="439"/>
                  </a:lnTo>
                  <a:close/>
                  <a:moveTo>
                    <a:pt x="1086" y="219"/>
                  </a:moveTo>
                  <a:lnTo>
                    <a:pt x="1085" y="207"/>
                  </a:lnTo>
                  <a:lnTo>
                    <a:pt x="1084" y="198"/>
                  </a:lnTo>
                  <a:lnTo>
                    <a:pt x="1080" y="190"/>
                  </a:lnTo>
                  <a:lnTo>
                    <a:pt x="1077" y="183"/>
                  </a:lnTo>
                  <a:lnTo>
                    <a:pt x="1072" y="177"/>
                  </a:lnTo>
                  <a:lnTo>
                    <a:pt x="1066" y="173"/>
                  </a:lnTo>
                  <a:lnTo>
                    <a:pt x="1060" y="171"/>
                  </a:lnTo>
                  <a:lnTo>
                    <a:pt x="1053" y="171"/>
                  </a:lnTo>
                  <a:lnTo>
                    <a:pt x="1048" y="171"/>
                  </a:lnTo>
                  <a:lnTo>
                    <a:pt x="1042" y="173"/>
                  </a:lnTo>
                  <a:lnTo>
                    <a:pt x="1037" y="175"/>
                  </a:lnTo>
                  <a:lnTo>
                    <a:pt x="1032" y="179"/>
                  </a:lnTo>
                  <a:lnTo>
                    <a:pt x="1027" y="184"/>
                  </a:lnTo>
                  <a:lnTo>
                    <a:pt x="1022" y="190"/>
                  </a:lnTo>
                  <a:lnTo>
                    <a:pt x="1018" y="197"/>
                  </a:lnTo>
                  <a:lnTo>
                    <a:pt x="1012" y="205"/>
                  </a:lnTo>
                  <a:lnTo>
                    <a:pt x="1008" y="214"/>
                  </a:lnTo>
                  <a:lnTo>
                    <a:pt x="1003" y="224"/>
                  </a:lnTo>
                  <a:lnTo>
                    <a:pt x="1000" y="233"/>
                  </a:lnTo>
                  <a:lnTo>
                    <a:pt x="997" y="244"/>
                  </a:lnTo>
                  <a:lnTo>
                    <a:pt x="992" y="268"/>
                  </a:lnTo>
                  <a:lnTo>
                    <a:pt x="988" y="293"/>
                  </a:lnTo>
                  <a:lnTo>
                    <a:pt x="996" y="292"/>
                  </a:lnTo>
                  <a:lnTo>
                    <a:pt x="1005" y="291"/>
                  </a:lnTo>
                  <a:lnTo>
                    <a:pt x="1012" y="290"/>
                  </a:lnTo>
                  <a:lnTo>
                    <a:pt x="1021" y="289"/>
                  </a:lnTo>
                  <a:lnTo>
                    <a:pt x="1035" y="285"/>
                  </a:lnTo>
                  <a:lnTo>
                    <a:pt x="1046" y="281"/>
                  </a:lnTo>
                  <a:lnTo>
                    <a:pt x="1055" y="277"/>
                  </a:lnTo>
                  <a:lnTo>
                    <a:pt x="1064" y="270"/>
                  </a:lnTo>
                  <a:lnTo>
                    <a:pt x="1071" y="265"/>
                  </a:lnTo>
                  <a:lnTo>
                    <a:pt x="1076" y="257"/>
                  </a:lnTo>
                  <a:lnTo>
                    <a:pt x="1080" y="250"/>
                  </a:lnTo>
                  <a:lnTo>
                    <a:pt x="1084" y="241"/>
                  </a:lnTo>
                  <a:lnTo>
                    <a:pt x="1085" y="230"/>
                  </a:lnTo>
                  <a:lnTo>
                    <a:pt x="1086" y="219"/>
                  </a:lnTo>
                  <a:close/>
                  <a:moveTo>
                    <a:pt x="1399" y="401"/>
                  </a:moveTo>
                  <a:lnTo>
                    <a:pt x="1396" y="401"/>
                  </a:lnTo>
                  <a:lnTo>
                    <a:pt x="1389" y="407"/>
                  </a:lnTo>
                  <a:lnTo>
                    <a:pt x="1380" y="413"/>
                  </a:lnTo>
                  <a:lnTo>
                    <a:pt x="1370" y="418"/>
                  </a:lnTo>
                  <a:lnTo>
                    <a:pt x="1361" y="424"/>
                  </a:lnTo>
                  <a:lnTo>
                    <a:pt x="1348" y="429"/>
                  </a:lnTo>
                  <a:lnTo>
                    <a:pt x="1337" y="434"/>
                  </a:lnTo>
                  <a:lnTo>
                    <a:pt x="1324" y="436"/>
                  </a:lnTo>
                  <a:lnTo>
                    <a:pt x="1309" y="437"/>
                  </a:lnTo>
                  <a:lnTo>
                    <a:pt x="1297" y="436"/>
                  </a:lnTo>
                  <a:lnTo>
                    <a:pt x="1285" y="435"/>
                  </a:lnTo>
                  <a:lnTo>
                    <a:pt x="1275" y="433"/>
                  </a:lnTo>
                  <a:lnTo>
                    <a:pt x="1265" y="429"/>
                  </a:lnTo>
                  <a:lnTo>
                    <a:pt x="1257" y="425"/>
                  </a:lnTo>
                  <a:lnTo>
                    <a:pt x="1248" y="421"/>
                  </a:lnTo>
                  <a:lnTo>
                    <a:pt x="1241" y="415"/>
                  </a:lnTo>
                  <a:lnTo>
                    <a:pt x="1234" y="409"/>
                  </a:lnTo>
                  <a:lnTo>
                    <a:pt x="1228" y="401"/>
                  </a:lnTo>
                  <a:lnTo>
                    <a:pt x="1222" y="393"/>
                  </a:lnTo>
                  <a:lnTo>
                    <a:pt x="1218" y="384"/>
                  </a:lnTo>
                  <a:lnTo>
                    <a:pt x="1215" y="374"/>
                  </a:lnTo>
                  <a:lnTo>
                    <a:pt x="1211" y="364"/>
                  </a:lnTo>
                  <a:lnTo>
                    <a:pt x="1209" y="354"/>
                  </a:lnTo>
                  <a:lnTo>
                    <a:pt x="1208" y="343"/>
                  </a:lnTo>
                  <a:lnTo>
                    <a:pt x="1208" y="331"/>
                  </a:lnTo>
                  <a:lnTo>
                    <a:pt x="1209" y="311"/>
                  </a:lnTo>
                  <a:lnTo>
                    <a:pt x="1211" y="294"/>
                  </a:lnTo>
                  <a:lnTo>
                    <a:pt x="1216" y="277"/>
                  </a:lnTo>
                  <a:lnTo>
                    <a:pt x="1221" y="259"/>
                  </a:lnTo>
                  <a:lnTo>
                    <a:pt x="1229" y="244"/>
                  </a:lnTo>
                  <a:lnTo>
                    <a:pt x="1237" y="229"/>
                  </a:lnTo>
                  <a:lnTo>
                    <a:pt x="1247" y="215"/>
                  </a:lnTo>
                  <a:lnTo>
                    <a:pt x="1258" y="202"/>
                  </a:lnTo>
                  <a:lnTo>
                    <a:pt x="1269" y="190"/>
                  </a:lnTo>
                  <a:lnTo>
                    <a:pt x="1282" y="179"/>
                  </a:lnTo>
                  <a:lnTo>
                    <a:pt x="1296" y="171"/>
                  </a:lnTo>
                  <a:lnTo>
                    <a:pt x="1311" y="162"/>
                  </a:lnTo>
                  <a:lnTo>
                    <a:pt x="1326" y="157"/>
                  </a:lnTo>
                  <a:lnTo>
                    <a:pt x="1342" y="151"/>
                  </a:lnTo>
                  <a:lnTo>
                    <a:pt x="1359" y="149"/>
                  </a:lnTo>
                  <a:lnTo>
                    <a:pt x="1376" y="148"/>
                  </a:lnTo>
                  <a:lnTo>
                    <a:pt x="1388" y="148"/>
                  </a:lnTo>
                  <a:lnTo>
                    <a:pt x="1400" y="149"/>
                  </a:lnTo>
                  <a:lnTo>
                    <a:pt x="1409" y="151"/>
                  </a:lnTo>
                  <a:lnTo>
                    <a:pt x="1420" y="153"/>
                  </a:lnTo>
                  <a:lnTo>
                    <a:pt x="1429" y="157"/>
                  </a:lnTo>
                  <a:lnTo>
                    <a:pt x="1438" y="160"/>
                  </a:lnTo>
                  <a:lnTo>
                    <a:pt x="1445" y="164"/>
                  </a:lnTo>
                  <a:lnTo>
                    <a:pt x="1453" y="170"/>
                  </a:lnTo>
                  <a:lnTo>
                    <a:pt x="1538" y="152"/>
                  </a:lnTo>
                  <a:lnTo>
                    <a:pt x="1541" y="157"/>
                  </a:lnTo>
                  <a:lnTo>
                    <a:pt x="1494" y="383"/>
                  </a:lnTo>
                  <a:lnTo>
                    <a:pt x="1488" y="407"/>
                  </a:lnTo>
                  <a:lnTo>
                    <a:pt x="1481" y="429"/>
                  </a:lnTo>
                  <a:lnTo>
                    <a:pt x="1473" y="449"/>
                  </a:lnTo>
                  <a:lnTo>
                    <a:pt x="1464" y="466"/>
                  </a:lnTo>
                  <a:lnTo>
                    <a:pt x="1453" y="481"/>
                  </a:lnTo>
                  <a:lnTo>
                    <a:pt x="1442" y="495"/>
                  </a:lnTo>
                  <a:lnTo>
                    <a:pt x="1430" y="508"/>
                  </a:lnTo>
                  <a:lnTo>
                    <a:pt x="1418" y="519"/>
                  </a:lnTo>
                  <a:lnTo>
                    <a:pt x="1404" y="528"/>
                  </a:lnTo>
                  <a:lnTo>
                    <a:pt x="1390" y="535"/>
                  </a:lnTo>
                  <a:lnTo>
                    <a:pt x="1376" y="542"/>
                  </a:lnTo>
                  <a:lnTo>
                    <a:pt x="1362" y="546"/>
                  </a:lnTo>
                  <a:lnTo>
                    <a:pt x="1347" y="549"/>
                  </a:lnTo>
                  <a:lnTo>
                    <a:pt x="1333" y="552"/>
                  </a:lnTo>
                  <a:lnTo>
                    <a:pt x="1316" y="553"/>
                  </a:lnTo>
                  <a:lnTo>
                    <a:pt x="1301" y="554"/>
                  </a:lnTo>
                  <a:lnTo>
                    <a:pt x="1285" y="554"/>
                  </a:lnTo>
                  <a:lnTo>
                    <a:pt x="1270" y="553"/>
                  </a:lnTo>
                  <a:lnTo>
                    <a:pt x="1257" y="551"/>
                  </a:lnTo>
                  <a:lnTo>
                    <a:pt x="1245" y="548"/>
                  </a:lnTo>
                  <a:lnTo>
                    <a:pt x="1235" y="546"/>
                  </a:lnTo>
                  <a:lnTo>
                    <a:pt x="1226" y="543"/>
                  </a:lnTo>
                  <a:lnTo>
                    <a:pt x="1218" y="539"/>
                  </a:lnTo>
                  <a:lnTo>
                    <a:pt x="1212" y="535"/>
                  </a:lnTo>
                  <a:lnTo>
                    <a:pt x="1207" y="531"/>
                  </a:lnTo>
                  <a:lnTo>
                    <a:pt x="1203" y="527"/>
                  </a:lnTo>
                  <a:lnTo>
                    <a:pt x="1199" y="522"/>
                  </a:lnTo>
                  <a:lnTo>
                    <a:pt x="1197" y="518"/>
                  </a:lnTo>
                  <a:lnTo>
                    <a:pt x="1194" y="508"/>
                  </a:lnTo>
                  <a:lnTo>
                    <a:pt x="1193" y="500"/>
                  </a:lnTo>
                  <a:lnTo>
                    <a:pt x="1194" y="491"/>
                  </a:lnTo>
                  <a:lnTo>
                    <a:pt x="1196" y="485"/>
                  </a:lnTo>
                  <a:lnTo>
                    <a:pt x="1199" y="477"/>
                  </a:lnTo>
                  <a:lnTo>
                    <a:pt x="1204" y="470"/>
                  </a:lnTo>
                  <a:lnTo>
                    <a:pt x="1210" y="465"/>
                  </a:lnTo>
                  <a:lnTo>
                    <a:pt x="1218" y="461"/>
                  </a:lnTo>
                  <a:lnTo>
                    <a:pt x="1225" y="459"/>
                  </a:lnTo>
                  <a:lnTo>
                    <a:pt x="1235" y="457"/>
                  </a:lnTo>
                  <a:lnTo>
                    <a:pt x="1243" y="459"/>
                  </a:lnTo>
                  <a:lnTo>
                    <a:pt x="1249" y="460"/>
                  </a:lnTo>
                  <a:lnTo>
                    <a:pt x="1256" y="463"/>
                  </a:lnTo>
                  <a:lnTo>
                    <a:pt x="1262" y="466"/>
                  </a:lnTo>
                  <a:lnTo>
                    <a:pt x="1268" y="470"/>
                  </a:lnTo>
                  <a:lnTo>
                    <a:pt x="1273" y="475"/>
                  </a:lnTo>
                  <a:lnTo>
                    <a:pt x="1278" y="480"/>
                  </a:lnTo>
                  <a:lnTo>
                    <a:pt x="1283" y="486"/>
                  </a:lnTo>
                  <a:lnTo>
                    <a:pt x="1290" y="496"/>
                  </a:lnTo>
                  <a:lnTo>
                    <a:pt x="1298" y="509"/>
                  </a:lnTo>
                  <a:lnTo>
                    <a:pt x="1304" y="521"/>
                  </a:lnTo>
                  <a:lnTo>
                    <a:pt x="1309" y="531"/>
                  </a:lnTo>
                  <a:lnTo>
                    <a:pt x="1322" y="528"/>
                  </a:lnTo>
                  <a:lnTo>
                    <a:pt x="1334" y="523"/>
                  </a:lnTo>
                  <a:lnTo>
                    <a:pt x="1340" y="521"/>
                  </a:lnTo>
                  <a:lnTo>
                    <a:pt x="1347" y="517"/>
                  </a:lnTo>
                  <a:lnTo>
                    <a:pt x="1352" y="512"/>
                  </a:lnTo>
                  <a:lnTo>
                    <a:pt x="1359" y="505"/>
                  </a:lnTo>
                  <a:lnTo>
                    <a:pt x="1364" y="497"/>
                  </a:lnTo>
                  <a:lnTo>
                    <a:pt x="1369" y="489"/>
                  </a:lnTo>
                  <a:lnTo>
                    <a:pt x="1375" y="479"/>
                  </a:lnTo>
                  <a:lnTo>
                    <a:pt x="1380" y="468"/>
                  </a:lnTo>
                  <a:lnTo>
                    <a:pt x="1385" y="455"/>
                  </a:lnTo>
                  <a:lnTo>
                    <a:pt x="1390" y="439"/>
                  </a:lnTo>
                  <a:lnTo>
                    <a:pt x="1394" y="422"/>
                  </a:lnTo>
                  <a:lnTo>
                    <a:pt x="1399" y="401"/>
                  </a:lnTo>
                  <a:close/>
                  <a:moveTo>
                    <a:pt x="1435" y="218"/>
                  </a:moveTo>
                  <a:lnTo>
                    <a:pt x="1435" y="212"/>
                  </a:lnTo>
                  <a:lnTo>
                    <a:pt x="1434" y="204"/>
                  </a:lnTo>
                  <a:lnTo>
                    <a:pt x="1431" y="198"/>
                  </a:lnTo>
                  <a:lnTo>
                    <a:pt x="1427" y="190"/>
                  </a:lnTo>
                  <a:lnTo>
                    <a:pt x="1421" y="185"/>
                  </a:lnTo>
                  <a:lnTo>
                    <a:pt x="1414" y="179"/>
                  </a:lnTo>
                  <a:lnTo>
                    <a:pt x="1409" y="178"/>
                  </a:lnTo>
                  <a:lnTo>
                    <a:pt x="1404" y="176"/>
                  </a:lnTo>
                  <a:lnTo>
                    <a:pt x="1399" y="176"/>
                  </a:lnTo>
                  <a:lnTo>
                    <a:pt x="1392" y="175"/>
                  </a:lnTo>
                  <a:lnTo>
                    <a:pt x="1383" y="176"/>
                  </a:lnTo>
                  <a:lnTo>
                    <a:pt x="1375" y="178"/>
                  </a:lnTo>
                  <a:lnTo>
                    <a:pt x="1367" y="183"/>
                  </a:lnTo>
                  <a:lnTo>
                    <a:pt x="1360" y="188"/>
                  </a:lnTo>
                  <a:lnTo>
                    <a:pt x="1352" y="196"/>
                  </a:lnTo>
                  <a:lnTo>
                    <a:pt x="1344" y="203"/>
                  </a:lnTo>
                  <a:lnTo>
                    <a:pt x="1338" y="213"/>
                  </a:lnTo>
                  <a:lnTo>
                    <a:pt x="1333" y="223"/>
                  </a:lnTo>
                  <a:lnTo>
                    <a:pt x="1327" y="234"/>
                  </a:lnTo>
                  <a:lnTo>
                    <a:pt x="1322" y="246"/>
                  </a:lnTo>
                  <a:lnTo>
                    <a:pt x="1317" y="259"/>
                  </a:lnTo>
                  <a:lnTo>
                    <a:pt x="1314" y="272"/>
                  </a:lnTo>
                  <a:lnTo>
                    <a:pt x="1311" y="288"/>
                  </a:lnTo>
                  <a:lnTo>
                    <a:pt x="1309" y="302"/>
                  </a:lnTo>
                  <a:lnTo>
                    <a:pt x="1308" y="317"/>
                  </a:lnTo>
                  <a:lnTo>
                    <a:pt x="1308" y="332"/>
                  </a:lnTo>
                  <a:lnTo>
                    <a:pt x="1308" y="345"/>
                  </a:lnTo>
                  <a:lnTo>
                    <a:pt x="1310" y="357"/>
                  </a:lnTo>
                  <a:lnTo>
                    <a:pt x="1313" y="367"/>
                  </a:lnTo>
                  <a:lnTo>
                    <a:pt x="1318" y="376"/>
                  </a:lnTo>
                  <a:lnTo>
                    <a:pt x="1321" y="381"/>
                  </a:lnTo>
                  <a:lnTo>
                    <a:pt x="1325" y="384"/>
                  </a:lnTo>
                  <a:lnTo>
                    <a:pt x="1328" y="387"/>
                  </a:lnTo>
                  <a:lnTo>
                    <a:pt x="1334" y="390"/>
                  </a:lnTo>
                  <a:lnTo>
                    <a:pt x="1338" y="391"/>
                  </a:lnTo>
                  <a:lnTo>
                    <a:pt x="1343" y="394"/>
                  </a:lnTo>
                  <a:lnTo>
                    <a:pt x="1349" y="394"/>
                  </a:lnTo>
                  <a:lnTo>
                    <a:pt x="1354" y="395"/>
                  </a:lnTo>
                  <a:lnTo>
                    <a:pt x="1361" y="394"/>
                  </a:lnTo>
                  <a:lnTo>
                    <a:pt x="1368" y="393"/>
                  </a:lnTo>
                  <a:lnTo>
                    <a:pt x="1375" y="389"/>
                  </a:lnTo>
                  <a:lnTo>
                    <a:pt x="1382" y="386"/>
                  </a:lnTo>
                  <a:lnTo>
                    <a:pt x="1395" y="377"/>
                  </a:lnTo>
                  <a:lnTo>
                    <a:pt x="1405" y="369"/>
                  </a:lnTo>
                  <a:lnTo>
                    <a:pt x="1435" y="218"/>
                  </a:lnTo>
                  <a:close/>
                  <a:moveTo>
                    <a:pt x="1869" y="205"/>
                  </a:moveTo>
                  <a:lnTo>
                    <a:pt x="1868" y="218"/>
                  </a:lnTo>
                  <a:lnTo>
                    <a:pt x="1866" y="230"/>
                  </a:lnTo>
                  <a:lnTo>
                    <a:pt x="1864" y="236"/>
                  </a:lnTo>
                  <a:lnTo>
                    <a:pt x="1862" y="241"/>
                  </a:lnTo>
                  <a:lnTo>
                    <a:pt x="1859" y="245"/>
                  </a:lnTo>
                  <a:lnTo>
                    <a:pt x="1855" y="250"/>
                  </a:lnTo>
                  <a:lnTo>
                    <a:pt x="1847" y="258"/>
                  </a:lnTo>
                  <a:lnTo>
                    <a:pt x="1838" y="264"/>
                  </a:lnTo>
                  <a:lnTo>
                    <a:pt x="1834" y="266"/>
                  </a:lnTo>
                  <a:lnTo>
                    <a:pt x="1827" y="267"/>
                  </a:lnTo>
                  <a:lnTo>
                    <a:pt x="1821" y="268"/>
                  </a:lnTo>
                  <a:lnTo>
                    <a:pt x="1813" y="269"/>
                  </a:lnTo>
                  <a:lnTo>
                    <a:pt x="1803" y="268"/>
                  </a:lnTo>
                  <a:lnTo>
                    <a:pt x="1795" y="266"/>
                  </a:lnTo>
                  <a:lnTo>
                    <a:pt x="1787" y="263"/>
                  </a:lnTo>
                  <a:lnTo>
                    <a:pt x="1781" y="258"/>
                  </a:lnTo>
                  <a:lnTo>
                    <a:pt x="1775" y="253"/>
                  </a:lnTo>
                  <a:lnTo>
                    <a:pt x="1771" y="247"/>
                  </a:lnTo>
                  <a:lnTo>
                    <a:pt x="1769" y="241"/>
                  </a:lnTo>
                  <a:lnTo>
                    <a:pt x="1769" y="236"/>
                  </a:lnTo>
                  <a:lnTo>
                    <a:pt x="1769" y="224"/>
                  </a:lnTo>
                  <a:lnTo>
                    <a:pt x="1772" y="215"/>
                  </a:lnTo>
                  <a:lnTo>
                    <a:pt x="1776" y="204"/>
                  </a:lnTo>
                  <a:lnTo>
                    <a:pt x="1783" y="189"/>
                  </a:lnTo>
                  <a:lnTo>
                    <a:pt x="1774" y="192"/>
                  </a:lnTo>
                  <a:lnTo>
                    <a:pt x="1766" y="198"/>
                  </a:lnTo>
                  <a:lnTo>
                    <a:pt x="1758" y="202"/>
                  </a:lnTo>
                  <a:lnTo>
                    <a:pt x="1750" y="207"/>
                  </a:lnTo>
                  <a:lnTo>
                    <a:pt x="1737" y="219"/>
                  </a:lnTo>
                  <a:lnTo>
                    <a:pt x="1726" y="233"/>
                  </a:lnTo>
                  <a:lnTo>
                    <a:pt x="1681" y="430"/>
                  </a:lnTo>
                  <a:lnTo>
                    <a:pt x="1589" y="430"/>
                  </a:lnTo>
                  <a:lnTo>
                    <a:pt x="1628" y="259"/>
                  </a:lnTo>
                  <a:lnTo>
                    <a:pt x="1629" y="250"/>
                  </a:lnTo>
                  <a:lnTo>
                    <a:pt x="1632" y="239"/>
                  </a:lnTo>
                  <a:lnTo>
                    <a:pt x="1633" y="227"/>
                  </a:lnTo>
                  <a:lnTo>
                    <a:pt x="1635" y="218"/>
                  </a:lnTo>
                  <a:lnTo>
                    <a:pt x="1635" y="211"/>
                  </a:lnTo>
                  <a:lnTo>
                    <a:pt x="1633" y="204"/>
                  </a:lnTo>
                  <a:lnTo>
                    <a:pt x="1631" y="200"/>
                  </a:lnTo>
                  <a:lnTo>
                    <a:pt x="1628" y="196"/>
                  </a:lnTo>
                  <a:lnTo>
                    <a:pt x="1625" y="193"/>
                  </a:lnTo>
                  <a:lnTo>
                    <a:pt x="1619" y="191"/>
                  </a:lnTo>
                  <a:lnTo>
                    <a:pt x="1612" y="190"/>
                  </a:lnTo>
                  <a:lnTo>
                    <a:pt x="1604" y="190"/>
                  </a:lnTo>
                  <a:lnTo>
                    <a:pt x="1596" y="191"/>
                  </a:lnTo>
                  <a:lnTo>
                    <a:pt x="1586" y="193"/>
                  </a:lnTo>
                  <a:lnTo>
                    <a:pt x="1577" y="196"/>
                  </a:lnTo>
                  <a:lnTo>
                    <a:pt x="1570" y="199"/>
                  </a:lnTo>
                  <a:lnTo>
                    <a:pt x="1576" y="173"/>
                  </a:lnTo>
                  <a:lnTo>
                    <a:pt x="1587" y="168"/>
                  </a:lnTo>
                  <a:lnTo>
                    <a:pt x="1598" y="165"/>
                  </a:lnTo>
                  <a:lnTo>
                    <a:pt x="1609" y="161"/>
                  </a:lnTo>
                  <a:lnTo>
                    <a:pt x="1619" y="158"/>
                  </a:lnTo>
                  <a:lnTo>
                    <a:pt x="1629" y="154"/>
                  </a:lnTo>
                  <a:lnTo>
                    <a:pt x="1639" y="152"/>
                  </a:lnTo>
                  <a:lnTo>
                    <a:pt x="1649" y="151"/>
                  </a:lnTo>
                  <a:lnTo>
                    <a:pt x="1658" y="151"/>
                  </a:lnTo>
                  <a:lnTo>
                    <a:pt x="1674" y="152"/>
                  </a:lnTo>
                  <a:lnTo>
                    <a:pt x="1687" y="154"/>
                  </a:lnTo>
                  <a:lnTo>
                    <a:pt x="1693" y="157"/>
                  </a:lnTo>
                  <a:lnTo>
                    <a:pt x="1698" y="159"/>
                  </a:lnTo>
                  <a:lnTo>
                    <a:pt x="1703" y="161"/>
                  </a:lnTo>
                  <a:lnTo>
                    <a:pt x="1707" y="164"/>
                  </a:lnTo>
                  <a:lnTo>
                    <a:pt x="1715" y="171"/>
                  </a:lnTo>
                  <a:lnTo>
                    <a:pt x="1721" y="179"/>
                  </a:lnTo>
                  <a:lnTo>
                    <a:pt x="1726" y="189"/>
                  </a:lnTo>
                  <a:lnTo>
                    <a:pt x="1729" y="200"/>
                  </a:lnTo>
                  <a:lnTo>
                    <a:pt x="1731" y="200"/>
                  </a:lnTo>
                  <a:lnTo>
                    <a:pt x="1744" y="187"/>
                  </a:lnTo>
                  <a:lnTo>
                    <a:pt x="1756" y="175"/>
                  </a:lnTo>
                  <a:lnTo>
                    <a:pt x="1768" y="166"/>
                  </a:lnTo>
                  <a:lnTo>
                    <a:pt x="1777" y="160"/>
                  </a:lnTo>
                  <a:lnTo>
                    <a:pt x="1787" y="154"/>
                  </a:lnTo>
                  <a:lnTo>
                    <a:pt x="1797" y="151"/>
                  </a:lnTo>
                  <a:lnTo>
                    <a:pt x="1808" y="149"/>
                  </a:lnTo>
                  <a:lnTo>
                    <a:pt x="1819" y="148"/>
                  </a:lnTo>
                  <a:lnTo>
                    <a:pt x="1829" y="149"/>
                  </a:lnTo>
                  <a:lnTo>
                    <a:pt x="1840" y="151"/>
                  </a:lnTo>
                  <a:lnTo>
                    <a:pt x="1845" y="153"/>
                  </a:lnTo>
                  <a:lnTo>
                    <a:pt x="1849" y="157"/>
                  </a:lnTo>
                  <a:lnTo>
                    <a:pt x="1852" y="160"/>
                  </a:lnTo>
                  <a:lnTo>
                    <a:pt x="1856" y="163"/>
                  </a:lnTo>
                  <a:lnTo>
                    <a:pt x="1859" y="166"/>
                  </a:lnTo>
                  <a:lnTo>
                    <a:pt x="1862" y="171"/>
                  </a:lnTo>
                  <a:lnTo>
                    <a:pt x="1864" y="176"/>
                  </a:lnTo>
                  <a:lnTo>
                    <a:pt x="1866" y="181"/>
                  </a:lnTo>
                  <a:lnTo>
                    <a:pt x="1868" y="192"/>
                  </a:lnTo>
                  <a:lnTo>
                    <a:pt x="1869" y="205"/>
                  </a:lnTo>
                  <a:close/>
                  <a:moveTo>
                    <a:pt x="2078" y="390"/>
                  </a:moveTo>
                  <a:lnTo>
                    <a:pt x="2072" y="415"/>
                  </a:lnTo>
                  <a:lnTo>
                    <a:pt x="2059" y="421"/>
                  </a:lnTo>
                  <a:lnTo>
                    <a:pt x="2048" y="425"/>
                  </a:lnTo>
                  <a:lnTo>
                    <a:pt x="2037" y="429"/>
                  </a:lnTo>
                  <a:lnTo>
                    <a:pt x="2029" y="431"/>
                  </a:lnTo>
                  <a:lnTo>
                    <a:pt x="2020" y="435"/>
                  </a:lnTo>
                  <a:lnTo>
                    <a:pt x="2010" y="436"/>
                  </a:lnTo>
                  <a:lnTo>
                    <a:pt x="2000" y="437"/>
                  </a:lnTo>
                  <a:lnTo>
                    <a:pt x="1991" y="438"/>
                  </a:lnTo>
                  <a:lnTo>
                    <a:pt x="1982" y="437"/>
                  </a:lnTo>
                  <a:lnTo>
                    <a:pt x="1974" y="437"/>
                  </a:lnTo>
                  <a:lnTo>
                    <a:pt x="1967" y="436"/>
                  </a:lnTo>
                  <a:lnTo>
                    <a:pt x="1960" y="434"/>
                  </a:lnTo>
                  <a:lnTo>
                    <a:pt x="1954" y="431"/>
                  </a:lnTo>
                  <a:lnTo>
                    <a:pt x="1949" y="428"/>
                  </a:lnTo>
                  <a:lnTo>
                    <a:pt x="1943" y="425"/>
                  </a:lnTo>
                  <a:lnTo>
                    <a:pt x="1939" y="422"/>
                  </a:lnTo>
                  <a:lnTo>
                    <a:pt x="1934" y="417"/>
                  </a:lnTo>
                  <a:lnTo>
                    <a:pt x="1930" y="413"/>
                  </a:lnTo>
                  <a:lnTo>
                    <a:pt x="1927" y="408"/>
                  </a:lnTo>
                  <a:lnTo>
                    <a:pt x="1925" y="403"/>
                  </a:lnTo>
                  <a:lnTo>
                    <a:pt x="1923" y="398"/>
                  </a:lnTo>
                  <a:lnTo>
                    <a:pt x="1921" y="393"/>
                  </a:lnTo>
                  <a:lnTo>
                    <a:pt x="1920" y="386"/>
                  </a:lnTo>
                  <a:lnTo>
                    <a:pt x="1920" y="381"/>
                  </a:lnTo>
                  <a:lnTo>
                    <a:pt x="1920" y="370"/>
                  </a:lnTo>
                  <a:lnTo>
                    <a:pt x="1921" y="360"/>
                  </a:lnTo>
                  <a:lnTo>
                    <a:pt x="1924" y="349"/>
                  </a:lnTo>
                  <a:lnTo>
                    <a:pt x="1926" y="337"/>
                  </a:lnTo>
                  <a:lnTo>
                    <a:pt x="1949" y="256"/>
                  </a:lnTo>
                  <a:lnTo>
                    <a:pt x="1952" y="244"/>
                  </a:lnTo>
                  <a:lnTo>
                    <a:pt x="1954" y="234"/>
                  </a:lnTo>
                  <a:lnTo>
                    <a:pt x="1955" y="224"/>
                  </a:lnTo>
                  <a:lnTo>
                    <a:pt x="1956" y="215"/>
                  </a:lnTo>
                  <a:lnTo>
                    <a:pt x="1955" y="207"/>
                  </a:lnTo>
                  <a:lnTo>
                    <a:pt x="1954" y="202"/>
                  </a:lnTo>
                  <a:lnTo>
                    <a:pt x="1952" y="197"/>
                  </a:lnTo>
                  <a:lnTo>
                    <a:pt x="1950" y="193"/>
                  </a:lnTo>
                  <a:lnTo>
                    <a:pt x="1945" y="190"/>
                  </a:lnTo>
                  <a:lnTo>
                    <a:pt x="1940" y="189"/>
                  </a:lnTo>
                  <a:lnTo>
                    <a:pt x="1933" y="188"/>
                  </a:lnTo>
                  <a:lnTo>
                    <a:pt x="1925" y="187"/>
                  </a:lnTo>
                  <a:lnTo>
                    <a:pt x="1916" y="188"/>
                  </a:lnTo>
                  <a:lnTo>
                    <a:pt x="1906" y="190"/>
                  </a:lnTo>
                  <a:lnTo>
                    <a:pt x="1898" y="192"/>
                  </a:lnTo>
                  <a:lnTo>
                    <a:pt x="1891" y="196"/>
                  </a:lnTo>
                  <a:lnTo>
                    <a:pt x="1897" y="171"/>
                  </a:lnTo>
                  <a:lnTo>
                    <a:pt x="1908" y="165"/>
                  </a:lnTo>
                  <a:lnTo>
                    <a:pt x="1919" y="162"/>
                  </a:lnTo>
                  <a:lnTo>
                    <a:pt x="1929" y="158"/>
                  </a:lnTo>
                  <a:lnTo>
                    <a:pt x="1940" y="154"/>
                  </a:lnTo>
                  <a:lnTo>
                    <a:pt x="1950" y="151"/>
                  </a:lnTo>
                  <a:lnTo>
                    <a:pt x="1960" y="149"/>
                  </a:lnTo>
                  <a:lnTo>
                    <a:pt x="1969" y="148"/>
                  </a:lnTo>
                  <a:lnTo>
                    <a:pt x="1979" y="148"/>
                  </a:lnTo>
                  <a:lnTo>
                    <a:pt x="1987" y="148"/>
                  </a:lnTo>
                  <a:lnTo>
                    <a:pt x="1994" y="149"/>
                  </a:lnTo>
                  <a:lnTo>
                    <a:pt x="2002" y="150"/>
                  </a:lnTo>
                  <a:lnTo>
                    <a:pt x="2008" y="152"/>
                  </a:lnTo>
                  <a:lnTo>
                    <a:pt x="2015" y="154"/>
                  </a:lnTo>
                  <a:lnTo>
                    <a:pt x="2020" y="157"/>
                  </a:lnTo>
                  <a:lnTo>
                    <a:pt x="2025" y="160"/>
                  </a:lnTo>
                  <a:lnTo>
                    <a:pt x="2030" y="164"/>
                  </a:lnTo>
                  <a:lnTo>
                    <a:pt x="2034" y="168"/>
                  </a:lnTo>
                  <a:lnTo>
                    <a:pt x="2038" y="173"/>
                  </a:lnTo>
                  <a:lnTo>
                    <a:pt x="2041" y="177"/>
                  </a:lnTo>
                  <a:lnTo>
                    <a:pt x="2044" y="183"/>
                  </a:lnTo>
                  <a:lnTo>
                    <a:pt x="2046" y="188"/>
                  </a:lnTo>
                  <a:lnTo>
                    <a:pt x="2047" y="193"/>
                  </a:lnTo>
                  <a:lnTo>
                    <a:pt x="2048" y="199"/>
                  </a:lnTo>
                  <a:lnTo>
                    <a:pt x="2048" y="205"/>
                  </a:lnTo>
                  <a:lnTo>
                    <a:pt x="2048" y="213"/>
                  </a:lnTo>
                  <a:lnTo>
                    <a:pt x="2047" y="224"/>
                  </a:lnTo>
                  <a:lnTo>
                    <a:pt x="2045" y="237"/>
                  </a:lnTo>
                  <a:lnTo>
                    <a:pt x="2042" y="249"/>
                  </a:lnTo>
                  <a:lnTo>
                    <a:pt x="2019" y="330"/>
                  </a:lnTo>
                  <a:lnTo>
                    <a:pt x="2017" y="339"/>
                  </a:lnTo>
                  <a:lnTo>
                    <a:pt x="2015" y="351"/>
                  </a:lnTo>
                  <a:lnTo>
                    <a:pt x="2012" y="362"/>
                  </a:lnTo>
                  <a:lnTo>
                    <a:pt x="2012" y="371"/>
                  </a:lnTo>
                  <a:lnTo>
                    <a:pt x="2012" y="378"/>
                  </a:lnTo>
                  <a:lnTo>
                    <a:pt x="2013" y="384"/>
                  </a:lnTo>
                  <a:lnTo>
                    <a:pt x="2016" y="389"/>
                  </a:lnTo>
                  <a:lnTo>
                    <a:pt x="2019" y="393"/>
                  </a:lnTo>
                  <a:lnTo>
                    <a:pt x="2023" y="395"/>
                  </a:lnTo>
                  <a:lnTo>
                    <a:pt x="2030" y="397"/>
                  </a:lnTo>
                  <a:lnTo>
                    <a:pt x="2036" y="398"/>
                  </a:lnTo>
                  <a:lnTo>
                    <a:pt x="2045" y="398"/>
                  </a:lnTo>
                  <a:lnTo>
                    <a:pt x="2054" y="398"/>
                  </a:lnTo>
                  <a:lnTo>
                    <a:pt x="2063" y="396"/>
                  </a:lnTo>
                  <a:lnTo>
                    <a:pt x="2072" y="393"/>
                  </a:lnTo>
                  <a:lnTo>
                    <a:pt x="2078" y="390"/>
                  </a:lnTo>
                  <a:close/>
                  <a:moveTo>
                    <a:pt x="2084" y="50"/>
                  </a:moveTo>
                  <a:lnTo>
                    <a:pt x="2084" y="61"/>
                  </a:lnTo>
                  <a:lnTo>
                    <a:pt x="2081" y="70"/>
                  </a:lnTo>
                  <a:lnTo>
                    <a:pt x="2075" y="79"/>
                  </a:lnTo>
                  <a:lnTo>
                    <a:pt x="2069" y="87"/>
                  </a:lnTo>
                  <a:lnTo>
                    <a:pt x="2060" y="94"/>
                  </a:lnTo>
                  <a:lnTo>
                    <a:pt x="2050" y="98"/>
                  </a:lnTo>
                  <a:lnTo>
                    <a:pt x="2041" y="100"/>
                  </a:lnTo>
                  <a:lnTo>
                    <a:pt x="2030" y="101"/>
                  </a:lnTo>
                  <a:lnTo>
                    <a:pt x="2019" y="100"/>
                  </a:lnTo>
                  <a:lnTo>
                    <a:pt x="2009" y="98"/>
                  </a:lnTo>
                  <a:lnTo>
                    <a:pt x="1999" y="94"/>
                  </a:lnTo>
                  <a:lnTo>
                    <a:pt x="1991" y="87"/>
                  </a:lnTo>
                  <a:lnTo>
                    <a:pt x="1984" y="79"/>
                  </a:lnTo>
                  <a:lnTo>
                    <a:pt x="1979" y="70"/>
                  </a:lnTo>
                  <a:lnTo>
                    <a:pt x="1976" y="61"/>
                  </a:lnTo>
                  <a:lnTo>
                    <a:pt x="1974" y="50"/>
                  </a:lnTo>
                  <a:lnTo>
                    <a:pt x="1976" y="41"/>
                  </a:lnTo>
                  <a:lnTo>
                    <a:pt x="1979" y="31"/>
                  </a:lnTo>
                  <a:lnTo>
                    <a:pt x="1984" y="22"/>
                  </a:lnTo>
                  <a:lnTo>
                    <a:pt x="1991" y="15"/>
                  </a:lnTo>
                  <a:lnTo>
                    <a:pt x="1999" y="8"/>
                  </a:lnTo>
                  <a:lnTo>
                    <a:pt x="2009" y="4"/>
                  </a:lnTo>
                  <a:lnTo>
                    <a:pt x="2019" y="1"/>
                  </a:lnTo>
                  <a:lnTo>
                    <a:pt x="2030" y="0"/>
                  </a:lnTo>
                  <a:lnTo>
                    <a:pt x="2041" y="1"/>
                  </a:lnTo>
                  <a:lnTo>
                    <a:pt x="2050" y="4"/>
                  </a:lnTo>
                  <a:lnTo>
                    <a:pt x="2060" y="8"/>
                  </a:lnTo>
                  <a:lnTo>
                    <a:pt x="2069" y="15"/>
                  </a:lnTo>
                  <a:lnTo>
                    <a:pt x="2075" y="22"/>
                  </a:lnTo>
                  <a:lnTo>
                    <a:pt x="2081" y="31"/>
                  </a:lnTo>
                  <a:lnTo>
                    <a:pt x="2084" y="41"/>
                  </a:lnTo>
                  <a:lnTo>
                    <a:pt x="2084" y="50"/>
                  </a:lnTo>
                  <a:close/>
                  <a:moveTo>
                    <a:pt x="2194" y="437"/>
                  </a:moveTo>
                  <a:lnTo>
                    <a:pt x="2187" y="437"/>
                  </a:lnTo>
                  <a:lnTo>
                    <a:pt x="2179" y="437"/>
                  </a:lnTo>
                  <a:lnTo>
                    <a:pt x="2171" y="435"/>
                  </a:lnTo>
                  <a:lnTo>
                    <a:pt x="2165" y="434"/>
                  </a:lnTo>
                  <a:lnTo>
                    <a:pt x="2159" y="431"/>
                  </a:lnTo>
                  <a:lnTo>
                    <a:pt x="2152" y="428"/>
                  </a:lnTo>
                  <a:lnTo>
                    <a:pt x="2147" y="425"/>
                  </a:lnTo>
                  <a:lnTo>
                    <a:pt x="2141" y="421"/>
                  </a:lnTo>
                  <a:lnTo>
                    <a:pt x="2137" y="417"/>
                  </a:lnTo>
                  <a:lnTo>
                    <a:pt x="2133" y="412"/>
                  </a:lnTo>
                  <a:lnTo>
                    <a:pt x="2129" y="408"/>
                  </a:lnTo>
                  <a:lnTo>
                    <a:pt x="2126" y="402"/>
                  </a:lnTo>
                  <a:lnTo>
                    <a:pt x="2124" y="397"/>
                  </a:lnTo>
                  <a:lnTo>
                    <a:pt x="2123" y="391"/>
                  </a:lnTo>
                  <a:lnTo>
                    <a:pt x="2122" y="386"/>
                  </a:lnTo>
                  <a:lnTo>
                    <a:pt x="2121" y="380"/>
                  </a:lnTo>
                  <a:lnTo>
                    <a:pt x="2122" y="370"/>
                  </a:lnTo>
                  <a:lnTo>
                    <a:pt x="2123" y="360"/>
                  </a:lnTo>
                  <a:lnTo>
                    <a:pt x="2124" y="350"/>
                  </a:lnTo>
                  <a:lnTo>
                    <a:pt x="2127" y="336"/>
                  </a:lnTo>
                  <a:lnTo>
                    <a:pt x="2162" y="189"/>
                  </a:lnTo>
                  <a:lnTo>
                    <a:pt x="2111" y="189"/>
                  </a:lnTo>
                  <a:lnTo>
                    <a:pt x="2117" y="160"/>
                  </a:lnTo>
                  <a:lnTo>
                    <a:pt x="2169" y="160"/>
                  </a:lnTo>
                  <a:lnTo>
                    <a:pt x="2189" y="76"/>
                  </a:lnTo>
                  <a:lnTo>
                    <a:pt x="2280" y="76"/>
                  </a:lnTo>
                  <a:lnTo>
                    <a:pt x="2260" y="160"/>
                  </a:lnTo>
                  <a:lnTo>
                    <a:pt x="2335" y="160"/>
                  </a:lnTo>
                  <a:lnTo>
                    <a:pt x="2328" y="189"/>
                  </a:lnTo>
                  <a:lnTo>
                    <a:pt x="2254" y="189"/>
                  </a:lnTo>
                  <a:lnTo>
                    <a:pt x="2219" y="336"/>
                  </a:lnTo>
                  <a:lnTo>
                    <a:pt x="2218" y="345"/>
                  </a:lnTo>
                  <a:lnTo>
                    <a:pt x="2216" y="356"/>
                  </a:lnTo>
                  <a:lnTo>
                    <a:pt x="2215" y="364"/>
                  </a:lnTo>
                  <a:lnTo>
                    <a:pt x="2214" y="370"/>
                  </a:lnTo>
                  <a:lnTo>
                    <a:pt x="2215" y="377"/>
                  </a:lnTo>
                  <a:lnTo>
                    <a:pt x="2216" y="384"/>
                  </a:lnTo>
                  <a:lnTo>
                    <a:pt x="2219" y="388"/>
                  </a:lnTo>
                  <a:lnTo>
                    <a:pt x="2222" y="393"/>
                  </a:lnTo>
                  <a:lnTo>
                    <a:pt x="2228" y="395"/>
                  </a:lnTo>
                  <a:lnTo>
                    <a:pt x="2234" y="397"/>
                  </a:lnTo>
                  <a:lnTo>
                    <a:pt x="2241" y="398"/>
                  </a:lnTo>
                  <a:lnTo>
                    <a:pt x="2249" y="398"/>
                  </a:lnTo>
                  <a:lnTo>
                    <a:pt x="2260" y="397"/>
                  </a:lnTo>
                  <a:lnTo>
                    <a:pt x="2273" y="395"/>
                  </a:lnTo>
                  <a:lnTo>
                    <a:pt x="2286" y="391"/>
                  </a:lnTo>
                  <a:lnTo>
                    <a:pt x="2295" y="389"/>
                  </a:lnTo>
                  <a:lnTo>
                    <a:pt x="2288" y="414"/>
                  </a:lnTo>
                  <a:lnTo>
                    <a:pt x="2276" y="420"/>
                  </a:lnTo>
                  <a:lnTo>
                    <a:pt x="2264" y="424"/>
                  </a:lnTo>
                  <a:lnTo>
                    <a:pt x="2252" y="428"/>
                  </a:lnTo>
                  <a:lnTo>
                    <a:pt x="2240" y="431"/>
                  </a:lnTo>
                  <a:lnTo>
                    <a:pt x="2228" y="434"/>
                  </a:lnTo>
                  <a:lnTo>
                    <a:pt x="2216" y="436"/>
                  </a:lnTo>
                  <a:lnTo>
                    <a:pt x="2205" y="437"/>
                  </a:lnTo>
                  <a:lnTo>
                    <a:pt x="2194" y="437"/>
                  </a:lnTo>
                  <a:close/>
                  <a:moveTo>
                    <a:pt x="2561" y="386"/>
                  </a:moveTo>
                  <a:lnTo>
                    <a:pt x="2559" y="386"/>
                  </a:lnTo>
                  <a:lnTo>
                    <a:pt x="2544" y="399"/>
                  </a:lnTo>
                  <a:lnTo>
                    <a:pt x="2529" y="410"/>
                  </a:lnTo>
                  <a:lnTo>
                    <a:pt x="2515" y="418"/>
                  </a:lnTo>
                  <a:lnTo>
                    <a:pt x="2501" y="425"/>
                  </a:lnTo>
                  <a:lnTo>
                    <a:pt x="2488" y="430"/>
                  </a:lnTo>
                  <a:lnTo>
                    <a:pt x="2474" y="434"/>
                  </a:lnTo>
                  <a:lnTo>
                    <a:pt x="2458" y="436"/>
                  </a:lnTo>
                  <a:lnTo>
                    <a:pt x="2442" y="437"/>
                  </a:lnTo>
                  <a:lnTo>
                    <a:pt x="2435" y="436"/>
                  </a:lnTo>
                  <a:lnTo>
                    <a:pt x="2428" y="436"/>
                  </a:lnTo>
                  <a:lnTo>
                    <a:pt x="2422" y="434"/>
                  </a:lnTo>
                  <a:lnTo>
                    <a:pt x="2415" y="433"/>
                  </a:lnTo>
                  <a:lnTo>
                    <a:pt x="2410" y="429"/>
                  </a:lnTo>
                  <a:lnTo>
                    <a:pt x="2404" y="427"/>
                  </a:lnTo>
                  <a:lnTo>
                    <a:pt x="2399" y="424"/>
                  </a:lnTo>
                  <a:lnTo>
                    <a:pt x="2394" y="420"/>
                  </a:lnTo>
                  <a:lnTo>
                    <a:pt x="2390" y="415"/>
                  </a:lnTo>
                  <a:lnTo>
                    <a:pt x="2387" y="410"/>
                  </a:lnTo>
                  <a:lnTo>
                    <a:pt x="2384" y="405"/>
                  </a:lnTo>
                  <a:lnTo>
                    <a:pt x="2382" y="400"/>
                  </a:lnTo>
                  <a:lnTo>
                    <a:pt x="2379" y="395"/>
                  </a:lnTo>
                  <a:lnTo>
                    <a:pt x="2378" y="389"/>
                  </a:lnTo>
                  <a:lnTo>
                    <a:pt x="2378" y="384"/>
                  </a:lnTo>
                  <a:lnTo>
                    <a:pt x="2377" y="377"/>
                  </a:lnTo>
                  <a:lnTo>
                    <a:pt x="2377" y="369"/>
                  </a:lnTo>
                  <a:lnTo>
                    <a:pt x="2378" y="360"/>
                  </a:lnTo>
                  <a:lnTo>
                    <a:pt x="2380" y="349"/>
                  </a:lnTo>
                  <a:lnTo>
                    <a:pt x="2384" y="335"/>
                  </a:lnTo>
                  <a:lnTo>
                    <a:pt x="2404" y="259"/>
                  </a:lnTo>
                  <a:lnTo>
                    <a:pt x="2406" y="251"/>
                  </a:lnTo>
                  <a:lnTo>
                    <a:pt x="2409" y="238"/>
                  </a:lnTo>
                  <a:lnTo>
                    <a:pt x="2411" y="227"/>
                  </a:lnTo>
                  <a:lnTo>
                    <a:pt x="2412" y="218"/>
                  </a:lnTo>
                  <a:lnTo>
                    <a:pt x="2411" y="211"/>
                  </a:lnTo>
                  <a:lnTo>
                    <a:pt x="2410" y="205"/>
                  </a:lnTo>
                  <a:lnTo>
                    <a:pt x="2409" y="200"/>
                  </a:lnTo>
                  <a:lnTo>
                    <a:pt x="2405" y="197"/>
                  </a:lnTo>
                  <a:lnTo>
                    <a:pt x="2401" y="193"/>
                  </a:lnTo>
                  <a:lnTo>
                    <a:pt x="2397" y="192"/>
                  </a:lnTo>
                  <a:lnTo>
                    <a:pt x="2389" y="191"/>
                  </a:lnTo>
                  <a:lnTo>
                    <a:pt x="2382" y="190"/>
                  </a:lnTo>
                  <a:lnTo>
                    <a:pt x="2372" y="191"/>
                  </a:lnTo>
                  <a:lnTo>
                    <a:pt x="2363" y="193"/>
                  </a:lnTo>
                  <a:lnTo>
                    <a:pt x="2354" y="196"/>
                  </a:lnTo>
                  <a:lnTo>
                    <a:pt x="2347" y="199"/>
                  </a:lnTo>
                  <a:lnTo>
                    <a:pt x="2353" y="174"/>
                  </a:lnTo>
                  <a:lnTo>
                    <a:pt x="2364" y="170"/>
                  </a:lnTo>
                  <a:lnTo>
                    <a:pt x="2375" y="165"/>
                  </a:lnTo>
                  <a:lnTo>
                    <a:pt x="2386" y="161"/>
                  </a:lnTo>
                  <a:lnTo>
                    <a:pt x="2396" y="158"/>
                  </a:lnTo>
                  <a:lnTo>
                    <a:pt x="2406" y="154"/>
                  </a:lnTo>
                  <a:lnTo>
                    <a:pt x="2416" y="153"/>
                  </a:lnTo>
                  <a:lnTo>
                    <a:pt x="2426" y="151"/>
                  </a:lnTo>
                  <a:lnTo>
                    <a:pt x="2435" y="151"/>
                  </a:lnTo>
                  <a:lnTo>
                    <a:pt x="2443" y="151"/>
                  </a:lnTo>
                  <a:lnTo>
                    <a:pt x="2451" y="152"/>
                  </a:lnTo>
                  <a:lnTo>
                    <a:pt x="2457" y="153"/>
                  </a:lnTo>
                  <a:lnTo>
                    <a:pt x="2465" y="155"/>
                  </a:lnTo>
                  <a:lnTo>
                    <a:pt x="2470" y="158"/>
                  </a:lnTo>
                  <a:lnTo>
                    <a:pt x="2476" y="161"/>
                  </a:lnTo>
                  <a:lnTo>
                    <a:pt x="2481" y="164"/>
                  </a:lnTo>
                  <a:lnTo>
                    <a:pt x="2487" y="167"/>
                  </a:lnTo>
                  <a:lnTo>
                    <a:pt x="2490" y="172"/>
                  </a:lnTo>
                  <a:lnTo>
                    <a:pt x="2494" y="176"/>
                  </a:lnTo>
                  <a:lnTo>
                    <a:pt x="2497" y="181"/>
                  </a:lnTo>
                  <a:lnTo>
                    <a:pt x="2499" y="186"/>
                  </a:lnTo>
                  <a:lnTo>
                    <a:pt x="2502" y="191"/>
                  </a:lnTo>
                  <a:lnTo>
                    <a:pt x="2503" y="197"/>
                  </a:lnTo>
                  <a:lnTo>
                    <a:pt x="2504" y="203"/>
                  </a:lnTo>
                  <a:lnTo>
                    <a:pt x="2504" y="209"/>
                  </a:lnTo>
                  <a:lnTo>
                    <a:pt x="2504" y="216"/>
                  </a:lnTo>
                  <a:lnTo>
                    <a:pt x="2503" y="227"/>
                  </a:lnTo>
                  <a:lnTo>
                    <a:pt x="2502" y="240"/>
                  </a:lnTo>
                  <a:lnTo>
                    <a:pt x="2498" y="252"/>
                  </a:lnTo>
                  <a:lnTo>
                    <a:pt x="2478" y="324"/>
                  </a:lnTo>
                  <a:lnTo>
                    <a:pt x="2476" y="334"/>
                  </a:lnTo>
                  <a:lnTo>
                    <a:pt x="2474" y="345"/>
                  </a:lnTo>
                  <a:lnTo>
                    <a:pt x="2472" y="355"/>
                  </a:lnTo>
                  <a:lnTo>
                    <a:pt x="2472" y="361"/>
                  </a:lnTo>
                  <a:lnTo>
                    <a:pt x="2472" y="368"/>
                  </a:lnTo>
                  <a:lnTo>
                    <a:pt x="2474" y="373"/>
                  </a:lnTo>
                  <a:lnTo>
                    <a:pt x="2476" y="378"/>
                  </a:lnTo>
                  <a:lnTo>
                    <a:pt x="2479" y="383"/>
                  </a:lnTo>
                  <a:lnTo>
                    <a:pt x="2483" y="386"/>
                  </a:lnTo>
                  <a:lnTo>
                    <a:pt x="2488" y="388"/>
                  </a:lnTo>
                  <a:lnTo>
                    <a:pt x="2493" y="389"/>
                  </a:lnTo>
                  <a:lnTo>
                    <a:pt x="2501" y="389"/>
                  </a:lnTo>
                  <a:lnTo>
                    <a:pt x="2507" y="389"/>
                  </a:lnTo>
                  <a:lnTo>
                    <a:pt x="2515" y="387"/>
                  </a:lnTo>
                  <a:lnTo>
                    <a:pt x="2522" y="384"/>
                  </a:lnTo>
                  <a:lnTo>
                    <a:pt x="2531" y="381"/>
                  </a:lnTo>
                  <a:lnTo>
                    <a:pt x="2541" y="375"/>
                  </a:lnTo>
                  <a:lnTo>
                    <a:pt x="2549" y="370"/>
                  </a:lnTo>
                  <a:lnTo>
                    <a:pt x="2558" y="363"/>
                  </a:lnTo>
                  <a:lnTo>
                    <a:pt x="2566" y="356"/>
                  </a:lnTo>
                  <a:lnTo>
                    <a:pt x="2609" y="155"/>
                  </a:lnTo>
                  <a:lnTo>
                    <a:pt x="2697" y="152"/>
                  </a:lnTo>
                  <a:lnTo>
                    <a:pt x="2701" y="157"/>
                  </a:lnTo>
                  <a:lnTo>
                    <a:pt x="2652" y="383"/>
                  </a:lnTo>
                  <a:lnTo>
                    <a:pt x="2646" y="407"/>
                  </a:lnTo>
                  <a:lnTo>
                    <a:pt x="2638" y="429"/>
                  </a:lnTo>
                  <a:lnTo>
                    <a:pt x="2630" y="449"/>
                  </a:lnTo>
                  <a:lnTo>
                    <a:pt x="2621" y="466"/>
                  </a:lnTo>
                  <a:lnTo>
                    <a:pt x="2610" y="481"/>
                  </a:lnTo>
                  <a:lnTo>
                    <a:pt x="2599" y="495"/>
                  </a:lnTo>
                  <a:lnTo>
                    <a:pt x="2587" y="508"/>
                  </a:lnTo>
                  <a:lnTo>
                    <a:pt x="2574" y="519"/>
                  </a:lnTo>
                  <a:lnTo>
                    <a:pt x="2561" y="528"/>
                  </a:lnTo>
                  <a:lnTo>
                    <a:pt x="2548" y="534"/>
                  </a:lnTo>
                  <a:lnTo>
                    <a:pt x="2534" y="541"/>
                  </a:lnTo>
                  <a:lnTo>
                    <a:pt x="2519" y="545"/>
                  </a:lnTo>
                  <a:lnTo>
                    <a:pt x="2505" y="549"/>
                  </a:lnTo>
                  <a:lnTo>
                    <a:pt x="2490" y="552"/>
                  </a:lnTo>
                  <a:lnTo>
                    <a:pt x="2475" y="553"/>
                  </a:lnTo>
                  <a:lnTo>
                    <a:pt x="2459" y="554"/>
                  </a:lnTo>
                  <a:lnTo>
                    <a:pt x="2443" y="554"/>
                  </a:lnTo>
                  <a:lnTo>
                    <a:pt x="2429" y="553"/>
                  </a:lnTo>
                  <a:lnTo>
                    <a:pt x="2416" y="551"/>
                  </a:lnTo>
                  <a:lnTo>
                    <a:pt x="2404" y="548"/>
                  </a:lnTo>
                  <a:lnTo>
                    <a:pt x="2394" y="546"/>
                  </a:lnTo>
                  <a:lnTo>
                    <a:pt x="2385" y="543"/>
                  </a:lnTo>
                  <a:lnTo>
                    <a:pt x="2377" y="540"/>
                  </a:lnTo>
                  <a:lnTo>
                    <a:pt x="2371" y="535"/>
                  </a:lnTo>
                  <a:lnTo>
                    <a:pt x="2365" y="531"/>
                  </a:lnTo>
                  <a:lnTo>
                    <a:pt x="2361" y="527"/>
                  </a:lnTo>
                  <a:lnTo>
                    <a:pt x="2358" y="522"/>
                  </a:lnTo>
                  <a:lnTo>
                    <a:pt x="2356" y="518"/>
                  </a:lnTo>
                  <a:lnTo>
                    <a:pt x="2352" y="508"/>
                  </a:lnTo>
                  <a:lnTo>
                    <a:pt x="2351" y="500"/>
                  </a:lnTo>
                  <a:lnTo>
                    <a:pt x="2352" y="491"/>
                  </a:lnTo>
                  <a:lnTo>
                    <a:pt x="2354" y="483"/>
                  </a:lnTo>
                  <a:lnTo>
                    <a:pt x="2358" y="477"/>
                  </a:lnTo>
                  <a:lnTo>
                    <a:pt x="2363" y="470"/>
                  </a:lnTo>
                  <a:lnTo>
                    <a:pt x="2369" y="465"/>
                  </a:lnTo>
                  <a:lnTo>
                    <a:pt x="2376" y="461"/>
                  </a:lnTo>
                  <a:lnTo>
                    <a:pt x="2385" y="459"/>
                  </a:lnTo>
                  <a:lnTo>
                    <a:pt x="2393" y="457"/>
                  </a:lnTo>
                  <a:lnTo>
                    <a:pt x="2401" y="459"/>
                  </a:lnTo>
                  <a:lnTo>
                    <a:pt x="2409" y="460"/>
                  </a:lnTo>
                  <a:lnTo>
                    <a:pt x="2415" y="463"/>
                  </a:lnTo>
                  <a:lnTo>
                    <a:pt x="2420" y="466"/>
                  </a:lnTo>
                  <a:lnTo>
                    <a:pt x="2426" y="470"/>
                  </a:lnTo>
                  <a:lnTo>
                    <a:pt x="2431" y="475"/>
                  </a:lnTo>
                  <a:lnTo>
                    <a:pt x="2437" y="480"/>
                  </a:lnTo>
                  <a:lnTo>
                    <a:pt x="2441" y="486"/>
                  </a:lnTo>
                  <a:lnTo>
                    <a:pt x="2450" y="496"/>
                  </a:lnTo>
                  <a:lnTo>
                    <a:pt x="2457" y="509"/>
                  </a:lnTo>
                  <a:lnTo>
                    <a:pt x="2463" y="521"/>
                  </a:lnTo>
                  <a:lnTo>
                    <a:pt x="2467" y="531"/>
                  </a:lnTo>
                  <a:lnTo>
                    <a:pt x="2472" y="530"/>
                  </a:lnTo>
                  <a:lnTo>
                    <a:pt x="2480" y="528"/>
                  </a:lnTo>
                  <a:lnTo>
                    <a:pt x="2487" y="525"/>
                  </a:lnTo>
                  <a:lnTo>
                    <a:pt x="2492" y="521"/>
                  </a:lnTo>
                  <a:lnTo>
                    <a:pt x="2498" y="517"/>
                  </a:lnTo>
                  <a:lnTo>
                    <a:pt x="2505" y="513"/>
                  </a:lnTo>
                  <a:lnTo>
                    <a:pt x="2510" y="506"/>
                  </a:lnTo>
                  <a:lnTo>
                    <a:pt x="2518" y="497"/>
                  </a:lnTo>
                  <a:lnTo>
                    <a:pt x="2524" y="488"/>
                  </a:lnTo>
                  <a:lnTo>
                    <a:pt x="2531" y="477"/>
                  </a:lnTo>
                  <a:lnTo>
                    <a:pt x="2536" y="465"/>
                  </a:lnTo>
                  <a:lnTo>
                    <a:pt x="2543" y="452"/>
                  </a:lnTo>
                  <a:lnTo>
                    <a:pt x="2547" y="437"/>
                  </a:lnTo>
                  <a:lnTo>
                    <a:pt x="2553" y="422"/>
                  </a:lnTo>
                  <a:lnTo>
                    <a:pt x="2557" y="404"/>
                  </a:lnTo>
                  <a:lnTo>
                    <a:pt x="2561" y="386"/>
                  </a:lnTo>
                  <a:close/>
                  <a:moveTo>
                    <a:pt x="2844" y="394"/>
                  </a:moveTo>
                  <a:lnTo>
                    <a:pt x="2844" y="404"/>
                  </a:lnTo>
                  <a:lnTo>
                    <a:pt x="2842" y="415"/>
                  </a:lnTo>
                  <a:lnTo>
                    <a:pt x="2838" y="425"/>
                  </a:lnTo>
                  <a:lnTo>
                    <a:pt x="2835" y="436"/>
                  </a:lnTo>
                  <a:lnTo>
                    <a:pt x="2830" y="447"/>
                  </a:lnTo>
                  <a:lnTo>
                    <a:pt x="2824" y="456"/>
                  </a:lnTo>
                  <a:lnTo>
                    <a:pt x="2817" y="467"/>
                  </a:lnTo>
                  <a:lnTo>
                    <a:pt x="2808" y="477"/>
                  </a:lnTo>
                  <a:lnTo>
                    <a:pt x="2799" y="487"/>
                  </a:lnTo>
                  <a:lnTo>
                    <a:pt x="2790" y="495"/>
                  </a:lnTo>
                  <a:lnTo>
                    <a:pt x="2780" y="504"/>
                  </a:lnTo>
                  <a:lnTo>
                    <a:pt x="2769" y="513"/>
                  </a:lnTo>
                  <a:lnTo>
                    <a:pt x="2758" y="519"/>
                  </a:lnTo>
                  <a:lnTo>
                    <a:pt x="2747" y="527"/>
                  </a:lnTo>
                  <a:lnTo>
                    <a:pt x="2735" y="533"/>
                  </a:lnTo>
                  <a:lnTo>
                    <a:pt x="2722" y="539"/>
                  </a:lnTo>
                  <a:lnTo>
                    <a:pt x="2714" y="519"/>
                  </a:lnTo>
                  <a:lnTo>
                    <a:pt x="2729" y="510"/>
                  </a:lnTo>
                  <a:lnTo>
                    <a:pt x="2743" y="503"/>
                  </a:lnTo>
                  <a:lnTo>
                    <a:pt x="2755" y="495"/>
                  </a:lnTo>
                  <a:lnTo>
                    <a:pt x="2768" y="483"/>
                  </a:lnTo>
                  <a:lnTo>
                    <a:pt x="2778" y="473"/>
                  </a:lnTo>
                  <a:lnTo>
                    <a:pt x="2787" y="460"/>
                  </a:lnTo>
                  <a:lnTo>
                    <a:pt x="2791" y="453"/>
                  </a:lnTo>
                  <a:lnTo>
                    <a:pt x="2795" y="447"/>
                  </a:lnTo>
                  <a:lnTo>
                    <a:pt x="2797" y="438"/>
                  </a:lnTo>
                  <a:lnTo>
                    <a:pt x="2800" y="430"/>
                  </a:lnTo>
                  <a:lnTo>
                    <a:pt x="2784" y="430"/>
                  </a:lnTo>
                  <a:lnTo>
                    <a:pt x="2771" y="429"/>
                  </a:lnTo>
                  <a:lnTo>
                    <a:pt x="2761" y="427"/>
                  </a:lnTo>
                  <a:lnTo>
                    <a:pt x="2753" y="424"/>
                  </a:lnTo>
                  <a:lnTo>
                    <a:pt x="2745" y="420"/>
                  </a:lnTo>
                  <a:lnTo>
                    <a:pt x="2740" y="414"/>
                  </a:lnTo>
                  <a:lnTo>
                    <a:pt x="2737" y="408"/>
                  </a:lnTo>
                  <a:lnTo>
                    <a:pt x="2734" y="400"/>
                  </a:lnTo>
                  <a:lnTo>
                    <a:pt x="2733" y="391"/>
                  </a:lnTo>
                  <a:lnTo>
                    <a:pt x="2733" y="386"/>
                  </a:lnTo>
                  <a:lnTo>
                    <a:pt x="2734" y="381"/>
                  </a:lnTo>
                  <a:lnTo>
                    <a:pt x="2735" y="376"/>
                  </a:lnTo>
                  <a:lnTo>
                    <a:pt x="2738" y="371"/>
                  </a:lnTo>
                  <a:lnTo>
                    <a:pt x="2743" y="361"/>
                  </a:lnTo>
                  <a:lnTo>
                    <a:pt x="2751" y="352"/>
                  </a:lnTo>
                  <a:lnTo>
                    <a:pt x="2759" y="345"/>
                  </a:lnTo>
                  <a:lnTo>
                    <a:pt x="2769" y="339"/>
                  </a:lnTo>
                  <a:lnTo>
                    <a:pt x="2774" y="338"/>
                  </a:lnTo>
                  <a:lnTo>
                    <a:pt x="2780" y="336"/>
                  </a:lnTo>
                  <a:lnTo>
                    <a:pt x="2785" y="336"/>
                  </a:lnTo>
                  <a:lnTo>
                    <a:pt x="2791" y="335"/>
                  </a:lnTo>
                  <a:lnTo>
                    <a:pt x="2797" y="336"/>
                  </a:lnTo>
                  <a:lnTo>
                    <a:pt x="2804" y="336"/>
                  </a:lnTo>
                  <a:lnTo>
                    <a:pt x="2809" y="338"/>
                  </a:lnTo>
                  <a:lnTo>
                    <a:pt x="2815" y="339"/>
                  </a:lnTo>
                  <a:lnTo>
                    <a:pt x="2819" y="342"/>
                  </a:lnTo>
                  <a:lnTo>
                    <a:pt x="2823" y="345"/>
                  </a:lnTo>
                  <a:lnTo>
                    <a:pt x="2827" y="348"/>
                  </a:lnTo>
                  <a:lnTo>
                    <a:pt x="2831" y="351"/>
                  </a:lnTo>
                  <a:lnTo>
                    <a:pt x="2836" y="360"/>
                  </a:lnTo>
                  <a:lnTo>
                    <a:pt x="2840" y="370"/>
                  </a:lnTo>
                  <a:lnTo>
                    <a:pt x="2843" y="382"/>
                  </a:lnTo>
                  <a:lnTo>
                    <a:pt x="2844" y="394"/>
                  </a:lnTo>
                  <a:close/>
                  <a:moveTo>
                    <a:pt x="3495" y="187"/>
                  </a:moveTo>
                  <a:lnTo>
                    <a:pt x="3494" y="207"/>
                  </a:lnTo>
                  <a:lnTo>
                    <a:pt x="3492" y="227"/>
                  </a:lnTo>
                  <a:lnTo>
                    <a:pt x="3488" y="247"/>
                  </a:lnTo>
                  <a:lnTo>
                    <a:pt x="3482" y="267"/>
                  </a:lnTo>
                  <a:lnTo>
                    <a:pt x="3476" y="285"/>
                  </a:lnTo>
                  <a:lnTo>
                    <a:pt x="3467" y="304"/>
                  </a:lnTo>
                  <a:lnTo>
                    <a:pt x="3458" y="321"/>
                  </a:lnTo>
                  <a:lnTo>
                    <a:pt x="3447" y="336"/>
                  </a:lnTo>
                  <a:lnTo>
                    <a:pt x="3435" y="352"/>
                  </a:lnTo>
                  <a:lnTo>
                    <a:pt x="3421" y="367"/>
                  </a:lnTo>
                  <a:lnTo>
                    <a:pt x="3407" y="381"/>
                  </a:lnTo>
                  <a:lnTo>
                    <a:pt x="3390" y="393"/>
                  </a:lnTo>
                  <a:lnTo>
                    <a:pt x="3373" y="404"/>
                  </a:lnTo>
                  <a:lnTo>
                    <a:pt x="3356" y="414"/>
                  </a:lnTo>
                  <a:lnTo>
                    <a:pt x="3336" y="422"/>
                  </a:lnTo>
                  <a:lnTo>
                    <a:pt x="3317" y="429"/>
                  </a:lnTo>
                  <a:lnTo>
                    <a:pt x="3317" y="443"/>
                  </a:lnTo>
                  <a:lnTo>
                    <a:pt x="3317" y="459"/>
                  </a:lnTo>
                  <a:lnTo>
                    <a:pt x="3320" y="470"/>
                  </a:lnTo>
                  <a:lnTo>
                    <a:pt x="3322" y="477"/>
                  </a:lnTo>
                  <a:lnTo>
                    <a:pt x="3324" y="482"/>
                  </a:lnTo>
                  <a:lnTo>
                    <a:pt x="3328" y="487"/>
                  </a:lnTo>
                  <a:lnTo>
                    <a:pt x="3331" y="492"/>
                  </a:lnTo>
                  <a:lnTo>
                    <a:pt x="3334" y="495"/>
                  </a:lnTo>
                  <a:lnTo>
                    <a:pt x="3338" y="500"/>
                  </a:lnTo>
                  <a:lnTo>
                    <a:pt x="3343" y="503"/>
                  </a:lnTo>
                  <a:lnTo>
                    <a:pt x="3348" y="505"/>
                  </a:lnTo>
                  <a:lnTo>
                    <a:pt x="3353" y="507"/>
                  </a:lnTo>
                  <a:lnTo>
                    <a:pt x="3358" y="508"/>
                  </a:lnTo>
                  <a:lnTo>
                    <a:pt x="3363" y="509"/>
                  </a:lnTo>
                  <a:lnTo>
                    <a:pt x="3370" y="509"/>
                  </a:lnTo>
                  <a:lnTo>
                    <a:pt x="3383" y="509"/>
                  </a:lnTo>
                  <a:lnTo>
                    <a:pt x="3397" y="507"/>
                  </a:lnTo>
                  <a:lnTo>
                    <a:pt x="3410" y="505"/>
                  </a:lnTo>
                  <a:lnTo>
                    <a:pt x="3422" y="503"/>
                  </a:lnTo>
                  <a:lnTo>
                    <a:pt x="3417" y="526"/>
                  </a:lnTo>
                  <a:lnTo>
                    <a:pt x="3407" y="529"/>
                  </a:lnTo>
                  <a:lnTo>
                    <a:pt x="3395" y="533"/>
                  </a:lnTo>
                  <a:lnTo>
                    <a:pt x="3380" y="536"/>
                  </a:lnTo>
                  <a:lnTo>
                    <a:pt x="3364" y="540"/>
                  </a:lnTo>
                  <a:lnTo>
                    <a:pt x="3347" y="542"/>
                  </a:lnTo>
                  <a:lnTo>
                    <a:pt x="3332" y="544"/>
                  </a:lnTo>
                  <a:lnTo>
                    <a:pt x="3316" y="545"/>
                  </a:lnTo>
                  <a:lnTo>
                    <a:pt x="3302" y="545"/>
                  </a:lnTo>
                  <a:lnTo>
                    <a:pt x="3292" y="545"/>
                  </a:lnTo>
                  <a:lnTo>
                    <a:pt x="3282" y="544"/>
                  </a:lnTo>
                  <a:lnTo>
                    <a:pt x="3273" y="542"/>
                  </a:lnTo>
                  <a:lnTo>
                    <a:pt x="3265" y="540"/>
                  </a:lnTo>
                  <a:lnTo>
                    <a:pt x="3257" y="536"/>
                  </a:lnTo>
                  <a:lnTo>
                    <a:pt x="3250" y="533"/>
                  </a:lnTo>
                  <a:lnTo>
                    <a:pt x="3243" y="528"/>
                  </a:lnTo>
                  <a:lnTo>
                    <a:pt x="3237" y="522"/>
                  </a:lnTo>
                  <a:lnTo>
                    <a:pt x="3231" y="517"/>
                  </a:lnTo>
                  <a:lnTo>
                    <a:pt x="3226" y="510"/>
                  </a:lnTo>
                  <a:lnTo>
                    <a:pt x="3222" y="503"/>
                  </a:lnTo>
                  <a:lnTo>
                    <a:pt x="3218" y="494"/>
                  </a:lnTo>
                  <a:lnTo>
                    <a:pt x="3216" y="486"/>
                  </a:lnTo>
                  <a:lnTo>
                    <a:pt x="3214" y="476"/>
                  </a:lnTo>
                  <a:lnTo>
                    <a:pt x="3213" y="466"/>
                  </a:lnTo>
                  <a:lnTo>
                    <a:pt x="3213" y="455"/>
                  </a:lnTo>
                  <a:lnTo>
                    <a:pt x="3213" y="440"/>
                  </a:lnTo>
                  <a:lnTo>
                    <a:pt x="3196" y="437"/>
                  </a:lnTo>
                  <a:lnTo>
                    <a:pt x="3180" y="434"/>
                  </a:lnTo>
                  <a:lnTo>
                    <a:pt x="3164" y="429"/>
                  </a:lnTo>
                  <a:lnTo>
                    <a:pt x="3150" y="424"/>
                  </a:lnTo>
                  <a:lnTo>
                    <a:pt x="3137" y="416"/>
                  </a:lnTo>
                  <a:lnTo>
                    <a:pt x="3124" y="409"/>
                  </a:lnTo>
                  <a:lnTo>
                    <a:pt x="3112" y="400"/>
                  </a:lnTo>
                  <a:lnTo>
                    <a:pt x="3100" y="390"/>
                  </a:lnTo>
                  <a:lnTo>
                    <a:pt x="3091" y="380"/>
                  </a:lnTo>
                  <a:lnTo>
                    <a:pt x="3082" y="368"/>
                  </a:lnTo>
                  <a:lnTo>
                    <a:pt x="3074" y="355"/>
                  </a:lnTo>
                  <a:lnTo>
                    <a:pt x="3068" y="342"/>
                  </a:lnTo>
                  <a:lnTo>
                    <a:pt x="3063" y="326"/>
                  </a:lnTo>
                  <a:lnTo>
                    <a:pt x="3060" y="311"/>
                  </a:lnTo>
                  <a:lnTo>
                    <a:pt x="3058" y="295"/>
                  </a:lnTo>
                  <a:lnTo>
                    <a:pt x="3057" y="279"/>
                  </a:lnTo>
                  <a:lnTo>
                    <a:pt x="3058" y="266"/>
                  </a:lnTo>
                  <a:lnTo>
                    <a:pt x="3059" y="253"/>
                  </a:lnTo>
                  <a:lnTo>
                    <a:pt x="3060" y="240"/>
                  </a:lnTo>
                  <a:lnTo>
                    <a:pt x="3062" y="227"/>
                  </a:lnTo>
                  <a:lnTo>
                    <a:pt x="3066" y="215"/>
                  </a:lnTo>
                  <a:lnTo>
                    <a:pt x="3069" y="203"/>
                  </a:lnTo>
                  <a:lnTo>
                    <a:pt x="3073" y="191"/>
                  </a:lnTo>
                  <a:lnTo>
                    <a:pt x="3078" y="179"/>
                  </a:lnTo>
                  <a:lnTo>
                    <a:pt x="3083" y="167"/>
                  </a:lnTo>
                  <a:lnTo>
                    <a:pt x="3088" y="157"/>
                  </a:lnTo>
                  <a:lnTo>
                    <a:pt x="3095" y="146"/>
                  </a:lnTo>
                  <a:lnTo>
                    <a:pt x="3102" y="136"/>
                  </a:lnTo>
                  <a:lnTo>
                    <a:pt x="3109" y="125"/>
                  </a:lnTo>
                  <a:lnTo>
                    <a:pt x="3117" y="115"/>
                  </a:lnTo>
                  <a:lnTo>
                    <a:pt x="3125" y="107"/>
                  </a:lnTo>
                  <a:lnTo>
                    <a:pt x="3134" y="98"/>
                  </a:lnTo>
                  <a:lnTo>
                    <a:pt x="3142" y="89"/>
                  </a:lnTo>
                  <a:lnTo>
                    <a:pt x="3152" y="82"/>
                  </a:lnTo>
                  <a:lnTo>
                    <a:pt x="3162" y="74"/>
                  </a:lnTo>
                  <a:lnTo>
                    <a:pt x="3172" y="68"/>
                  </a:lnTo>
                  <a:lnTo>
                    <a:pt x="3183" y="61"/>
                  </a:lnTo>
                  <a:lnTo>
                    <a:pt x="3193" y="55"/>
                  </a:lnTo>
                  <a:lnTo>
                    <a:pt x="3204" y="49"/>
                  </a:lnTo>
                  <a:lnTo>
                    <a:pt x="3216" y="44"/>
                  </a:lnTo>
                  <a:lnTo>
                    <a:pt x="3228" y="40"/>
                  </a:lnTo>
                  <a:lnTo>
                    <a:pt x="3240" y="35"/>
                  </a:lnTo>
                  <a:lnTo>
                    <a:pt x="3252" y="32"/>
                  </a:lnTo>
                  <a:lnTo>
                    <a:pt x="3265" y="30"/>
                  </a:lnTo>
                  <a:lnTo>
                    <a:pt x="3277" y="28"/>
                  </a:lnTo>
                  <a:lnTo>
                    <a:pt x="3290" y="26"/>
                  </a:lnTo>
                  <a:lnTo>
                    <a:pt x="3303" y="26"/>
                  </a:lnTo>
                  <a:lnTo>
                    <a:pt x="3316" y="24"/>
                  </a:lnTo>
                  <a:lnTo>
                    <a:pt x="3335" y="26"/>
                  </a:lnTo>
                  <a:lnTo>
                    <a:pt x="3353" y="28"/>
                  </a:lnTo>
                  <a:lnTo>
                    <a:pt x="3371" y="31"/>
                  </a:lnTo>
                  <a:lnTo>
                    <a:pt x="3387" y="35"/>
                  </a:lnTo>
                  <a:lnTo>
                    <a:pt x="3402" y="42"/>
                  </a:lnTo>
                  <a:lnTo>
                    <a:pt x="3417" y="49"/>
                  </a:lnTo>
                  <a:lnTo>
                    <a:pt x="3432" y="58"/>
                  </a:lnTo>
                  <a:lnTo>
                    <a:pt x="3445" y="69"/>
                  </a:lnTo>
                  <a:lnTo>
                    <a:pt x="3456" y="80"/>
                  </a:lnTo>
                  <a:lnTo>
                    <a:pt x="3466" y="93"/>
                  </a:lnTo>
                  <a:lnTo>
                    <a:pt x="3476" y="106"/>
                  </a:lnTo>
                  <a:lnTo>
                    <a:pt x="3482" y="120"/>
                  </a:lnTo>
                  <a:lnTo>
                    <a:pt x="3488" y="135"/>
                  </a:lnTo>
                  <a:lnTo>
                    <a:pt x="3492" y="151"/>
                  </a:lnTo>
                  <a:lnTo>
                    <a:pt x="3494" y="168"/>
                  </a:lnTo>
                  <a:lnTo>
                    <a:pt x="3495" y="187"/>
                  </a:lnTo>
                  <a:close/>
                  <a:moveTo>
                    <a:pt x="3387" y="160"/>
                  </a:moveTo>
                  <a:lnTo>
                    <a:pt x="3387" y="148"/>
                  </a:lnTo>
                  <a:lnTo>
                    <a:pt x="3386" y="136"/>
                  </a:lnTo>
                  <a:lnTo>
                    <a:pt x="3384" y="125"/>
                  </a:lnTo>
                  <a:lnTo>
                    <a:pt x="3382" y="114"/>
                  </a:lnTo>
                  <a:lnTo>
                    <a:pt x="3380" y="105"/>
                  </a:lnTo>
                  <a:lnTo>
                    <a:pt x="3376" y="96"/>
                  </a:lnTo>
                  <a:lnTo>
                    <a:pt x="3372" y="87"/>
                  </a:lnTo>
                  <a:lnTo>
                    <a:pt x="3368" y="80"/>
                  </a:lnTo>
                  <a:lnTo>
                    <a:pt x="3362" y="73"/>
                  </a:lnTo>
                  <a:lnTo>
                    <a:pt x="3357" y="67"/>
                  </a:lnTo>
                  <a:lnTo>
                    <a:pt x="3350" y="62"/>
                  </a:lnTo>
                  <a:lnTo>
                    <a:pt x="3343" y="58"/>
                  </a:lnTo>
                  <a:lnTo>
                    <a:pt x="3335" y="55"/>
                  </a:lnTo>
                  <a:lnTo>
                    <a:pt x="3328" y="53"/>
                  </a:lnTo>
                  <a:lnTo>
                    <a:pt x="3319" y="52"/>
                  </a:lnTo>
                  <a:lnTo>
                    <a:pt x="3309" y="50"/>
                  </a:lnTo>
                  <a:lnTo>
                    <a:pt x="3301" y="50"/>
                  </a:lnTo>
                  <a:lnTo>
                    <a:pt x="3293" y="52"/>
                  </a:lnTo>
                  <a:lnTo>
                    <a:pt x="3285" y="54"/>
                  </a:lnTo>
                  <a:lnTo>
                    <a:pt x="3277" y="56"/>
                  </a:lnTo>
                  <a:lnTo>
                    <a:pt x="3270" y="59"/>
                  </a:lnTo>
                  <a:lnTo>
                    <a:pt x="3263" y="63"/>
                  </a:lnTo>
                  <a:lnTo>
                    <a:pt x="3255" y="68"/>
                  </a:lnTo>
                  <a:lnTo>
                    <a:pt x="3249" y="73"/>
                  </a:lnTo>
                  <a:lnTo>
                    <a:pt x="3236" y="85"/>
                  </a:lnTo>
                  <a:lnTo>
                    <a:pt x="3224" y="99"/>
                  </a:lnTo>
                  <a:lnTo>
                    <a:pt x="3213" y="115"/>
                  </a:lnTo>
                  <a:lnTo>
                    <a:pt x="3203" y="133"/>
                  </a:lnTo>
                  <a:lnTo>
                    <a:pt x="3194" y="151"/>
                  </a:lnTo>
                  <a:lnTo>
                    <a:pt x="3187" y="172"/>
                  </a:lnTo>
                  <a:lnTo>
                    <a:pt x="3180" y="192"/>
                  </a:lnTo>
                  <a:lnTo>
                    <a:pt x="3175" y="215"/>
                  </a:lnTo>
                  <a:lnTo>
                    <a:pt x="3171" y="238"/>
                  </a:lnTo>
                  <a:lnTo>
                    <a:pt x="3168" y="260"/>
                  </a:lnTo>
                  <a:lnTo>
                    <a:pt x="3166" y="283"/>
                  </a:lnTo>
                  <a:lnTo>
                    <a:pt x="3165" y="306"/>
                  </a:lnTo>
                  <a:lnTo>
                    <a:pt x="3166" y="318"/>
                  </a:lnTo>
                  <a:lnTo>
                    <a:pt x="3167" y="330"/>
                  </a:lnTo>
                  <a:lnTo>
                    <a:pt x="3168" y="341"/>
                  </a:lnTo>
                  <a:lnTo>
                    <a:pt x="3171" y="350"/>
                  </a:lnTo>
                  <a:lnTo>
                    <a:pt x="3173" y="360"/>
                  </a:lnTo>
                  <a:lnTo>
                    <a:pt x="3176" y="369"/>
                  </a:lnTo>
                  <a:lnTo>
                    <a:pt x="3180" y="377"/>
                  </a:lnTo>
                  <a:lnTo>
                    <a:pt x="3185" y="385"/>
                  </a:lnTo>
                  <a:lnTo>
                    <a:pt x="3190" y="393"/>
                  </a:lnTo>
                  <a:lnTo>
                    <a:pt x="3196" y="398"/>
                  </a:lnTo>
                  <a:lnTo>
                    <a:pt x="3202" y="403"/>
                  </a:lnTo>
                  <a:lnTo>
                    <a:pt x="3210" y="408"/>
                  </a:lnTo>
                  <a:lnTo>
                    <a:pt x="3217" y="411"/>
                  </a:lnTo>
                  <a:lnTo>
                    <a:pt x="3225" y="413"/>
                  </a:lnTo>
                  <a:lnTo>
                    <a:pt x="3235" y="415"/>
                  </a:lnTo>
                  <a:lnTo>
                    <a:pt x="3243" y="415"/>
                  </a:lnTo>
                  <a:lnTo>
                    <a:pt x="3252" y="415"/>
                  </a:lnTo>
                  <a:lnTo>
                    <a:pt x="3259" y="414"/>
                  </a:lnTo>
                  <a:lnTo>
                    <a:pt x="3268" y="412"/>
                  </a:lnTo>
                  <a:lnTo>
                    <a:pt x="3276" y="410"/>
                  </a:lnTo>
                  <a:lnTo>
                    <a:pt x="3283" y="407"/>
                  </a:lnTo>
                  <a:lnTo>
                    <a:pt x="3291" y="402"/>
                  </a:lnTo>
                  <a:lnTo>
                    <a:pt x="3297" y="397"/>
                  </a:lnTo>
                  <a:lnTo>
                    <a:pt x="3305" y="391"/>
                  </a:lnTo>
                  <a:lnTo>
                    <a:pt x="3318" y="380"/>
                  </a:lnTo>
                  <a:lnTo>
                    <a:pt x="3330" y="365"/>
                  </a:lnTo>
                  <a:lnTo>
                    <a:pt x="3341" y="349"/>
                  </a:lnTo>
                  <a:lnTo>
                    <a:pt x="3349" y="333"/>
                  </a:lnTo>
                  <a:lnTo>
                    <a:pt x="3359" y="312"/>
                  </a:lnTo>
                  <a:lnTo>
                    <a:pt x="3367" y="293"/>
                  </a:lnTo>
                  <a:lnTo>
                    <a:pt x="3373" y="271"/>
                  </a:lnTo>
                  <a:lnTo>
                    <a:pt x="3377" y="249"/>
                  </a:lnTo>
                  <a:lnTo>
                    <a:pt x="3382" y="227"/>
                  </a:lnTo>
                  <a:lnTo>
                    <a:pt x="3385" y="204"/>
                  </a:lnTo>
                  <a:lnTo>
                    <a:pt x="3386" y="181"/>
                  </a:lnTo>
                  <a:lnTo>
                    <a:pt x="3387" y="160"/>
                  </a:lnTo>
                  <a:close/>
                  <a:moveTo>
                    <a:pt x="3732" y="386"/>
                  </a:moveTo>
                  <a:lnTo>
                    <a:pt x="3730" y="386"/>
                  </a:lnTo>
                  <a:lnTo>
                    <a:pt x="3716" y="398"/>
                  </a:lnTo>
                  <a:lnTo>
                    <a:pt x="3702" y="409"/>
                  </a:lnTo>
                  <a:lnTo>
                    <a:pt x="3688" y="418"/>
                  </a:lnTo>
                  <a:lnTo>
                    <a:pt x="3674" y="425"/>
                  </a:lnTo>
                  <a:lnTo>
                    <a:pt x="3661" y="431"/>
                  </a:lnTo>
                  <a:lnTo>
                    <a:pt x="3646" y="435"/>
                  </a:lnTo>
                  <a:lnTo>
                    <a:pt x="3631" y="438"/>
                  </a:lnTo>
                  <a:lnTo>
                    <a:pt x="3613" y="438"/>
                  </a:lnTo>
                  <a:lnTo>
                    <a:pt x="3606" y="438"/>
                  </a:lnTo>
                  <a:lnTo>
                    <a:pt x="3599" y="437"/>
                  </a:lnTo>
                  <a:lnTo>
                    <a:pt x="3592" y="436"/>
                  </a:lnTo>
                  <a:lnTo>
                    <a:pt x="3586" y="434"/>
                  </a:lnTo>
                  <a:lnTo>
                    <a:pt x="3580" y="431"/>
                  </a:lnTo>
                  <a:lnTo>
                    <a:pt x="3574" y="428"/>
                  </a:lnTo>
                  <a:lnTo>
                    <a:pt x="3570" y="425"/>
                  </a:lnTo>
                  <a:lnTo>
                    <a:pt x="3566" y="422"/>
                  </a:lnTo>
                  <a:lnTo>
                    <a:pt x="3561" y="417"/>
                  </a:lnTo>
                  <a:lnTo>
                    <a:pt x="3558" y="412"/>
                  </a:lnTo>
                  <a:lnTo>
                    <a:pt x="3555" y="408"/>
                  </a:lnTo>
                  <a:lnTo>
                    <a:pt x="3553" y="402"/>
                  </a:lnTo>
                  <a:lnTo>
                    <a:pt x="3552" y="397"/>
                  </a:lnTo>
                  <a:lnTo>
                    <a:pt x="3550" y="391"/>
                  </a:lnTo>
                  <a:lnTo>
                    <a:pt x="3550" y="386"/>
                  </a:lnTo>
                  <a:lnTo>
                    <a:pt x="3548" y="381"/>
                  </a:lnTo>
                  <a:lnTo>
                    <a:pt x="3550" y="372"/>
                  </a:lnTo>
                  <a:lnTo>
                    <a:pt x="3550" y="362"/>
                  </a:lnTo>
                  <a:lnTo>
                    <a:pt x="3552" y="351"/>
                  </a:lnTo>
                  <a:lnTo>
                    <a:pt x="3555" y="337"/>
                  </a:lnTo>
                  <a:lnTo>
                    <a:pt x="3575" y="259"/>
                  </a:lnTo>
                  <a:lnTo>
                    <a:pt x="3578" y="251"/>
                  </a:lnTo>
                  <a:lnTo>
                    <a:pt x="3580" y="238"/>
                  </a:lnTo>
                  <a:lnTo>
                    <a:pt x="3582" y="227"/>
                  </a:lnTo>
                  <a:lnTo>
                    <a:pt x="3583" y="218"/>
                  </a:lnTo>
                  <a:lnTo>
                    <a:pt x="3583" y="211"/>
                  </a:lnTo>
                  <a:lnTo>
                    <a:pt x="3581" y="205"/>
                  </a:lnTo>
                  <a:lnTo>
                    <a:pt x="3580" y="201"/>
                  </a:lnTo>
                  <a:lnTo>
                    <a:pt x="3577" y="197"/>
                  </a:lnTo>
                  <a:lnTo>
                    <a:pt x="3573" y="194"/>
                  </a:lnTo>
                  <a:lnTo>
                    <a:pt x="3568" y="192"/>
                  </a:lnTo>
                  <a:lnTo>
                    <a:pt x="3560" y="191"/>
                  </a:lnTo>
                  <a:lnTo>
                    <a:pt x="3553" y="190"/>
                  </a:lnTo>
                  <a:lnTo>
                    <a:pt x="3543" y="191"/>
                  </a:lnTo>
                  <a:lnTo>
                    <a:pt x="3534" y="193"/>
                  </a:lnTo>
                  <a:lnTo>
                    <a:pt x="3526" y="196"/>
                  </a:lnTo>
                  <a:lnTo>
                    <a:pt x="3518" y="199"/>
                  </a:lnTo>
                  <a:lnTo>
                    <a:pt x="3525" y="174"/>
                  </a:lnTo>
                  <a:lnTo>
                    <a:pt x="3535" y="170"/>
                  </a:lnTo>
                  <a:lnTo>
                    <a:pt x="3546" y="165"/>
                  </a:lnTo>
                  <a:lnTo>
                    <a:pt x="3557" y="161"/>
                  </a:lnTo>
                  <a:lnTo>
                    <a:pt x="3568" y="158"/>
                  </a:lnTo>
                  <a:lnTo>
                    <a:pt x="3578" y="154"/>
                  </a:lnTo>
                  <a:lnTo>
                    <a:pt x="3587" y="153"/>
                  </a:lnTo>
                  <a:lnTo>
                    <a:pt x="3597" y="151"/>
                  </a:lnTo>
                  <a:lnTo>
                    <a:pt x="3606" y="151"/>
                  </a:lnTo>
                  <a:lnTo>
                    <a:pt x="3614" y="151"/>
                  </a:lnTo>
                  <a:lnTo>
                    <a:pt x="3622" y="152"/>
                  </a:lnTo>
                  <a:lnTo>
                    <a:pt x="3629" y="153"/>
                  </a:lnTo>
                  <a:lnTo>
                    <a:pt x="3636" y="155"/>
                  </a:lnTo>
                  <a:lnTo>
                    <a:pt x="3642" y="158"/>
                  </a:lnTo>
                  <a:lnTo>
                    <a:pt x="3648" y="161"/>
                  </a:lnTo>
                  <a:lnTo>
                    <a:pt x="3652" y="164"/>
                  </a:lnTo>
                  <a:lnTo>
                    <a:pt x="3658" y="167"/>
                  </a:lnTo>
                  <a:lnTo>
                    <a:pt x="3662" y="172"/>
                  </a:lnTo>
                  <a:lnTo>
                    <a:pt x="3665" y="176"/>
                  </a:lnTo>
                  <a:lnTo>
                    <a:pt x="3669" y="181"/>
                  </a:lnTo>
                  <a:lnTo>
                    <a:pt x="3671" y="186"/>
                  </a:lnTo>
                  <a:lnTo>
                    <a:pt x="3673" y="191"/>
                  </a:lnTo>
                  <a:lnTo>
                    <a:pt x="3674" y="197"/>
                  </a:lnTo>
                  <a:lnTo>
                    <a:pt x="3675" y="203"/>
                  </a:lnTo>
                  <a:lnTo>
                    <a:pt x="3675" y="209"/>
                  </a:lnTo>
                  <a:lnTo>
                    <a:pt x="3675" y="216"/>
                  </a:lnTo>
                  <a:lnTo>
                    <a:pt x="3674" y="227"/>
                  </a:lnTo>
                  <a:lnTo>
                    <a:pt x="3673" y="240"/>
                  </a:lnTo>
                  <a:lnTo>
                    <a:pt x="3670" y="252"/>
                  </a:lnTo>
                  <a:lnTo>
                    <a:pt x="3649" y="325"/>
                  </a:lnTo>
                  <a:lnTo>
                    <a:pt x="3647" y="336"/>
                  </a:lnTo>
                  <a:lnTo>
                    <a:pt x="3645" y="347"/>
                  </a:lnTo>
                  <a:lnTo>
                    <a:pt x="3644" y="357"/>
                  </a:lnTo>
                  <a:lnTo>
                    <a:pt x="3644" y="363"/>
                  </a:lnTo>
                  <a:lnTo>
                    <a:pt x="3644" y="370"/>
                  </a:lnTo>
                  <a:lnTo>
                    <a:pt x="3645" y="375"/>
                  </a:lnTo>
                  <a:lnTo>
                    <a:pt x="3647" y="380"/>
                  </a:lnTo>
                  <a:lnTo>
                    <a:pt x="3649" y="384"/>
                  </a:lnTo>
                  <a:lnTo>
                    <a:pt x="3653" y="387"/>
                  </a:lnTo>
                  <a:lnTo>
                    <a:pt x="3658" y="389"/>
                  </a:lnTo>
                  <a:lnTo>
                    <a:pt x="3663" y="391"/>
                  </a:lnTo>
                  <a:lnTo>
                    <a:pt x="3671" y="391"/>
                  </a:lnTo>
                  <a:lnTo>
                    <a:pt x="3676" y="391"/>
                  </a:lnTo>
                  <a:lnTo>
                    <a:pt x="3684" y="389"/>
                  </a:lnTo>
                  <a:lnTo>
                    <a:pt x="3691" y="386"/>
                  </a:lnTo>
                  <a:lnTo>
                    <a:pt x="3699" y="383"/>
                  </a:lnTo>
                  <a:lnTo>
                    <a:pt x="3709" y="377"/>
                  </a:lnTo>
                  <a:lnTo>
                    <a:pt x="3717" y="372"/>
                  </a:lnTo>
                  <a:lnTo>
                    <a:pt x="3726" y="364"/>
                  </a:lnTo>
                  <a:lnTo>
                    <a:pt x="3735" y="357"/>
                  </a:lnTo>
                  <a:lnTo>
                    <a:pt x="3781" y="155"/>
                  </a:lnTo>
                  <a:lnTo>
                    <a:pt x="3870" y="152"/>
                  </a:lnTo>
                  <a:lnTo>
                    <a:pt x="3873" y="155"/>
                  </a:lnTo>
                  <a:lnTo>
                    <a:pt x="3833" y="326"/>
                  </a:lnTo>
                  <a:lnTo>
                    <a:pt x="3831" y="336"/>
                  </a:lnTo>
                  <a:lnTo>
                    <a:pt x="3829" y="348"/>
                  </a:lnTo>
                  <a:lnTo>
                    <a:pt x="3827" y="360"/>
                  </a:lnTo>
                  <a:lnTo>
                    <a:pt x="3827" y="369"/>
                  </a:lnTo>
                  <a:lnTo>
                    <a:pt x="3827" y="375"/>
                  </a:lnTo>
                  <a:lnTo>
                    <a:pt x="3828" y="382"/>
                  </a:lnTo>
                  <a:lnTo>
                    <a:pt x="3830" y="386"/>
                  </a:lnTo>
                  <a:lnTo>
                    <a:pt x="3833" y="390"/>
                  </a:lnTo>
                  <a:lnTo>
                    <a:pt x="3837" y="393"/>
                  </a:lnTo>
                  <a:lnTo>
                    <a:pt x="3843" y="395"/>
                  </a:lnTo>
                  <a:lnTo>
                    <a:pt x="3849" y="396"/>
                  </a:lnTo>
                  <a:lnTo>
                    <a:pt x="3858" y="396"/>
                  </a:lnTo>
                  <a:lnTo>
                    <a:pt x="3867" y="396"/>
                  </a:lnTo>
                  <a:lnTo>
                    <a:pt x="3878" y="394"/>
                  </a:lnTo>
                  <a:lnTo>
                    <a:pt x="3886" y="390"/>
                  </a:lnTo>
                  <a:lnTo>
                    <a:pt x="3893" y="388"/>
                  </a:lnTo>
                  <a:lnTo>
                    <a:pt x="3886" y="413"/>
                  </a:lnTo>
                  <a:lnTo>
                    <a:pt x="3873" y="418"/>
                  </a:lnTo>
                  <a:lnTo>
                    <a:pt x="3861" y="423"/>
                  </a:lnTo>
                  <a:lnTo>
                    <a:pt x="3852" y="426"/>
                  </a:lnTo>
                  <a:lnTo>
                    <a:pt x="3842" y="429"/>
                  </a:lnTo>
                  <a:lnTo>
                    <a:pt x="3834" y="431"/>
                  </a:lnTo>
                  <a:lnTo>
                    <a:pt x="3824" y="434"/>
                  </a:lnTo>
                  <a:lnTo>
                    <a:pt x="3815" y="435"/>
                  </a:lnTo>
                  <a:lnTo>
                    <a:pt x="3804" y="435"/>
                  </a:lnTo>
                  <a:lnTo>
                    <a:pt x="3790" y="435"/>
                  </a:lnTo>
                  <a:lnTo>
                    <a:pt x="3777" y="431"/>
                  </a:lnTo>
                  <a:lnTo>
                    <a:pt x="3770" y="429"/>
                  </a:lnTo>
                  <a:lnTo>
                    <a:pt x="3765" y="427"/>
                  </a:lnTo>
                  <a:lnTo>
                    <a:pt x="3760" y="425"/>
                  </a:lnTo>
                  <a:lnTo>
                    <a:pt x="3755" y="422"/>
                  </a:lnTo>
                  <a:lnTo>
                    <a:pt x="3747" y="414"/>
                  </a:lnTo>
                  <a:lnTo>
                    <a:pt x="3740" y="405"/>
                  </a:lnTo>
                  <a:lnTo>
                    <a:pt x="3736" y="397"/>
                  </a:lnTo>
                  <a:lnTo>
                    <a:pt x="3732" y="386"/>
                  </a:lnTo>
                  <a:close/>
                  <a:moveTo>
                    <a:pt x="4112" y="396"/>
                  </a:moveTo>
                  <a:lnTo>
                    <a:pt x="4110" y="396"/>
                  </a:lnTo>
                  <a:lnTo>
                    <a:pt x="4101" y="403"/>
                  </a:lnTo>
                  <a:lnTo>
                    <a:pt x="4092" y="411"/>
                  </a:lnTo>
                  <a:lnTo>
                    <a:pt x="4082" y="417"/>
                  </a:lnTo>
                  <a:lnTo>
                    <a:pt x="4070" y="425"/>
                  </a:lnTo>
                  <a:lnTo>
                    <a:pt x="4058" y="430"/>
                  </a:lnTo>
                  <a:lnTo>
                    <a:pt x="4045" y="435"/>
                  </a:lnTo>
                  <a:lnTo>
                    <a:pt x="4039" y="437"/>
                  </a:lnTo>
                  <a:lnTo>
                    <a:pt x="4031" y="438"/>
                  </a:lnTo>
                  <a:lnTo>
                    <a:pt x="4025" y="439"/>
                  </a:lnTo>
                  <a:lnTo>
                    <a:pt x="4017" y="439"/>
                  </a:lnTo>
                  <a:lnTo>
                    <a:pt x="4005" y="438"/>
                  </a:lnTo>
                  <a:lnTo>
                    <a:pt x="3994" y="437"/>
                  </a:lnTo>
                  <a:lnTo>
                    <a:pt x="3984" y="435"/>
                  </a:lnTo>
                  <a:lnTo>
                    <a:pt x="3974" y="431"/>
                  </a:lnTo>
                  <a:lnTo>
                    <a:pt x="3965" y="427"/>
                  </a:lnTo>
                  <a:lnTo>
                    <a:pt x="3958" y="423"/>
                  </a:lnTo>
                  <a:lnTo>
                    <a:pt x="3950" y="417"/>
                  </a:lnTo>
                  <a:lnTo>
                    <a:pt x="3944" y="410"/>
                  </a:lnTo>
                  <a:lnTo>
                    <a:pt x="3938" y="403"/>
                  </a:lnTo>
                  <a:lnTo>
                    <a:pt x="3933" y="395"/>
                  </a:lnTo>
                  <a:lnTo>
                    <a:pt x="3928" y="386"/>
                  </a:lnTo>
                  <a:lnTo>
                    <a:pt x="3925" y="376"/>
                  </a:lnTo>
                  <a:lnTo>
                    <a:pt x="3923" y="367"/>
                  </a:lnTo>
                  <a:lnTo>
                    <a:pt x="3921" y="356"/>
                  </a:lnTo>
                  <a:lnTo>
                    <a:pt x="3920" y="344"/>
                  </a:lnTo>
                  <a:lnTo>
                    <a:pt x="3920" y="332"/>
                  </a:lnTo>
                  <a:lnTo>
                    <a:pt x="3920" y="313"/>
                  </a:lnTo>
                  <a:lnTo>
                    <a:pt x="3923" y="295"/>
                  </a:lnTo>
                  <a:lnTo>
                    <a:pt x="3927" y="278"/>
                  </a:lnTo>
                  <a:lnTo>
                    <a:pt x="3933" y="260"/>
                  </a:lnTo>
                  <a:lnTo>
                    <a:pt x="3940" y="244"/>
                  </a:lnTo>
                  <a:lnTo>
                    <a:pt x="3949" y="229"/>
                  </a:lnTo>
                  <a:lnTo>
                    <a:pt x="3959" y="215"/>
                  </a:lnTo>
                  <a:lnTo>
                    <a:pt x="3970" y="202"/>
                  </a:lnTo>
                  <a:lnTo>
                    <a:pt x="3981" y="190"/>
                  </a:lnTo>
                  <a:lnTo>
                    <a:pt x="3994" y="179"/>
                  </a:lnTo>
                  <a:lnTo>
                    <a:pt x="4008" y="171"/>
                  </a:lnTo>
                  <a:lnTo>
                    <a:pt x="4024" y="162"/>
                  </a:lnTo>
                  <a:lnTo>
                    <a:pt x="4039" y="157"/>
                  </a:lnTo>
                  <a:lnTo>
                    <a:pt x="4055" y="151"/>
                  </a:lnTo>
                  <a:lnTo>
                    <a:pt x="4071" y="149"/>
                  </a:lnTo>
                  <a:lnTo>
                    <a:pt x="4089" y="148"/>
                  </a:lnTo>
                  <a:lnTo>
                    <a:pt x="4101" y="148"/>
                  </a:lnTo>
                  <a:lnTo>
                    <a:pt x="4111" y="149"/>
                  </a:lnTo>
                  <a:lnTo>
                    <a:pt x="4122" y="151"/>
                  </a:lnTo>
                  <a:lnTo>
                    <a:pt x="4132" y="153"/>
                  </a:lnTo>
                  <a:lnTo>
                    <a:pt x="4142" y="157"/>
                  </a:lnTo>
                  <a:lnTo>
                    <a:pt x="4149" y="161"/>
                  </a:lnTo>
                  <a:lnTo>
                    <a:pt x="4157" y="165"/>
                  </a:lnTo>
                  <a:lnTo>
                    <a:pt x="4163" y="170"/>
                  </a:lnTo>
                  <a:lnTo>
                    <a:pt x="4249" y="152"/>
                  </a:lnTo>
                  <a:lnTo>
                    <a:pt x="4252" y="157"/>
                  </a:lnTo>
                  <a:lnTo>
                    <a:pt x="4211" y="328"/>
                  </a:lnTo>
                  <a:lnTo>
                    <a:pt x="4209" y="337"/>
                  </a:lnTo>
                  <a:lnTo>
                    <a:pt x="4207" y="349"/>
                  </a:lnTo>
                  <a:lnTo>
                    <a:pt x="4204" y="360"/>
                  </a:lnTo>
                  <a:lnTo>
                    <a:pt x="4204" y="369"/>
                  </a:lnTo>
                  <a:lnTo>
                    <a:pt x="4204" y="376"/>
                  </a:lnTo>
                  <a:lnTo>
                    <a:pt x="4206" y="382"/>
                  </a:lnTo>
                  <a:lnTo>
                    <a:pt x="4208" y="387"/>
                  </a:lnTo>
                  <a:lnTo>
                    <a:pt x="4211" y="390"/>
                  </a:lnTo>
                  <a:lnTo>
                    <a:pt x="4215" y="394"/>
                  </a:lnTo>
                  <a:lnTo>
                    <a:pt x="4221" y="395"/>
                  </a:lnTo>
                  <a:lnTo>
                    <a:pt x="4228" y="396"/>
                  </a:lnTo>
                  <a:lnTo>
                    <a:pt x="4236" y="397"/>
                  </a:lnTo>
                  <a:lnTo>
                    <a:pt x="4244" y="396"/>
                  </a:lnTo>
                  <a:lnTo>
                    <a:pt x="4255" y="394"/>
                  </a:lnTo>
                  <a:lnTo>
                    <a:pt x="4264" y="390"/>
                  </a:lnTo>
                  <a:lnTo>
                    <a:pt x="4270" y="388"/>
                  </a:lnTo>
                  <a:lnTo>
                    <a:pt x="4264" y="413"/>
                  </a:lnTo>
                  <a:lnTo>
                    <a:pt x="4251" y="418"/>
                  </a:lnTo>
                  <a:lnTo>
                    <a:pt x="4240" y="423"/>
                  </a:lnTo>
                  <a:lnTo>
                    <a:pt x="4229" y="427"/>
                  </a:lnTo>
                  <a:lnTo>
                    <a:pt x="4221" y="430"/>
                  </a:lnTo>
                  <a:lnTo>
                    <a:pt x="4212" y="433"/>
                  </a:lnTo>
                  <a:lnTo>
                    <a:pt x="4202" y="435"/>
                  </a:lnTo>
                  <a:lnTo>
                    <a:pt x="4193" y="436"/>
                  </a:lnTo>
                  <a:lnTo>
                    <a:pt x="4182" y="436"/>
                  </a:lnTo>
                  <a:lnTo>
                    <a:pt x="4169" y="435"/>
                  </a:lnTo>
                  <a:lnTo>
                    <a:pt x="4157" y="433"/>
                  </a:lnTo>
                  <a:lnTo>
                    <a:pt x="4146" y="429"/>
                  </a:lnTo>
                  <a:lnTo>
                    <a:pt x="4136" y="425"/>
                  </a:lnTo>
                  <a:lnTo>
                    <a:pt x="4129" y="418"/>
                  </a:lnTo>
                  <a:lnTo>
                    <a:pt x="4122" y="412"/>
                  </a:lnTo>
                  <a:lnTo>
                    <a:pt x="4117" y="404"/>
                  </a:lnTo>
                  <a:lnTo>
                    <a:pt x="4112" y="396"/>
                  </a:lnTo>
                  <a:close/>
                  <a:moveTo>
                    <a:pt x="4146" y="219"/>
                  </a:moveTo>
                  <a:lnTo>
                    <a:pt x="4145" y="213"/>
                  </a:lnTo>
                  <a:lnTo>
                    <a:pt x="4144" y="204"/>
                  </a:lnTo>
                  <a:lnTo>
                    <a:pt x="4142" y="197"/>
                  </a:lnTo>
                  <a:lnTo>
                    <a:pt x="4138" y="190"/>
                  </a:lnTo>
                  <a:lnTo>
                    <a:pt x="4135" y="187"/>
                  </a:lnTo>
                  <a:lnTo>
                    <a:pt x="4132" y="184"/>
                  </a:lnTo>
                  <a:lnTo>
                    <a:pt x="4129" y="181"/>
                  </a:lnTo>
                  <a:lnTo>
                    <a:pt x="4125" y="179"/>
                  </a:lnTo>
                  <a:lnTo>
                    <a:pt x="4121" y="178"/>
                  </a:lnTo>
                  <a:lnTo>
                    <a:pt x="4116" y="177"/>
                  </a:lnTo>
                  <a:lnTo>
                    <a:pt x="4111" y="176"/>
                  </a:lnTo>
                  <a:lnTo>
                    <a:pt x="4105" y="176"/>
                  </a:lnTo>
                  <a:lnTo>
                    <a:pt x="4096" y="176"/>
                  </a:lnTo>
                  <a:lnTo>
                    <a:pt x="4088" y="179"/>
                  </a:lnTo>
                  <a:lnTo>
                    <a:pt x="4079" y="184"/>
                  </a:lnTo>
                  <a:lnTo>
                    <a:pt x="4071" y="189"/>
                  </a:lnTo>
                  <a:lnTo>
                    <a:pt x="4064" y="196"/>
                  </a:lnTo>
                  <a:lnTo>
                    <a:pt x="4057" y="204"/>
                  </a:lnTo>
                  <a:lnTo>
                    <a:pt x="4050" y="214"/>
                  </a:lnTo>
                  <a:lnTo>
                    <a:pt x="4044" y="224"/>
                  </a:lnTo>
                  <a:lnTo>
                    <a:pt x="4039" y="236"/>
                  </a:lnTo>
                  <a:lnTo>
                    <a:pt x="4033" y="247"/>
                  </a:lnTo>
                  <a:lnTo>
                    <a:pt x="4029" y="260"/>
                  </a:lnTo>
                  <a:lnTo>
                    <a:pt x="4026" y="275"/>
                  </a:lnTo>
                  <a:lnTo>
                    <a:pt x="4023" y="289"/>
                  </a:lnTo>
                  <a:lnTo>
                    <a:pt x="4020" y="304"/>
                  </a:lnTo>
                  <a:lnTo>
                    <a:pt x="4019" y="319"/>
                  </a:lnTo>
                  <a:lnTo>
                    <a:pt x="4019" y="333"/>
                  </a:lnTo>
                  <a:lnTo>
                    <a:pt x="4019" y="347"/>
                  </a:lnTo>
                  <a:lnTo>
                    <a:pt x="4020" y="359"/>
                  </a:lnTo>
                  <a:lnTo>
                    <a:pt x="4024" y="370"/>
                  </a:lnTo>
                  <a:lnTo>
                    <a:pt x="4028" y="378"/>
                  </a:lnTo>
                  <a:lnTo>
                    <a:pt x="4030" y="383"/>
                  </a:lnTo>
                  <a:lnTo>
                    <a:pt x="4033" y="386"/>
                  </a:lnTo>
                  <a:lnTo>
                    <a:pt x="4038" y="389"/>
                  </a:lnTo>
                  <a:lnTo>
                    <a:pt x="4041" y="391"/>
                  </a:lnTo>
                  <a:lnTo>
                    <a:pt x="4045" y="394"/>
                  </a:lnTo>
                  <a:lnTo>
                    <a:pt x="4051" y="396"/>
                  </a:lnTo>
                  <a:lnTo>
                    <a:pt x="4056" y="396"/>
                  </a:lnTo>
                  <a:lnTo>
                    <a:pt x="4063" y="397"/>
                  </a:lnTo>
                  <a:lnTo>
                    <a:pt x="4069" y="396"/>
                  </a:lnTo>
                  <a:lnTo>
                    <a:pt x="4076" y="395"/>
                  </a:lnTo>
                  <a:lnTo>
                    <a:pt x="4081" y="393"/>
                  </a:lnTo>
                  <a:lnTo>
                    <a:pt x="4088" y="389"/>
                  </a:lnTo>
                  <a:lnTo>
                    <a:pt x="4099" y="381"/>
                  </a:lnTo>
                  <a:lnTo>
                    <a:pt x="4110" y="370"/>
                  </a:lnTo>
                  <a:lnTo>
                    <a:pt x="4146" y="219"/>
                  </a:lnTo>
                  <a:close/>
                  <a:moveTo>
                    <a:pt x="4483" y="4"/>
                  </a:moveTo>
                  <a:lnTo>
                    <a:pt x="4408" y="330"/>
                  </a:lnTo>
                  <a:lnTo>
                    <a:pt x="4406" y="338"/>
                  </a:lnTo>
                  <a:lnTo>
                    <a:pt x="4404" y="351"/>
                  </a:lnTo>
                  <a:lnTo>
                    <a:pt x="4401" y="362"/>
                  </a:lnTo>
                  <a:lnTo>
                    <a:pt x="4401" y="371"/>
                  </a:lnTo>
                  <a:lnTo>
                    <a:pt x="4401" y="378"/>
                  </a:lnTo>
                  <a:lnTo>
                    <a:pt x="4403" y="384"/>
                  </a:lnTo>
                  <a:lnTo>
                    <a:pt x="4406" y="389"/>
                  </a:lnTo>
                  <a:lnTo>
                    <a:pt x="4409" y="393"/>
                  </a:lnTo>
                  <a:lnTo>
                    <a:pt x="4413" y="395"/>
                  </a:lnTo>
                  <a:lnTo>
                    <a:pt x="4420" y="397"/>
                  </a:lnTo>
                  <a:lnTo>
                    <a:pt x="4427" y="398"/>
                  </a:lnTo>
                  <a:lnTo>
                    <a:pt x="4436" y="398"/>
                  </a:lnTo>
                  <a:lnTo>
                    <a:pt x="4444" y="398"/>
                  </a:lnTo>
                  <a:lnTo>
                    <a:pt x="4454" y="396"/>
                  </a:lnTo>
                  <a:lnTo>
                    <a:pt x="4465" y="393"/>
                  </a:lnTo>
                  <a:lnTo>
                    <a:pt x="4472" y="390"/>
                  </a:lnTo>
                  <a:lnTo>
                    <a:pt x="4465" y="415"/>
                  </a:lnTo>
                  <a:lnTo>
                    <a:pt x="4452" y="421"/>
                  </a:lnTo>
                  <a:lnTo>
                    <a:pt x="4440" y="425"/>
                  </a:lnTo>
                  <a:lnTo>
                    <a:pt x="4430" y="429"/>
                  </a:lnTo>
                  <a:lnTo>
                    <a:pt x="4421" y="431"/>
                  </a:lnTo>
                  <a:lnTo>
                    <a:pt x="4411" y="435"/>
                  </a:lnTo>
                  <a:lnTo>
                    <a:pt x="4401" y="436"/>
                  </a:lnTo>
                  <a:lnTo>
                    <a:pt x="4392" y="437"/>
                  </a:lnTo>
                  <a:lnTo>
                    <a:pt x="4381" y="438"/>
                  </a:lnTo>
                  <a:lnTo>
                    <a:pt x="4372" y="437"/>
                  </a:lnTo>
                  <a:lnTo>
                    <a:pt x="4365" y="437"/>
                  </a:lnTo>
                  <a:lnTo>
                    <a:pt x="4358" y="436"/>
                  </a:lnTo>
                  <a:lnTo>
                    <a:pt x="4351" y="434"/>
                  </a:lnTo>
                  <a:lnTo>
                    <a:pt x="4344" y="431"/>
                  </a:lnTo>
                  <a:lnTo>
                    <a:pt x="4339" y="428"/>
                  </a:lnTo>
                  <a:lnTo>
                    <a:pt x="4333" y="425"/>
                  </a:lnTo>
                  <a:lnTo>
                    <a:pt x="4328" y="422"/>
                  </a:lnTo>
                  <a:lnTo>
                    <a:pt x="4324" y="417"/>
                  </a:lnTo>
                  <a:lnTo>
                    <a:pt x="4320" y="413"/>
                  </a:lnTo>
                  <a:lnTo>
                    <a:pt x="4316" y="408"/>
                  </a:lnTo>
                  <a:lnTo>
                    <a:pt x="4314" y="403"/>
                  </a:lnTo>
                  <a:lnTo>
                    <a:pt x="4312" y="398"/>
                  </a:lnTo>
                  <a:lnTo>
                    <a:pt x="4311" y="393"/>
                  </a:lnTo>
                  <a:lnTo>
                    <a:pt x="4309" y="386"/>
                  </a:lnTo>
                  <a:lnTo>
                    <a:pt x="4309" y="381"/>
                  </a:lnTo>
                  <a:lnTo>
                    <a:pt x="4309" y="370"/>
                  </a:lnTo>
                  <a:lnTo>
                    <a:pt x="4311" y="359"/>
                  </a:lnTo>
                  <a:lnTo>
                    <a:pt x="4313" y="348"/>
                  </a:lnTo>
                  <a:lnTo>
                    <a:pt x="4315" y="337"/>
                  </a:lnTo>
                  <a:lnTo>
                    <a:pt x="4374" y="76"/>
                  </a:lnTo>
                  <a:lnTo>
                    <a:pt x="4375" y="71"/>
                  </a:lnTo>
                  <a:lnTo>
                    <a:pt x="4377" y="68"/>
                  </a:lnTo>
                  <a:lnTo>
                    <a:pt x="4377" y="63"/>
                  </a:lnTo>
                  <a:lnTo>
                    <a:pt x="4377" y="60"/>
                  </a:lnTo>
                  <a:lnTo>
                    <a:pt x="4377" y="52"/>
                  </a:lnTo>
                  <a:lnTo>
                    <a:pt x="4373" y="44"/>
                  </a:lnTo>
                  <a:lnTo>
                    <a:pt x="4370" y="40"/>
                  </a:lnTo>
                  <a:lnTo>
                    <a:pt x="4364" y="35"/>
                  </a:lnTo>
                  <a:lnTo>
                    <a:pt x="4357" y="32"/>
                  </a:lnTo>
                  <a:lnTo>
                    <a:pt x="4348" y="30"/>
                  </a:lnTo>
                  <a:lnTo>
                    <a:pt x="4339" y="29"/>
                  </a:lnTo>
                  <a:lnTo>
                    <a:pt x="4329" y="28"/>
                  </a:lnTo>
                  <a:lnTo>
                    <a:pt x="4333" y="7"/>
                  </a:lnTo>
                  <a:lnTo>
                    <a:pt x="4480" y="0"/>
                  </a:lnTo>
                  <a:lnTo>
                    <a:pt x="4483" y="4"/>
                  </a:lnTo>
                  <a:close/>
                  <a:moveTo>
                    <a:pt x="4671" y="390"/>
                  </a:moveTo>
                  <a:lnTo>
                    <a:pt x="4666" y="415"/>
                  </a:lnTo>
                  <a:lnTo>
                    <a:pt x="4652" y="421"/>
                  </a:lnTo>
                  <a:lnTo>
                    <a:pt x="4641" y="425"/>
                  </a:lnTo>
                  <a:lnTo>
                    <a:pt x="4630" y="429"/>
                  </a:lnTo>
                  <a:lnTo>
                    <a:pt x="4621" y="431"/>
                  </a:lnTo>
                  <a:lnTo>
                    <a:pt x="4613" y="435"/>
                  </a:lnTo>
                  <a:lnTo>
                    <a:pt x="4604" y="436"/>
                  </a:lnTo>
                  <a:lnTo>
                    <a:pt x="4594" y="437"/>
                  </a:lnTo>
                  <a:lnTo>
                    <a:pt x="4583" y="438"/>
                  </a:lnTo>
                  <a:lnTo>
                    <a:pt x="4575" y="437"/>
                  </a:lnTo>
                  <a:lnTo>
                    <a:pt x="4567" y="437"/>
                  </a:lnTo>
                  <a:lnTo>
                    <a:pt x="4561" y="436"/>
                  </a:lnTo>
                  <a:lnTo>
                    <a:pt x="4553" y="434"/>
                  </a:lnTo>
                  <a:lnTo>
                    <a:pt x="4548" y="431"/>
                  </a:lnTo>
                  <a:lnTo>
                    <a:pt x="4541" y="428"/>
                  </a:lnTo>
                  <a:lnTo>
                    <a:pt x="4536" y="425"/>
                  </a:lnTo>
                  <a:lnTo>
                    <a:pt x="4531" y="422"/>
                  </a:lnTo>
                  <a:lnTo>
                    <a:pt x="4527" y="417"/>
                  </a:lnTo>
                  <a:lnTo>
                    <a:pt x="4523" y="413"/>
                  </a:lnTo>
                  <a:lnTo>
                    <a:pt x="4519" y="408"/>
                  </a:lnTo>
                  <a:lnTo>
                    <a:pt x="4517" y="403"/>
                  </a:lnTo>
                  <a:lnTo>
                    <a:pt x="4515" y="398"/>
                  </a:lnTo>
                  <a:lnTo>
                    <a:pt x="4514" y="393"/>
                  </a:lnTo>
                  <a:lnTo>
                    <a:pt x="4513" y="386"/>
                  </a:lnTo>
                  <a:lnTo>
                    <a:pt x="4513" y="381"/>
                  </a:lnTo>
                  <a:lnTo>
                    <a:pt x="4513" y="370"/>
                  </a:lnTo>
                  <a:lnTo>
                    <a:pt x="4514" y="360"/>
                  </a:lnTo>
                  <a:lnTo>
                    <a:pt x="4516" y="349"/>
                  </a:lnTo>
                  <a:lnTo>
                    <a:pt x="4518" y="337"/>
                  </a:lnTo>
                  <a:lnTo>
                    <a:pt x="4541" y="256"/>
                  </a:lnTo>
                  <a:lnTo>
                    <a:pt x="4544" y="244"/>
                  </a:lnTo>
                  <a:lnTo>
                    <a:pt x="4547" y="234"/>
                  </a:lnTo>
                  <a:lnTo>
                    <a:pt x="4548" y="224"/>
                  </a:lnTo>
                  <a:lnTo>
                    <a:pt x="4549" y="215"/>
                  </a:lnTo>
                  <a:lnTo>
                    <a:pt x="4549" y="207"/>
                  </a:lnTo>
                  <a:lnTo>
                    <a:pt x="4547" y="202"/>
                  </a:lnTo>
                  <a:lnTo>
                    <a:pt x="4545" y="197"/>
                  </a:lnTo>
                  <a:lnTo>
                    <a:pt x="4542" y="193"/>
                  </a:lnTo>
                  <a:lnTo>
                    <a:pt x="4538" y="190"/>
                  </a:lnTo>
                  <a:lnTo>
                    <a:pt x="4532" y="189"/>
                  </a:lnTo>
                  <a:lnTo>
                    <a:pt x="4526" y="188"/>
                  </a:lnTo>
                  <a:lnTo>
                    <a:pt x="4517" y="187"/>
                  </a:lnTo>
                  <a:lnTo>
                    <a:pt x="4509" y="188"/>
                  </a:lnTo>
                  <a:lnTo>
                    <a:pt x="4500" y="190"/>
                  </a:lnTo>
                  <a:lnTo>
                    <a:pt x="4491" y="192"/>
                  </a:lnTo>
                  <a:lnTo>
                    <a:pt x="4484" y="196"/>
                  </a:lnTo>
                  <a:lnTo>
                    <a:pt x="4489" y="171"/>
                  </a:lnTo>
                  <a:lnTo>
                    <a:pt x="4501" y="165"/>
                  </a:lnTo>
                  <a:lnTo>
                    <a:pt x="4512" y="162"/>
                  </a:lnTo>
                  <a:lnTo>
                    <a:pt x="4523" y="158"/>
                  </a:lnTo>
                  <a:lnTo>
                    <a:pt x="4532" y="154"/>
                  </a:lnTo>
                  <a:lnTo>
                    <a:pt x="4543" y="151"/>
                  </a:lnTo>
                  <a:lnTo>
                    <a:pt x="4553" y="149"/>
                  </a:lnTo>
                  <a:lnTo>
                    <a:pt x="4563" y="148"/>
                  </a:lnTo>
                  <a:lnTo>
                    <a:pt x="4571" y="148"/>
                  </a:lnTo>
                  <a:lnTo>
                    <a:pt x="4580" y="148"/>
                  </a:lnTo>
                  <a:lnTo>
                    <a:pt x="4588" y="149"/>
                  </a:lnTo>
                  <a:lnTo>
                    <a:pt x="4594" y="150"/>
                  </a:lnTo>
                  <a:lnTo>
                    <a:pt x="4601" y="152"/>
                  </a:lnTo>
                  <a:lnTo>
                    <a:pt x="4607" y="154"/>
                  </a:lnTo>
                  <a:lnTo>
                    <a:pt x="4613" y="157"/>
                  </a:lnTo>
                  <a:lnTo>
                    <a:pt x="4618" y="160"/>
                  </a:lnTo>
                  <a:lnTo>
                    <a:pt x="4622" y="164"/>
                  </a:lnTo>
                  <a:lnTo>
                    <a:pt x="4627" y="168"/>
                  </a:lnTo>
                  <a:lnTo>
                    <a:pt x="4631" y="173"/>
                  </a:lnTo>
                  <a:lnTo>
                    <a:pt x="4634" y="177"/>
                  </a:lnTo>
                  <a:lnTo>
                    <a:pt x="4636" y="183"/>
                  </a:lnTo>
                  <a:lnTo>
                    <a:pt x="4639" y="188"/>
                  </a:lnTo>
                  <a:lnTo>
                    <a:pt x="4640" y="193"/>
                  </a:lnTo>
                  <a:lnTo>
                    <a:pt x="4641" y="199"/>
                  </a:lnTo>
                  <a:lnTo>
                    <a:pt x="4641" y="205"/>
                  </a:lnTo>
                  <a:lnTo>
                    <a:pt x="4641" y="213"/>
                  </a:lnTo>
                  <a:lnTo>
                    <a:pt x="4640" y="224"/>
                  </a:lnTo>
                  <a:lnTo>
                    <a:pt x="4637" y="237"/>
                  </a:lnTo>
                  <a:lnTo>
                    <a:pt x="4635" y="249"/>
                  </a:lnTo>
                  <a:lnTo>
                    <a:pt x="4613" y="330"/>
                  </a:lnTo>
                  <a:lnTo>
                    <a:pt x="4609" y="339"/>
                  </a:lnTo>
                  <a:lnTo>
                    <a:pt x="4607" y="351"/>
                  </a:lnTo>
                  <a:lnTo>
                    <a:pt x="4605" y="362"/>
                  </a:lnTo>
                  <a:lnTo>
                    <a:pt x="4605" y="371"/>
                  </a:lnTo>
                  <a:lnTo>
                    <a:pt x="4605" y="378"/>
                  </a:lnTo>
                  <a:lnTo>
                    <a:pt x="4607" y="384"/>
                  </a:lnTo>
                  <a:lnTo>
                    <a:pt x="4609" y="389"/>
                  </a:lnTo>
                  <a:lnTo>
                    <a:pt x="4613" y="393"/>
                  </a:lnTo>
                  <a:lnTo>
                    <a:pt x="4616" y="395"/>
                  </a:lnTo>
                  <a:lnTo>
                    <a:pt x="4622" y="397"/>
                  </a:lnTo>
                  <a:lnTo>
                    <a:pt x="4629" y="398"/>
                  </a:lnTo>
                  <a:lnTo>
                    <a:pt x="4637" y="398"/>
                  </a:lnTo>
                  <a:lnTo>
                    <a:pt x="4646" y="398"/>
                  </a:lnTo>
                  <a:lnTo>
                    <a:pt x="4656" y="396"/>
                  </a:lnTo>
                  <a:lnTo>
                    <a:pt x="4666" y="393"/>
                  </a:lnTo>
                  <a:lnTo>
                    <a:pt x="4671" y="390"/>
                  </a:lnTo>
                  <a:close/>
                  <a:moveTo>
                    <a:pt x="4677" y="50"/>
                  </a:moveTo>
                  <a:lnTo>
                    <a:pt x="4676" y="61"/>
                  </a:lnTo>
                  <a:lnTo>
                    <a:pt x="4673" y="70"/>
                  </a:lnTo>
                  <a:lnTo>
                    <a:pt x="4668" y="79"/>
                  </a:lnTo>
                  <a:lnTo>
                    <a:pt x="4661" y="87"/>
                  </a:lnTo>
                  <a:lnTo>
                    <a:pt x="4653" y="94"/>
                  </a:lnTo>
                  <a:lnTo>
                    <a:pt x="4644" y="98"/>
                  </a:lnTo>
                  <a:lnTo>
                    <a:pt x="4633" y="100"/>
                  </a:lnTo>
                  <a:lnTo>
                    <a:pt x="4622" y="101"/>
                  </a:lnTo>
                  <a:lnTo>
                    <a:pt x="4611" y="100"/>
                  </a:lnTo>
                  <a:lnTo>
                    <a:pt x="4602" y="98"/>
                  </a:lnTo>
                  <a:lnTo>
                    <a:pt x="4592" y="94"/>
                  </a:lnTo>
                  <a:lnTo>
                    <a:pt x="4584" y="87"/>
                  </a:lnTo>
                  <a:lnTo>
                    <a:pt x="4577" y="79"/>
                  </a:lnTo>
                  <a:lnTo>
                    <a:pt x="4571" y="70"/>
                  </a:lnTo>
                  <a:lnTo>
                    <a:pt x="4569" y="61"/>
                  </a:lnTo>
                  <a:lnTo>
                    <a:pt x="4568" y="50"/>
                  </a:lnTo>
                  <a:lnTo>
                    <a:pt x="4569" y="41"/>
                  </a:lnTo>
                  <a:lnTo>
                    <a:pt x="4571" y="31"/>
                  </a:lnTo>
                  <a:lnTo>
                    <a:pt x="4577" y="22"/>
                  </a:lnTo>
                  <a:lnTo>
                    <a:pt x="4584" y="15"/>
                  </a:lnTo>
                  <a:lnTo>
                    <a:pt x="4592" y="8"/>
                  </a:lnTo>
                  <a:lnTo>
                    <a:pt x="4602" y="4"/>
                  </a:lnTo>
                  <a:lnTo>
                    <a:pt x="4611" y="1"/>
                  </a:lnTo>
                  <a:lnTo>
                    <a:pt x="4622" y="0"/>
                  </a:lnTo>
                  <a:lnTo>
                    <a:pt x="4633" y="1"/>
                  </a:lnTo>
                  <a:lnTo>
                    <a:pt x="4644" y="4"/>
                  </a:lnTo>
                  <a:lnTo>
                    <a:pt x="4653" y="8"/>
                  </a:lnTo>
                  <a:lnTo>
                    <a:pt x="4661" y="15"/>
                  </a:lnTo>
                  <a:lnTo>
                    <a:pt x="4668" y="22"/>
                  </a:lnTo>
                  <a:lnTo>
                    <a:pt x="4673" y="31"/>
                  </a:lnTo>
                  <a:lnTo>
                    <a:pt x="4676" y="41"/>
                  </a:lnTo>
                  <a:lnTo>
                    <a:pt x="4677" y="50"/>
                  </a:lnTo>
                  <a:close/>
                  <a:moveTo>
                    <a:pt x="4787" y="437"/>
                  </a:moveTo>
                  <a:lnTo>
                    <a:pt x="4779" y="437"/>
                  </a:lnTo>
                  <a:lnTo>
                    <a:pt x="4772" y="437"/>
                  </a:lnTo>
                  <a:lnTo>
                    <a:pt x="4764" y="435"/>
                  </a:lnTo>
                  <a:lnTo>
                    <a:pt x="4758" y="434"/>
                  </a:lnTo>
                  <a:lnTo>
                    <a:pt x="4751" y="431"/>
                  </a:lnTo>
                  <a:lnTo>
                    <a:pt x="4745" y="428"/>
                  </a:lnTo>
                  <a:lnTo>
                    <a:pt x="4739" y="425"/>
                  </a:lnTo>
                  <a:lnTo>
                    <a:pt x="4734" y="421"/>
                  </a:lnTo>
                  <a:lnTo>
                    <a:pt x="4729" y="417"/>
                  </a:lnTo>
                  <a:lnTo>
                    <a:pt x="4725" y="412"/>
                  </a:lnTo>
                  <a:lnTo>
                    <a:pt x="4722" y="408"/>
                  </a:lnTo>
                  <a:lnTo>
                    <a:pt x="4719" y="402"/>
                  </a:lnTo>
                  <a:lnTo>
                    <a:pt x="4716" y="397"/>
                  </a:lnTo>
                  <a:lnTo>
                    <a:pt x="4715" y="391"/>
                  </a:lnTo>
                  <a:lnTo>
                    <a:pt x="4714" y="386"/>
                  </a:lnTo>
                  <a:lnTo>
                    <a:pt x="4714" y="380"/>
                  </a:lnTo>
                  <a:lnTo>
                    <a:pt x="4714" y="370"/>
                  </a:lnTo>
                  <a:lnTo>
                    <a:pt x="4715" y="360"/>
                  </a:lnTo>
                  <a:lnTo>
                    <a:pt x="4718" y="350"/>
                  </a:lnTo>
                  <a:lnTo>
                    <a:pt x="4720" y="336"/>
                  </a:lnTo>
                  <a:lnTo>
                    <a:pt x="4754" y="189"/>
                  </a:lnTo>
                  <a:lnTo>
                    <a:pt x="4703" y="189"/>
                  </a:lnTo>
                  <a:lnTo>
                    <a:pt x="4710" y="160"/>
                  </a:lnTo>
                  <a:lnTo>
                    <a:pt x="4762" y="160"/>
                  </a:lnTo>
                  <a:lnTo>
                    <a:pt x="4782" y="76"/>
                  </a:lnTo>
                  <a:lnTo>
                    <a:pt x="4872" y="76"/>
                  </a:lnTo>
                  <a:lnTo>
                    <a:pt x="4853" y="160"/>
                  </a:lnTo>
                  <a:lnTo>
                    <a:pt x="4928" y="160"/>
                  </a:lnTo>
                  <a:lnTo>
                    <a:pt x="4921" y="189"/>
                  </a:lnTo>
                  <a:lnTo>
                    <a:pt x="4846" y="189"/>
                  </a:lnTo>
                  <a:lnTo>
                    <a:pt x="4813" y="336"/>
                  </a:lnTo>
                  <a:lnTo>
                    <a:pt x="4811" y="345"/>
                  </a:lnTo>
                  <a:lnTo>
                    <a:pt x="4808" y="356"/>
                  </a:lnTo>
                  <a:lnTo>
                    <a:pt x="4807" y="364"/>
                  </a:lnTo>
                  <a:lnTo>
                    <a:pt x="4806" y="370"/>
                  </a:lnTo>
                  <a:lnTo>
                    <a:pt x="4807" y="377"/>
                  </a:lnTo>
                  <a:lnTo>
                    <a:pt x="4808" y="384"/>
                  </a:lnTo>
                  <a:lnTo>
                    <a:pt x="4812" y="388"/>
                  </a:lnTo>
                  <a:lnTo>
                    <a:pt x="4816" y="393"/>
                  </a:lnTo>
                  <a:lnTo>
                    <a:pt x="4820" y="395"/>
                  </a:lnTo>
                  <a:lnTo>
                    <a:pt x="4827" y="397"/>
                  </a:lnTo>
                  <a:lnTo>
                    <a:pt x="4833" y="398"/>
                  </a:lnTo>
                  <a:lnTo>
                    <a:pt x="4842" y="398"/>
                  </a:lnTo>
                  <a:lnTo>
                    <a:pt x="4853" y="397"/>
                  </a:lnTo>
                  <a:lnTo>
                    <a:pt x="4866" y="395"/>
                  </a:lnTo>
                  <a:lnTo>
                    <a:pt x="4879" y="391"/>
                  </a:lnTo>
                  <a:lnTo>
                    <a:pt x="4887" y="389"/>
                  </a:lnTo>
                  <a:lnTo>
                    <a:pt x="4881" y="414"/>
                  </a:lnTo>
                  <a:lnTo>
                    <a:pt x="4869" y="420"/>
                  </a:lnTo>
                  <a:lnTo>
                    <a:pt x="4857" y="424"/>
                  </a:lnTo>
                  <a:lnTo>
                    <a:pt x="4844" y="428"/>
                  </a:lnTo>
                  <a:lnTo>
                    <a:pt x="4832" y="431"/>
                  </a:lnTo>
                  <a:lnTo>
                    <a:pt x="4820" y="434"/>
                  </a:lnTo>
                  <a:lnTo>
                    <a:pt x="4808" y="436"/>
                  </a:lnTo>
                  <a:lnTo>
                    <a:pt x="4798" y="437"/>
                  </a:lnTo>
                  <a:lnTo>
                    <a:pt x="4787" y="437"/>
                  </a:lnTo>
                  <a:close/>
                  <a:moveTo>
                    <a:pt x="5154" y="386"/>
                  </a:moveTo>
                  <a:lnTo>
                    <a:pt x="5152" y="386"/>
                  </a:lnTo>
                  <a:lnTo>
                    <a:pt x="5136" y="399"/>
                  </a:lnTo>
                  <a:lnTo>
                    <a:pt x="5121" y="410"/>
                  </a:lnTo>
                  <a:lnTo>
                    <a:pt x="5107" y="418"/>
                  </a:lnTo>
                  <a:lnTo>
                    <a:pt x="5094" y="425"/>
                  </a:lnTo>
                  <a:lnTo>
                    <a:pt x="5080" y="430"/>
                  </a:lnTo>
                  <a:lnTo>
                    <a:pt x="5066" y="434"/>
                  </a:lnTo>
                  <a:lnTo>
                    <a:pt x="5051" y="436"/>
                  </a:lnTo>
                  <a:lnTo>
                    <a:pt x="5035" y="437"/>
                  </a:lnTo>
                  <a:lnTo>
                    <a:pt x="5028" y="436"/>
                  </a:lnTo>
                  <a:lnTo>
                    <a:pt x="5021" y="436"/>
                  </a:lnTo>
                  <a:lnTo>
                    <a:pt x="5014" y="434"/>
                  </a:lnTo>
                  <a:lnTo>
                    <a:pt x="5008" y="433"/>
                  </a:lnTo>
                  <a:lnTo>
                    <a:pt x="5002" y="429"/>
                  </a:lnTo>
                  <a:lnTo>
                    <a:pt x="4997" y="427"/>
                  </a:lnTo>
                  <a:lnTo>
                    <a:pt x="4991" y="424"/>
                  </a:lnTo>
                  <a:lnTo>
                    <a:pt x="4987" y="420"/>
                  </a:lnTo>
                  <a:lnTo>
                    <a:pt x="4984" y="415"/>
                  </a:lnTo>
                  <a:lnTo>
                    <a:pt x="4980" y="410"/>
                  </a:lnTo>
                  <a:lnTo>
                    <a:pt x="4977" y="405"/>
                  </a:lnTo>
                  <a:lnTo>
                    <a:pt x="4974" y="400"/>
                  </a:lnTo>
                  <a:lnTo>
                    <a:pt x="4973" y="395"/>
                  </a:lnTo>
                  <a:lnTo>
                    <a:pt x="4971" y="389"/>
                  </a:lnTo>
                  <a:lnTo>
                    <a:pt x="4971" y="384"/>
                  </a:lnTo>
                  <a:lnTo>
                    <a:pt x="4970" y="377"/>
                  </a:lnTo>
                  <a:lnTo>
                    <a:pt x="4971" y="369"/>
                  </a:lnTo>
                  <a:lnTo>
                    <a:pt x="4971" y="360"/>
                  </a:lnTo>
                  <a:lnTo>
                    <a:pt x="4973" y="349"/>
                  </a:lnTo>
                  <a:lnTo>
                    <a:pt x="4976" y="335"/>
                  </a:lnTo>
                  <a:lnTo>
                    <a:pt x="4997" y="259"/>
                  </a:lnTo>
                  <a:lnTo>
                    <a:pt x="4999" y="251"/>
                  </a:lnTo>
                  <a:lnTo>
                    <a:pt x="5002" y="238"/>
                  </a:lnTo>
                  <a:lnTo>
                    <a:pt x="5003" y="227"/>
                  </a:lnTo>
                  <a:lnTo>
                    <a:pt x="5004" y="218"/>
                  </a:lnTo>
                  <a:lnTo>
                    <a:pt x="5004" y="211"/>
                  </a:lnTo>
                  <a:lnTo>
                    <a:pt x="5003" y="205"/>
                  </a:lnTo>
                  <a:lnTo>
                    <a:pt x="5001" y="200"/>
                  </a:lnTo>
                  <a:lnTo>
                    <a:pt x="4998" y="197"/>
                  </a:lnTo>
                  <a:lnTo>
                    <a:pt x="4995" y="193"/>
                  </a:lnTo>
                  <a:lnTo>
                    <a:pt x="4989" y="192"/>
                  </a:lnTo>
                  <a:lnTo>
                    <a:pt x="4982" y="191"/>
                  </a:lnTo>
                  <a:lnTo>
                    <a:pt x="4974" y="190"/>
                  </a:lnTo>
                  <a:lnTo>
                    <a:pt x="4964" y="191"/>
                  </a:lnTo>
                  <a:lnTo>
                    <a:pt x="4956" y="193"/>
                  </a:lnTo>
                  <a:lnTo>
                    <a:pt x="4947" y="196"/>
                  </a:lnTo>
                  <a:lnTo>
                    <a:pt x="4939" y="199"/>
                  </a:lnTo>
                  <a:lnTo>
                    <a:pt x="4946" y="174"/>
                  </a:lnTo>
                  <a:lnTo>
                    <a:pt x="4957" y="170"/>
                  </a:lnTo>
                  <a:lnTo>
                    <a:pt x="4968" y="165"/>
                  </a:lnTo>
                  <a:lnTo>
                    <a:pt x="4978" y="161"/>
                  </a:lnTo>
                  <a:lnTo>
                    <a:pt x="4989" y="158"/>
                  </a:lnTo>
                  <a:lnTo>
                    <a:pt x="4999" y="154"/>
                  </a:lnTo>
                  <a:lnTo>
                    <a:pt x="5009" y="153"/>
                  </a:lnTo>
                  <a:lnTo>
                    <a:pt x="5018" y="151"/>
                  </a:lnTo>
                  <a:lnTo>
                    <a:pt x="5028" y="151"/>
                  </a:lnTo>
                  <a:lnTo>
                    <a:pt x="5036" y="151"/>
                  </a:lnTo>
                  <a:lnTo>
                    <a:pt x="5043" y="152"/>
                  </a:lnTo>
                  <a:lnTo>
                    <a:pt x="5051" y="153"/>
                  </a:lnTo>
                  <a:lnTo>
                    <a:pt x="5057" y="155"/>
                  </a:lnTo>
                  <a:lnTo>
                    <a:pt x="5063" y="158"/>
                  </a:lnTo>
                  <a:lnTo>
                    <a:pt x="5069" y="161"/>
                  </a:lnTo>
                  <a:lnTo>
                    <a:pt x="5074" y="164"/>
                  </a:lnTo>
                  <a:lnTo>
                    <a:pt x="5079" y="167"/>
                  </a:lnTo>
                  <a:lnTo>
                    <a:pt x="5083" y="172"/>
                  </a:lnTo>
                  <a:lnTo>
                    <a:pt x="5087" y="176"/>
                  </a:lnTo>
                  <a:lnTo>
                    <a:pt x="5090" y="181"/>
                  </a:lnTo>
                  <a:lnTo>
                    <a:pt x="5092" y="186"/>
                  </a:lnTo>
                  <a:lnTo>
                    <a:pt x="5094" y="191"/>
                  </a:lnTo>
                  <a:lnTo>
                    <a:pt x="5095" y="197"/>
                  </a:lnTo>
                  <a:lnTo>
                    <a:pt x="5096" y="203"/>
                  </a:lnTo>
                  <a:lnTo>
                    <a:pt x="5096" y="209"/>
                  </a:lnTo>
                  <a:lnTo>
                    <a:pt x="5096" y="216"/>
                  </a:lnTo>
                  <a:lnTo>
                    <a:pt x="5095" y="227"/>
                  </a:lnTo>
                  <a:lnTo>
                    <a:pt x="5094" y="240"/>
                  </a:lnTo>
                  <a:lnTo>
                    <a:pt x="5091" y="252"/>
                  </a:lnTo>
                  <a:lnTo>
                    <a:pt x="5070" y="324"/>
                  </a:lnTo>
                  <a:lnTo>
                    <a:pt x="5068" y="334"/>
                  </a:lnTo>
                  <a:lnTo>
                    <a:pt x="5066" y="345"/>
                  </a:lnTo>
                  <a:lnTo>
                    <a:pt x="5065" y="355"/>
                  </a:lnTo>
                  <a:lnTo>
                    <a:pt x="5065" y="361"/>
                  </a:lnTo>
                  <a:lnTo>
                    <a:pt x="5065" y="368"/>
                  </a:lnTo>
                  <a:lnTo>
                    <a:pt x="5066" y="373"/>
                  </a:lnTo>
                  <a:lnTo>
                    <a:pt x="5068" y="378"/>
                  </a:lnTo>
                  <a:lnTo>
                    <a:pt x="5072" y="383"/>
                  </a:lnTo>
                  <a:lnTo>
                    <a:pt x="5076" y="386"/>
                  </a:lnTo>
                  <a:lnTo>
                    <a:pt x="5080" y="388"/>
                  </a:lnTo>
                  <a:lnTo>
                    <a:pt x="5087" y="389"/>
                  </a:lnTo>
                  <a:lnTo>
                    <a:pt x="5093" y="389"/>
                  </a:lnTo>
                  <a:lnTo>
                    <a:pt x="5100" y="389"/>
                  </a:lnTo>
                  <a:lnTo>
                    <a:pt x="5107" y="387"/>
                  </a:lnTo>
                  <a:lnTo>
                    <a:pt x="5115" y="384"/>
                  </a:lnTo>
                  <a:lnTo>
                    <a:pt x="5125" y="381"/>
                  </a:lnTo>
                  <a:lnTo>
                    <a:pt x="5133" y="375"/>
                  </a:lnTo>
                  <a:lnTo>
                    <a:pt x="5142" y="370"/>
                  </a:lnTo>
                  <a:lnTo>
                    <a:pt x="5151" y="363"/>
                  </a:lnTo>
                  <a:lnTo>
                    <a:pt x="5159" y="356"/>
                  </a:lnTo>
                  <a:lnTo>
                    <a:pt x="5201" y="155"/>
                  </a:lnTo>
                  <a:lnTo>
                    <a:pt x="5289" y="152"/>
                  </a:lnTo>
                  <a:lnTo>
                    <a:pt x="5293" y="157"/>
                  </a:lnTo>
                  <a:lnTo>
                    <a:pt x="5245" y="383"/>
                  </a:lnTo>
                  <a:lnTo>
                    <a:pt x="5238" y="407"/>
                  </a:lnTo>
                  <a:lnTo>
                    <a:pt x="5231" y="429"/>
                  </a:lnTo>
                  <a:lnTo>
                    <a:pt x="5223" y="449"/>
                  </a:lnTo>
                  <a:lnTo>
                    <a:pt x="5213" y="466"/>
                  </a:lnTo>
                  <a:lnTo>
                    <a:pt x="5202" y="481"/>
                  </a:lnTo>
                  <a:lnTo>
                    <a:pt x="5192" y="495"/>
                  </a:lnTo>
                  <a:lnTo>
                    <a:pt x="5180" y="508"/>
                  </a:lnTo>
                  <a:lnTo>
                    <a:pt x="5167" y="519"/>
                  </a:lnTo>
                  <a:lnTo>
                    <a:pt x="5154" y="528"/>
                  </a:lnTo>
                  <a:lnTo>
                    <a:pt x="5141" y="534"/>
                  </a:lnTo>
                  <a:lnTo>
                    <a:pt x="5127" y="541"/>
                  </a:lnTo>
                  <a:lnTo>
                    <a:pt x="5112" y="545"/>
                  </a:lnTo>
                  <a:lnTo>
                    <a:pt x="5097" y="549"/>
                  </a:lnTo>
                  <a:lnTo>
                    <a:pt x="5082" y="552"/>
                  </a:lnTo>
                  <a:lnTo>
                    <a:pt x="5067" y="553"/>
                  </a:lnTo>
                  <a:lnTo>
                    <a:pt x="5052" y="554"/>
                  </a:lnTo>
                  <a:lnTo>
                    <a:pt x="5037" y="554"/>
                  </a:lnTo>
                  <a:lnTo>
                    <a:pt x="5022" y="553"/>
                  </a:lnTo>
                  <a:lnTo>
                    <a:pt x="5009" y="551"/>
                  </a:lnTo>
                  <a:lnTo>
                    <a:pt x="4998" y="548"/>
                  </a:lnTo>
                  <a:lnTo>
                    <a:pt x="4987" y="546"/>
                  </a:lnTo>
                  <a:lnTo>
                    <a:pt x="4978" y="543"/>
                  </a:lnTo>
                  <a:lnTo>
                    <a:pt x="4970" y="540"/>
                  </a:lnTo>
                  <a:lnTo>
                    <a:pt x="4963" y="535"/>
                  </a:lnTo>
                  <a:lnTo>
                    <a:pt x="4958" y="531"/>
                  </a:lnTo>
                  <a:lnTo>
                    <a:pt x="4954" y="527"/>
                  </a:lnTo>
                  <a:lnTo>
                    <a:pt x="4950" y="522"/>
                  </a:lnTo>
                  <a:lnTo>
                    <a:pt x="4948" y="518"/>
                  </a:lnTo>
                  <a:lnTo>
                    <a:pt x="4945" y="508"/>
                  </a:lnTo>
                  <a:lnTo>
                    <a:pt x="4944" y="500"/>
                  </a:lnTo>
                  <a:lnTo>
                    <a:pt x="4945" y="491"/>
                  </a:lnTo>
                  <a:lnTo>
                    <a:pt x="4947" y="483"/>
                  </a:lnTo>
                  <a:lnTo>
                    <a:pt x="4950" y="477"/>
                  </a:lnTo>
                  <a:lnTo>
                    <a:pt x="4956" y="470"/>
                  </a:lnTo>
                  <a:lnTo>
                    <a:pt x="4962" y="465"/>
                  </a:lnTo>
                  <a:lnTo>
                    <a:pt x="4969" y="461"/>
                  </a:lnTo>
                  <a:lnTo>
                    <a:pt x="4977" y="459"/>
                  </a:lnTo>
                  <a:lnTo>
                    <a:pt x="4987" y="457"/>
                  </a:lnTo>
                  <a:lnTo>
                    <a:pt x="4994" y="459"/>
                  </a:lnTo>
                  <a:lnTo>
                    <a:pt x="5001" y="460"/>
                  </a:lnTo>
                  <a:lnTo>
                    <a:pt x="5008" y="463"/>
                  </a:lnTo>
                  <a:lnTo>
                    <a:pt x="5013" y="466"/>
                  </a:lnTo>
                  <a:lnTo>
                    <a:pt x="5020" y="470"/>
                  </a:lnTo>
                  <a:lnTo>
                    <a:pt x="5025" y="475"/>
                  </a:lnTo>
                  <a:lnTo>
                    <a:pt x="5029" y="480"/>
                  </a:lnTo>
                  <a:lnTo>
                    <a:pt x="5035" y="486"/>
                  </a:lnTo>
                  <a:lnTo>
                    <a:pt x="5042" y="496"/>
                  </a:lnTo>
                  <a:lnTo>
                    <a:pt x="5050" y="509"/>
                  </a:lnTo>
                  <a:lnTo>
                    <a:pt x="5055" y="521"/>
                  </a:lnTo>
                  <a:lnTo>
                    <a:pt x="5060" y="531"/>
                  </a:lnTo>
                  <a:lnTo>
                    <a:pt x="5066" y="530"/>
                  </a:lnTo>
                  <a:lnTo>
                    <a:pt x="5073" y="528"/>
                  </a:lnTo>
                  <a:lnTo>
                    <a:pt x="5079" y="525"/>
                  </a:lnTo>
                  <a:lnTo>
                    <a:pt x="5085" y="521"/>
                  </a:lnTo>
                  <a:lnTo>
                    <a:pt x="5092" y="517"/>
                  </a:lnTo>
                  <a:lnTo>
                    <a:pt x="5097" y="513"/>
                  </a:lnTo>
                  <a:lnTo>
                    <a:pt x="5104" y="506"/>
                  </a:lnTo>
                  <a:lnTo>
                    <a:pt x="5110" y="497"/>
                  </a:lnTo>
                  <a:lnTo>
                    <a:pt x="5117" y="488"/>
                  </a:lnTo>
                  <a:lnTo>
                    <a:pt x="5123" y="477"/>
                  </a:lnTo>
                  <a:lnTo>
                    <a:pt x="5130" y="465"/>
                  </a:lnTo>
                  <a:lnTo>
                    <a:pt x="5135" y="452"/>
                  </a:lnTo>
                  <a:lnTo>
                    <a:pt x="5141" y="437"/>
                  </a:lnTo>
                  <a:lnTo>
                    <a:pt x="5145" y="422"/>
                  </a:lnTo>
                  <a:lnTo>
                    <a:pt x="5149" y="404"/>
                  </a:lnTo>
                  <a:lnTo>
                    <a:pt x="5154" y="386"/>
                  </a:lnTo>
                  <a:close/>
                  <a:moveTo>
                    <a:pt x="5436" y="394"/>
                  </a:moveTo>
                  <a:lnTo>
                    <a:pt x="5436" y="404"/>
                  </a:lnTo>
                  <a:lnTo>
                    <a:pt x="5434" y="415"/>
                  </a:lnTo>
                  <a:lnTo>
                    <a:pt x="5432" y="425"/>
                  </a:lnTo>
                  <a:lnTo>
                    <a:pt x="5428" y="436"/>
                  </a:lnTo>
                  <a:lnTo>
                    <a:pt x="5422" y="447"/>
                  </a:lnTo>
                  <a:lnTo>
                    <a:pt x="5417" y="456"/>
                  </a:lnTo>
                  <a:lnTo>
                    <a:pt x="5409" y="467"/>
                  </a:lnTo>
                  <a:lnTo>
                    <a:pt x="5402" y="477"/>
                  </a:lnTo>
                  <a:lnTo>
                    <a:pt x="5392" y="487"/>
                  </a:lnTo>
                  <a:lnTo>
                    <a:pt x="5382" y="495"/>
                  </a:lnTo>
                  <a:lnTo>
                    <a:pt x="5372" y="504"/>
                  </a:lnTo>
                  <a:lnTo>
                    <a:pt x="5362" y="513"/>
                  </a:lnTo>
                  <a:lnTo>
                    <a:pt x="5351" y="519"/>
                  </a:lnTo>
                  <a:lnTo>
                    <a:pt x="5340" y="527"/>
                  </a:lnTo>
                  <a:lnTo>
                    <a:pt x="5328" y="533"/>
                  </a:lnTo>
                  <a:lnTo>
                    <a:pt x="5315" y="539"/>
                  </a:lnTo>
                  <a:lnTo>
                    <a:pt x="5306" y="519"/>
                  </a:lnTo>
                  <a:lnTo>
                    <a:pt x="5323" y="510"/>
                  </a:lnTo>
                  <a:lnTo>
                    <a:pt x="5336" y="503"/>
                  </a:lnTo>
                  <a:lnTo>
                    <a:pt x="5348" y="495"/>
                  </a:lnTo>
                  <a:lnTo>
                    <a:pt x="5361" y="483"/>
                  </a:lnTo>
                  <a:lnTo>
                    <a:pt x="5370" y="473"/>
                  </a:lnTo>
                  <a:lnTo>
                    <a:pt x="5380" y="460"/>
                  </a:lnTo>
                  <a:lnTo>
                    <a:pt x="5384" y="453"/>
                  </a:lnTo>
                  <a:lnTo>
                    <a:pt x="5388" y="447"/>
                  </a:lnTo>
                  <a:lnTo>
                    <a:pt x="5391" y="438"/>
                  </a:lnTo>
                  <a:lnTo>
                    <a:pt x="5393" y="430"/>
                  </a:lnTo>
                  <a:lnTo>
                    <a:pt x="5377" y="430"/>
                  </a:lnTo>
                  <a:lnTo>
                    <a:pt x="5365" y="429"/>
                  </a:lnTo>
                  <a:lnTo>
                    <a:pt x="5354" y="427"/>
                  </a:lnTo>
                  <a:lnTo>
                    <a:pt x="5345" y="424"/>
                  </a:lnTo>
                  <a:lnTo>
                    <a:pt x="5339" y="420"/>
                  </a:lnTo>
                  <a:lnTo>
                    <a:pt x="5333" y="414"/>
                  </a:lnTo>
                  <a:lnTo>
                    <a:pt x="5329" y="408"/>
                  </a:lnTo>
                  <a:lnTo>
                    <a:pt x="5327" y="400"/>
                  </a:lnTo>
                  <a:lnTo>
                    <a:pt x="5326" y="391"/>
                  </a:lnTo>
                  <a:lnTo>
                    <a:pt x="5326" y="386"/>
                  </a:lnTo>
                  <a:lnTo>
                    <a:pt x="5327" y="381"/>
                  </a:lnTo>
                  <a:lnTo>
                    <a:pt x="5328" y="376"/>
                  </a:lnTo>
                  <a:lnTo>
                    <a:pt x="5330" y="371"/>
                  </a:lnTo>
                  <a:lnTo>
                    <a:pt x="5336" y="361"/>
                  </a:lnTo>
                  <a:lnTo>
                    <a:pt x="5343" y="352"/>
                  </a:lnTo>
                  <a:lnTo>
                    <a:pt x="5353" y="345"/>
                  </a:lnTo>
                  <a:lnTo>
                    <a:pt x="5363" y="339"/>
                  </a:lnTo>
                  <a:lnTo>
                    <a:pt x="5367" y="338"/>
                  </a:lnTo>
                  <a:lnTo>
                    <a:pt x="5372" y="336"/>
                  </a:lnTo>
                  <a:lnTo>
                    <a:pt x="5378" y="336"/>
                  </a:lnTo>
                  <a:lnTo>
                    <a:pt x="5383" y="335"/>
                  </a:lnTo>
                  <a:lnTo>
                    <a:pt x="5390" y="336"/>
                  </a:lnTo>
                  <a:lnTo>
                    <a:pt x="5396" y="336"/>
                  </a:lnTo>
                  <a:lnTo>
                    <a:pt x="5402" y="338"/>
                  </a:lnTo>
                  <a:lnTo>
                    <a:pt x="5407" y="339"/>
                  </a:lnTo>
                  <a:lnTo>
                    <a:pt x="5413" y="342"/>
                  </a:lnTo>
                  <a:lnTo>
                    <a:pt x="5417" y="345"/>
                  </a:lnTo>
                  <a:lnTo>
                    <a:pt x="5420" y="348"/>
                  </a:lnTo>
                  <a:lnTo>
                    <a:pt x="5423" y="351"/>
                  </a:lnTo>
                  <a:lnTo>
                    <a:pt x="5430" y="360"/>
                  </a:lnTo>
                  <a:lnTo>
                    <a:pt x="5433" y="370"/>
                  </a:lnTo>
                  <a:lnTo>
                    <a:pt x="5435" y="382"/>
                  </a:lnTo>
                  <a:lnTo>
                    <a:pt x="5436" y="394"/>
                  </a:lnTo>
                  <a:close/>
                  <a:moveTo>
                    <a:pt x="5826" y="441"/>
                  </a:moveTo>
                  <a:lnTo>
                    <a:pt x="5808" y="440"/>
                  </a:lnTo>
                  <a:lnTo>
                    <a:pt x="5790" y="438"/>
                  </a:lnTo>
                  <a:lnTo>
                    <a:pt x="5773" y="435"/>
                  </a:lnTo>
                  <a:lnTo>
                    <a:pt x="5756" y="429"/>
                  </a:lnTo>
                  <a:lnTo>
                    <a:pt x="5740" y="423"/>
                  </a:lnTo>
                  <a:lnTo>
                    <a:pt x="5725" y="415"/>
                  </a:lnTo>
                  <a:lnTo>
                    <a:pt x="5712" y="407"/>
                  </a:lnTo>
                  <a:lnTo>
                    <a:pt x="5699" y="397"/>
                  </a:lnTo>
                  <a:lnTo>
                    <a:pt x="5689" y="386"/>
                  </a:lnTo>
                  <a:lnTo>
                    <a:pt x="5679" y="374"/>
                  </a:lnTo>
                  <a:lnTo>
                    <a:pt x="5670" y="360"/>
                  </a:lnTo>
                  <a:lnTo>
                    <a:pt x="5664" y="346"/>
                  </a:lnTo>
                  <a:lnTo>
                    <a:pt x="5657" y="330"/>
                  </a:lnTo>
                  <a:lnTo>
                    <a:pt x="5654" y="313"/>
                  </a:lnTo>
                  <a:lnTo>
                    <a:pt x="5651" y="295"/>
                  </a:lnTo>
                  <a:lnTo>
                    <a:pt x="5651" y="277"/>
                  </a:lnTo>
                  <a:lnTo>
                    <a:pt x="5651" y="264"/>
                  </a:lnTo>
                  <a:lnTo>
                    <a:pt x="5652" y="252"/>
                  </a:lnTo>
                  <a:lnTo>
                    <a:pt x="5653" y="239"/>
                  </a:lnTo>
                  <a:lnTo>
                    <a:pt x="5655" y="227"/>
                  </a:lnTo>
                  <a:lnTo>
                    <a:pt x="5657" y="215"/>
                  </a:lnTo>
                  <a:lnTo>
                    <a:pt x="5660" y="203"/>
                  </a:lnTo>
                  <a:lnTo>
                    <a:pt x="5665" y="192"/>
                  </a:lnTo>
                  <a:lnTo>
                    <a:pt x="5669" y="180"/>
                  </a:lnTo>
                  <a:lnTo>
                    <a:pt x="5673" y="170"/>
                  </a:lnTo>
                  <a:lnTo>
                    <a:pt x="5679" y="159"/>
                  </a:lnTo>
                  <a:lnTo>
                    <a:pt x="5685" y="148"/>
                  </a:lnTo>
                  <a:lnTo>
                    <a:pt x="5692" y="138"/>
                  </a:lnTo>
                  <a:lnTo>
                    <a:pt x="5698" y="128"/>
                  </a:lnTo>
                  <a:lnTo>
                    <a:pt x="5706" y="119"/>
                  </a:lnTo>
                  <a:lnTo>
                    <a:pt x="5713" y="109"/>
                  </a:lnTo>
                  <a:lnTo>
                    <a:pt x="5722" y="100"/>
                  </a:lnTo>
                  <a:lnTo>
                    <a:pt x="5731" y="92"/>
                  </a:lnTo>
                  <a:lnTo>
                    <a:pt x="5739" y="84"/>
                  </a:lnTo>
                  <a:lnTo>
                    <a:pt x="5748" y="76"/>
                  </a:lnTo>
                  <a:lnTo>
                    <a:pt x="5759" y="70"/>
                  </a:lnTo>
                  <a:lnTo>
                    <a:pt x="5769" y="63"/>
                  </a:lnTo>
                  <a:lnTo>
                    <a:pt x="5779" y="57"/>
                  </a:lnTo>
                  <a:lnTo>
                    <a:pt x="5790" y="52"/>
                  </a:lnTo>
                  <a:lnTo>
                    <a:pt x="5802" y="46"/>
                  </a:lnTo>
                  <a:lnTo>
                    <a:pt x="5814" y="41"/>
                  </a:lnTo>
                  <a:lnTo>
                    <a:pt x="5826" y="36"/>
                  </a:lnTo>
                  <a:lnTo>
                    <a:pt x="5839" y="33"/>
                  </a:lnTo>
                  <a:lnTo>
                    <a:pt x="5851" y="30"/>
                  </a:lnTo>
                  <a:lnTo>
                    <a:pt x="5864" y="28"/>
                  </a:lnTo>
                  <a:lnTo>
                    <a:pt x="5877" y="27"/>
                  </a:lnTo>
                  <a:lnTo>
                    <a:pt x="5890" y="26"/>
                  </a:lnTo>
                  <a:lnTo>
                    <a:pt x="5903" y="24"/>
                  </a:lnTo>
                  <a:lnTo>
                    <a:pt x="5919" y="26"/>
                  </a:lnTo>
                  <a:lnTo>
                    <a:pt x="5935" y="27"/>
                  </a:lnTo>
                  <a:lnTo>
                    <a:pt x="5952" y="29"/>
                  </a:lnTo>
                  <a:lnTo>
                    <a:pt x="5968" y="33"/>
                  </a:lnTo>
                  <a:lnTo>
                    <a:pt x="5984" y="36"/>
                  </a:lnTo>
                  <a:lnTo>
                    <a:pt x="5997" y="41"/>
                  </a:lnTo>
                  <a:lnTo>
                    <a:pt x="6009" y="46"/>
                  </a:lnTo>
                  <a:lnTo>
                    <a:pt x="6018" y="50"/>
                  </a:lnTo>
                  <a:lnTo>
                    <a:pt x="6039" y="35"/>
                  </a:lnTo>
                  <a:lnTo>
                    <a:pt x="6063" y="35"/>
                  </a:lnTo>
                  <a:lnTo>
                    <a:pt x="6032" y="179"/>
                  </a:lnTo>
                  <a:lnTo>
                    <a:pt x="6008" y="179"/>
                  </a:lnTo>
                  <a:lnTo>
                    <a:pt x="6006" y="164"/>
                  </a:lnTo>
                  <a:lnTo>
                    <a:pt x="6004" y="150"/>
                  </a:lnTo>
                  <a:lnTo>
                    <a:pt x="6000" y="136"/>
                  </a:lnTo>
                  <a:lnTo>
                    <a:pt x="5996" y="124"/>
                  </a:lnTo>
                  <a:lnTo>
                    <a:pt x="5992" y="112"/>
                  </a:lnTo>
                  <a:lnTo>
                    <a:pt x="5986" y="102"/>
                  </a:lnTo>
                  <a:lnTo>
                    <a:pt x="5981" y="93"/>
                  </a:lnTo>
                  <a:lnTo>
                    <a:pt x="5974" y="84"/>
                  </a:lnTo>
                  <a:lnTo>
                    <a:pt x="5967" y="75"/>
                  </a:lnTo>
                  <a:lnTo>
                    <a:pt x="5959" y="69"/>
                  </a:lnTo>
                  <a:lnTo>
                    <a:pt x="5951" y="63"/>
                  </a:lnTo>
                  <a:lnTo>
                    <a:pt x="5942" y="59"/>
                  </a:lnTo>
                  <a:lnTo>
                    <a:pt x="5933" y="55"/>
                  </a:lnTo>
                  <a:lnTo>
                    <a:pt x="5923" y="53"/>
                  </a:lnTo>
                  <a:lnTo>
                    <a:pt x="5913" y="52"/>
                  </a:lnTo>
                  <a:lnTo>
                    <a:pt x="5902" y="50"/>
                  </a:lnTo>
                  <a:lnTo>
                    <a:pt x="5894" y="50"/>
                  </a:lnTo>
                  <a:lnTo>
                    <a:pt x="5887" y="52"/>
                  </a:lnTo>
                  <a:lnTo>
                    <a:pt x="5879" y="54"/>
                  </a:lnTo>
                  <a:lnTo>
                    <a:pt x="5871" y="56"/>
                  </a:lnTo>
                  <a:lnTo>
                    <a:pt x="5864" y="58"/>
                  </a:lnTo>
                  <a:lnTo>
                    <a:pt x="5856" y="61"/>
                  </a:lnTo>
                  <a:lnTo>
                    <a:pt x="5850" y="66"/>
                  </a:lnTo>
                  <a:lnTo>
                    <a:pt x="5842" y="70"/>
                  </a:lnTo>
                  <a:lnTo>
                    <a:pt x="5836" y="75"/>
                  </a:lnTo>
                  <a:lnTo>
                    <a:pt x="5829" y="81"/>
                  </a:lnTo>
                  <a:lnTo>
                    <a:pt x="5823" y="87"/>
                  </a:lnTo>
                  <a:lnTo>
                    <a:pt x="5817" y="94"/>
                  </a:lnTo>
                  <a:lnTo>
                    <a:pt x="5805" y="110"/>
                  </a:lnTo>
                  <a:lnTo>
                    <a:pt x="5795" y="128"/>
                  </a:lnTo>
                  <a:lnTo>
                    <a:pt x="5786" y="146"/>
                  </a:lnTo>
                  <a:lnTo>
                    <a:pt x="5779" y="164"/>
                  </a:lnTo>
                  <a:lnTo>
                    <a:pt x="5773" y="184"/>
                  </a:lnTo>
                  <a:lnTo>
                    <a:pt x="5768" y="205"/>
                  </a:lnTo>
                  <a:lnTo>
                    <a:pt x="5764" y="226"/>
                  </a:lnTo>
                  <a:lnTo>
                    <a:pt x="5761" y="246"/>
                  </a:lnTo>
                  <a:lnTo>
                    <a:pt x="5760" y="267"/>
                  </a:lnTo>
                  <a:lnTo>
                    <a:pt x="5759" y="285"/>
                  </a:lnTo>
                  <a:lnTo>
                    <a:pt x="5759" y="299"/>
                  </a:lnTo>
                  <a:lnTo>
                    <a:pt x="5761" y="312"/>
                  </a:lnTo>
                  <a:lnTo>
                    <a:pt x="5762" y="324"/>
                  </a:lnTo>
                  <a:lnTo>
                    <a:pt x="5765" y="335"/>
                  </a:lnTo>
                  <a:lnTo>
                    <a:pt x="5770" y="346"/>
                  </a:lnTo>
                  <a:lnTo>
                    <a:pt x="5774" y="356"/>
                  </a:lnTo>
                  <a:lnTo>
                    <a:pt x="5779" y="364"/>
                  </a:lnTo>
                  <a:lnTo>
                    <a:pt x="5786" y="372"/>
                  </a:lnTo>
                  <a:lnTo>
                    <a:pt x="5792" y="380"/>
                  </a:lnTo>
                  <a:lnTo>
                    <a:pt x="5800" y="386"/>
                  </a:lnTo>
                  <a:lnTo>
                    <a:pt x="5809" y="391"/>
                  </a:lnTo>
                  <a:lnTo>
                    <a:pt x="5817" y="396"/>
                  </a:lnTo>
                  <a:lnTo>
                    <a:pt x="5827" y="399"/>
                  </a:lnTo>
                  <a:lnTo>
                    <a:pt x="5837" y="401"/>
                  </a:lnTo>
                  <a:lnTo>
                    <a:pt x="5848" y="402"/>
                  </a:lnTo>
                  <a:lnTo>
                    <a:pt x="5858" y="403"/>
                  </a:lnTo>
                  <a:lnTo>
                    <a:pt x="5868" y="403"/>
                  </a:lnTo>
                  <a:lnTo>
                    <a:pt x="5878" y="402"/>
                  </a:lnTo>
                  <a:lnTo>
                    <a:pt x="5888" y="400"/>
                  </a:lnTo>
                  <a:lnTo>
                    <a:pt x="5896" y="398"/>
                  </a:lnTo>
                  <a:lnTo>
                    <a:pt x="5906" y="395"/>
                  </a:lnTo>
                  <a:lnTo>
                    <a:pt x="5915" y="390"/>
                  </a:lnTo>
                  <a:lnTo>
                    <a:pt x="5923" y="386"/>
                  </a:lnTo>
                  <a:lnTo>
                    <a:pt x="5932" y="381"/>
                  </a:lnTo>
                  <a:lnTo>
                    <a:pt x="5948" y="369"/>
                  </a:lnTo>
                  <a:lnTo>
                    <a:pt x="5966" y="354"/>
                  </a:lnTo>
                  <a:lnTo>
                    <a:pt x="5982" y="336"/>
                  </a:lnTo>
                  <a:lnTo>
                    <a:pt x="5997" y="317"/>
                  </a:lnTo>
                  <a:lnTo>
                    <a:pt x="6019" y="331"/>
                  </a:lnTo>
                  <a:lnTo>
                    <a:pt x="6011" y="342"/>
                  </a:lnTo>
                  <a:lnTo>
                    <a:pt x="6004" y="352"/>
                  </a:lnTo>
                  <a:lnTo>
                    <a:pt x="5995" y="362"/>
                  </a:lnTo>
                  <a:lnTo>
                    <a:pt x="5986" y="373"/>
                  </a:lnTo>
                  <a:lnTo>
                    <a:pt x="5976" y="383"/>
                  </a:lnTo>
                  <a:lnTo>
                    <a:pt x="5966" y="391"/>
                  </a:lnTo>
                  <a:lnTo>
                    <a:pt x="5955" y="400"/>
                  </a:lnTo>
                  <a:lnTo>
                    <a:pt x="5943" y="409"/>
                  </a:lnTo>
                  <a:lnTo>
                    <a:pt x="5930" y="415"/>
                  </a:lnTo>
                  <a:lnTo>
                    <a:pt x="5917" y="422"/>
                  </a:lnTo>
                  <a:lnTo>
                    <a:pt x="5904" y="428"/>
                  </a:lnTo>
                  <a:lnTo>
                    <a:pt x="5891" y="433"/>
                  </a:lnTo>
                  <a:lnTo>
                    <a:pt x="5877" y="436"/>
                  </a:lnTo>
                  <a:lnTo>
                    <a:pt x="5862" y="439"/>
                  </a:lnTo>
                  <a:lnTo>
                    <a:pt x="5844" y="440"/>
                  </a:lnTo>
                  <a:lnTo>
                    <a:pt x="5826" y="441"/>
                  </a:lnTo>
                  <a:close/>
                  <a:moveTo>
                    <a:pt x="6380" y="264"/>
                  </a:moveTo>
                  <a:lnTo>
                    <a:pt x="6379" y="281"/>
                  </a:lnTo>
                  <a:lnTo>
                    <a:pt x="6377" y="298"/>
                  </a:lnTo>
                  <a:lnTo>
                    <a:pt x="6373" y="315"/>
                  </a:lnTo>
                  <a:lnTo>
                    <a:pt x="6367" y="331"/>
                  </a:lnTo>
                  <a:lnTo>
                    <a:pt x="6360" y="346"/>
                  </a:lnTo>
                  <a:lnTo>
                    <a:pt x="6351" y="360"/>
                  </a:lnTo>
                  <a:lnTo>
                    <a:pt x="6340" y="374"/>
                  </a:lnTo>
                  <a:lnTo>
                    <a:pt x="6329" y="386"/>
                  </a:lnTo>
                  <a:lnTo>
                    <a:pt x="6315" y="398"/>
                  </a:lnTo>
                  <a:lnTo>
                    <a:pt x="6300" y="409"/>
                  </a:lnTo>
                  <a:lnTo>
                    <a:pt x="6284" y="417"/>
                  </a:lnTo>
                  <a:lnTo>
                    <a:pt x="6268" y="425"/>
                  </a:lnTo>
                  <a:lnTo>
                    <a:pt x="6249" y="431"/>
                  </a:lnTo>
                  <a:lnTo>
                    <a:pt x="6230" y="436"/>
                  </a:lnTo>
                  <a:lnTo>
                    <a:pt x="6209" y="438"/>
                  </a:lnTo>
                  <a:lnTo>
                    <a:pt x="6188" y="439"/>
                  </a:lnTo>
                  <a:lnTo>
                    <a:pt x="6173" y="439"/>
                  </a:lnTo>
                  <a:lnTo>
                    <a:pt x="6159" y="437"/>
                  </a:lnTo>
                  <a:lnTo>
                    <a:pt x="6146" y="435"/>
                  </a:lnTo>
                  <a:lnTo>
                    <a:pt x="6135" y="431"/>
                  </a:lnTo>
                  <a:lnTo>
                    <a:pt x="6123" y="427"/>
                  </a:lnTo>
                  <a:lnTo>
                    <a:pt x="6112" y="422"/>
                  </a:lnTo>
                  <a:lnTo>
                    <a:pt x="6101" y="415"/>
                  </a:lnTo>
                  <a:lnTo>
                    <a:pt x="6092" y="408"/>
                  </a:lnTo>
                  <a:lnTo>
                    <a:pt x="6084" y="399"/>
                  </a:lnTo>
                  <a:lnTo>
                    <a:pt x="6076" y="390"/>
                  </a:lnTo>
                  <a:lnTo>
                    <a:pt x="6070" y="381"/>
                  </a:lnTo>
                  <a:lnTo>
                    <a:pt x="6064" y="370"/>
                  </a:lnTo>
                  <a:lnTo>
                    <a:pt x="6061" y="359"/>
                  </a:lnTo>
                  <a:lnTo>
                    <a:pt x="6058" y="347"/>
                  </a:lnTo>
                  <a:lnTo>
                    <a:pt x="6056" y="335"/>
                  </a:lnTo>
                  <a:lnTo>
                    <a:pt x="6056" y="321"/>
                  </a:lnTo>
                  <a:lnTo>
                    <a:pt x="6057" y="304"/>
                  </a:lnTo>
                  <a:lnTo>
                    <a:pt x="6059" y="285"/>
                  </a:lnTo>
                  <a:lnTo>
                    <a:pt x="6063" y="269"/>
                  </a:lnTo>
                  <a:lnTo>
                    <a:pt x="6070" y="253"/>
                  </a:lnTo>
                  <a:lnTo>
                    <a:pt x="6077" y="238"/>
                  </a:lnTo>
                  <a:lnTo>
                    <a:pt x="6086" y="223"/>
                  </a:lnTo>
                  <a:lnTo>
                    <a:pt x="6096" y="210"/>
                  </a:lnTo>
                  <a:lnTo>
                    <a:pt x="6107" y="198"/>
                  </a:lnTo>
                  <a:lnTo>
                    <a:pt x="6120" y="187"/>
                  </a:lnTo>
                  <a:lnTo>
                    <a:pt x="6135" y="177"/>
                  </a:lnTo>
                  <a:lnTo>
                    <a:pt x="6151" y="168"/>
                  </a:lnTo>
                  <a:lnTo>
                    <a:pt x="6168" y="161"/>
                  </a:lnTo>
                  <a:lnTo>
                    <a:pt x="6186" y="155"/>
                  </a:lnTo>
                  <a:lnTo>
                    <a:pt x="6205" y="151"/>
                  </a:lnTo>
                  <a:lnTo>
                    <a:pt x="6224" y="148"/>
                  </a:lnTo>
                  <a:lnTo>
                    <a:pt x="6245" y="147"/>
                  </a:lnTo>
                  <a:lnTo>
                    <a:pt x="6260" y="148"/>
                  </a:lnTo>
                  <a:lnTo>
                    <a:pt x="6274" y="149"/>
                  </a:lnTo>
                  <a:lnTo>
                    <a:pt x="6288" y="151"/>
                  </a:lnTo>
                  <a:lnTo>
                    <a:pt x="6301" y="155"/>
                  </a:lnTo>
                  <a:lnTo>
                    <a:pt x="6313" y="160"/>
                  </a:lnTo>
                  <a:lnTo>
                    <a:pt x="6324" y="164"/>
                  </a:lnTo>
                  <a:lnTo>
                    <a:pt x="6335" y="171"/>
                  </a:lnTo>
                  <a:lnTo>
                    <a:pt x="6345" y="178"/>
                  </a:lnTo>
                  <a:lnTo>
                    <a:pt x="6352" y="186"/>
                  </a:lnTo>
                  <a:lnTo>
                    <a:pt x="6360" y="194"/>
                  </a:lnTo>
                  <a:lnTo>
                    <a:pt x="6366" y="204"/>
                  </a:lnTo>
                  <a:lnTo>
                    <a:pt x="6372" y="215"/>
                  </a:lnTo>
                  <a:lnTo>
                    <a:pt x="6375" y="226"/>
                  </a:lnTo>
                  <a:lnTo>
                    <a:pt x="6378" y="238"/>
                  </a:lnTo>
                  <a:lnTo>
                    <a:pt x="6380" y="251"/>
                  </a:lnTo>
                  <a:lnTo>
                    <a:pt x="6380" y="264"/>
                  </a:lnTo>
                  <a:close/>
                  <a:moveTo>
                    <a:pt x="6283" y="232"/>
                  </a:moveTo>
                  <a:lnTo>
                    <a:pt x="6282" y="217"/>
                  </a:lnTo>
                  <a:lnTo>
                    <a:pt x="6280" y="204"/>
                  </a:lnTo>
                  <a:lnTo>
                    <a:pt x="6276" y="193"/>
                  </a:lnTo>
                  <a:lnTo>
                    <a:pt x="6271" y="185"/>
                  </a:lnTo>
                  <a:lnTo>
                    <a:pt x="6269" y="180"/>
                  </a:lnTo>
                  <a:lnTo>
                    <a:pt x="6266" y="177"/>
                  </a:lnTo>
                  <a:lnTo>
                    <a:pt x="6262" y="175"/>
                  </a:lnTo>
                  <a:lnTo>
                    <a:pt x="6258" y="173"/>
                  </a:lnTo>
                  <a:lnTo>
                    <a:pt x="6249" y="170"/>
                  </a:lnTo>
                  <a:lnTo>
                    <a:pt x="6240" y="170"/>
                  </a:lnTo>
                  <a:lnTo>
                    <a:pt x="6234" y="170"/>
                  </a:lnTo>
                  <a:lnTo>
                    <a:pt x="6229" y="171"/>
                  </a:lnTo>
                  <a:lnTo>
                    <a:pt x="6224" y="172"/>
                  </a:lnTo>
                  <a:lnTo>
                    <a:pt x="6219" y="173"/>
                  </a:lnTo>
                  <a:lnTo>
                    <a:pt x="6209" y="178"/>
                  </a:lnTo>
                  <a:lnTo>
                    <a:pt x="6201" y="186"/>
                  </a:lnTo>
                  <a:lnTo>
                    <a:pt x="6192" y="196"/>
                  </a:lnTo>
                  <a:lnTo>
                    <a:pt x="6184" y="207"/>
                  </a:lnTo>
                  <a:lnTo>
                    <a:pt x="6178" y="220"/>
                  </a:lnTo>
                  <a:lnTo>
                    <a:pt x="6171" y="237"/>
                  </a:lnTo>
                  <a:lnTo>
                    <a:pt x="6167" y="251"/>
                  </a:lnTo>
                  <a:lnTo>
                    <a:pt x="6163" y="265"/>
                  </a:lnTo>
                  <a:lnTo>
                    <a:pt x="6161" y="280"/>
                  </a:lnTo>
                  <a:lnTo>
                    <a:pt x="6157" y="296"/>
                  </a:lnTo>
                  <a:lnTo>
                    <a:pt x="6156" y="311"/>
                  </a:lnTo>
                  <a:lnTo>
                    <a:pt x="6154" y="326"/>
                  </a:lnTo>
                  <a:lnTo>
                    <a:pt x="6154" y="341"/>
                  </a:lnTo>
                  <a:lnTo>
                    <a:pt x="6153" y="354"/>
                  </a:lnTo>
                  <a:lnTo>
                    <a:pt x="6154" y="369"/>
                  </a:lnTo>
                  <a:lnTo>
                    <a:pt x="6156" y="383"/>
                  </a:lnTo>
                  <a:lnTo>
                    <a:pt x="6157" y="388"/>
                  </a:lnTo>
                  <a:lnTo>
                    <a:pt x="6159" y="394"/>
                  </a:lnTo>
                  <a:lnTo>
                    <a:pt x="6162" y="398"/>
                  </a:lnTo>
                  <a:lnTo>
                    <a:pt x="6165" y="402"/>
                  </a:lnTo>
                  <a:lnTo>
                    <a:pt x="6167" y="405"/>
                  </a:lnTo>
                  <a:lnTo>
                    <a:pt x="6170" y="409"/>
                  </a:lnTo>
                  <a:lnTo>
                    <a:pt x="6175" y="412"/>
                  </a:lnTo>
                  <a:lnTo>
                    <a:pt x="6178" y="413"/>
                  </a:lnTo>
                  <a:lnTo>
                    <a:pt x="6186" y="416"/>
                  </a:lnTo>
                  <a:lnTo>
                    <a:pt x="6197" y="417"/>
                  </a:lnTo>
                  <a:lnTo>
                    <a:pt x="6203" y="417"/>
                  </a:lnTo>
                  <a:lnTo>
                    <a:pt x="6208" y="416"/>
                  </a:lnTo>
                  <a:lnTo>
                    <a:pt x="6214" y="415"/>
                  </a:lnTo>
                  <a:lnTo>
                    <a:pt x="6218" y="413"/>
                  </a:lnTo>
                  <a:lnTo>
                    <a:pt x="6223" y="410"/>
                  </a:lnTo>
                  <a:lnTo>
                    <a:pt x="6228" y="407"/>
                  </a:lnTo>
                  <a:lnTo>
                    <a:pt x="6232" y="403"/>
                  </a:lnTo>
                  <a:lnTo>
                    <a:pt x="6236" y="399"/>
                  </a:lnTo>
                  <a:lnTo>
                    <a:pt x="6244" y="389"/>
                  </a:lnTo>
                  <a:lnTo>
                    <a:pt x="6251" y="378"/>
                  </a:lnTo>
                  <a:lnTo>
                    <a:pt x="6258" y="365"/>
                  </a:lnTo>
                  <a:lnTo>
                    <a:pt x="6262" y="352"/>
                  </a:lnTo>
                  <a:lnTo>
                    <a:pt x="6268" y="339"/>
                  </a:lnTo>
                  <a:lnTo>
                    <a:pt x="6271" y="324"/>
                  </a:lnTo>
                  <a:lnTo>
                    <a:pt x="6274" y="309"/>
                  </a:lnTo>
                  <a:lnTo>
                    <a:pt x="6277" y="294"/>
                  </a:lnTo>
                  <a:lnTo>
                    <a:pt x="6280" y="278"/>
                  </a:lnTo>
                  <a:lnTo>
                    <a:pt x="6281" y="263"/>
                  </a:lnTo>
                  <a:lnTo>
                    <a:pt x="6282" y="247"/>
                  </a:lnTo>
                  <a:lnTo>
                    <a:pt x="6283" y="232"/>
                  </a:lnTo>
                  <a:close/>
                  <a:moveTo>
                    <a:pt x="6782" y="388"/>
                  </a:moveTo>
                  <a:lnTo>
                    <a:pt x="6776" y="413"/>
                  </a:lnTo>
                  <a:lnTo>
                    <a:pt x="6763" y="417"/>
                  </a:lnTo>
                  <a:lnTo>
                    <a:pt x="6752" y="422"/>
                  </a:lnTo>
                  <a:lnTo>
                    <a:pt x="6741" y="426"/>
                  </a:lnTo>
                  <a:lnTo>
                    <a:pt x="6732" y="429"/>
                  </a:lnTo>
                  <a:lnTo>
                    <a:pt x="6723" y="431"/>
                  </a:lnTo>
                  <a:lnTo>
                    <a:pt x="6715" y="434"/>
                  </a:lnTo>
                  <a:lnTo>
                    <a:pt x="6705" y="435"/>
                  </a:lnTo>
                  <a:lnTo>
                    <a:pt x="6694" y="435"/>
                  </a:lnTo>
                  <a:lnTo>
                    <a:pt x="6686" y="435"/>
                  </a:lnTo>
                  <a:lnTo>
                    <a:pt x="6678" y="434"/>
                  </a:lnTo>
                  <a:lnTo>
                    <a:pt x="6671" y="433"/>
                  </a:lnTo>
                  <a:lnTo>
                    <a:pt x="6665" y="430"/>
                  </a:lnTo>
                  <a:lnTo>
                    <a:pt x="6658" y="428"/>
                  </a:lnTo>
                  <a:lnTo>
                    <a:pt x="6653" y="426"/>
                  </a:lnTo>
                  <a:lnTo>
                    <a:pt x="6648" y="422"/>
                  </a:lnTo>
                  <a:lnTo>
                    <a:pt x="6642" y="418"/>
                  </a:lnTo>
                  <a:lnTo>
                    <a:pt x="6638" y="414"/>
                  </a:lnTo>
                  <a:lnTo>
                    <a:pt x="6635" y="410"/>
                  </a:lnTo>
                  <a:lnTo>
                    <a:pt x="6631" y="404"/>
                  </a:lnTo>
                  <a:lnTo>
                    <a:pt x="6629" y="400"/>
                  </a:lnTo>
                  <a:lnTo>
                    <a:pt x="6627" y="395"/>
                  </a:lnTo>
                  <a:lnTo>
                    <a:pt x="6625" y="389"/>
                  </a:lnTo>
                  <a:lnTo>
                    <a:pt x="6625" y="383"/>
                  </a:lnTo>
                  <a:lnTo>
                    <a:pt x="6624" y="377"/>
                  </a:lnTo>
                  <a:lnTo>
                    <a:pt x="6625" y="370"/>
                  </a:lnTo>
                  <a:lnTo>
                    <a:pt x="6625" y="360"/>
                  </a:lnTo>
                  <a:lnTo>
                    <a:pt x="6626" y="348"/>
                  </a:lnTo>
                  <a:lnTo>
                    <a:pt x="6629" y="334"/>
                  </a:lnTo>
                  <a:lnTo>
                    <a:pt x="6650" y="260"/>
                  </a:lnTo>
                  <a:lnTo>
                    <a:pt x="6652" y="249"/>
                  </a:lnTo>
                  <a:lnTo>
                    <a:pt x="6654" y="239"/>
                  </a:lnTo>
                  <a:lnTo>
                    <a:pt x="6655" y="230"/>
                  </a:lnTo>
                  <a:lnTo>
                    <a:pt x="6655" y="223"/>
                  </a:lnTo>
                  <a:lnTo>
                    <a:pt x="6655" y="217"/>
                  </a:lnTo>
                  <a:lnTo>
                    <a:pt x="6654" y="211"/>
                  </a:lnTo>
                  <a:lnTo>
                    <a:pt x="6652" y="206"/>
                  </a:lnTo>
                  <a:lnTo>
                    <a:pt x="6649" y="202"/>
                  </a:lnTo>
                  <a:lnTo>
                    <a:pt x="6645" y="199"/>
                  </a:lnTo>
                  <a:lnTo>
                    <a:pt x="6640" y="197"/>
                  </a:lnTo>
                  <a:lnTo>
                    <a:pt x="6635" y="196"/>
                  </a:lnTo>
                  <a:lnTo>
                    <a:pt x="6627" y="194"/>
                  </a:lnTo>
                  <a:lnTo>
                    <a:pt x="6623" y="196"/>
                  </a:lnTo>
                  <a:lnTo>
                    <a:pt x="6616" y="197"/>
                  </a:lnTo>
                  <a:lnTo>
                    <a:pt x="6609" y="199"/>
                  </a:lnTo>
                  <a:lnTo>
                    <a:pt x="6601" y="202"/>
                  </a:lnTo>
                  <a:lnTo>
                    <a:pt x="6591" y="206"/>
                  </a:lnTo>
                  <a:lnTo>
                    <a:pt x="6582" y="213"/>
                  </a:lnTo>
                  <a:lnTo>
                    <a:pt x="6572" y="220"/>
                  </a:lnTo>
                  <a:lnTo>
                    <a:pt x="6561" y="229"/>
                  </a:lnTo>
                  <a:lnTo>
                    <a:pt x="6516" y="430"/>
                  </a:lnTo>
                  <a:lnTo>
                    <a:pt x="6424" y="430"/>
                  </a:lnTo>
                  <a:lnTo>
                    <a:pt x="6463" y="259"/>
                  </a:lnTo>
                  <a:lnTo>
                    <a:pt x="6465" y="250"/>
                  </a:lnTo>
                  <a:lnTo>
                    <a:pt x="6467" y="239"/>
                  </a:lnTo>
                  <a:lnTo>
                    <a:pt x="6469" y="227"/>
                  </a:lnTo>
                  <a:lnTo>
                    <a:pt x="6470" y="218"/>
                  </a:lnTo>
                  <a:lnTo>
                    <a:pt x="6469" y="211"/>
                  </a:lnTo>
                  <a:lnTo>
                    <a:pt x="6468" y="204"/>
                  </a:lnTo>
                  <a:lnTo>
                    <a:pt x="6466" y="200"/>
                  </a:lnTo>
                  <a:lnTo>
                    <a:pt x="6464" y="197"/>
                  </a:lnTo>
                  <a:lnTo>
                    <a:pt x="6459" y="193"/>
                  </a:lnTo>
                  <a:lnTo>
                    <a:pt x="6454" y="191"/>
                  </a:lnTo>
                  <a:lnTo>
                    <a:pt x="6447" y="190"/>
                  </a:lnTo>
                  <a:lnTo>
                    <a:pt x="6440" y="190"/>
                  </a:lnTo>
                  <a:lnTo>
                    <a:pt x="6430" y="191"/>
                  </a:lnTo>
                  <a:lnTo>
                    <a:pt x="6421" y="193"/>
                  </a:lnTo>
                  <a:lnTo>
                    <a:pt x="6413" y="196"/>
                  </a:lnTo>
                  <a:lnTo>
                    <a:pt x="6405" y="199"/>
                  </a:lnTo>
                  <a:lnTo>
                    <a:pt x="6412" y="173"/>
                  </a:lnTo>
                  <a:lnTo>
                    <a:pt x="6422" y="168"/>
                  </a:lnTo>
                  <a:lnTo>
                    <a:pt x="6433" y="165"/>
                  </a:lnTo>
                  <a:lnTo>
                    <a:pt x="6444" y="161"/>
                  </a:lnTo>
                  <a:lnTo>
                    <a:pt x="6455" y="158"/>
                  </a:lnTo>
                  <a:lnTo>
                    <a:pt x="6465" y="154"/>
                  </a:lnTo>
                  <a:lnTo>
                    <a:pt x="6474" y="152"/>
                  </a:lnTo>
                  <a:lnTo>
                    <a:pt x="6484" y="151"/>
                  </a:lnTo>
                  <a:lnTo>
                    <a:pt x="6494" y="151"/>
                  </a:lnTo>
                  <a:lnTo>
                    <a:pt x="6509" y="152"/>
                  </a:lnTo>
                  <a:lnTo>
                    <a:pt x="6522" y="154"/>
                  </a:lnTo>
                  <a:lnTo>
                    <a:pt x="6529" y="157"/>
                  </a:lnTo>
                  <a:lnTo>
                    <a:pt x="6533" y="159"/>
                  </a:lnTo>
                  <a:lnTo>
                    <a:pt x="6538" y="161"/>
                  </a:lnTo>
                  <a:lnTo>
                    <a:pt x="6543" y="164"/>
                  </a:lnTo>
                  <a:lnTo>
                    <a:pt x="6550" y="171"/>
                  </a:lnTo>
                  <a:lnTo>
                    <a:pt x="6556" y="179"/>
                  </a:lnTo>
                  <a:lnTo>
                    <a:pt x="6561" y="189"/>
                  </a:lnTo>
                  <a:lnTo>
                    <a:pt x="6564" y="200"/>
                  </a:lnTo>
                  <a:lnTo>
                    <a:pt x="6566" y="200"/>
                  </a:lnTo>
                  <a:lnTo>
                    <a:pt x="6579" y="188"/>
                  </a:lnTo>
                  <a:lnTo>
                    <a:pt x="6594" y="178"/>
                  </a:lnTo>
                  <a:lnTo>
                    <a:pt x="6608" y="170"/>
                  </a:lnTo>
                  <a:lnTo>
                    <a:pt x="6623" y="162"/>
                  </a:lnTo>
                  <a:lnTo>
                    <a:pt x="6637" y="155"/>
                  </a:lnTo>
                  <a:lnTo>
                    <a:pt x="6652" y="151"/>
                  </a:lnTo>
                  <a:lnTo>
                    <a:pt x="6668" y="149"/>
                  </a:lnTo>
                  <a:lnTo>
                    <a:pt x="6684" y="148"/>
                  </a:lnTo>
                  <a:lnTo>
                    <a:pt x="6692" y="148"/>
                  </a:lnTo>
                  <a:lnTo>
                    <a:pt x="6699" y="149"/>
                  </a:lnTo>
                  <a:lnTo>
                    <a:pt x="6705" y="150"/>
                  </a:lnTo>
                  <a:lnTo>
                    <a:pt x="6712" y="152"/>
                  </a:lnTo>
                  <a:lnTo>
                    <a:pt x="6718" y="154"/>
                  </a:lnTo>
                  <a:lnTo>
                    <a:pt x="6723" y="158"/>
                  </a:lnTo>
                  <a:lnTo>
                    <a:pt x="6728" y="161"/>
                  </a:lnTo>
                  <a:lnTo>
                    <a:pt x="6732" y="165"/>
                  </a:lnTo>
                  <a:lnTo>
                    <a:pt x="6736" y="170"/>
                  </a:lnTo>
                  <a:lnTo>
                    <a:pt x="6740" y="174"/>
                  </a:lnTo>
                  <a:lnTo>
                    <a:pt x="6743" y="178"/>
                  </a:lnTo>
                  <a:lnTo>
                    <a:pt x="6745" y="184"/>
                  </a:lnTo>
                  <a:lnTo>
                    <a:pt x="6747" y="189"/>
                  </a:lnTo>
                  <a:lnTo>
                    <a:pt x="6748" y="194"/>
                  </a:lnTo>
                  <a:lnTo>
                    <a:pt x="6749" y="200"/>
                  </a:lnTo>
                  <a:lnTo>
                    <a:pt x="6750" y="206"/>
                  </a:lnTo>
                  <a:lnTo>
                    <a:pt x="6749" y="214"/>
                  </a:lnTo>
                  <a:lnTo>
                    <a:pt x="6749" y="224"/>
                  </a:lnTo>
                  <a:lnTo>
                    <a:pt x="6747" y="236"/>
                  </a:lnTo>
                  <a:lnTo>
                    <a:pt x="6744" y="249"/>
                  </a:lnTo>
                  <a:lnTo>
                    <a:pt x="6723" y="326"/>
                  </a:lnTo>
                  <a:lnTo>
                    <a:pt x="6720" y="337"/>
                  </a:lnTo>
                  <a:lnTo>
                    <a:pt x="6718" y="349"/>
                  </a:lnTo>
                  <a:lnTo>
                    <a:pt x="6717" y="360"/>
                  </a:lnTo>
                  <a:lnTo>
                    <a:pt x="6716" y="368"/>
                  </a:lnTo>
                  <a:lnTo>
                    <a:pt x="6717" y="375"/>
                  </a:lnTo>
                  <a:lnTo>
                    <a:pt x="6718" y="382"/>
                  </a:lnTo>
                  <a:lnTo>
                    <a:pt x="6720" y="386"/>
                  </a:lnTo>
                  <a:lnTo>
                    <a:pt x="6723" y="390"/>
                  </a:lnTo>
                  <a:lnTo>
                    <a:pt x="6728" y="393"/>
                  </a:lnTo>
                  <a:lnTo>
                    <a:pt x="6733" y="395"/>
                  </a:lnTo>
                  <a:lnTo>
                    <a:pt x="6740" y="396"/>
                  </a:lnTo>
                  <a:lnTo>
                    <a:pt x="6748" y="396"/>
                  </a:lnTo>
                  <a:lnTo>
                    <a:pt x="6757" y="395"/>
                  </a:lnTo>
                  <a:lnTo>
                    <a:pt x="6767" y="393"/>
                  </a:lnTo>
                  <a:lnTo>
                    <a:pt x="6776" y="390"/>
                  </a:lnTo>
                  <a:lnTo>
                    <a:pt x="6782" y="388"/>
                  </a:lnTo>
                  <a:close/>
                  <a:moveTo>
                    <a:pt x="6924" y="439"/>
                  </a:moveTo>
                  <a:lnTo>
                    <a:pt x="6907" y="439"/>
                  </a:lnTo>
                  <a:lnTo>
                    <a:pt x="6892" y="438"/>
                  </a:lnTo>
                  <a:lnTo>
                    <a:pt x="6878" y="436"/>
                  </a:lnTo>
                  <a:lnTo>
                    <a:pt x="6866" y="434"/>
                  </a:lnTo>
                  <a:lnTo>
                    <a:pt x="6855" y="430"/>
                  </a:lnTo>
                  <a:lnTo>
                    <a:pt x="6846" y="427"/>
                  </a:lnTo>
                  <a:lnTo>
                    <a:pt x="6837" y="423"/>
                  </a:lnTo>
                  <a:lnTo>
                    <a:pt x="6829" y="420"/>
                  </a:lnTo>
                  <a:lnTo>
                    <a:pt x="6823" y="414"/>
                  </a:lnTo>
                  <a:lnTo>
                    <a:pt x="6818" y="410"/>
                  </a:lnTo>
                  <a:lnTo>
                    <a:pt x="6814" y="405"/>
                  </a:lnTo>
                  <a:lnTo>
                    <a:pt x="6811" y="400"/>
                  </a:lnTo>
                  <a:lnTo>
                    <a:pt x="6809" y="395"/>
                  </a:lnTo>
                  <a:lnTo>
                    <a:pt x="6807" y="390"/>
                  </a:lnTo>
                  <a:lnTo>
                    <a:pt x="6806" y="385"/>
                  </a:lnTo>
                  <a:lnTo>
                    <a:pt x="6806" y="381"/>
                  </a:lnTo>
                  <a:lnTo>
                    <a:pt x="6807" y="373"/>
                  </a:lnTo>
                  <a:lnTo>
                    <a:pt x="6809" y="365"/>
                  </a:lnTo>
                  <a:lnTo>
                    <a:pt x="6812" y="359"/>
                  </a:lnTo>
                  <a:lnTo>
                    <a:pt x="6818" y="352"/>
                  </a:lnTo>
                  <a:lnTo>
                    <a:pt x="6824" y="347"/>
                  </a:lnTo>
                  <a:lnTo>
                    <a:pt x="6832" y="344"/>
                  </a:lnTo>
                  <a:lnTo>
                    <a:pt x="6840" y="342"/>
                  </a:lnTo>
                  <a:lnTo>
                    <a:pt x="6850" y="341"/>
                  </a:lnTo>
                  <a:lnTo>
                    <a:pt x="6858" y="342"/>
                  </a:lnTo>
                  <a:lnTo>
                    <a:pt x="6865" y="343"/>
                  </a:lnTo>
                  <a:lnTo>
                    <a:pt x="6872" y="346"/>
                  </a:lnTo>
                  <a:lnTo>
                    <a:pt x="6878" y="349"/>
                  </a:lnTo>
                  <a:lnTo>
                    <a:pt x="6884" y="354"/>
                  </a:lnTo>
                  <a:lnTo>
                    <a:pt x="6888" y="359"/>
                  </a:lnTo>
                  <a:lnTo>
                    <a:pt x="6893" y="364"/>
                  </a:lnTo>
                  <a:lnTo>
                    <a:pt x="6897" y="371"/>
                  </a:lnTo>
                  <a:lnTo>
                    <a:pt x="6903" y="384"/>
                  </a:lnTo>
                  <a:lnTo>
                    <a:pt x="6909" y="397"/>
                  </a:lnTo>
                  <a:lnTo>
                    <a:pt x="6913" y="410"/>
                  </a:lnTo>
                  <a:lnTo>
                    <a:pt x="6915" y="418"/>
                  </a:lnTo>
                  <a:lnTo>
                    <a:pt x="6930" y="417"/>
                  </a:lnTo>
                  <a:lnTo>
                    <a:pt x="6943" y="415"/>
                  </a:lnTo>
                  <a:lnTo>
                    <a:pt x="6949" y="413"/>
                  </a:lnTo>
                  <a:lnTo>
                    <a:pt x="6954" y="411"/>
                  </a:lnTo>
                  <a:lnTo>
                    <a:pt x="6958" y="409"/>
                  </a:lnTo>
                  <a:lnTo>
                    <a:pt x="6963" y="405"/>
                  </a:lnTo>
                  <a:lnTo>
                    <a:pt x="6967" y="402"/>
                  </a:lnTo>
                  <a:lnTo>
                    <a:pt x="6970" y="398"/>
                  </a:lnTo>
                  <a:lnTo>
                    <a:pt x="6972" y="394"/>
                  </a:lnTo>
                  <a:lnTo>
                    <a:pt x="6975" y="389"/>
                  </a:lnTo>
                  <a:lnTo>
                    <a:pt x="6977" y="385"/>
                  </a:lnTo>
                  <a:lnTo>
                    <a:pt x="6978" y="380"/>
                  </a:lnTo>
                  <a:lnTo>
                    <a:pt x="6979" y="374"/>
                  </a:lnTo>
                  <a:lnTo>
                    <a:pt x="6979" y="369"/>
                  </a:lnTo>
                  <a:lnTo>
                    <a:pt x="6979" y="363"/>
                  </a:lnTo>
                  <a:lnTo>
                    <a:pt x="6978" y="359"/>
                  </a:lnTo>
                  <a:lnTo>
                    <a:pt x="6976" y="355"/>
                  </a:lnTo>
                  <a:lnTo>
                    <a:pt x="6973" y="351"/>
                  </a:lnTo>
                  <a:lnTo>
                    <a:pt x="6968" y="345"/>
                  </a:lnTo>
                  <a:lnTo>
                    <a:pt x="6962" y="339"/>
                  </a:lnTo>
                  <a:lnTo>
                    <a:pt x="6952" y="334"/>
                  </a:lnTo>
                  <a:lnTo>
                    <a:pt x="6941" y="330"/>
                  </a:lnTo>
                  <a:lnTo>
                    <a:pt x="6928" y="324"/>
                  </a:lnTo>
                  <a:lnTo>
                    <a:pt x="6916" y="320"/>
                  </a:lnTo>
                  <a:lnTo>
                    <a:pt x="6900" y="315"/>
                  </a:lnTo>
                  <a:lnTo>
                    <a:pt x="6886" y="307"/>
                  </a:lnTo>
                  <a:lnTo>
                    <a:pt x="6873" y="298"/>
                  </a:lnTo>
                  <a:lnTo>
                    <a:pt x="6862" y="289"/>
                  </a:lnTo>
                  <a:lnTo>
                    <a:pt x="6858" y="283"/>
                  </a:lnTo>
                  <a:lnTo>
                    <a:pt x="6854" y="278"/>
                  </a:lnTo>
                  <a:lnTo>
                    <a:pt x="6850" y="272"/>
                  </a:lnTo>
                  <a:lnTo>
                    <a:pt x="6848" y="266"/>
                  </a:lnTo>
                  <a:lnTo>
                    <a:pt x="6846" y="259"/>
                  </a:lnTo>
                  <a:lnTo>
                    <a:pt x="6845" y="253"/>
                  </a:lnTo>
                  <a:lnTo>
                    <a:pt x="6844" y="246"/>
                  </a:lnTo>
                  <a:lnTo>
                    <a:pt x="6842" y="239"/>
                  </a:lnTo>
                  <a:lnTo>
                    <a:pt x="6844" y="230"/>
                  </a:lnTo>
                  <a:lnTo>
                    <a:pt x="6845" y="221"/>
                  </a:lnTo>
                  <a:lnTo>
                    <a:pt x="6848" y="213"/>
                  </a:lnTo>
                  <a:lnTo>
                    <a:pt x="6851" y="205"/>
                  </a:lnTo>
                  <a:lnTo>
                    <a:pt x="6855" y="198"/>
                  </a:lnTo>
                  <a:lnTo>
                    <a:pt x="6862" y="190"/>
                  </a:lnTo>
                  <a:lnTo>
                    <a:pt x="6868" y="183"/>
                  </a:lnTo>
                  <a:lnTo>
                    <a:pt x="6877" y="176"/>
                  </a:lnTo>
                  <a:lnTo>
                    <a:pt x="6886" y="170"/>
                  </a:lnTo>
                  <a:lnTo>
                    <a:pt x="6897" y="164"/>
                  </a:lnTo>
                  <a:lnTo>
                    <a:pt x="6907" y="160"/>
                  </a:lnTo>
                  <a:lnTo>
                    <a:pt x="6920" y="155"/>
                  </a:lnTo>
                  <a:lnTo>
                    <a:pt x="6934" y="152"/>
                  </a:lnTo>
                  <a:lnTo>
                    <a:pt x="6950" y="150"/>
                  </a:lnTo>
                  <a:lnTo>
                    <a:pt x="6965" y="148"/>
                  </a:lnTo>
                  <a:lnTo>
                    <a:pt x="6982" y="148"/>
                  </a:lnTo>
                  <a:lnTo>
                    <a:pt x="6993" y="148"/>
                  </a:lnTo>
                  <a:lnTo>
                    <a:pt x="7003" y="149"/>
                  </a:lnTo>
                  <a:lnTo>
                    <a:pt x="7012" y="149"/>
                  </a:lnTo>
                  <a:lnTo>
                    <a:pt x="7021" y="150"/>
                  </a:lnTo>
                  <a:lnTo>
                    <a:pt x="7031" y="152"/>
                  </a:lnTo>
                  <a:lnTo>
                    <a:pt x="7038" y="154"/>
                  </a:lnTo>
                  <a:lnTo>
                    <a:pt x="7047" y="157"/>
                  </a:lnTo>
                  <a:lnTo>
                    <a:pt x="7055" y="160"/>
                  </a:lnTo>
                  <a:lnTo>
                    <a:pt x="7062" y="163"/>
                  </a:lnTo>
                  <a:lnTo>
                    <a:pt x="7069" y="167"/>
                  </a:lnTo>
                  <a:lnTo>
                    <a:pt x="7073" y="172"/>
                  </a:lnTo>
                  <a:lnTo>
                    <a:pt x="7078" y="177"/>
                  </a:lnTo>
                  <a:lnTo>
                    <a:pt x="7082" y="183"/>
                  </a:lnTo>
                  <a:lnTo>
                    <a:pt x="7084" y="189"/>
                  </a:lnTo>
                  <a:lnTo>
                    <a:pt x="7086" y="196"/>
                  </a:lnTo>
                  <a:lnTo>
                    <a:pt x="7086" y="203"/>
                  </a:lnTo>
                  <a:lnTo>
                    <a:pt x="7085" y="211"/>
                  </a:lnTo>
                  <a:lnTo>
                    <a:pt x="7084" y="217"/>
                  </a:lnTo>
                  <a:lnTo>
                    <a:pt x="7080" y="224"/>
                  </a:lnTo>
                  <a:lnTo>
                    <a:pt x="7075" y="229"/>
                  </a:lnTo>
                  <a:lnTo>
                    <a:pt x="7069" y="234"/>
                  </a:lnTo>
                  <a:lnTo>
                    <a:pt x="7061" y="238"/>
                  </a:lnTo>
                  <a:lnTo>
                    <a:pt x="7054" y="240"/>
                  </a:lnTo>
                  <a:lnTo>
                    <a:pt x="7045" y="240"/>
                  </a:lnTo>
                  <a:lnTo>
                    <a:pt x="7037" y="240"/>
                  </a:lnTo>
                  <a:lnTo>
                    <a:pt x="7030" y="238"/>
                  </a:lnTo>
                  <a:lnTo>
                    <a:pt x="7023" y="236"/>
                  </a:lnTo>
                  <a:lnTo>
                    <a:pt x="7018" y="232"/>
                  </a:lnTo>
                  <a:lnTo>
                    <a:pt x="7012" y="228"/>
                  </a:lnTo>
                  <a:lnTo>
                    <a:pt x="7008" y="223"/>
                  </a:lnTo>
                  <a:lnTo>
                    <a:pt x="7004" y="217"/>
                  </a:lnTo>
                  <a:lnTo>
                    <a:pt x="7001" y="212"/>
                  </a:lnTo>
                  <a:lnTo>
                    <a:pt x="6994" y="200"/>
                  </a:lnTo>
                  <a:lnTo>
                    <a:pt x="6990" y="188"/>
                  </a:lnTo>
                  <a:lnTo>
                    <a:pt x="6986" y="177"/>
                  </a:lnTo>
                  <a:lnTo>
                    <a:pt x="6983" y="167"/>
                  </a:lnTo>
                  <a:lnTo>
                    <a:pt x="6973" y="168"/>
                  </a:lnTo>
                  <a:lnTo>
                    <a:pt x="6965" y="172"/>
                  </a:lnTo>
                  <a:lnTo>
                    <a:pt x="6956" y="176"/>
                  </a:lnTo>
                  <a:lnTo>
                    <a:pt x="6947" y="181"/>
                  </a:lnTo>
                  <a:lnTo>
                    <a:pt x="6941" y="188"/>
                  </a:lnTo>
                  <a:lnTo>
                    <a:pt x="6936" y="196"/>
                  </a:lnTo>
                  <a:lnTo>
                    <a:pt x="6932" y="204"/>
                  </a:lnTo>
                  <a:lnTo>
                    <a:pt x="6932" y="214"/>
                  </a:lnTo>
                  <a:lnTo>
                    <a:pt x="6932" y="219"/>
                  </a:lnTo>
                  <a:lnTo>
                    <a:pt x="6932" y="224"/>
                  </a:lnTo>
                  <a:lnTo>
                    <a:pt x="6934" y="228"/>
                  </a:lnTo>
                  <a:lnTo>
                    <a:pt x="6936" y="232"/>
                  </a:lnTo>
                  <a:lnTo>
                    <a:pt x="6940" y="238"/>
                  </a:lnTo>
                  <a:lnTo>
                    <a:pt x="6945" y="243"/>
                  </a:lnTo>
                  <a:lnTo>
                    <a:pt x="6954" y="247"/>
                  </a:lnTo>
                  <a:lnTo>
                    <a:pt x="6964" y="252"/>
                  </a:lnTo>
                  <a:lnTo>
                    <a:pt x="6977" y="257"/>
                  </a:lnTo>
                  <a:lnTo>
                    <a:pt x="6992" y="263"/>
                  </a:lnTo>
                  <a:lnTo>
                    <a:pt x="7009" y="269"/>
                  </a:lnTo>
                  <a:lnTo>
                    <a:pt x="7024" y="277"/>
                  </a:lnTo>
                  <a:lnTo>
                    <a:pt x="7037" y="285"/>
                  </a:lnTo>
                  <a:lnTo>
                    <a:pt x="7048" y="294"/>
                  </a:lnTo>
                  <a:lnTo>
                    <a:pt x="7052" y="299"/>
                  </a:lnTo>
                  <a:lnTo>
                    <a:pt x="7057" y="304"/>
                  </a:lnTo>
                  <a:lnTo>
                    <a:pt x="7060" y="310"/>
                  </a:lnTo>
                  <a:lnTo>
                    <a:pt x="7063" y="316"/>
                  </a:lnTo>
                  <a:lnTo>
                    <a:pt x="7064" y="322"/>
                  </a:lnTo>
                  <a:lnTo>
                    <a:pt x="7067" y="329"/>
                  </a:lnTo>
                  <a:lnTo>
                    <a:pt x="7068" y="336"/>
                  </a:lnTo>
                  <a:lnTo>
                    <a:pt x="7068" y="344"/>
                  </a:lnTo>
                  <a:lnTo>
                    <a:pt x="7067" y="354"/>
                  </a:lnTo>
                  <a:lnTo>
                    <a:pt x="7065" y="363"/>
                  </a:lnTo>
                  <a:lnTo>
                    <a:pt x="7062" y="372"/>
                  </a:lnTo>
                  <a:lnTo>
                    <a:pt x="7058" y="382"/>
                  </a:lnTo>
                  <a:lnTo>
                    <a:pt x="7054" y="390"/>
                  </a:lnTo>
                  <a:lnTo>
                    <a:pt x="7047" y="399"/>
                  </a:lnTo>
                  <a:lnTo>
                    <a:pt x="7039" y="405"/>
                  </a:lnTo>
                  <a:lnTo>
                    <a:pt x="7032" y="412"/>
                  </a:lnTo>
                  <a:lnTo>
                    <a:pt x="7022" y="418"/>
                  </a:lnTo>
                  <a:lnTo>
                    <a:pt x="7011" y="424"/>
                  </a:lnTo>
                  <a:lnTo>
                    <a:pt x="6999" y="428"/>
                  </a:lnTo>
                  <a:lnTo>
                    <a:pt x="6988" y="433"/>
                  </a:lnTo>
                  <a:lnTo>
                    <a:pt x="6975" y="436"/>
                  </a:lnTo>
                  <a:lnTo>
                    <a:pt x="6959" y="438"/>
                  </a:lnTo>
                  <a:lnTo>
                    <a:pt x="6942" y="439"/>
                  </a:lnTo>
                  <a:lnTo>
                    <a:pt x="6924" y="439"/>
                  </a:lnTo>
                  <a:close/>
                  <a:moveTo>
                    <a:pt x="7304" y="390"/>
                  </a:moveTo>
                  <a:lnTo>
                    <a:pt x="7297" y="415"/>
                  </a:lnTo>
                  <a:lnTo>
                    <a:pt x="7284" y="421"/>
                  </a:lnTo>
                  <a:lnTo>
                    <a:pt x="7272" y="425"/>
                  </a:lnTo>
                  <a:lnTo>
                    <a:pt x="7262" y="429"/>
                  </a:lnTo>
                  <a:lnTo>
                    <a:pt x="7253" y="431"/>
                  </a:lnTo>
                  <a:lnTo>
                    <a:pt x="7244" y="435"/>
                  </a:lnTo>
                  <a:lnTo>
                    <a:pt x="7235" y="436"/>
                  </a:lnTo>
                  <a:lnTo>
                    <a:pt x="7226" y="437"/>
                  </a:lnTo>
                  <a:lnTo>
                    <a:pt x="7215" y="438"/>
                  </a:lnTo>
                  <a:lnTo>
                    <a:pt x="7207" y="437"/>
                  </a:lnTo>
                  <a:lnTo>
                    <a:pt x="7200" y="437"/>
                  </a:lnTo>
                  <a:lnTo>
                    <a:pt x="7192" y="436"/>
                  </a:lnTo>
                  <a:lnTo>
                    <a:pt x="7186" y="434"/>
                  </a:lnTo>
                  <a:lnTo>
                    <a:pt x="7179" y="431"/>
                  </a:lnTo>
                  <a:lnTo>
                    <a:pt x="7174" y="428"/>
                  </a:lnTo>
                  <a:lnTo>
                    <a:pt x="7168" y="425"/>
                  </a:lnTo>
                  <a:lnTo>
                    <a:pt x="7163" y="422"/>
                  </a:lnTo>
                  <a:lnTo>
                    <a:pt x="7159" y="417"/>
                  </a:lnTo>
                  <a:lnTo>
                    <a:pt x="7155" y="413"/>
                  </a:lnTo>
                  <a:lnTo>
                    <a:pt x="7152" y="408"/>
                  </a:lnTo>
                  <a:lnTo>
                    <a:pt x="7149" y="403"/>
                  </a:lnTo>
                  <a:lnTo>
                    <a:pt x="7147" y="398"/>
                  </a:lnTo>
                  <a:lnTo>
                    <a:pt x="7146" y="393"/>
                  </a:lnTo>
                  <a:lnTo>
                    <a:pt x="7145" y="386"/>
                  </a:lnTo>
                  <a:lnTo>
                    <a:pt x="7145" y="381"/>
                  </a:lnTo>
                  <a:lnTo>
                    <a:pt x="7145" y="370"/>
                  </a:lnTo>
                  <a:lnTo>
                    <a:pt x="7146" y="360"/>
                  </a:lnTo>
                  <a:lnTo>
                    <a:pt x="7148" y="349"/>
                  </a:lnTo>
                  <a:lnTo>
                    <a:pt x="7150" y="337"/>
                  </a:lnTo>
                  <a:lnTo>
                    <a:pt x="7174" y="256"/>
                  </a:lnTo>
                  <a:lnTo>
                    <a:pt x="7176" y="244"/>
                  </a:lnTo>
                  <a:lnTo>
                    <a:pt x="7178" y="234"/>
                  </a:lnTo>
                  <a:lnTo>
                    <a:pt x="7180" y="224"/>
                  </a:lnTo>
                  <a:lnTo>
                    <a:pt x="7180" y="215"/>
                  </a:lnTo>
                  <a:lnTo>
                    <a:pt x="7180" y="207"/>
                  </a:lnTo>
                  <a:lnTo>
                    <a:pt x="7179" y="202"/>
                  </a:lnTo>
                  <a:lnTo>
                    <a:pt x="7177" y="197"/>
                  </a:lnTo>
                  <a:lnTo>
                    <a:pt x="7174" y="193"/>
                  </a:lnTo>
                  <a:lnTo>
                    <a:pt x="7170" y="190"/>
                  </a:lnTo>
                  <a:lnTo>
                    <a:pt x="7165" y="189"/>
                  </a:lnTo>
                  <a:lnTo>
                    <a:pt x="7157" y="188"/>
                  </a:lnTo>
                  <a:lnTo>
                    <a:pt x="7150" y="187"/>
                  </a:lnTo>
                  <a:lnTo>
                    <a:pt x="7140" y="188"/>
                  </a:lnTo>
                  <a:lnTo>
                    <a:pt x="7132" y="190"/>
                  </a:lnTo>
                  <a:lnTo>
                    <a:pt x="7123" y="192"/>
                  </a:lnTo>
                  <a:lnTo>
                    <a:pt x="7115" y="196"/>
                  </a:lnTo>
                  <a:lnTo>
                    <a:pt x="7122" y="171"/>
                  </a:lnTo>
                  <a:lnTo>
                    <a:pt x="7133" y="165"/>
                  </a:lnTo>
                  <a:lnTo>
                    <a:pt x="7143" y="162"/>
                  </a:lnTo>
                  <a:lnTo>
                    <a:pt x="7154" y="158"/>
                  </a:lnTo>
                  <a:lnTo>
                    <a:pt x="7165" y="154"/>
                  </a:lnTo>
                  <a:lnTo>
                    <a:pt x="7175" y="151"/>
                  </a:lnTo>
                  <a:lnTo>
                    <a:pt x="7185" y="149"/>
                  </a:lnTo>
                  <a:lnTo>
                    <a:pt x="7194" y="148"/>
                  </a:lnTo>
                  <a:lnTo>
                    <a:pt x="7204" y="148"/>
                  </a:lnTo>
                  <a:lnTo>
                    <a:pt x="7212" y="148"/>
                  </a:lnTo>
                  <a:lnTo>
                    <a:pt x="7219" y="149"/>
                  </a:lnTo>
                  <a:lnTo>
                    <a:pt x="7226" y="150"/>
                  </a:lnTo>
                  <a:lnTo>
                    <a:pt x="7233" y="152"/>
                  </a:lnTo>
                  <a:lnTo>
                    <a:pt x="7239" y="154"/>
                  </a:lnTo>
                  <a:lnTo>
                    <a:pt x="7245" y="157"/>
                  </a:lnTo>
                  <a:lnTo>
                    <a:pt x="7250" y="160"/>
                  </a:lnTo>
                  <a:lnTo>
                    <a:pt x="7255" y="164"/>
                  </a:lnTo>
                  <a:lnTo>
                    <a:pt x="7259" y="168"/>
                  </a:lnTo>
                  <a:lnTo>
                    <a:pt x="7262" y="173"/>
                  </a:lnTo>
                  <a:lnTo>
                    <a:pt x="7266" y="177"/>
                  </a:lnTo>
                  <a:lnTo>
                    <a:pt x="7268" y="183"/>
                  </a:lnTo>
                  <a:lnTo>
                    <a:pt x="7270" y="188"/>
                  </a:lnTo>
                  <a:lnTo>
                    <a:pt x="7271" y="193"/>
                  </a:lnTo>
                  <a:lnTo>
                    <a:pt x="7272" y="199"/>
                  </a:lnTo>
                  <a:lnTo>
                    <a:pt x="7272" y="205"/>
                  </a:lnTo>
                  <a:lnTo>
                    <a:pt x="7272" y="213"/>
                  </a:lnTo>
                  <a:lnTo>
                    <a:pt x="7271" y="224"/>
                  </a:lnTo>
                  <a:lnTo>
                    <a:pt x="7269" y="237"/>
                  </a:lnTo>
                  <a:lnTo>
                    <a:pt x="7267" y="249"/>
                  </a:lnTo>
                  <a:lnTo>
                    <a:pt x="7244" y="330"/>
                  </a:lnTo>
                  <a:lnTo>
                    <a:pt x="7241" y="339"/>
                  </a:lnTo>
                  <a:lnTo>
                    <a:pt x="7239" y="351"/>
                  </a:lnTo>
                  <a:lnTo>
                    <a:pt x="7238" y="362"/>
                  </a:lnTo>
                  <a:lnTo>
                    <a:pt x="7237" y="371"/>
                  </a:lnTo>
                  <a:lnTo>
                    <a:pt x="7238" y="378"/>
                  </a:lnTo>
                  <a:lnTo>
                    <a:pt x="7239" y="384"/>
                  </a:lnTo>
                  <a:lnTo>
                    <a:pt x="7241" y="389"/>
                  </a:lnTo>
                  <a:lnTo>
                    <a:pt x="7244" y="393"/>
                  </a:lnTo>
                  <a:lnTo>
                    <a:pt x="7248" y="395"/>
                  </a:lnTo>
                  <a:lnTo>
                    <a:pt x="7254" y="397"/>
                  </a:lnTo>
                  <a:lnTo>
                    <a:pt x="7260" y="398"/>
                  </a:lnTo>
                  <a:lnTo>
                    <a:pt x="7269" y="398"/>
                  </a:lnTo>
                  <a:lnTo>
                    <a:pt x="7278" y="398"/>
                  </a:lnTo>
                  <a:lnTo>
                    <a:pt x="7287" y="396"/>
                  </a:lnTo>
                  <a:lnTo>
                    <a:pt x="7297" y="393"/>
                  </a:lnTo>
                  <a:lnTo>
                    <a:pt x="7304" y="390"/>
                  </a:lnTo>
                  <a:close/>
                  <a:moveTo>
                    <a:pt x="7309" y="50"/>
                  </a:moveTo>
                  <a:lnTo>
                    <a:pt x="7308" y="61"/>
                  </a:lnTo>
                  <a:lnTo>
                    <a:pt x="7305" y="70"/>
                  </a:lnTo>
                  <a:lnTo>
                    <a:pt x="7300" y="79"/>
                  </a:lnTo>
                  <a:lnTo>
                    <a:pt x="7293" y="87"/>
                  </a:lnTo>
                  <a:lnTo>
                    <a:pt x="7284" y="94"/>
                  </a:lnTo>
                  <a:lnTo>
                    <a:pt x="7275" y="98"/>
                  </a:lnTo>
                  <a:lnTo>
                    <a:pt x="7266" y="100"/>
                  </a:lnTo>
                  <a:lnTo>
                    <a:pt x="7255" y="101"/>
                  </a:lnTo>
                  <a:lnTo>
                    <a:pt x="7244" y="100"/>
                  </a:lnTo>
                  <a:lnTo>
                    <a:pt x="7233" y="98"/>
                  </a:lnTo>
                  <a:lnTo>
                    <a:pt x="7225" y="94"/>
                  </a:lnTo>
                  <a:lnTo>
                    <a:pt x="7216" y="87"/>
                  </a:lnTo>
                  <a:lnTo>
                    <a:pt x="7208" y="79"/>
                  </a:lnTo>
                  <a:lnTo>
                    <a:pt x="7204" y="70"/>
                  </a:lnTo>
                  <a:lnTo>
                    <a:pt x="7201" y="61"/>
                  </a:lnTo>
                  <a:lnTo>
                    <a:pt x="7200" y="50"/>
                  </a:lnTo>
                  <a:lnTo>
                    <a:pt x="7201" y="41"/>
                  </a:lnTo>
                  <a:lnTo>
                    <a:pt x="7204" y="31"/>
                  </a:lnTo>
                  <a:lnTo>
                    <a:pt x="7208" y="22"/>
                  </a:lnTo>
                  <a:lnTo>
                    <a:pt x="7216" y="15"/>
                  </a:lnTo>
                  <a:lnTo>
                    <a:pt x="7225" y="8"/>
                  </a:lnTo>
                  <a:lnTo>
                    <a:pt x="7233" y="4"/>
                  </a:lnTo>
                  <a:lnTo>
                    <a:pt x="7244" y="1"/>
                  </a:lnTo>
                  <a:lnTo>
                    <a:pt x="7255" y="0"/>
                  </a:lnTo>
                  <a:lnTo>
                    <a:pt x="7266" y="1"/>
                  </a:lnTo>
                  <a:lnTo>
                    <a:pt x="7275" y="4"/>
                  </a:lnTo>
                  <a:lnTo>
                    <a:pt x="7284" y="8"/>
                  </a:lnTo>
                  <a:lnTo>
                    <a:pt x="7293" y="15"/>
                  </a:lnTo>
                  <a:lnTo>
                    <a:pt x="7300" y="22"/>
                  </a:lnTo>
                  <a:lnTo>
                    <a:pt x="7305" y="31"/>
                  </a:lnTo>
                  <a:lnTo>
                    <a:pt x="7308" y="41"/>
                  </a:lnTo>
                  <a:lnTo>
                    <a:pt x="7309" y="50"/>
                  </a:lnTo>
                  <a:close/>
                  <a:moveTo>
                    <a:pt x="7445" y="439"/>
                  </a:moveTo>
                  <a:lnTo>
                    <a:pt x="7429" y="439"/>
                  </a:lnTo>
                  <a:lnTo>
                    <a:pt x="7413" y="438"/>
                  </a:lnTo>
                  <a:lnTo>
                    <a:pt x="7400" y="436"/>
                  </a:lnTo>
                  <a:lnTo>
                    <a:pt x="7388" y="434"/>
                  </a:lnTo>
                  <a:lnTo>
                    <a:pt x="7376" y="430"/>
                  </a:lnTo>
                  <a:lnTo>
                    <a:pt x="7366" y="427"/>
                  </a:lnTo>
                  <a:lnTo>
                    <a:pt x="7359" y="423"/>
                  </a:lnTo>
                  <a:lnTo>
                    <a:pt x="7351" y="420"/>
                  </a:lnTo>
                  <a:lnTo>
                    <a:pt x="7345" y="414"/>
                  </a:lnTo>
                  <a:lnTo>
                    <a:pt x="7339" y="410"/>
                  </a:lnTo>
                  <a:lnTo>
                    <a:pt x="7336" y="405"/>
                  </a:lnTo>
                  <a:lnTo>
                    <a:pt x="7333" y="400"/>
                  </a:lnTo>
                  <a:lnTo>
                    <a:pt x="7331" y="395"/>
                  </a:lnTo>
                  <a:lnTo>
                    <a:pt x="7329" y="390"/>
                  </a:lnTo>
                  <a:lnTo>
                    <a:pt x="7327" y="385"/>
                  </a:lnTo>
                  <a:lnTo>
                    <a:pt x="7327" y="381"/>
                  </a:lnTo>
                  <a:lnTo>
                    <a:pt x="7329" y="373"/>
                  </a:lnTo>
                  <a:lnTo>
                    <a:pt x="7331" y="365"/>
                  </a:lnTo>
                  <a:lnTo>
                    <a:pt x="7334" y="359"/>
                  </a:lnTo>
                  <a:lnTo>
                    <a:pt x="7339" y="352"/>
                  </a:lnTo>
                  <a:lnTo>
                    <a:pt x="7346" y="347"/>
                  </a:lnTo>
                  <a:lnTo>
                    <a:pt x="7353" y="344"/>
                  </a:lnTo>
                  <a:lnTo>
                    <a:pt x="7362" y="342"/>
                  </a:lnTo>
                  <a:lnTo>
                    <a:pt x="7372" y="341"/>
                  </a:lnTo>
                  <a:lnTo>
                    <a:pt x="7379" y="342"/>
                  </a:lnTo>
                  <a:lnTo>
                    <a:pt x="7387" y="343"/>
                  </a:lnTo>
                  <a:lnTo>
                    <a:pt x="7393" y="346"/>
                  </a:lnTo>
                  <a:lnTo>
                    <a:pt x="7400" y="349"/>
                  </a:lnTo>
                  <a:lnTo>
                    <a:pt x="7405" y="354"/>
                  </a:lnTo>
                  <a:lnTo>
                    <a:pt x="7410" y="359"/>
                  </a:lnTo>
                  <a:lnTo>
                    <a:pt x="7414" y="364"/>
                  </a:lnTo>
                  <a:lnTo>
                    <a:pt x="7418" y="371"/>
                  </a:lnTo>
                  <a:lnTo>
                    <a:pt x="7425" y="384"/>
                  </a:lnTo>
                  <a:lnTo>
                    <a:pt x="7430" y="397"/>
                  </a:lnTo>
                  <a:lnTo>
                    <a:pt x="7435" y="410"/>
                  </a:lnTo>
                  <a:lnTo>
                    <a:pt x="7437" y="418"/>
                  </a:lnTo>
                  <a:lnTo>
                    <a:pt x="7452" y="417"/>
                  </a:lnTo>
                  <a:lnTo>
                    <a:pt x="7465" y="415"/>
                  </a:lnTo>
                  <a:lnTo>
                    <a:pt x="7470" y="413"/>
                  </a:lnTo>
                  <a:lnTo>
                    <a:pt x="7476" y="411"/>
                  </a:lnTo>
                  <a:lnTo>
                    <a:pt x="7480" y="409"/>
                  </a:lnTo>
                  <a:lnTo>
                    <a:pt x="7484" y="405"/>
                  </a:lnTo>
                  <a:lnTo>
                    <a:pt x="7489" y="402"/>
                  </a:lnTo>
                  <a:lnTo>
                    <a:pt x="7492" y="398"/>
                  </a:lnTo>
                  <a:lnTo>
                    <a:pt x="7494" y="394"/>
                  </a:lnTo>
                  <a:lnTo>
                    <a:pt x="7496" y="389"/>
                  </a:lnTo>
                  <a:lnTo>
                    <a:pt x="7498" y="385"/>
                  </a:lnTo>
                  <a:lnTo>
                    <a:pt x="7500" y="380"/>
                  </a:lnTo>
                  <a:lnTo>
                    <a:pt x="7501" y="374"/>
                  </a:lnTo>
                  <a:lnTo>
                    <a:pt x="7501" y="369"/>
                  </a:lnTo>
                  <a:lnTo>
                    <a:pt x="7501" y="363"/>
                  </a:lnTo>
                  <a:lnTo>
                    <a:pt x="7500" y="359"/>
                  </a:lnTo>
                  <a:lnTo>
                    <a:pt x="7497" y="355"/>
                  </a:lnTo>
                  <a:lnTo>
                    <a:pt x="7495" y="351"/>
                  </a:lnTo>
                  <a:lnTo>
                    <a:pt x="7490" y="345"/>
                  </a:lnTo>
                  <a:lnTo>
                    <a:pt x="7482" y="339"/>
                  </a:lnTo>
                  <a:lnTo>
                    <a:pt x="7474" y="334"/>
                  </a:lnTo>
                  <a:lnTo>
                    <a:pt x="7462" y="330"/>
                  </a:lnTo>
                  <a:lnTo>
                    <a:pt x="7450" y="324"/>
                  </a:lnTo>
                  <a:lnTo>
                    <a:pt x="7438" y="320"/>
                  </a:lnTo>
                  <a:lnTo>
                    <a:pt x="7422" y="315"/>
                  </a:lnTo>
                  <a:lnTo>
                    <a:pt x="7408" y="307"/>
                  </a:lnTo>
                  <a:lnTo>
                    <a:pt x="7395" y="298"/>
                  </a:lnTo>
                  <a:lnTo>
                    <a:pt x="7384" y="289"/>
                  </a:lnTo>
                  <a:lnTo>
                    <a:pt x="7379" y="283"/>
                  </a:lnTo>
                  <a:lnTo>
                    <a:pt x="7375" y="278"/>
                  </a:lnTo>
                  <a:lnTo>
                    <a:pt x="7372" y="272"/>
                  </a:lnTo>
                  <a:lnTo>
                    <a:pt x="7370" y="266"/>
                  </a:lnTo>
                  <a:lnTo>
                    <a:pt x="7367" y="259"/>
                  </a:lnTo>
                  <a:lnTo>
                    <a:pt x="7365" y="253"/>
                  </a:lnTo>
                  <a:lnTo>
                    <a:pt x="7365" y="246"/>
                  </a:lnTo>
                  <a:lnTo>
                    <a:pt x="7364" y="239"/>
                  </a:lnTo>
                  <a:lnTo>
                    <a:pt x="7365" y="230"/>
                  </a:lnTo>
                  <a:lnTo>
                    <a:pt x="7366" y="221"/>
                  </a:lnTo>
                  <a:lnTo>
                    <a:pt x="7370" y="213"/>
                  </a:lnTo>
                  <a:lnTo>
                    <a:pt x="7373" y="205"/>
                  </a:lnTo>
                  <a:lnTo>
                    <a:pt x="7377" y="198"/>
                  </a:lnTo>
                  <a:lnTo>
                    <a:pt x="7384" y="190"/>
                  </a:lnTo>
                  <a:lnTo>
                    <a:pt x="7390" y="183"/>
                  </a:lnTo>
                  <a:lnTo>
                    <a:pt x="7399" y="176"/>
                  </a:lnTo>
                  <a:lnTo>
                    <a:pt x="7408" y="170"/>
                  </a:lnTo>
                  <a:lnTo>
                    <a:pt x="7418" y="164"/>
                  </a:lnTo>
                  <a:lnTo>
                    <a:pt x="7429" y="160"/>
                  </a:lnTo>
                  <a:lnTo>
                    <a:pt x="7442" y="155"/>
                  </a:lnTo>
                  <a:lnTo>
                    <a:pt x="7456" y="152"/>
                  </a:lnTo>
                  <a:lnTo>
                    <a:pt x="7470" y="150"/>
                  </a:lnTo>
                  <a:lnTo>
                    <a:pt x="7487" y="148"/>
                  </a:lnTo>
                  <a:lnTo>
                    <a:pt x="7504" y="148"/>
                  </a:lnTo>
                  <a:lnTo>
                    <a:pt x="7515" y="148"/>
                  </a:lnTo>
                  <a:lnTo>
                    <a:pt x="7524" y="149"/>
                  </a:lnTo>
                  <a:lnTo>
                    <a:pt x="7534" y="149"/>
                  </a:lnTo>
                  <a:lnTo>
                    <a:pt x="7543" y="150"/>
                  </a:lnTo>
                  <a:lnTo>
                    <a:pt x="7552" y="152"/>
                  </a:lnTo>
                  <a:lnTo>
                    <a:pt x="7560" y="154"/>
                  </a:lnTo>
                  <a:lnTo>
                    <a:pt x="7569" y="157"/>
                  </a:lnTo>
                  <a:lnTo>
                    <a:pt x="7576" y="160"/>
                  </a:lnTo>
                  <a:lnTo>
                    <a:pt x="7584" y="163"/>
                  </a:lnTo>
                  <a:lnTo>
                    <a:pt x="7589" y="167"/>
                  </a:lnTo>
                  <a:lnTo>
                    <a:pt x="7595" y="172"/>
                  </a:lnTo>
                  <a:lnTo>
                    <a:pt x="7600" y="177"/>
                  </a:lnTo>
                  <a:lnTo>
                    <a:pt x="7603" y="183"/>
                  </a:lnTo>
                  <a:lnTo>
                    <a:pt x="7606" y="189"/>
                  </a:lnTo>
                  <a:lnTo>
                    <a:pt x="7608" y="196"/>
                  </a:lnTo>
                  <a:lnTo>
                    <a:pt x="7608" y="203"/>
                  </a:lnTo>
                  <a:lnTo>
                    <a:pt x="7607" y="211"/>
                  </a:lnTo>
                  <a:lnTo>
                    <a:pt x="7605" y="217"/>
                  </a:lnTo>
                  <a:lnTo>
                    <a:pt x="7601" y="224"/>
                  </a:lnTo>
                  <a:lnTo>
                    <a:pt x="7596" y="229"/>
                  </a:lnTo>
                  <a:lnTo>
                    <a:pt x="7590" y="234"/>
                  </a:lnTo>
                  <a:lnTo>
                    <a:pt x="7583" y="238"/>
                  </a:lnTo>
                  <a:lnTo>
                    <a:pt x="7575" y="240"/>
                  </a:lnTo>
                  <a:lnTo>
                    <a:pt x="7567" y="240"/>
                  </a:lnTo>
                  <a:lnTo>
                    <a:pt x="7558" y="240"/>
                  </a:lnTo>
                  <a:lnTo>
                    <a:pt x="7552" y="238"/>
                  </a:lnTo>
                  <a:lnTo>
                    <a:pt x="7545" y="236"/>
                  </a:lnTo>
                  <a:lnTo>
                    <a:pt x="7540" y="232"/>
                  </a:lnTo>
                  <a:lnTo>
                    <a:pt x="7534" y="228"/>
                  </a:lnTo>
                  <a:lnTo>
                    <a:pt x="7530" y="223"/>
                  </a:lnTo>
                  <a:lnTo>
                    <a:pt x="7526" y="217"/>
                  </a:lnTo>
                  <a:lnTo>
                    <a:pt x="7522" y="212"/>
                  </a:lnTo>
                  <a:lnTo>
                    <a:pt x="7516" y="200"/>
                  </a:lnTo>
                  <a:lnTo>
                    <a:pt x="7511" y="188"/>
                  </a:lnTo>
                  <a:lnTo>
                    <a:pt x="7508" y="177"/>
                  </a:lnTo>
                  <a:lnTo>
                    <a:pt x="7505" y="167"/>
                  </a:lnTo>
                  <a:lnTo>
                    <a:pt x="7495" y="168"/>
                  </a:lnTo>
                  <a:lnTo>
                    <a:pt x="7487" y="172"/>
                  </a:lnTo>
                  <a:lnTo>
                    <a:pt x="7478" y="176"/>
                  </a:lnTo>
                  <a:lnTo>
                    <a:pt x="7469" y="181"/>
                  </a:lnTo>
                  <a:lnTo>
                    <a:pt x="7463" y="188"/>
                  </a:lnTo>
                  <a:lnTo>
                    <a:pt x="7457" y="196"/>
                  </a:lnTo>
                  <a:lnTo>
                    <a:pt x="7454" y="204"/>
                  </a:lnTo>
                  <a:lnTo>
                    <a:pt x="7453" y="214"/>
                  </a:lnTo>
                  <a:lnTo>
                    <a:pt x="7454" y="219"/>
                  </a:lnTo>
                  <a:lnTo>
                    <a:pt x="7454" y="224"/>
                  </a:lnTo>
                  <a:lnTo>
                    <a:pt x="7455" y="228"/>
                  </a:lnTo>
                  <a:lnTo>
                    <a:pt x="7457" y="232"/>
                  </a:lnTo>
                  <a:lnTo>
                    <a:pt x="7462" y="238"/>
                  </a:lnTo>
                  <a:lnTo>
                    <a:pt x="7467" y="243"/>
                  </a:lnTo>
                  <a:lnTo>
                    <a:pt x="7476" y="247"/>
                  </a:lnTo>
                  <a:lnTo>
                    <a:pt x="7485" y="252"/>
                  </a:lnTo>
                  <a:lnTo>
                    <a:pt x="7498" y="257"/>
                  </a:lnTo>
                  <a:lnTo>
                    <a:pt x="7513" y="263"/>
                  </a:lnTo>
                  <a:lnTo>
                    <a:pt x="7531" y="269"/>
                  </a:lnTo>
                  <a:lnTo>
                    <a:pt x="7546" y="277"/>
                  </a:lnTo>
                  <a:lnTo>
                    <a:pt x="7559" y="285"/>
                  </a:lnTo>
                  <a:lnTo>
                    <a:pt x="7570" y="294"/>
                  </a:lnTo>
                  <a:lnTo>
                    <a:pt x="7574" y="299"/>
                  </a:lnTo>
                  <a:lnTo>
                    <a:pt x="7579" y="304"/>
                  </a:lnTo>
                  <a:lnTo>
                    <a:pt x="7582" y="310"/>
                  </a:lnTo>
                  <a:lnTo>
                    <a:pt x="7584" y="316"/>
                  </a:lnTo>
                  <a:lnTo>
                    <a:pt x="7586" y="322"/>
                  </a:lnTo>
                  <a:lnTo>
                    <a:pt x="7588" y="329"/>
                  </a:lnTo>
                  <a:lnTo>
                    <a:pt x="7589" y="336"/>
                  </a:lnTo>
                  <a:lnTo>
                    <a:pt x="7589" y="344"/>
                  </a:lnTo>
                  <a:lnTo>
                    <a:pt x="7588" y="354"/>
                  </a:lnTo>
                  <a:lnTo>
                    <a:pt x="7587" y="363"/>
                  </a:lnTo>
                  <a:lnTo>
                    <a:pt x="7584" y="372"/>
                  </a:lnTo>
                  <a:lnTo>
                    <a:pt x="7580" y="382"/>
                  </a:lnTo>
                  <a:lnTo>
                    <a:pt x="7574" y="390"/>
                  </a:lnTo>
                  <a:lnTo>
                    <a:pt x="7569" y="399"/>
                  </a:lnTo>
                  <a:lnTo>
                    <a:pt x="7561" y="405"/>
                  </a:lnTo>
                  <a:lnTo>
                    <a:pt x="7554" y="412"/>
                  </a:lnTo>
                  <a:lnTo>
                    <a:pt x="7544" y="418"/>
                  </a:lnTo>
                  <a:lnTo>
                    <a:pt x="7533" y="424"/>
                  </a:lnTo>
                  <a:lnTo>
                    <a:pt x="7521" y="428"/>
                  </a:lnTo>
                  <a:lnTo>
                    <a:pt x="7509" y="433"/>
                  </a:lnTo>
                  <a:lnTo>
                    <a:pt x="7496" y="436"/>
                  </a:lnTo>
                  <a:lnTo>
                    <a:pt x="7481" y="438"/>
                  </a:lnTo>
                  <a:lnTo>
                    <a:pt x="7464" y="439"/>
                  </a:lnTo>
                  <a:lnTo>
                    <a:pt x="7445" y="439"/>
                  </a:lnTo>
                  <a:close/>
                  <a:moveTo>
                    <a:pt x="7730" y="437"/>
                  </a:moveTo>
                  <a:lnTo>
                    <a:pt x="7723" y="437"/>
                  </a:lnTo>
                  <a:lnTo>
                    <a:pt x="7714" y="437"/>
                  </a:lnTo>
                  <a:lnTo>
                    <a:pt x="7707" y="435"/>
                  </a:lnTo>
                  <a:lnTo>
                    <a:pt x="7700" y="434"/>
                  </a:lnTo>
                  <a:lnTo>
                    <a:pt x="7693" y="431"/>
                  </a:lnTo>
                  <a:lnTo>
                    <a:pt x="7688" y="428"/>
                  </a:lnTo>
                  <a:lnTo>
                    <a:pt x="7683" y="425"/>
                  </a:lnTo>
                  <a:lnTo>
                    <a:pt x="7677" y="421"/>
                  </a:lnTo>
                  <a:lnTo>
                    <a:pt x="7672" y="417"/>
                  </a:lnTo>
                  <a:lnTo>
                    <a:pt x="7668" y="412"/>
                  </a:lnTo>
                  <a:lnTo>
                    <a:pt x="7665" y="408"/>
                  </a:lnTo>
                  <a:lnTo>
                    <a:pt x="7662" y="402"/>
                  </a:lnTo>
                  <a:lnTo>
                    <a:pt x="7660" y="397"/>
                  </a:lnTo>
                  <a:lnTo>
                    <a:pt x="7658" y="391"/>
                  </a:lnTo>
                  <a:lnTo>
                    <a:pt x="7658" y="386"/>
                  </a:lnTo>
                  <a:lnTo>
                    <a:pt x="7657" y="380"/>
                  </a:lnTo>
                  <a:lnTo>
                    <a:pt x="7658" y="370"/>
                  </a:lnTo>
                  <a:lnTo>
                    <a:pt x="7659" y="360"/>
                  </a:lnTo>
                  <a:lnTo>
                    <a:pt x="7660" y="350"/>
                  </a:lnTo>
                  <a:lnTo>
                    <a:pt x="7663" y="336"/>
                  </a:lnTo>
                  <a:lnTo>
                    <a:pt x="7698" y="189"/>
                  </a:lnTo>
                  <a:lnTo>
                    <a:pt x="7647" y="189"/>
                  </a:lnTo>
                  <a:lnTo>
                    <a:pt x="7653" y="160"/>
                  </a:lnTo>
                  <a:lnTo>
                    <a:pt x="7705" y="160"/>
                  </a:lnTo>
                  <a:lnTo>
                    <a:pt x="7725" y="76"/>
                  </a:lnTo>
                  <a:lnTo>
                    <a:pt x="7816" y="76"/>
                  </a:lnTo>
                  <a:lnTo>
                    <a:pt x="7796" y="160"/>
                  </a:lnTo>
                  <a:lnTo>
                    <a:pt x="7871" y="160"/>
                  </a:lnTo>
                  <a:lnTo>
                    <a:pt x="7864" y="189"/>
                  </a:lnTo>
                  <a:lnTo>
                    <a:pt x="7790" y="189"/>
                  </a:lnTo>
                  <a:lnTo>
                    <a:pt x="7755" y="336"/>
                  </a:lnTo>
                  <a:lnTo>
                    <a:pt x="7753" y="345"/>
                  </a:lnTo>
                  <a:lnTo>
                    <a:pt x="7752" y="356"/>
                  </a:lnTo>
                  <a:lnTo>
                    <a:pt x="7751" y="364"/>
                  </a:lnTo>
                  <a:lnTo>
                    <a:pt x="7750" y="370"/>
                  </a:lnTo>
                  <a:lnTo>
                    <a:pt x="7751" y="377"/>
                  </a:lnTo>
                  <a:lnTo>
                    <a:pt x="7752" y="384"/>
                  </a:lnTo>
                  <a:lnTo>
                    <a:pt x="7755" y="388"/>
                  </a:lnTo>
                  <a:lnTo>
                    <a:pt x="7758" y="393"/>
                  </a:lnTo>
                  <a:lnTo>
                    <a:pt x="7764" y="395"/>
                  </a:lnTo>
                  <a:lnTo>
                    <a:pt x="7769" y="397"/>
                  </a:lnTo>
                  <a:lnTo>
                    <a:pt x="7777" y="398"/>
                  </a:lnTo>
                  <a:lnTo>
                    <a:pt x="7785" y="398"/>
                  </a:lnTo>
                  <a:lnTo>
                    <a:pt x="7795" y="397"/>
                  </a:lnTo>
                  <a:lnTo>
                    <a:pt x="7809" y="395"/>
                  </a:lnTo>
                  <a:lnTo>
                    <a:pt x="7822" y="391"/>
                  </a:lnTo>
                  <a:lnTo>
                    <a:pt x="7831" y="389"/>
                  </a:lnTo>
                  <a:lnTo>
                    <a:pt x="7824" y="414"/>
                  </a:lnTo>
                  <a:lnTo>
                    <a:pt x="7812" y="420"/>
                  </a:lnTo>
                  <a:lnTo>
                    <a:pt x="7799" y="424"/>
                  </a:lnTo>
                  <a:lnTo>
                    <a:pt x="7788" y="428"/>
                  </a:lnTo>
                  <a:lnTo>
                    <a:pt x="7776" y="431"/>
                  </a:lnTo>
                  <a:lnTo>
                    <a:pt x="7764" y="434"/>
                  </a:lnTo>
                  <a:lnTo>
                    <a:pt x="7752" y="436"/>
                  </a:lnTo>
                  <a:lnTo>
                    <a:pt x="7741" y="437"/>
                  </a:lnTo>
                  <a:lnTo>
                    <a:pt x="7730" y="437"/>
                  </a:lnTo>
                  <a:close/>
                  <a:moveTo>
                    <a:pt x="7996" y="439"/>
                  </a:moveTo>
                  <a:lnTo>
                    <a:pt x="7980" y="439"/>
                  </a:lnTo>
                  <a:lnTo>
                    <a:pt x="7965" y="437"/>
                  </a:lnTo>
                  <a:lnTo>
                    <a:pt x="7951" y="435"/>
                  </a:lnTo>
                  <a:lnTo>
                    <a:pt x="7937" y="430"/>
                  </a:lnTo>
                  <a:lnTo>
                    <a:pt x="7925" y="425"/>
                  </a:lnTo>
                  <a:lnTo>
                    <a:pt x="7914" y="420"/>
                  </a:lnTo>
                  <a:lnTo>
                    <a:pt x="7904" y="413"/>
                  </a:lnTo>
                  <a:lnTo>
                    <a:pt x="7896" y="405"/>
                  </a:lnTo>
                  <a:lnTo>
                    <a:pt x="7888" y="397"/>
                  </a:lnTo>
                  <a:lnTo>
                    <a:pt x="7882" y="388"/>
                  </a:lnTo>
                  <a:lnTo>
                    <a:pt x="7876" y="378"/>
                  </a:lnTo>
                  <a:lnTo>
                    <a:pt x="7872" y="368"/>
                  </a:lnTo>
                  <a:lnTo>
                    <a:pt x="7868" y="357"/>
                  </a:lnTo>
                  <a:lnTo>
                    <a:pt x="7865" y="345"/>
                  </a:lnTo>
                  <a:lnTo>
                    <a:pt x="7864" y="333"/>
                  </a:lnTo>
                  <a:lnTo>
                    <a:pt x="7863" y="320"/>
                  </a:lnTo>
                  <a:lnTo>
                    <a:pt x="7864" y="304"/>
                  </a:lnTo>
                  <a:lnTo>
                    <a:pt x="7867" y="288"/>
                  </a:lnTo>
                  <a:lnTo>
                    <a:pt x="7871" y="272"/>
                  </a:lnTo>
                  <a:lnTo>
                    <a:pt x="7876" y="256"/>
                  </a:lnTo>
                  <a:lnTo>
                    <a:pt x="7883" y="242"/>
                  </a:lnTo>
                  <a:lnTo>
                    <a:pt x="7891" y="227"/>
                  </a:lnTo>
                  <a:lnTo>
                    <a:pt x="7901" y="214"/>
                  </a:lnTo>
                  <a:lnTo>
                    <a:pt x="7912" y="201"/>
                  </a:lnTo>
                  <a:lnTo>
                    <a:pt x="7924" y="190"/>
                  </a:lnTo>
                  <a:lnTo>
                    <a:pt x="7938" y="179"/>
                  </a:lnTo>
                  <a:lnTo>
                    <a:pt x="7953" y="171"/>
                  </a:lnTo>
                  <a:lnTo>
                    <a:pt x="7970" y="163"/>
                  </a:lnTo>
                  <a:lnTo>
                    <a:pt x="7988" y="157"/>
                  </a:lnTo>
                  <a:lnTo>
                    <a:pt x="8007" y="151"/>
                  </a:lnTo>
                  <a:lnTo>
                    <a:pt x="8027" y="149"/>
                  </a:lnTo>
                  <a:lnTo>
                    <a:pt x="8047" y="148"/>
                  </a:lnTo>
                  <a:lnTo>
                    <a:pt x="8059" y="148"/>
                  </a:lnTo>
                  <a:lnTo>
                    <a:pt x="8071" y="149"/>
                  </a:lnTo>
                  <a:lnTo>
                    <a:pt x="8081" y="150"/>
                  </a:lnTo>
                  <a:lnTo>
                    <a:pt x="8092" y="152"/>
                  </a:lnTo>
                  <a:lnTo>
                    <a:pt x="8100" y="154"/>
                  </a:lnTo>
                  <a:lnTo>
                    <a:pt x="8109" y="157"/>
                  </a:lnTo>
                  <a:lnTo>
                    <a:pt x="8117" y="160"/>
                  </a:lnTo>
                  <a:lnTo>
                    <a:pt x="8123" y="164"/>
                  </a:lnTo>
                  <a:lnTo>
                    <a:pt x="8130" y="168"/>
                  </a:lnTo>
                  <a:lnTo>
                    <a:pt x="8135" y="173"/>
                  </a:lnTo>
                  <a:lnTo>
                    <a:pt x="8139" y="178"/>
                  </a:lnTo>
                  <a:lnTo>
                    <a:pt x="8143" y="184"/>
                  </a:lnTo>
                  <a:lnTo>
                    <a:pt x="8146" y="190"/>
                  </a:lnTo>
                  <a:lnTo>
                    <a:pt x="8148" y="197"/>
                  </a:lnTo>
                  <a:lnTo>
                    <a:pt x="8149" y="203"/>
                  </a:lnTo>
                  <a:lnTo>
                    <a:pt x="8149" y="212"/>
                  </a:lnTo>
                  <a:lnTo>
                    <a:pt x="8149" y="218"/>
                  </a:lnTo>
                  <a:lnTo>
                    <a:pt x="8148" y="226"/>
                  </a:lnTo>
                  <a:lnTo>
                    <a:pt x="8146" y="232"/>
                  </a:lnTo>
                  <a:lnTo>
                    <a:pt x="8144" y="240"/>
                  </a:lnTo>
                  <a:lnTo>
                    <a:pt x="8140" y="246"/>
                  </a:lnTo>
                  <a:lnTo>
                    <a:pt x="8136" y="252"/>
                  </a:lnTo>
                  <a:lnTo>
                    <a:pt x="8132" y="258"/>
                  </a:lnTo>
                  <a:lnTo>
                    <a:pt x="8126" y="264"/>
                  </a:lnTo>
                  <a:lnTo>
                    <a:pt x="8121" y="269"/>
                  </a:lnTo>
                  <a:lnTo>
                    <a:pt x="8114" y="273"/>
                  </a:lnTo>
                  <a:lnTo>
                    <a:pt x="8108" y="278"/>
                  </a:lnTo>
                  <a:lnTo>
                    <a:pt x="8100" y="282"/>
                  </a:lnTo>
                  <a:lnTo>
                    <a:pt x="8084" y="290"/>
                  </a:lnTo>
                  <a:lnTo>
                    <a:pt x="8066" y="296"/>
                  </a:lnTo>
                  <a:lnTo>
                    <a:pt x="8051" y="301"/>
                  </a:lnTo>
                  <a:lnTo>
                    <a:pt x="8038" y="304"/>
                  </a:lnTo>
                  <a:lnTo>
                    <a:pt x="8025" y="307"/>
                  </a:lnTo>
                  <a:lnTo>
                    <a:pt x="8014" y="309"/>
                  </a:lnTo>
                  <a:lnTo>
                    <a:pt x="8002" y="311"/>
                  </a:lnTo>
                  <a:lnTo>
                    <a:pt x="7989" y="312"/>
                  </a:lnTo>
                  <a:lnTo>
                    <a:pt x="7976" y="315"/>
                  </a:lnTo>
                  <a:lnTo>
                    <a:pt x="7961" y="316"/>
                  </a:lnTo>
                  <a:lnTo>
                    <a:pt x="7962" y="329"/>
                  </a:lnTo>
                  <a:lnTo>
                    <a:pt x="7964" y="344"/>
                  </a:lnTo>
                  <a:lnTo>
                    <a:pt x="7967" y="358"/>
                  </a:lnTo>
                  <a:lnTo>
                    <a:pt x="7973" y="370"/>
                  </a:lnTo>
                  <a:lnTo>
                    <a:pt x="7976" y="376"/>
                  </a:lnTo>
                  <a:lnTo>
                    <a:pt x="7980" y="381"/>
                  </a:lnTo>
                  <a:lnTo>
                    <a:pt x="7986" y="386"/>
                  </a:lnTo>
                  <a:lnTo>
                    <a:pt x="7991" y="389"/>
                  </a:lnTo>
                  <a:lnTo>
                    <a:pt x="7998" y="393"/>
                  </a:lnTo>
                  <a:lnTo>
                    <a:pt x="8005" y="395"/>
                  </a:lnTo>
                  <a:lnTo>
                    <a:pt x="8014" y="397"/>
                  </a:lnTo>
                  <a:lnTo>
                    <a:pt x="8022" y="397"/>
                  </a:lnTo>
                  <a:lnTo>
                    <a:pt x="8039" y="396"/>
                  </a:lnTo>
                  <a:lnTo>
                    <a:pt x="8053" y="394"/>
                  </a:lnTo>
                  <a:lnTo>
                    <a:pt x="8066" y="390"/>
                  </a:lnTo>
                  <a:lnTo>
                    <a:pt x="8078" y="385"/>
                  </a:lnTo>
                  <a:lnTo>
                    <a:pt x="8090" y="377"/>
                  </a:lnTo>
                  <a:lnTo>
                    <a:pt x="8100" y="368"/>
                  </a:lnTo>
                  <a:lnTo>
                    <a:pt x="8111" y="357"/>
                  </a:lnTo>
                  <a:lnTo>
                    <a:pt x="8122" y="344"/>
                  </a:lnTo>
                  <a:lnTo>
                    <a:pt x="8143" y="361"/>
                  </a:lnTo>
                  <a:lnTo>
                    <a:pt x="8136" y="370"/>
                  </a:lnTo>
                  <a:lnTo>
                    <a:pt x="8128" y="378"/>
                  </a:lnTo>
                  <a:lnTo>
                    <a:pt x="8122" y="386"/>
                  </a:lnTo>
                  <a:lnTo>
                    <a:pt x="8113" y="394"/>
                  </a:lnTo>
                  <a:lnTo>
                    <a:pt x="8106" y="400"/>
                  </a:lnTo>
                  <a:lnTo>
                    <a:pt x="8097" y="407"/>
                  </a:lnTo>
                  <a:lnTo>
                    <a:pt x="8087" y="413"/>
                  </a:lnTo>
                  <a:lnTo>
                    <a:pt x="8078" y="418"/>
                  </a:lnTo>
                  <a:lnTo>
                    <a:pt x="8068" y="423"/>
                  </a:lnTo>
                  <a:lnTo>
                    <a:pt x="8058" y="427"/>
                  </a:lnTo>
                  <a:lnTo>
                    <a:pt x="8048" y="431"/>
                  </a:lnTo>
                  <a:lnTo>
                    <a:pt x="8038" y="434"/>
                  </a:lnTo>
                  <a:lnTo>
                    <a:pt x="8028" y="437"/>
                  </a:lnTo>
                  <a:lnTo>
                    <a:pt x="8017" y="438"/>
                  </a:lnTo>
                  <a:lnTo>
                    <a:pt x="8006" y="439"/>
                  </a:lnTo>
                  <a:lnTo>
                    <a:pt x="7996" y="439"/>
                  </a:lnTo>
                  <a:close/>
                  <a:moveTo>
                    <a:pt x="8059" y="219"/>
                  </a:moveTo>
                  <a:lnTo>
                    <a:pt x="8058" y="207"/>
                  </a:lnTo>
                  <a:lnTo>
                    <a:pt x="8057" y="198"/>
                  </a:lnTo>
                  <a:lnTo>
                    <a:pt x="8054" y="190"/>
                  </a:lnTo>
                  <a:lnTo>
                    <a:pt x="8051" y="183"/>
                  </a:lnTo>
                  <a:lnTo>
                    <a:pt x="8045" y="177"/>
                  </a:lnTo>
                  <a:lnTo>
                    <a:pt x="8040" y="173"/>
                  </a:lnTo>
                  <a:lnTo>
                    <a:pt x="8033" y="171"/>
                  </a:lnTo>
                  <a:lnTo>
                    <a:pt x="8027" y="171"/>
                  </a:lnTo>
                  <a:lnTo>
                    <a:pt x="8021" y="171"/>
                  </a:lnTo>
                  <a:lnTo>
                    <a:pt x="8016" y="173"/>
                  </a:lnTo>
                  <a:lnTo>
                    <a:pt x="8011" y="175"/>
                  </a:lnTo>
                  <a:lnTo>
                    <a:pt x="8005" y="179"/>
                  </a:lnTo>
                  <a:lnTo>
                    <a:pt x="8001" y="184"/>
                  </a:lnTo>
                  <a:lnTo>
                    <a:pt x="7995" y="190"/>
                  </a:lnTo>
                  <a:lnTo>
                    <a:pt x="7991" y="197"/>
                  </a:lnTo>
                  <a:lnTo>
                    <a:pt x="7986" y="205"/>
                  </a:lnTo>
                  <a:lnTo>
                    <a:pt x="7981" y="214"/>
                  </a:lnTo>
                  <a:lnTo>
                    <a:pt x="7977" y="224"/>
                  </a:lnTo>
                  <a:lnTo>
                    <a:pt x="7974" y="233"/>
                  </a:lnTo>
                  <a:lnTo>
                    <a:pt x="7970" y="244"/>
                  </a:lnTo>
                  <a:lnTo>
                    <a:pt x="7965" y="268"/>
                  </a:lnTo>
                  <a:lnTo>
                    <a:pt x="7962" y="293"/>
                  </a:lnTo>
                  <a:lnTo>
                    <a:pt x="7969" y="292"/>
                  </a:lnTo>
                  <a:lnTo>
                    <a:pt x="7978" y="291"/>
                  </a:lnTo>
                  <a:lnTo>
                    <a:pt x="7986" y="290"/>
                  </a:lnTo>
                  <a:lnTo>
                    <a:pt x="7994" y="289"/>
                  </a:lnTo>
                  <a:lnTo>
                    <a:pt x="8008" y="285"/>
                  </a:lnTo>
                  <a:lnTo>
                    <a:pt x="8019" y="281"/>
                  </a:lnTo>
                  <a:lnTo>
                    <a:pt x="8029" y="277"/>
                  </a:lnTo>
                  <a:lnTo>
                    <a:pt x="8038" y="270"/>
                  </a:lnTo>
                  <a:lnTo>
                    <a:pt x="8044" y="265"/>
                  </a:lnTo>
                  <a:lnTo>
                    <a:pt x="8049" y="257"/>
                  </a:lnTo>
                  <a:lnTo>
                    <a:pt x="8054" y="250"/>
                  </a:lnTo>
                  <a:lnTo>
                    <a:pt x="8056" y="241"/>
                  </a:lnTo>
                  <a:lnTo>
                    <a:pt x="8058" y="230"/>
                  </a:lnTo>
                  <a:lnTo>
                    <a:pt x="8059" y="219"/>
                  </a:lnTo>
                  <a:close/>
                  <a:moveTo>
                    <a:pt x="8554" y="388"/>
                  </a:moveTo>
                  <a:lnTo>
                    <a:pt x="8549" y="413"/>
                  </a:lnTo>
                  <a:lnTo>
                    <a:pt x="8536" y="417"/>
                  </a:lnTo>
                  <a:lnTo>
                    <a:pt x="8524" y="422"/>
                  </a:lnTo>
                  <a:lnTo>
                    <a:pt x="8513" y="426"/>
                  </a:lnTo>
                  <a:lnTo>
                    <a:pt x="8504" y="429"/>
                  </a:lnTo>
                  <a:lnTo>
                    <a:pt x="8495" y="431"/>
                  </a:lnTo>
                  <a:lnTo>
                    <a:pt x="8487" y="434"/>
                  </a:lnTo>
                  <a:lnTo>
                    <a:pt x="8477" y="435"/>
                  </a:lnTo>
                  <a:lnTo>
                    <a:pt x="8466" y="435"/>
                  </a:lnTo>
                  <a:lnTo>
                    <a:pt x="8459" y="435"/>
                  </a:lnTo>
                  <a:lnTo>
                    <a:pt x="8451" y="434"/>
                  </a:lnTo>
                  <a:lnTo>
                    <a:pt x="8444" y="433"/>
                  </a:lnTo>
                  <a:lnTo>
                    <a:pt x="8437" y="430"/>
                  </a:lnTo>
                  <a:lnTo>
                    <a:pt x="8431" y="428"/>
                  </a:lnTo>
                  <a:lnTo>
                    <a:pt x="8425" y="426"/>
                  </a:lnTo>
                  <a:lnTo>
                    <a:pt x="8420" y="422"/>
                  </a:lnTo>
                  <a:lnTo>
                    <a:pt x="8414" y="418"/>
                  </a:lnTo>
                  <a:lnTo>
                    <a:pt x="8410" y="414"/>
                  </a:lnTo>
                  <a:lnTo>
                    <a:pt x="8407" y="410"/>
                  </a:lnTo>
                  <a:lnTo>
                    <a:pt x="8403" y="404"/>
                  </a:lnTo>
                  <a:lnTo>
                    <a:pt x="8401" y="400"/>
                  </a:lnTo>
                  <a:lnTo>
                    <a:pt x="8399" y="395"/>
                  </a:lnTo>
                  <a:lnTo>
                    <a:pt x="8398" y="389"/>
                  </a:lnTo>
                  <a:lnTo>
                    <a:pt x="8397" y="383"/>
                  </a:lnTo>
                  <a:lnTo>
                    <a:pt x="8397" y="377"/>
                  </a:lnTo>
                  <a:lnTo>
                    <a:pt x="8397" y="370"/>
                  </a:lnTo>
                  <a:lnTo>
                    <a:pt x="8397" y="360"/>
                  </a:lnTo>
                  <a:lnTo>
                    <a:pt x="8399" y="348"/>
                  </a:lnTo>
                  <a:lnTo>
                    <a:pt x="8401" y="334"/>
                  </a:lnTo>
                  <a:lnTo>
                    <a:pt x="8422" y="260"/>
                  </a:lnTo>
                  <a:lnTo>
                    <a:pt x="8424" y="249"/>
                  </a:lnTo>
                  <a:lnTo>
                    <a:pt x="8426" y="239"/>
                  </a:lnTo>
                  <a:lnTo>
                    <a:pt x="8427" y="230"/>
                  </a:lnTo>
                  <a:lnTo>
                    <a:pt x="8428" y="223"/>
                  </a:lnTo>
                  <a:lnTo>
                    <a:pt x="8427" y="217"/>
                  </a:lnTo>
                  <a:lnTo>
                    <a:pt x="8426" y="211"/>
                  </a:lnTo>
                  <a:lnTo>
                    <a:pt x="8424" y="206"/>
                  </a:lnTo>
                  <a:lnTo>
                    <a:pt x="8422" y="202"/>
                  </a:lnTo>
                  <a:lnTo>
                    <a:pt x="8418" y="199"/>
                  </a:lnTo>
                  <a:lnTo>
                    <a:pt x="8413" y="197"/>
                  </a:lnTo>
                  <a:lnTo>
                    <a:pt x="8407" y="196"/>
                  </a:lnTo>
                  <a:lnTo>
                    <a:pt x="8400" y="194"/>
                  </a:lnTo>
                  <a:lnTo>
                    <a:pt x="8395" y="196"/>
                  </a:lnTo>
                  <a:lnTo>
                    <a:pt x="8388" y="197"/>
                  </a:lnTo>
                  <a:lnTo>
                    <a:pt x="8381" y="199"/>
                  </a:lnTo>
                  <a:lnTo>
                    <a:pt x="8373" y="202"/>
                  </a:lnTo>
                  <a:lnTo>
                    <a:pt x="8363" y="206"/>
                  </a:lnTo>
                  <a:lnTo>
                    <a:pt x="8355" y="213"/>
                  </a:lnTo>
                  <a:lnTo>
                    <a:pt x="8344" y="220"/>
                  </a:lnTo>
                  <a:lnTo>
                    <a:pt x="8333" y="229"/>
                  </a:lnTo>
                  <a:lnTo>
                    <a:pt x="8288" y="430"/>
                  </a:lnTo>
                  <a:lnTo>
                    <a:pt x="8196" y="430"/>
                  </a:lnTo>
                  <a:lnTo>
                    <a:pt x="8235" y="259"/>
                  </a:lnTo>
                  <a:lnTo>
                    <a:pt x="8237" y="250"/>
                  </a:lnTo>
                  <a:lnTo>
                    <a:pt x="8239" y="239"/>
                  </a:lnTo>
                  <a:lnTo>
                    <a:pt x="8241" y="227"/>
                  </a:lnTo>
                  <a:lnTo>
                    <a:pt x="8242" y="218"/>
                  </a:lnTo>
                  <a:lnTo>
                    <a:pt x="8242" y="211"/>
                  </a:lnTo>
                  <a:lnTo>
                    <a:pt x="8240" y="204"/>
                  </a:lnTo>
                  <a:lnTo>
                    <a:pt x="8239" y="200"/>
                  </a:lnTo>
                  <a:lnTo>
                    <a:pt x="8236" y="197"/>
                  </a:lnTo>
                  <a:lnTo>
                    <a:pt x="8231" y="193"/>
                  </a:lnTo>
                  <a:lnTo>
                    <a:pt x="8226" y="191"/>
                  </a:lnTo>
                  <a:lnTo>
                    <a:pt x="8219" y="190"/>
                  </a:lnTo>
                  <a:lnTo>
                    <a:pt x="8212" y="190"/>
                  </a:lnTo>
                  <a:lnTo>
                    <a:pt x="8203" y="191"/>
                  </a:lnTo>
                  <a:lnTo>
                    <a:pt x="8193" y="193"/>
                  </a:lnTo>
                  <a:lnTo>
                    <a:pt x="8185" y="196"/>
                  </a:lnTo>
                  <a:lnTo>
                    <a:pt x="8177" y="199"/>
                  </a:lnTo>
                  <a:lnTo>
                    <a:pt x="8184" y="173"/>
                  </a:lnTo>
                  <a:lnTo>
                    <a:pt x="8195" y="168"/>
                  </a:lnTo>
                  <a:lnTo>
                    <a:pt x="8205" y="165"/>
                  </a:lnTo>
                  <a:lnTo>
                    <a:pt x="8216" y="161"/>
                  </a:lnTo>
                  <a:lnTo>
                    <a:pt x="8227" y="158"/>
                  </a:lnTo>
                  <a:lnTo>
                    <a:pt x="8237" y="154"/>
                  </a:lnTo>
                  <a:lnTo>
                    <a:pt x="8246" y="152"/>
                  </a:lnTo>
                  <a:lnTo>
                    <a:pt x="8256" y="151"/>
                  </a:lnTo>
                  <a:lnTo>
                    <a:pt x="8266" y="151"/>
                  </a:lnTo>
                  <a:lnTo>
                    <a:pt x="8281" y="152"/>
                  </a:lnTo>
                  <a:lnTo>
                    <a:pt x="8294" y="154"/>
                  </a:lnTo>
                  <a:lnTo>
                    <a:pt x="8301" y="157"/>
                  </a:lnTo>
                  <a:lnTo>
                    <a:pt x="8306" y="159"/>
                  </a:lnTo>
                  <a:lnTo>
                    <a:pt x="8310" y="161"/>
                  </a:lnTo>
                  <a:lnTo>
                    <a:pt x="8315" y="164"/>
                  </a:lnTo>
                  <a:lnTo>
                    <a:pt x="8322" y="171"/>
                  </a:lnTo>
                  <a:lnTo>
                    <a:pt x="8329" y="179"/>
                  </a:lnTo>
                  <a:lnTo>
                    <a:pt x="8333" y="189"/>
                  </a:lnTo>
                  <a:lnTo>
                    <a:pt x="8336" y="200"/>
                  </a:lnTo>
                  <a:lnTo>
                    <a:pt x="8338" y="200"/>
                  </a:lnTo>
                  <a:lnTo>
                    <a:pt x="8351" y="188"/>
                  </a:lnTo>
                  <a:lnTo>
                    <a:pt x="8366" y="178"/>
                  </a:lnTo>
                  <a:lnTo>
                    <a:pt x="8381" y="170"/>
                  </a:lnTo>
                  <a:lnTo>
                    <a:pt x="8395" y="162"/>
                  </a:lnTo>
                  <a:lnTo>
                    <a:pt x="8409" y="155"/>
                  </a:lnTo>
                  <a:lnTo>
                    <a:pt x="8425" y="151"/>
                  </a:lnTo>
                  <a:lnTo>
                    <a:pt x="8440" y="149"/>
                  </a:lnTo>
                  <a:lnTo>
                    <a:pt x="8456" y="148"/>
                  </a:lnTo>
                  <a:lnTo>
                    <a:pt x="8464" y="148"/>
                  </a:lnTo>
                  <a:lnTo>
                    <a:pt x="8471" y="149"/>
                  </a:lnTo>
                  <a:lnTo>
                    <a:pt x="8478" y="150"/>
                  </a:lnTo>
                  <a:lnTo>
                    <a:pt x="8484" y="152"/>
                  </a:lnTo>
                  <a:lnTo>
                    <a:pt x="8490" y="154"/>
                  </a:lnTo>
                  <a:lnTo>
                    <a:pt x="8495" y="158"/>
                  </a:lnTo>
                  <a:lnTo>
                    <a:pt x="8500" y="161"/>
                  </a:lnTo>
                  <a:lnTo>
                    <a:pt x="8505" y="165"/>
                  </a:lnTo>
                  <a:lnTo>
                    <a:pt x="8508" y="170"/>
                  </a:lnTo>
                  <a:lnTo>
                    <a:pt x="8513" y="174"/>
                  </a:lnTo>
                  <a:lnTo>
                    <a:pt x="8515" y="178"/>
                  </a:lnTo>
                  <a:lnTo>
                    <a:pt x="8518" y="184"/>
                  </a:lnTo>
                  <a:lnTo>
                    <a:pt x="8519" y="189"/>
                  </a:lnTo>
                  <a:lnTo>
                    <a:pt x="8521" y="194"/>
                  </a:lnTo>
                  <a:lnTo>
                    <a:pt x="8521" y="200"/>
                  </a:lnTo>
                  <a:lnTo>
                    <a:pt x="8523" y="206"/>
                  </a:lnTo>
                  <a:lnTo>
                    <a:pt x="8521" y="214"/>
                  </a:lnTo>
                  <a:lnTo>
                    <a:pt x="8521" y="224"/>
                  </a:lnTo>
                  <a:lnTo>
                    <a:pt x="8519" y="236"/>
                  </a:lnTo>
                  <a:lnTo>
                    <a:pt x="8516" y="249"/>
                  </a:lnTo>
                  <a:lnTo>
                    <a:pt x="8495" y="326"/>
                  </a:lnTo>
                  <a:lnTo>
                    <a:pt x="8493" y="337"/>
                  </a:lnTo>
                  <a:lnTo>
                    <a:pt x="8490" y="349"/>
                  </a:lnTo>
                  <a:lnTo>
                    <a:pt x="8489" y="360"/>
                  </a:lnTo>
                  <a:lnTo>
                    <a:pt x="8488" y="368"/>
                  </a:lnTo>
                  <a:lnTo>
                    <a:pt x="8489" y="375"/>
                  </a:lnTo>
                  <a:lnTo>
                    <a:pt x="8490" y="382"/>
                  </a:lnTo>
                  <a:lnTo>
                    <a:pt x="8492" y="386"/>
                  </a:lnTo>
                  <a:lnTo>
                    <a:pt x="8495" y="390"/>
                  </a:lnTo>
                  <a:lnTo>
                    <a:pt x="8500" y="393"/>
                  </a:lnTo>
                  <a:lnTo>
                    <a:pt x="8505" y="395"/>
                  </a:lnTo>
                  <a:lnTo>
                    <a:pt x="8512" y="396"/>
                  </a:lnTo>
                  <a:lnTo>
                    <a:pt x="8520" y="396"/>
                  </a:lnTo>
                  <a:lnTo>
                    <a:pt x="8529" y="395"/>
                  </a:lnTo>
                  <a:lnTo>
                    <a:pt x="8539" y="393"/>
                  </a:lnTo>
                  <a:lnTo>
                    <a:pt x="8549" y="390"/>
                  </a:lnTo>
                  <a:lnTo>
                    <a:pt x="8554" y="388"/>
                  </a:lnTo>
                  <a:close/>
                  <a:moveTo>
                    <a:pt x="8715" y="439"/>
                  </a:moveTo>
                  <a:lnTo>
                    <a:pt x="8700" y="439"/>
                  </a:lnTo>
                  <a:lnTo>
                    <a:pt x="8685" y="437"/>
                  </a:lnTo>
                  <a:lnTo>
                    <a:pt x="8671" y="435"/>
                  </a:lnTo>
                  <a:lnTo>
                    <a:pt x="8658" y="431"/>
                  </a:lnTo>
                  <a:lnTo>
                    <a:pt x="8646" y="427"/>
                  </a:lnTo>
                  <a:lnTo>
                    <a:pt x="8635" y="422"/>
                  </a:lnTo>
                  <a:lnTo>
                    <a:pt x="8625" y="415"/>
                  </a:lnTo>
                  <a:lnTo>
                    <a:pt x="8616" y="408"/>
                  </a:lnTo>
                  <a:lnTo>
                    <a:pt x="8607" y="399"/>
                  </a:lnTo>
                  <a:lnTo>
                    <a:pt x="8599" y="390"/>
                  </a:lnTo>
                  <a:lnTo>
                    <a:pt x="8594" y="380"/>
                  </a:lnTo>
                  <a:lnTo>
                    <a:pt x="8589" y="370"/>
                  </a:lnTo>
                  <a:lnTo>
                    <a:pt x="8584" y="358"/>
                  </a:lnTo>
                  <a:lnTo>
                    <a:pt x="8582" y="346"/>
                  </a:lnTo>
                  <a:lnTo>
                    <a:pt x="8580" y="333"/>
                  </a:lnTo>
                  <a:lnTo>
                    <a:pt x="8580" y="320"/>
                  </a:lnTo>
                  <a:lnTo>
                    <a:pt x="8580" y="303"/>
                  </a:lnTo>
                  <a:lnTo>
                    <a:pt x="8582" y="286"/>
                  </a:lnTo>
                  <a:lnTo>
                    <a:pt x="8586" y="271"/>
                  </a:lnTo>
                  <a:lnTo>
                    <a:pt x="8591" y="256"/>
                  </a:lnTo>
                  <a:lnTo>
                    <a:pt x="8597" y="241"/>
                  </a:lnTo>
                  <a:lnTo>
                    <a:pt x="8606" y="227"/>
                  </a:lnTo>
                  <a:lnTo>
                    <a:pt x="8615" y="214"/>
                  </a:lnTo>
                  <a:lnTo>
                    <a:pt x="8626" y="201"/>
                  </a:lnTo>
                  <a:lnTo>
                    <a:pt x="8638" y="190"/>
                  </a:lnTo>
                  <a:lnTo>
                    <a:pt x="8651" y="179"/>
                  </a:lnTo>
                  <a:lnTo>
                    <a:pt x="8666" y="171"/>
                  </a:lnTo>
                  <a:lnTo>
                    <a:pt x="8683" y="163"/>
                  </a:lnTo>
                  <a:lnTo>
                    <a:pt x="8700" y="157"/>
                  </a:lnTo>
                  <a:lnTo>
                    <a:pt x="8720" y="151"/>
                  </a:lnTo>
                  <a:lnTo>
                    <a:pt x="8739" y="149"/>
                  </a:lnTo>
                  <a:lnTo>
                    <a:pt x="8760" y="148"/>
                  </a:lnTo>
                  <a:lnTo>
                    <a:pt x="8771" y="148"/>
                  </a:lnTo>
                  <a:lnTo>
                    <a:pt x="8782" y="149"/>
                  </a:lnTo>
                  <a:lnTo>
                    <a:pt x="8793" y="150"/>
                  </a:lnTo>
                  <a:lnTo>
                    <a:pt x="8803" y="152"/>
                  </a:lnTo>
                  <a:lnTo>
                    <a:pt x="8812" y="155"/>
                  </a:lnTo>
                  <a:lnTo>
                    <a:pt x="8820" y="158"/>
                  </a:lnTo>
                  <a:lnTo>
                    <a:pt x="8828" y="162"/>
                  </a:lnTo>
                  <a:lnTo>
                    <a:pt x="8835" y="166"/>
                  </a:lnTo>
                  <a:lnTo>
                    <a:pt x="8841" y="171"/>
                  </a:lnTo>
                  <a:lnTo>
                    <a:pt x="8846" y="176"/>
                  </a:lnTo>
                  <a:lnTo>
                    <a:pt x="8851" y="181"/>
                  </a:lnTo>
                  <a:lnTo>
                    <a:pt x="8855" y="188"/>
                  </a:lnTo>
                  <a:lnTo>
                    <a:pt x="8857" y="194"/>
                  </a:lnTo>
                  <a:lnTo>
                    <a:pt x="8859" y="201"/>
                  </a:lnTo>
                  <a:lnTo>
                    <a:pt x="8860" y="209"/>
                  </a:lnTo>
                  <a:lnTo>
                    <a:pt x="8861" y="216"/>
                  </a:lnTo>
                  <a:lnTo>
                    <a:pt x="8860" y="225"/>
                  </a:lnTo>
                  <a:lnTo>
                    <a:pt x="8858" y="234"/>
                  </a:lnTo>
                  <a:lnTo>
                    <a:pt x="8855" y="244"/>
                  </a:lnTo>
                  <a:lnTo>
                    <a:pt x="8849" y="253"/>
                  </a:lnTo>
                  <a:lnTo>
                    <a:pt x="8843" y="260"/>
                  </a:lnTo>
                  <a:lnTo>
                    <a:pt x="8834" y="266"/>
                  </a:lnTo>
                  <a:lnTo>
                    <a:pt x="8830" y="268"/>
                  </a:lnTo>
                  <a:lnTo>
                    <a:pt x="8825" y="270"/>
                  </a:lnTo>
                  <a:lnTo>
                    <a:pt x="8818" y="271"/>
                  </a:lnTo>
                  <a:lnTo>
                    <a:pt x="8810" y="271"/>
                  </a:lnTo>
                  <a:lnTo>
                    <a:pt x="8800" y="270"/>
                  </a:lnTo>
                  <a:lnTo>
                    <a:pt x="8791" y="268"/>
                  </a:lnTo>
                  <a:lnTo>
                    <a:pt x="8782" y="265"/>
                  </a:lnTo>
                  <a:lnTo>
                    <a:pt x="8776" y="260"/>
                  </a:lnTo>
                  <a:lnTo>
                    <a:pt x="8770" y="255"/>
                  </a:lnTo>
                  <a:lnTo>
                    <a:pt x="8767" y="250"/>
                  </a:lnTo>
                  <a:lnTo>
                    <a:pt x="8765" y="244"/>
                  </a:lnTo>
                  <a:lnTo>
                    <a:pt x="8764" y="238"/>
                  </a:lnTo>
                  <a:lnTo>
                    <a:pt x="8764" y="231"/>
                  </a:lnTo>
                  <a:lnTo>
                    <a:pt x="8765" y="224"/>
                  </a:lnTo>
                  <a:lnTo>
                    <a:pt x="8767" y="217"/>
                  </a:lnTo>
                  <a:lnTo>
                    <a:pt x="8770" y="211"/>
                  </a:lnTo>
                  <a:lnTo>
                    <a:pt x="8777" y="197"/>
                  </a:lnTo>
                  <a:lnTo>
                    <a:pt x="8784" y="181"/>
                  </a:lnTo>
                  <a:lnTo>
                    <a:pt x="8781" y="178"/>
                  </a:lnTo>
                  <a:lnTo>
                    <a:pt x="8775" y="174"/>
                  </a:lnTo>
                  <a:lnTo>
                    <a:pt x="8770" y="173"/>
                  </a:lnTo>
                  <a:lnTo>
                    <a:pt x="8766" y="171"/>
                  </a:lnTo>
                  <a:lnTo>
                    <a:pt x="8761" y="171"/>
                  </a:lnTo>
                  <a:lnTo>
                    <a:pt x="8754" y="170"/>
                  </a:lnTo>
                  <a:lnTo>
                    <a:pt x="8747" y="171"/>
                  </a:lnTo>
                  <a:lnTo>
                    <a:pt x="8739" y="173"/>
                  </a:lnTo>
                  <a:lnTo>
                    <a:pt x="8731" y="175"/>
                  </a:lnTo>
                  <a:lnTo>
                    <a:pt x="8725" y="179"/>
                  </a:lnTo>
                  <a:lnTo>
                    <a:pt x="8718" y="185"/>
                  </a:lnTo>
                  <a:lnTo>
                    <a:pt x="8712" y="192"/>
                  </a:lnTo>
                  <a:lnTo>
                    <a:pt x="8707" y="200"/>
                  </a:lnTo>
                  <a:lnTo>
                    <a:pt x="8701" y="210"/>
                  </a:lnTo>
                  <a:lnTo>
                    <a:pt x="8696" y="219"/>
                  </a:lnTo>
                  <a:lnTo>
                    <a:pt x="8691" y="230"/>
                  </a:lnTo>
                  <a:lnTo>
                    <a:pt x="8688" y="241"/>
                  </a:lnTo>
                  <a:lnTo>
                    <a:pt x="8685" y="253"/>
                  </a:lnTo>
                  <a:lnTo>
                    <a:pt x="8683" y="266"/>
                  </a:lnTo>
                  <a:lnTo>
                    <a:pt x="8681" y="279"/>
                  </a:lnTo>
                  <a:lnTo>
                    <a:pt x="8679" y="293"/>
                  </a:lnTo>
                  <a:lnTo>
                    <a:pt x="8679" y="307"/>
                  </a:lnTo>
                  <a:lnTo>
                    <a:pt x="8679" y="318"/>
                  </a:lnTo>
                  <a:lnTo>
                    <a:pt x="8681" y="328"/>
                  </a:lnTo>
                  <a:lnTo>
                    <a:pt x="8682" y="337"/>
                  </a:lnTo>
                  <a:lnTo>
                    <a:pt x="8684" y="346"/>
                  </a:lnTo>
                  <a:lnTo>
                    <a:pt x="8686" y="354"/>
                  </a:lnTo>
                  <a:lnTo>
                    <a:pt x="8688" y="361"/>
                  </a:lnTo>
                  <a:lnTo>
                    <a:pt x="8691" y="368"/>
                  </a:lnTo>
                  <a:lnTo>
                    <a:pt x="8696" y="374"/>
                  </a:lnTo>
                  <a:lnTo>
                    <a:pt x="8700" y="380"/>
                  </a:lnTo>
                  <a:lnTo>
                    <a:pt x="8704" y="384"/>
                  </a:lnTo>
                  <a:lnTo>
                    <a:pt x="8710" y="387"/>
                  </a:lnTo>
                  <a:lnTo>
                    <a:pt x="8715" y="390"/>
                  </a:lnTo>
                  <a:lnTo>
                    <a:pt x="8722" y="394"/>
                  </a:lnTo>
                  <a:lnTo>
                    <a:pt x="8728" y="395"/>
                  </a:lnTo>
                  <a:lnTo>
                    <a:pt x="8735" y="396"/>
                  </a:lnTo>
                  <a:lnTo>
                    <a:pt x="8742" y="397"/>
                  </a:lnTo>
                  <a:lnTo>
                    <a:pt x="8756" y="396"/>
                  </a:lnTo>
                  <a:lnTo>
                    <a:pt x="8770" y="394"/>
                  </a:lnTo>
                  <a:lnTo>
                    <a:pt x="8782" y="390"/>
                  </a:lnTo>
                  <a:lnTo>
                    <a:pt x="8793" y="385"/>
                  </a:lnTo>
                  <a:lnTo>
                    <a:pt x="8803" y="377"/>
                  </a:lnTo>
                  <a:lnTo>
                    <a:pt x="8814" y="369"/>
                  </a:lnTo>
                  <a:lnTo>
                    <a:pt x="8825" y="358"/>
                  </a:lnTo>
                  <a:lnTo>
                    <a:pt x="8834" y="344"/>
                  </a:lnTo>
                  <a:lnTo>
                    <a:pt x="8855" y="361"/>
                  </a:lnTo>
                  <a:lnTo>
                    <a:pt x="8848" y="370"/>
                  </a:lnTo>
                  <a:lnTo>
                    <a:pt x="8843" y="378"/>
                  </a:lnTo>
                  <a:lnTo>
                    <a:pt x="8835" y="386"/>
                  </a:lnTo>
                  <a:lnTo>
                    <a:pt x="8828" y="393"/>
                  </a:lnTo>
                  <a:lnTo>
                    <a:pt x="8820" y="400"/>
                  </a:lnTo>
                  <a:lnTo>
                    <a:pt x="8813" y="407"/>
                  </a:lnTo>
                  <a:lnTo>
                    <a:pt x="8804" y="412"/>
                  </a:lnTo>
                  <a:lnTo>
                    <a:pt x="8794" y="417"/>
                  </a:lnTo>
                  <a:lnTo>
                    <a:pt x="8784" y="423"/>
                  </a:lnTo>
                  <a:lnTo>
                    <a:pt x="8776" y="427"/>
                  </a:lnTo>
                  <a:lnTo>
                    <a:pt x="8766" y="431"/>
                  </a:lnTo>
                  <a:lnTo>
                    <a:pt x="8756" y="434"/>
                  </a:lnTo>
                  <a:lnTo>
                    <a:pt x="8746" y="437"/>
                  </a:lnTo>
                  <a:lnTo>
                    <a:pt x="8736" y="438"/>
                  </a:lnTo>
                  <a:lnTo>
                    <a:pt x="8726" y="439"/>
                  </a:lnTo>
                  <a:lnTo>
                    <a:pt x="8715" y="439"/>
                  </a:lnTo>
                  <a:close/>
                  <a:moveTo>
                    <a:pt x="9099" y="386"/>
                  </a:moveTo>
                  <a:lnTo>
                    <a:pt x="9097" y="386"/>
                  </a:lnTo>
                  <a:lnTo>
                    <a:pt x="9082" y="399"/>
                  </a:lnTo>
                  <a:lnTo>
                    <a:pt x="9067" y="410"/>
                  </a:lnTo>
                  <a:lnTo>
                    <a:pt x="9053" y="418"/>
                  </a:lnTo>
                  <a:lnTo>
                    <a:pt x="9040" y="425"/>
                  </a:lnTo>
                  <a:lnTo>
                    <a:pt x="9026" y="430"/>
                  </a:lnTo>
                  <a:lnTo>
                    <a:pt x="9012" y="434"/>
                  </a:lnTo>
                  <a:lnTo>
                    <a:pt x="8997" y="436"/>
                  </a:lnTo>
                  <a:lnTo>
                    <a:pt x="8982" y="437"/>
                  </a:lnTo>
                  <a:lnTo>
                    <a:pt x="8974" y="436"/>
                  </a:lnTo>
                  <a:lnTo>
                    <a:pt x="8966" y="436"/>
                  </a:lnTo>
                  <a:lnTo>
                    <a:pt x="8960" y="434"/>
                  </a:lnTo>
                  <a:lnTo>
                    <a:pt x="8953" y="433"/>
                  </a:lnTo>
                  <a:lnTo>
                    <a:pt x="8948" y="429"/>
                  </a:lnTo>
                  <a:lnTo>
                    <a:pt x="8943" y="427"/>
                  </a:lnTo>
                  <a:lnTo>
                    <a:pt x="8938" y="424"/>
                  </a:lnTo>
                  <a:lnTo>
                    <a:pt x="8933" y="420"/>
                  </a:lnTo>
                  <a:lnTo>
                    <a:pt x="8930" y="415"/>
                  </a:lnTo>
                  <a:lnTo>
                    <a:pt x="8926" y="410"/>
                  </a:lnTo>
                  <a:lnTo>
                    <a:pt x="8923" y="405"/>
                  </a:lnTo>
                  <a:lnTo>
                    <a:pt x="8921" y="400"/>
                  </a:lnTo>
                  <a:lnTo>
                    <a:pt x="8919" y="395"/>
                  </a:lnTo>
                  <a:lnTo>
                    <a:pt x="8918" y="389"/>
                  </a:lnTo>
                  <a:lnTo>
                    <a:pt x="8917" y="384"/>
                  </a:lnTo>
                  <a:lnTo>
                    <a:pt x="8917" y="377"/>
                  </a:lnTo>
                  <a:lnTo>
                    <a:pt x="8917" y="369"/>
                  </a:lnTo>
                  <a:lnTo>
                    <a:pt x="8918" y="360"/>
                  </a:lnTo>
                  <a:lnTo>
                    <a:pt x="8919" y="349"/>
                  </a:lnTo>
                  <a:lnTo>
                    <a:pt x="8922" y="335"/>
                  </a:lnTo>
                  <a:lnTo>
                    <a:pt x="8944" y="259"/>
                  </a:lnTo>
                  <a:lnTo>
                    <a:pt x="8946" y="251"/>
                  </a:lnTo>
                  <a:lnTo>
                    <a:pt x="8948" y="238"/>
                  </a:lnTo>
                  <a:lnTo>
                    <a:pt x="8950" y="227"/>
                  </a:lnTo>
                  <a:lnTo>
                    <a:pt x="8950" y="218"/>
                  </a:lnTo>
                  <a:lnTo>
                    <a:pt x="8950" y="211"/>
                  </a:lnTo>
                  <a:lnTo>
                    <a:pt x="8949" y="205"/>
                  </a:lnTo>
                  <a:lnTo>
                    <a:pt x="8947" y="200"/>
                  </a:lnTo>
                  <a:lnTo>
                    <a:pt x="8944" y="197"/>
                  </a:lnTo>
                  <a:lnTo>
                    <a:pt x="8940" y="193"/>
                  </a:lnTo>
                  <a:lnTo>
                    <a:pt x="8935" y="192"/>
                  </a:lnTo>
                  <a:lnTo>
                    <a:pt x="8928" y="191"/>
                  </a:lnTo>
                  <a:lnTo>
                    <a:pt x="8920" y="190"/>
                  </a:lnTo>
                  <a:lnTo>
                    <a:pt x="8911" y="191"/>
                  </a:lnTo>
                  <a:lnTo>
                    <a:pt x="8901" y="193"/>
                  </a:lnTo>
                  <a:lnTo>
                    <a:pt x="8893" y="196"/>
                  </a:lnTo>
                  <a:lnTo>
                    <a:pt x="8885" y="199"/>
                  </a:lnTo>
                  <a:lnTo>
                    <a:pt x="8892" y="174"/>
                  </a:lnTo>
                  <a:lnTo>
                    <a:pt x="8902" y="170"/>
                  </a:lnTo>
                  <a:lnTo>
                    <a:pt x="8913" y="165"/>
                  </a:lnTo>
                  <a:lnTo>
                    <a:pt x="8924" y="161"/>
                  </a:lnTo>
                  <a:lnTo>
                    <a:pt x="8935" y="158"/>
                  </a:lnTo>
                  <a:lnTo>
                    <a:pt x="8945" y="154"/>
                  </a:lnTo>
                  <a:lnTo>
                    <a:pt x="8954" y="153"/>
                  </a:lnTo>
                  <a:lnTo>
                    <a:pt x="8964" y="151"/>
                  </a:lnTo>
                  <a:lnTo>
                    <a:pt x="8974" y="151"/>
                  </a:lnTo>
                  <a:lnTo>
                    <a:pt x="8982" y="151"/>
                  </a:lnTo>
                  <a:lnTo>
                    <a:pt x="8989" y="152"/>
                  </a:lnTo>
                  <a:lnTo>
                    <a:pt x="8997" y="153"/>
                  </a:lnTo>
                  <a:lnTo>
                    <a:pt x="9003" y="155"/>
                  </a:lnTo>
                  <a:lnTo>
                    <a:pt x="9010" y="158"/>
                  </a:lnTo>
                  <a:lnTo>
                    <a:pt x="9015" y="161"/>
                  </a:lnTo>
                  <a:lnTo>
                    <a:pt x="9020" y="164"/>
                  </a:lnTo>
                  <a:lnTo>
                    <a:pt x="9025" y="167"/>
                  </a:lnTo>
                  <a:lnTo>
                    <a:pt x="9029" y="172"/>
                  </a:lnTo>
                  <a:lnTo>
                    <a:pt x="9032" y="176"/>
                  </a:lnTo>
                  <a:lnTo>
                    <a:pt x="9036" y="181"/>
                  </a:lnTo>
                  <a:lnTo>
                    <a:pt x="9038" y="186"/>
                  </a:lnTo>
                  <a:lnTo>
                    <a:pt x="9040" y="191"/>
                  </a:lnTo>
                  <a:lnTo>
                    <a:pt x="9042" y="197"/>
                  </a:lnTo>
                  <a:lnTo>
                    <a:pt x="9042" y="203"/>
                  </a:lnTo>
                  <a:lnTo>
                    <a:pt x="9043" y="209"/>
                  </a:lnTo>
                  <a:lnTo>
                    <a:pt x="9042" y="216"/>
                  </a:lnTo>
                  <a:lnTo>
                    <a:pt x="9042" y="227"/>
                  </a:lnTo>
                  <a:lnTo>
                    <a:pt x="9040" y="240"/>
                  </a:lnTo>
                  <a:lnTo>
                    <a:pt x="9037" y="252"/>
                  </a:lnTo>
                  <a:lnTo>
                    <a:pt x="9017" y="324"/>
                  </a:lnTo>
                  <a:lnTo>
                    <a:pt x="9014" y="334"/>
                  </a:lnTo>
                  <a:lnTo>
                    <a:pt x="9013" y="345"/>
                  </a:lnTo>
                  <a:lnTo>
                    <a:pt x="9011" y="355"/>
                  </a:lnTo>
                  <a:lnTo>
                    <a:pt x="9011" y="361"/>
                  </a:lnTo>
                  <a:lnTo>
                    <a:pt x="9011" y="368"/>
                  </a:lnTo>
                  <a:lnTo>
                    <a:pt x="9013" y="373"/>
                  </a:lnTo>
                  <a:lnTo>
                    <a:pt x="9015" y="378"/>
                  </a:lnTo>
                  <a:lnTo>
                    <a:pt x="9017" y="383"/>
                  </a:lnTo>
                  <a:lnTo>
                    <a:pt x="9022" y="386"/>
                  </a:lnTo>
                  <a:lnTo>
                    <a:pt x="9026" y="388"/>
                  </a:lnTo>
                  <a:lnTo>
                    <a:pt x="9032" y="389"/>
                  </a:lnTo>
                  <a:lnTo>
                    <a:pt x="9039" y="389"/>
                  </a:lnTo>
                  <a:lnTo>
                    <a:pt x="9045" y="389"/>
                  </a:lnTo>
                  <a:lnTo>
                    <a:pt x="9053" y="387"/>
                  </a:lnTo>
                  <a:lnTo>
                    <a:pt x="9062" y="384"/>
                  </a:lnTo>
                  <a:lnTo>
                    <a:pt x="9070" y="381"/>
                  </a:lnTo>
                  <a:lnTo>
                    <a:pt x="9079" y="375"/>
                  </a:lnTo>
                  <a:lnTo>
                    <a:pt x="9089" y="370"/>
                  </a:lnTo>
                  <a:lnTo>
                    <a:pt x="9096" y="363"/>
                  </a:lnTo>
                  <a:lnTo>
                    <a:pt x="9105" y="356"/>
                  </a:lnTo>
                  <a:lnTo>
                    <a:pt x="9147" y="155"/>
                  </a:lnTo>
                  <a:lnTo>
                    <a:pt x="9235" y="152"/>
                  </a:lnTo>
                  <a:lnTo>
                    <a:pt x="9239" y="157"/>
                  </a:lnTo>
                  <a:lnTo>
                    <a:pt x="9190" y="383"/>
                  </a:lnTo>
                  <a:lnTo>
                    <a:pt x="9184" y="407"/>
                  </a:lnTo>
                  <a:lnTo>
                    <a:pt x="9177" y="429"/>
                  </a:lnTo>
                  <a:lnTo>
                    <a:pt x="9169" y="449"/>
                  </a:lnTo>
                  <a:lnTo>
                    <a:pt x="9159" y="466"/>
                  </a:lnTo>
                  <a:lnTo>
                    <a:pt x="9149" y="481"/>
                  </a:lnTo>
                  <a:lnTo>
                    <a:pt x="9137" y="495"/>
                  </a:lnTo>
                  <a:lnTo>
                    <a:pt x="9125" y="508"/>
                  </a:lnTo>
                  <a:lnTo>
                    <a:pt x="9112" y="519"/>
                  </a:lnTo>
                  <a:lnTo>
                    <a:pt x="9099" y="528"/>
                  </a:lnTo>
                  <a:lnTo>
                    <a:pt x="9087" y="534"/>
                  </a:lnTo>
                  <a:lnTo>
                    <a:pt x="9072" y="541"/>
                  </a:lnTo>
                  <a:lnTo>
                    <a:pt x="9058" y="545"/>
                  </a:lnTo>
                  <a:lnTo>
                    <a:pt x="9043" y="549"/>
                  </a:lnTo>
                  <a:lnTo>
                    <a:pt x="9028" y="552"/>
                  </a:lnTo>
                  <a:lnTo>
                    <a:pt x="9013" y="553"/>
                  </a:lnTo>
                  <a:lnTo>
                    <a:pt x="8998" y="554"/>
                  </a:lnTo>
                  <a:lnTo>
                    <a:pt x="8983" y="554"/>
                  </a:lnTo>
                  <a:lnTo>
                    <a:pt x="8969" y="553"/>
                  </a:lnTo>
                  <a:lnTo>
                    <a:pt x="8956" y="551"/>
                  </a:lnTo>
                  <a:lnTo>
                    <a:pt x="8944" y="548"/>
                  </a:lnTo>
                  <a:lnTo>
                    <a:pt x="8933" y="546"/>
                  </a:lnTo>
                  <a:lnTo>
                    <a:pt x="8924" y="543"/>
                  </a:lnTo>
                  <a:lnTo>
                    <a:pt x="8917" y="540"/>
                  </a:lnTo>
                  <a:lnTo>
                    <a:pt x="8909" y="535"/>
                  </a:lnTo>
                  <a:lnTo>
                    <a:pt x="8905" y="531"/>
                  </a:lnTo>
                  <a:lnTo>
                    <a:pt x="8900" y="527"/>
                  </a:lnTo>
                  <a:lnTo>
                    <a:pt x="8897" y="522"/>
                  </a:lnTo>
                  <a:lnTo>
                    <a:pt x="8894" y="518"/>
                  </a:lnTo>
                  <a:lnTo>
                    <a:pt x="8891" y="508"/>
                  </a:lnTo>
                  <a:lnTo>
                    <a:pt x="8891" y="500"/>
                  </a:lnTo>
                  <a:lnTo>
                    <a:pt x="8891" y="491"/>
                  </a:lnTo>
                  <a:lnTo>
                    <a:pt x="8893" y="483"/>
                  </a:lnTo>
                  <a:lnTo>
                    <a:pt x="8896" y="477"/>
                  </a:lnTo>
                  <a:lnTo>
                    <a:pt x="8901" y="470"/>
                  </a:lnTo>
                  <a:lnTo>
                    <a:pt x="8908" y="465"/>
                  </a:lnTo>
                  <a:lnTo>
                    <a:pt x="8915" y="461"/>
                  </a:lnTo>
                  <a:lnTo>
                    <a:pt x="8923" y="459"/>
                  </a:lnTo>
                  <a:lnTo>
                    <a:pt x="8933" y="457"/>
                  </a:lnTo>
                  <a:lnTo>
                    <a:pt x="8940" y="459"/>
                  </a:lnTo>
                  <a:lnTo>
                    <a:pt x="8947" y="460"/>
                  </a:lnTo>
                  <a:lnTo>
                    <a:pt x="8953" y="463"/>
                  </a:lnTo>
                  <a:lnTo>
                    <a:pt x="8960" y="466"/>
                  </a:lnTo>
                  <a:lnTo>
                    <a:pt x="8965" y="470"/>
                  </a:lnTo>
                  <a:lnTo>
                    <a:pt x="8971" y="475"/>
                  </a:lnTo>
                  <a:lnTo>
                    <a:pt x="8976" y="480"/>
                  </a:lnTo>
                  <a:lnTo>
                    <a:pt x="8980" y="486"/>
                  </a:lnTo>
                  <a:lnTo>
                    <a:pt x="8988" y="496"/>
                  </a:lnTo>
                  <a:lnTo>
                    <a:pt x="8996" y="509"/>
                  </a:lnTo>
                  <a:lnTo>
                    <a:pt x="9002" y="521"/>
                  </a:lnTo>
                  <a:lnTo>
                    <a:pt x="9006" y="531"/>
                  </a:lnTo>
                  <a:lnTo>
                    <a:pt x="9012" y="530"/>
                  </a:lnTo>
                  <a:lnTo>
                    <a:pt x="9018" y="528"/>
                  </a:lnTo>
                  <a:lnTo>
                    <a:pt x="9025" y="525"/>
                  </a:lnTo>
                  <a:lnTo>
                    <a:pt x="9031" y="521"/>
                  </a:lnTo>
                  <a:lnTo>
                    <a:pt x="9038" y="517"/>
                  </a:lnTo>
                  <a:lnTo>
                    <a:pt x="9043" y="513"/>
                  </a:lnTo>
                  <a:lnTo>
                    <a:pt x="9050" y="506"/>
                  </a:lnTo>
                  <a:lnTo>
                    <a:pt x="9056" y="497"/>
                  </a:lnTo>
                  <a:lnTo>
                    <a:pt x="9063" y="488"/>
                  </a:lnTo>
                  <a:lnTo>
                    <a:pt x="9069" y="477"/>
                  </a:lnTo>
                  <a:lnTo>
                    <a:pt x="9076" y="465"/>
                  </a:lnTo>
                  <a:lnTo>
                    <a:pt x="9081" y="452"/>
                  </a:lnTo>
                  <a:lnTo>
                    <a:pt x="9087" y="437"/>
                  </a:lnTo>
                  <a:lnTo>
                    <a:pt x="9091" y="422"/>
                  </a:lnTo>
                  <a:lnTo>
                    <a:pt x="9095" y="404"/>
                  </a:lnTo>
                  <a:lnTo>
                    <a:pt x="9099" y="386"/>
                  </a:lnTo>
                  <a:close/>
                </a:path>
              </a:pathLst>
            </a:custGeom>
            <a:solidFill>
              <a:srgbClr val="C41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grpSp>
        <p:nvGrpSpPr>
          <p:cNvPr id="4" name="Group 229"/>
          <p:cNvGrpSpPr>
            <a:grpSpLocks noChangeAspect="1"/>
          </p:cNvGrpSpPr>
          <p:nvPr userDrawn="1"/>
        </p:nvGrpSpPr>
        <p:grpSpPr bwMode="auto">
          <a:xfrm>
            <a:off x="9323388" y="7632700"/>
            <a:ext cx="2982912" cy="877888"/>
            <a:chOff x="5873" y="4808"/>
            <a:chExt cx="1879" cy="553"/>
          </a:xfrm>
        </p:grpSpPr>
        <p:sp>
          <p:nvSpPr>
            <p:cNvPr id="233" name="AutoShape 228"/>
            <p:cNvSpPr>
              <a:spLocks noChangeAspect="1" noChangeArrowheads="1" noTextEdit="1"/>
            </p:cNvSpPr>
            <p:nvPr userDrawn="1"/>
          </p:nvSpPr>
          <p:spPr bwMode="auto">
            <a:xfrm>
              <a:off x="5873" y="4808"/>
              <a:ext cx="1879" cy="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4" name="Freeform 230"/>
            <p:cNvSpPr>
              <a:spLocks noEditPoints="1"/>
            </p:cNvSpPr>
            <p:nvPr userDrawn="1"/>
          </p:nvSpPr>
          <p:spPr bwMode="auto">
            <a:xfrm>
              <a:off x="6843" y="4901"/>
              <a:ext cx="88" cy="96"/>
            </a:xfrm>
            <a:custGeom>
              <a:avLst/>
              <a:gdLst>
                <a:gd name="T0" fmla="*/ 562 w 788"/>
                <a:gd name="T1" fmla="*/ 448 h 862"/>
                <a:gd name="T2" fmla="*/ 520 w 788"/>
                <a:gd name="T3" fmla="*/ 569 h 862"/>
                <a:gd name="T4" fmla="*/ 473 w 788"/>
                <a:gd name="T5" fmla="*/ 644 h 862"/>
                <a:gd name="T6" fmla="*/ 429 w 788"/>
                <a:gd name="T7" fmla="*/ 690 h 862"/>
                <a:gd name="T8" fmla="*/ 385 w 788"/>
                <a:gd name="T9" fmla="*/ 721 h 862"/>
                <a:gd name="T10" fmla="*/ 343 w 788"/>
                <a:gd name="T11" fmla="*/ 734 h 862"/>
                <a:gd name="T12" fmla="*/ 303 w 788"/>
                <a:gd name="T13" fmla="*/ 734 h 862"/>
                <a:gd name="T14" fmla="*/ 267 w 788"/>
                <a:gd name="T15" fmla="*/ 718 h 862"/>
                <a:gd name="T16" fmla="*/ 237 w 788"/>
                <a:gd name="T17" fmla="*/ 688 h 862"/>
                <a:gd name="T18" fmla="*/ 216 w 788"/>
                <a:gd name="T19" fmla="*/ 642 h 862"/>
                <a:gd name="T20" fmla="*/ 199 w 788"/>
                <a:gd name="T21" fmla="*/ 562 h 862"/>
                <a:gd name="T22" fmla="*/ 199 w 788"/>
                <a:gd name="T23" fmla="*/ 451 h 862"/>
                <a:gd name="T24" fmla="*/ 219 w 788"/>
                <a:gd name="T25" fmla="*/ 340 h 862"/>
                <a:gd name="T26" fmla="*/ 260 w 788"/>
                <a:gd name="T27" fmla="*/ 236 h 862"/>
                <a:gd name="T28" fmla="*/ 304 w 788"/>
                <a:gd name="T29" fmla="*/ 171 h 862"/>
                <a:gd name="T30" fmla="*/ 339 w 788"/>
                <a:gd name="T31" fmla="*/ 137 h 862"/>
                <a:gd name="T32" fmla="*/ 378 w 788"/>
                <a:gd name="T33" fmla="*/ 114 h 862"/>
                <a:gd name="T34" fmla="*/ 419 w 788"/>
                <a:gd name="T35" fmla="*/ 102 h 862"/>
                <a:gd name="T36" fmla="*/ 466 w 788"/>
                <a:gd name="T37" fmla="*/ 102 h 862"/>
                <a:gd name="T38" fmla="*/ 512 w 788"/>
                <a:gd name="T39" fmla="*/ 120 h 862"/>
                <a:gd name="T40" fmla="*/ 550 w 788"/>
                <a:gd name="T41" fmla="*/ 155 h 862"/>
                <a:gd name="T42" fmla="*/ 577 w 788"/>
                <a:gd name="T43" fmla="*/ 204 h 862"/>
                <a:gd name="T44" fmla="*/ 615 w 788"/>
                <a:gd name="T45" fmla="*/ 840 h 862"/>
                <a:gd name="T46" fmla="*/ 744 w 788"/>
                <a:gd name="T47" fmla="*/ 839 h 862"/>
                <a:gd name="T48" fmla="*/ 754 w 788"/>
                <a:gd name="T49" fmla="*/ 571 h 862"/>
                <a:gd name="T50" fmla="*/ 762 w 788"/>
                <a:gd name="T51" fmla="*/ 272 h 862"/>
                <a:gd name="T52" fmla="*/ 775 w 788"/>
                <a:gd name="T53" fmla="*/ 103 h 862"/>
                <a:gd name="T54" fmla="*/ 785 w 788"/>
                <a:gd name="T55" fmla="*/ 36 h 862"/>
                <a:gd name="T56" fmla="*/ 673 w 788"/>
                <a:gd name="T57" fmla="*/ 20 h 862"/>
                <a:gd name="T58" fmla="*/ 624 w 788"/>
                <a:gd name="T59" fmla="*/ 39 h 862"/>
                <a:gd name="T60" fmla="*/ 595 w 788"/>
                <a:gd name="T61" fmla="*/ 84 h 862"/>
                <a:gd name="T62" fmla="*/ 552 w 788"/>
                <a:gd name="T63" fmla="*/ 44 h 862"/>
                <a:gd name="T64" fmla="*/ 500 w 788"/>
                <a:gd name="T65" fmla="*/ 16 h 862"/>
                <a:gd name="T66" fmla="*/ 441 w 788"/>
                <a:gd name="T67" fmla="*/ 3 h 862"/>
                <a:gd name="T68" fmla="*/ 359 w 788"/>
                <a:gd name="T69" fmla="*/ 4 h 862"/>
                <a:gd name="T70" fmla="*/ 265 w 788"/>
                <a:gd name="T71" fmla="*/ 29 h 862"/>
                <a:gd name="T72" fmla="*/ 181 w 788"/>
                <a:gd name="T73" fmla="*/ 78 h 862"/>
                <a:gd name="T74" fmla="*/ 111 w 788"/>
                <a:gd name="T75" fmla="*/ 144 h 862"/>
                <a:gd name="T76" fmla="*/ 56 w 788"/>
                <a:gd name="T77" fmla="*/ 228 h 862"/>
                <a:gd name="T78" fmla="*/ 19 w 788"/>
                <a:gd name="T79" fmla="*/ 324 h 862"/>
                <a:gd name="T80" fmla="*/ 1 w 788"/>
                <a:gd name="T81" fmla="*/ 431 h 862"/>
                <a:gd name="T82" fmla="*/ 5 w 788"/>
                <a:gd name="T83" fmla="*/ 545 h 862"/>
                <a:gd name="T84" fmla="*/ 32 w 788"/>
                <a:gd name="T85" fmla="*/ 662 h 862"/>
                <a:gd name="T86" fmla="*/ 83 w 788"/>
                <a:gd name="T87" fmla="*/ 758 h 862"/>
                <a:gd name="T88" fmla="*/ 116 w 788"/>
                <a:gd name="T89" fmla="*/ 795 h 862"/>
                <a:gd name="T90" fmla="*/ 154 w 788"/>
                <a:gd name="T91" fmla="*/ 824 h 862"/>
                <a:gd name="T92" fmla="*/ 196 w 788"/>
                <a:gd name="T93" fmla="*/ 845 h 862"/>
                <a:gd name="T94" fmla="*/ 242 w 788"/>
                <a:gd name="T95" fmla="*/ 858 h 862"/>
                <a:gd name="T96" fmla="*/ 293 w 788"/>
                <a:gd name="T97" fmla="*/ 862 h 862"/>
                <a:gd name="T98" fmla="*/ 383 w 788"/>
                <a:gd name="T99" fmla="*/ 847 h 862"/>
                <a:gd name="T100" fmla="*/ 460 w 788"/>
                <a:gd name="T101" fmla="*/ 805 h 862"/>
                <a:gd name="T102" fmla="*/ 528 w 788"/>
                <a:gd name="T103" fmla="*/ 732 h 862"/>
                <a:gd name="T104" fmla="*/ 576 w 788"/>
                <a:gd name="T105" fmla="*/ 632 h 862"/>
                <a:gd name="T106" fmla="*/ 600 w 788"/>
                <a:gd name="T107" fmla="*/ 557 h 862"/>
                <a:gd name="T108" fmla="*/ 594 w 788"/>
                <a:gd name="T109" fmla="*/ 705 h 862"/>
                <a:gd name="T110" fmla="*/ 594 w 788"/>
                <a:gd name="T111" fmla="*/ 841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8" h="862">
                  <a:moveTo>
                    <a:pt x="586" y="234"/>
                  </a:moveTo>
                  <a:lnTo>
                    <a:pt x="581" y="357"/>
                  </a:lnTo>
                  <a:lnTo>
                    <a:pt x="571" y="405"/>
                  </a:lnTo>
                  <a:lnTo>
                    <a:pt x="562" y="448"/>
                  </a:lnTo>
                  <a:lnTo>
                    <a:pt x="552" y="484"/>
                  </a:lnTo>
                  <a:lnTo>
                    <a:pt x="543" y="515"/>
                  </a:lnTo>
                  <a:lnTo>
                    <a:pt x="532" y="544"/>
                  </a:lnTo>
                  <a:lnTo>
                    <a:pt x="520" y="569"/>
                  </a:lnTo>
                  <a:lnTo>
                    <a:pt x="508" y="594"/>
                  </a:lnTo>
                  <a:lnTo>
                    <a:pt x="492" y="618"/>
                  </a:lnTo>
                  <a:lnTo>
                    <a:pt x="482" y="632"/>
                  </a:lnTo>
                  <a:lnTo>
                    <a:pt x="473" y="644"/>
                  </a:lnTo>
                  <a:lnTo>
                    <a:pt x="462" y="656"/>
                  </a:lnTo>
                  <a:lnTo>
                    <a:pt x="452" y="668"/>
                  </a:lnTo>
                  <a:lnTo>
                    <a:pt x="441" y="679"/>
                  </a:lnTo>
                  <a:lnTo>
                    <a:pt x="429" y="690"/>
                  </a:lnTo>
                  <a:lnTo>
                    <a:pt x="417" y="699"/>
                  </a:lnTo>
                  <a:lnTo>
                    <a:pt x="404" y="709"/>
                  </a:lnTo>
                  <a:lnTo>
                    <a:pt x="396" y="715"/>
                  </a:lnTo>
                  <a:lnTo>
                    <a:pt x="385" y="721"/>
                  </a:lnTo>
                  <a:lnTo>
                    <a:pt x="374" y="725"/>
                  </a:lnTo>
                  <a:lnTo>
                    <a:pt x="364" y="729"/>
                  </a:lnTo>
                  <a:lnTo>
                    <a:pt x="353" y="732"/>
                  </a:lnTo>
                  <a:lnTo>
                    <a:pt x="343" y="734"/>
                  </a:lnTo>
                  <a:lnTo>
                    <a:pt x="332" y="736"/>
                  </a:lnTo>
                  <a:lnTo>
                    <a:pt x="323" y="736"/>
                  </a:lnTo>
                  <a:lnTo>
                    <a:pt x="313" y="736"/>
                  </a:lnTo>
                  <a:lnTo>
                    <a:pt x="303" y="734"/>
                  </a:lnTo>
                  <a:lnTo>
                    <a:pt x="293" y="732"/>
                  </a:lnTo>
                  <a:lnTo>
                    <a:pt x="284" y="729"/>
                  </a:lnTo>
                  <a:lnTo>
                    <a:pt x="275" y="724"/>
                  </a:lnTo>
                  <a:lnTo>
                    <a:pt x="267" y="718"/>
                  </a:lnTo>
                  <a:lnTo>
                    <a:pt x="258" y="712"/>
                  </a:lnTo>
                  <a:lnTo>
                    <a:pt x="251" y="705"/>
                  </a:lnTo>
                  <a:lnTo>
                    <a:pt x="243" y="696"/>
                  </a:lnTo>
                  <a:lnTo>
                    <a:pt x="237" y="688"/>
                  </a:lnTo>
                  <a:lnTo>
                    <a:pt x="231" y="677"/>
                  </a:lnTo>
                  <a:lnTo>
                    <a:pt x="225" y="667"/>
                  </a:lnTo>
                  <a:lnTo>
                    <a:pt x="220" y="655"/>
                  </a:lnTo>
                  <a:lnTo>
                    <a:pt x="216" y="642"/>
                  </a:lnTo>
                  <a:lnTo>
                    <a:pt x="212" y="629"/>
                  </a:lnTo>
                  <a:lnTo>
                    <a:pt x="209" y="615"/>
                  </a:lnTo>
                  <a:lnTo>
                    <a:pt x="203" y="588"/>
                  </a:lnTo>
                  <a:lnTo>
                    <a:pt x="199" y="562"/>
                  </a:lnTo>
                  <a:lnTo>
                    <a:pt x="197" y="534"/>
                  </a:lnTo>
                  <a:lnTo>
                    <a:pt x="196" y="507"/>
                  </a:lnTo>
                  <a:lnTo>
                    <a:pt x="197" y="479"/>
                  </a:lnTo>
                  <a:lnTo>
                    <a:pt x="199" y="451"/>
                  </a:lnTo>
                  <a:lnTo>
                    <a:pt x="202" y="422"/>
                  </a:lnTo>
                  <a:lnTo>
                    <a:pt x="206" y="395"/>
                  </a:lnTo>
                  <a:lnTo>
                    <a:pt x="213" y="367"/>
                  </a:lnTo>
                  <a:lnTo>
                    <a:pt x="219" y="340"/>
                  </a:lnTo>
                  <a:lnTo>
                    <a:pt x="228" y="312"/>
                  </a:lnTo>
                  <a:lnTo>
                    <a:pt x="237" y="287"/>
                  </a:lnTo>
                  <a:lnTo>
                    <a:pt x="249" y="262"/>
                  </a:lnTo>
                  <a:lnTo>
                    <a:pt x="260" y="236"/>
                  </a:lnTo>
                  <a:lnTo>
                    <a:pt x="273" y="213"/>
                  </a:lnTo>
                  <a:lnTo>
                    <a:pt x="288" y="191"/>
                  </a:lnTo>
                  <a:lnTo>
                    <a:pt x="295" y="180"/>
                  </a:lnTo>
                  <a:lnTo>
                    <a:pt x="304" y="171"/>
                  </a:lnTo>
                  <a:lnTo>
                    <a:pt x="312" y="161"/>
                  </a:lnTo>
                  <a:lnTo>
                    <a:pt x="321" y="153"/>
                  </a:lnTo>
                  <a:lnTo>
                    <a:pt x="329" y="144"/>
                  </a:lnTo>
                  <a:lnTo>
                    <a:pt x="339" y="137"/>
                  </a:lnTo>
                  <a:lnTo>
                    <a:pt x="348" y="129"/>
                  </a:lnTo>
                  <a:lnTo>
                    <a:pt x="358" y="124"/>
                  </a:lnTo>
                  <a:lnTo>
                    <a:pt x="368" y="118"/>
                  </a:lnTo>
                  <a:lnTo>
                    <a:pt x="378" y="114"/>
                  </a:lnTo>
                  <a:lnTo>
                    <a:pt x="388" y="109"/>
                  </a:lnTo>
                  <a:lnTo>
                    <a:pt x="399" y="106"/>
                  </a:lnTo>
                  <a:lnTo>
                    <a:pt x="408" y="103"/>
                  </a:lnTo>
                  <a:lnTo>
                    <a:pt x="419" y="102"/>
                  </a:lnTo>
                  <a:lnTo>
                    <a:pt x="429" y="101"/>
                  </a:lnTo>
                  <a:lnTo>
                    <a:pt x="440" y="100"/>
                  </a:lnTo>
                  <a:lnTo>
                    <a:pt x="454" y="101"/>
                  </a:lnTo>
                  <a:lnTo>
                    <a:pt x="466" y="102"/>
                  </a:lnTo>
                  <a:lnTo>
                    <a:pt x="478" y="105"/>
                  </a:lnTo>
                  <a:lnTo>
                    <a:pt x="490" y="109"/>
                  </a:lnTo>
                  <a:lnTo>
                    <a:pt x="501" y="115"/>
                  </a:lnTo>
                  <a:lnTo>
                    <a:pt x="512" y="120"/>
                  </a:lnTo>
                  <a:lnTo>
                    <a:pt x="522" y="127"/>
                  </a:lnTo>
                  <a:lnTo>
                    <a:pt x="532" y="136"/>
                  </a:lnTo>
                  <a:lnTo>
                    <a:pt x="541" y="144"/>
                  </a:lnTo>
                  <a:lnTo>
                    <a:pt x="550" y="155"/>
                  </a:lnTo>
                  <a:lnTo>
                    <a:pt x="557" y="165"/>
                  </a:lnTo>
                  <a:lnTo>
                    <a:pt x="565" y="177"/>
                  </a:lnTo>
                  <a:lnTo>
                    <a:pt x="571" y="190"/>
                  </a:lnTo>
                  <a:lnTo>
                    <a:pt x="577" y="204"/>
                  </a:lnTo>
                  <a:lnTo>
                    <a:pt x="582" y="218"/>
                  </a:lnTo>
                  <a:lnTo>
                    <a:pt x="586" y="234"/>
                  </a:lnTo>
                  <a:close/>
                  <a:moveTo>
                    <a:pt x="594" y="841"/>
                  </a:moveTo>
                  <a:lnTo>
                    <a:pt x="615" y="840"/>
                  </a:lnTo>
                  <a:lnTo>
                    <a:pt x="631" y="839"/>
                  </a:lnTo>
                  <a:lnTo>
                    <a:pt x="646" y="839"/>
                  </a:lnTo>
                  <a:lnTo>
                    <a:pt x="662" y="839"/>
                  </a:lnTo>
                  <a:lnTo>
                    <a:pt x="744" y="839"/>
                  </a:lnTo>
                  <a:lnTo>
                    <a:pt x="768" y="841"/>
                  </a:lnTo>
                  <a:lnTo>
                    <a:pt x="761" y="737"/>
                  </a:lnTo>
                  <a:lnTo>
                    <a:pt x="756" y="650"/>
                  </a:lnTo>
                  <a:lnTo>
                    <a:pt x="754" y="571"/>
                  </a:lnTo>
                  <a:lnTo>
                    <a:pt x="753" y="500"/>
                  </a:lnTo>
                  <a:lnTo>
                    <a:pt x="754" y="429"/>
                  </a:lnTo>
                  <a:lnTo>
                    <a:pt x="757" y="355"/>
                  </a:lnTo>
                  <a:lnTo>
                    <a:pt x="762" y="272"/>
                  </a:lnTo>
                  <a:lnTo>
                    <a:pt x="769" y="177"/>
                  </a:lnTo>
                  <a:lnTo>
                    <a:pt x="771" y="147"/>
                  </a:lnTo>
                  <a:lnTo>
                    <a:pt x="773" y="123"/>
                  </a:lnTo>
                  <a:lnTo>
                    <a:pt x="775" y="103"/>
                  </a:lnTo>
                  <a:lnTo>
                    <a:pt x="777" y="85"/>
                  </a:lnTo>
                  <a:lnTo>
                    <a:pt x="779" y="69"/>
                  </a:lnTo>
                  <a:lnTo>
                    <a:pt x="781" y="53"/>
                  </a:lnTo>
                  <a:lnTo>
                    <a:pt x="785" y="36"/>
                  </a:lnTo>
                  <a:lnTo>
                    <a:pt x="788" y="17"/>
                  </a:lnTo>
                  <a:lnTo>
                    <a:pt x="749" y="20"/>
                  </a:lnTo>
                  <a:lnTo>
                    <a:pt x="686" y="20"/>
                  </a:lnTo>
                  <a:lnTo>
                    <a:pt x="673" y="20"/>
                  </a:lnTo>
                  <a:lnTo>
                    <a:pt x="660" y="20"/>
                  </a:lnTo>
                  <a:lnTo>
                    <a:pt x="645" y="18"/>
                  </a:lnTo>
                  <a:lnTo>
                    <a:pt x="626" y="17"/>
                  </a:lnTo>
                  <a:lnTo>
                    <a:pt x="624" y="39"/>
                  </a:lnTo>
                  <a:lnTo>
                    <a:pt x="618" y="88"/>
                  </a:lnTo>
                  <a:lnTo>
                    <a:pt x="614" y="108"/>
                  </a:lnTo>
                  <a:lnTo>
                    <a:pt x="605" y="96"/>
                  </a:lnTo>
                  <a:lnTo>
                    <a:pt x="595" y="84"/>
                  </a:lnTo>
                  <a:lnTo>
                    <a:pt x="585" y="72"/>
                  </a:lnTo>
                  <a:lnTo>
                    <a:pt x="574" y="62"/>
                  </a:lnTo>
                  <a:lnTo>
                    <a:pt x="564" y="52"/>
                  </a:lnTo>
                  <a:lnTo>
                    <a:pt x="552" y="44"/>
                  </a:lnTo>
                  <a:lnTo>
                    <a:pt x="539" y="35"/>
                  </a:lnTo>
                  <a:lnTo>
                    <a:pt x="527" y="28"/>
                  </a:lnTo>
                  <a:lnTo>
                    <a:pt x="514" y="22"/>
                  </a:lnTo>
                  <a:lnTo>
                    <a:pt x="500" y="16"/>
                  </a:lnTo>
                  <a:lnTo>
                    <a:pt x="486" y="11"/>
                  </a:lnTo>
                  <a:lnTo>
                    <a:pt x="472" y="8"/>
                  </a:lnTo>
                  <a:lnTo>
                    <a:pt x="457" y="5"/>
                  </a:lnTo>
                  <a:lnTo>
                    <a:pt x="441" y="3"/>
                  </a:lnTo>
                  <a:lnTo>
                    <a:pt x="425" y="2"/>
                  </a:lnTo>
                  <a:lnTo>
                    <a:pt x="409" y="0"/>
                  </a:lnTo>
                  <a:lnTo>
                    <a:pt x="384" y="2"/>
                  </a:lnTo>
                  <a:lnTo>
                    <a:pt x="359" y="4"/>
                  </a:lnTo>
                  <a:lnTo>
                    <a:pt x="334" y="8"/>
                  </a:lnTo>
                  <a:lnTo>
                    <a:pt x="310" y="14"/>
                  </a:lnTo>
                  <a:lnTo>
                    <a:pt x="287" y="21"/>
                  </a:lnTo>
                  <a:lnTo>
                    <a:pt x="265" y="29"/>
                  </a:lnTo>
                  <a:lnTo>
                    <a:pt x="242" y="40"/>
                  </a:lnTo>
                  <a:lnTo>
                    <a:pt x="221" y="51"/>
                  </a:lnTo>
                  <a:lnTo>
                    <a:pt x="201" y="63"/>
                  </a:lnTo>
                  <a:lnTo>
                    <a:pt x="181" y="78"/>
                  </a:lnTo>
                  <a:lnTo>
                    <a:pt x="162" y="92"/>
                  </a:lnTo>
                  <a:lnTo>
                    <a:pt x="144" y="108"/>
                  </a:lnTo>
                  <a:lnTo>
                    <a:pt x="127" y="126"/>
                  </a:lnTo>
                  <a:lnTo>
                    <a:pt x="111" y="144"/>
                  </a:lnTo>
                  <a:lnTo>
                    <a:pt x="96" y="164"/>
                  </a:lnTo>
                  <a:lnTo>
                    <a:pt x="82" y="184"/>
                  </a:lnTo>
                  <a:lnTo>
                    <a:pt x="69" y="206"/>
                  </a:lnTo>
                  <a:lnTo>
                    <a:pt x="56" y="228"/>
                  </a:lnTo>
                  <a:lnTo>
                    <a:pt x="46" y="251"/>
                  </a:lnTo>
                  <a:lnTo>
                    <a:pt x="35" y="274"/>
                  </a:lnTo>
                  <a:lnTo>
                    <a:pt x="27" y="299"/>
                  </a:lnTo>
                  <a:lnTo>
                    <a:pt x="19" y="324"/>
                  </a:lnTo>
                  <a:lnTo>
                    <a:pt x="13" y="350"/>
                  </a:lnTo>
                  <a:lnTo>
                    <a:pt x="8" y="377"/>
                  </a:lnTo>
                  <a:lnTo>
                    <a:pt x="3" y="403"/>
                  </a:lnTo>
                  <a:lnTo>
                    <a:pt x="1" y="431"/>
                  </a:lnTo>
                  <a:lnTo>
                    <a:pt x="0" y="458"/>
                  </a:lnTo>
                  <a:lnTo>
                    <a:pt x="0" y="487"/>
                  </a:lnTo>
                  <a:lnTo>
                    <a:pt x="1" y="515"/>
                  </a:lnTo>
                  <a:lnTo>
                    <a:pt x="5" y="545"/>
                  </a:lnTo>
                  <a:lnTo>
                    <a:pt x="9" y="574"/>
                  </a:lnTo>
                  <a:lnTo>
                    <a:pt x="15" y="603"/>
                  </a:lnTo>
                  <a:lnTo>
                    <a:pt x="22" y="634"/>
                  </a:lnTo>
                  <a:lnTo>
                    <a:pt x="32" y="662"/>
                  </a:lnTo>
                  <a:lnTo>
                    <a:pt x="43" y="689"/>
                  </a:lnTo>
                  <a:lnTo>
                    <a:pt x="54" y="713"/>
                  </a:lnTo>
                  <a:lnTo>
                    <a:pt x="68" y="736"/>
                  </a:lnTo>
                  <a:lnTo>
                    <a:pt x="83" y="758"/>
                  </a:lnTo>
                  <a:lnTo>
                    <a:pt x="90" y="768"/>
                  </a:lnTo>
                  <a:lnTo>
                    <a:pt x="99" y="778"/>
                  </a:lnTo>
                  <a:lnTo>
                    <a:pt x="106" y="786"/>
                  </a:lnTo>
                  <a:lnTo>
                    <a:pt x="116" y="795"/>
                  </a:lnTo>
                  <a:lnTo>
                    <a:pt x="124" y="803"/>
                  </a:lnTo>
                  <a:lnTo>
                    <a:pt x="133" y="810"/>
                  </a:lnTo>
                  <a:lnTo>
                    <a:pt x="143" y="818"/>
                  </a:lnTo>
                  <a:lnTo>
                    <a:pt x="154" y="824"/>
                  </a:lnTo>
                  <a:lnTo>
                    <a:pt x="163" y="829"/>
                  </a:lnTo>
                  <a:lnTo>
                    <a:pt x="174" y="836"/>
                  </a:lnTo>
                  <a:lnTo>
                    <a:pt x="184" y="840"/>
                  </a:lnTo>
                  <a:lnTo>
                    <a:pt x="196" y="845"/>
                  </a:lnTo>
                  <a:lnTo>
                    <a:pt x="206" y="848"/>
                  </a:lnTo>
                  <a:lnTo>
                    <a:pt x="218" y="853"/>
                  </a:lnTo>
                  <a:lnTo>
                    <a:pt x="230" y="855"/>
                  </a:lnTo>
                  <a:lnTo>
                    <a:pt x="242" y="858"/>
                  </a:lnTo>
                  <a:lnTo>
                    <a:pt x="255" y="859"/>
                  </a:lnTo>
                  <a:lnTo>
                    <a:pt x="267" y="861"/>
                  </a:lnTo>
                  <a:lnTo>
                    <a:pt x="280" y="861"/>
                  </a:lnTo>
                  <a:lnTo>
                    <a:pt x="293" y="862"/>
                  </a:lnTo>
                  <a:lnTo>
                    <a:pt x="316" y="861"/>
                  </a:lnTo>
                  <a:lnTo>
                    <a:pt x="340" y="858"/>
                  </a:lnTo>
                  <a:lnTo>
                    <a:pt x="362" y="854"/>
                  </a:lnTo>
                  <a:lnTo>
                    <a:pt x="383" y="847"/>
                  </a:lnTo>
                  <a:lnTo>
                    <a:pt x="403" y="840"/>
                  </a:lnTo>
                  <a:lnTo>
                    <a:pt x="423" y="829"/>
                  </a:lnTo>
                  <a:lnTo>
                    <a:pt x="442" y="818"/>
                  </a:lnTo>
                  <a:lnTo>
                    <a:pt x="460" y="805"/>
                  </a:lnTo>
                  <a:lnTo>
                    <a:pt x="479" y="789"/>
                  </a:lnTo>
                  <a:lnTo>
                    <a:pt x="496" y="772"/>
                  </a:lnTo>
                  <a:lnTo>
                    <a:pt x="513" y="753"/>
                  </a:lnTo>
                  <a:lnTo>
                    <a:pt x="528" y="732"/>
                  </a:lnTo>
                  <a:lnTo>
                    <a:pt x="541" y="710"/>
                  </a:lnTo>
                  <a:lnTo>
                    <a:pt x="554" y="686"/>
                  </a:lnTo>
                  <a:lnTo>
                    <a:pt x="566" y="659"/>
                  </a:lnTo>
                  <a:lnTo>
                    <a:pt x="576" y="632"/>
                  </a:lnTo>
                  <a:lnTo>
                    <a:pt x="581" y="617"/>
                  </a:lnTo>
                  <a:lnTo>
                    <a:pt x="586" y="600"/>
                  </a:lnTo>
                  <a:lnTo>
                    <a:pt x="592" y="580"/>
                  </a:lnTo>
                  <a:lnTo>
                    <a:pt x="600" y="557"/>
                  </a:lnTo>
                  <a:lnTo>
                    <a:pt x="597" y="601"/>
                  </a:lnTo>
                  <a:lnTo>
                    <a:pt x="596" y="639"/>
                  </a:lnTo>
                  <a:lnTo>
                    <a:pt x="595" y="673"/>
                  </a:lnTo>
                  <a:lnTo>
                    <a:pt x="594" y="705"/>
                  </a:lnTo>
                  <a:lnTo>
                    <a:pt x="594" y="734"/>
                  </a:lnTo>
                  <a:lnTo>
                    <a:pt x="594" y="766"/>
                  </a:lnTo>
                  <a:lnTo>
                    <a:pt x="594" y="801"/>
                  </a:lnTo>
                  <a:lnTo>
                    <a:pt x="594" y="841"/>
                  </a:lnTo>
                  <a:close/>
                </a:path>
              </a:pathLst>
            </a:custGeom>
            <a:solidFill>
              <a:srgbClr val="271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5" name="Freeform 231"/>
            <p:cNvSpPr>
              <a:spLocks noEditPoints="1"/>
            </p:cNvSpPr>
            <p:nvPr userDrawn="1"/>
          </p:nvSpPr>
          <p:spPr bwMode="auto">
            <a:xfrm>
              <a:off x="7561" y="4901"/>
              <a:ext cx="88" cy="96"/>
            </a:xfrm>
            <a:custGeom>
              <a:avLst/>
              <a:gdLst>
                <a:gd name="T0" fmla="*/ 561 w 787"/>
                <a:gd name="T1" fmla="*/ 448 h 862"/>
                <a:gd name="T2" fmla="*/ 521 w 787"/>
                <a:gd name="T3" fmla="*/ 569 h 862"/>
                <a:gd name="T4" fmla="*/ 472 w 787"/>
                <a:gd name="T5" fmla="*/ 644 h 862"/>
                <a:gd name="T6" fmla="*/ 429 w 787"/>
                <a:gd name="T7" fmla="*/ 690 h 862"/>
                <a:gd name="T8" fmla="*/ 384 w 787"/>
                <a:gd name="T9" fmla="*/ 721 h 862"/>
                <a:gd name="T10" fmla="*/ 342 w 787"/>
                <a:gd name="T11" fmla="*/ 734 h 862"/>
                <a:gd name="T12" fmla="*/ 302 w 787"/>
                <a:gd name="T13" fmla="*/ 734 h 862"/>
                <a:gd name="T14" fmla="*/ 266 w 787"/>
                <a:gd name="T15" fmla="*/ 718 h 862"/>
                <a:gd name="T16" fmla="*/ 236 w 787"/>
                <a:gd name="T17" fmla="*/ 688 h 862"/>
                <a:gd name="T18" fmla="*/ 215 w 787"/>
                <a:gd name="T19" fmla="*/ 642 h 862"/>
                <a:gd name="T20" fmla="*/ 199 w 787"/>
                <a:gd name="T21" fmla="*/ 562 h 862"/>
                <a:gd name="T22" fmla="*/ 198 w 787"/>
                <a:gd name="T23" fmla="*/ 451 h 862"/>
                <a:gd name="T24" fmla="*/ 219 w 787"/>
                <a:gd name="T25" fmla="*/ 340 h 862"/>
                <a:gd name="T26" fmla="*/ 260 w 787"/>
                <a:gd name="T27" fmla="*/ 236 h 862"/>
                <a:gd name="T28" fmla="*/ 303 w 787"/>
                <a:gd name="T29" fmla="*/ 171 h 862"/>
                <a:gd name="T30" fmla="*/ 338 w 787"/>
                <a:gd name="T31" fmla="*/ 137 h 862"/>
                <a:gd name="T32" fmla="*/ 377 w 787"/>
                <a:gd name="T33" fmla="*/ 114 h 862"/>
                <a:gd name="T34" fmla="*/ 419 w 787"/>
                <a:gd name="T35" fmla="*/ 102 h 862"/>
                <a:gd name="T36" fmla="*/ 466 w 787"/>
                <a:gd name="T37" fmla="*/ 102 h 862"/>
                <a:gd name="T38" fmla="*/ 512 w 787"/>
                <a:gd name="T39" fmla="*/ 120 h 862"/>
                <a:gd name="T40" fmla="*/ 549 w 787"/>
                <a:gd name="T41" fmla="*/ 155 h 862"/>
                <a:gd name="T42" fmla="*/ 577 w 787"/>
                <a:gd name="T43" fmla="*/ 204 h 862"/>
                <a:gd name="T44" fmla="*/ 615 w 787"/>
                <a:gd name="T45" fmla="*/ 840 h 862"/>
                <a:gd name="T46" fmla="*/ 745 w 787"/>
                <a:gd name="T47" fmla="*/ 839 h 862"/>
                <a:gd name="T48" fmla="*/ 753 w 787"/>
                <a:gd name="T49" fmla="*/ 571 h 862"/>
                <a:gd name="T50" fmla="*/ 762 w 787"/>
                <a:gd name="T51" fmla="*/ 272 h 862"/>
                <a:gd name="T52" fmla="*/ 775 w 787"/>
                <a:gd name="T53" fmla="*/ 103 h 862"/>
                <a:gd name="T54" fmla="*/ 784 w 787"/>
                <a:gd name="T55" fmla="*/ 36 h 862"/>
                <a:gd name="T56" fmla="*/ 672 w 787"/>
                <a:gd name="T57" fmla="*/ 20 h 862"/>
                <a:gd name="T58" fmla="*/ 623 w 787"/>
                <a:gd name="T59" fmla="*/ 39 h 862"/>
                <a:gd name="T60" fmla="*/ 595 w 787"/>
                <a:gd name="T61" fmla="*/ 84 h 862"/>
                <a:gd name="T62" fmla="*/ 551 w 787"/>
                <a:gd name="T63" fmla="*/ 44 h 862"/>
                <a:gd name="T64" fmla="*/ 499 w 787"/>
                <a:gd name="T65" fmla="*/ 16 h 862"/>
                <a:gd name="T66" fmla="*/ 441 w 787"/>
                <a:gd name="T67" fmla="*/ 3 h 862"/>
                <a:gd name="T68" fmla="*/ 358 w 787"/>
                <a:gd name="T69" fmla="*/ 4 h 862"/>
                <a:gd name="T70" fmla="*/ 264 w 787"/>
                <a:gd name="T71" fmla="*/ 29 h 862"/>
                <a:gd name="T72" fmla="*/ 180 w 787"/>
                <a:gd name="T73" fmla="*/ 78 h 862"/>
                <a:gd name="T74" fmla="*/ 111 w 787"/>
                <a:gd name="T75" fmla="*/ 144 h 862"/>
                <a:gd name="T76" fmla="*/ 56 w 787"/>
                <a:gd name="T77" fmla="*/ 228 h 862"/>
                <a:gd name="T78" fmla="*/ 19 w 787"/>
                <a:gd name="T79" fmla="*/ 324 h 862"/>
                <a:gd name="T80" fmla="*/ 1 w 787"/>
                <a:gd name="T81" fmla="*/ 431 h 862"/>
                <a:gd name="T82" fmla="*/ 4 w 787"/>
                <a:gd name="T83" fmla="*/ 545 h 862"/>
                <a:gd name="T84" fmla="*/ 31 w 787"/>
                <a:gd name="T85" fmla="*/ 662 h 862"/>
                <a:gd name="T86" fmla="*/ 82 w 787"/>
                <a:gd name="T87" fmla="*/ 758 h 862"/>
                <a:gd name="T88" fmla="*/ 115 w 787"/>
                <a:gd name="T89" fmla="*/ 795 h 862"/>
                <a:gd name="T90" fmla="*/ 153 w 787"/>
                <a:gd name="T91" fmla="*/ 824 h 862"/>
                <a:gd name="T92" fmla="*/ 195 w 787"/>
                <a:gd name="T93" fmla="*/ 845 h 862"/>
                <a:gd name="T94" fmla="*/ 242 w 787"/>
                <a:gd name="T95" fmla="*/ 858 h 862"/>
                <a:gd name="T96" fmla="*/ 292 w 787"/>
                <a:gd name="T97" fmla="*/ 862 h 862"/>
                <a:gd name="T98" fmla="*/ 382 w 787"/>
                <a:gd name="T99" fmla="*/ 847 h 862"/>
                <a:gd name="T100" fmla="*/ 460 w 787"/>
                <a:gd name="T101" fmla="*/ 805 h 862"/>
                <a:gd name="T102" fmla="*/ 527 w 787"/>
                <a:gd name="T103" fmla="*/ 732 h 862"/>
                <a:gd name="T104" fmla="*/ 576 w 787"/>
                <a:gd name="T105" fmla="*/ 632 h 862"/>
                <a:gd name="T106" fmla="*/ 600 w 787"/>
                <a:gd name="T107" fmla="*/ 557 h 862"/>
                <a:gd name="T108" fmla="*/ 594 w 787"/>
                <a:gd name="T109" fmla="*/ 705 h 862"/>
                <a:gd name="T110" fmla="*/ 594 w 787"/>
                <a:gd name="T111" fmla="*/ 841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 h="862">
                  <a:moveTo>
                    <a:pt x="585" y="234"/>
                  </a:moveTo>
                  <a:lnTo>
                    <a:pt x="581" y="357"/>
                  </a:lnTo>
                  <a:lnTo>
                    <a:pt x="570" y="405"/>
                  </a:lnTo>
                  <a:lnTo>
                    <a:pt x="561" y="448"/>
                  </a:lnTo>
                  <a:lnTo>
                    <a:pt x="552" y="484"/>
                  </a:lnTo>
                  <a:lnTo>
                    <a:pt x="543" y="515"/>
                  </a:lnTo>
                  <a:lnTo>
                    <a:pt x="532" y="544"/>
                  </a:lnTo>
                  <a:lnTo>
                    <a:pt x="521" y="569"/>
                  </a:lnTo>
                  <a:lnTo>
                    <a:pt x="507" y="594"/>
                  </a:lnTo>
                  <a:lnTo>
                    <a:pt x="492" y="618"/>
                  </a:lnTo>
                  <a:lnTo>
                    <a:pt x="483" y="632"/>
                  </a:lnTo>
                  <a:lnTo>
                    <a:pt x="472" y="644"/>
                  </a:lnTo>
                  <a:lnTo>
                    <a:pt x="462" y="656"/>
                  </a:lnTo>
                  <a:lnTo>
                    <a:pt x="452" y="668"/>
                  </a:lnTo>
                  <a:lnTo>
                    <a:pt x="440" y="679"/>
                  </a:lnTo>
                  <a:lnTo>
                    <a:pt x="429" y="690"/>
                  </a:lnTo>
                  <a:lnTo>
                    <a:pt x="417" y="699"/>
                  </a:lnTo>
                  <a:lnTo>
                    <a:pt x="404" y="709"/>
                  </a:lnTo>
                  <a:lnTo>
                    <a:pt x="395" y="715"/>
                  </a:lnTo>
                  <a:lnTo>
                    <a:pt x="384" y="721"/>
                  </a:lnTo>
                  <a:lnTo>
                    <a:pt x="375" y="725"/>
                  </a:lnTo>
                  <a:lnTo>
                    <a:pt x="363" y="729"/>
                  </a:lnTo>
                  <a:lnTo>
                    <a:pt x="353" y="732"/>
                  </a:lnTo>
                  <a:lnTo>
                    <a:pt x="342" y="734"/>
                  </a:lnTo>
                  <a:lnTo>
                    <a:pt x="332" y="736"/>
                  </a:lnTo>
                  <a:lnTo>
                    <a:pt x="323" y="736"/>
                  </a:lnTo>
                  <a:lnTo>
                    <a:pt x="312" y="736"/>
                  </a:lnTo>
                  <a:lnTo>
                    <a:pt x="302" y="734"/>
                  </a:lnTo>
                  <a:lnTo>
                    <a:pt x="292" y="732"/>
                  </a:lnTo>
                  <a:lnTo>
                    <a:pt x="283" y="729"/>
                  </a:lnTo>
                  <a:lnTo>
                    <a:pt x="274" y="724"/>
                  </a:lnTo>
                  <a:lnTo>
                    <a:pt x="266" y="718"/>
                  </a:lnTo>
                  <a:lnTo>
                    <a:pt x="258" y="712"/>
                  </a:lnTo>
                  <a:lnTo>
                    <a:pt x="250" y="705"/>
                  </a:lnTo>
                  <a:lnTo>
                    <a:pt x="244" y="696"/>
                  </a:lnTo>
                  <a:lnTo>
                    <a:pt x="236" y="688"/>
                  </a:lnTo>
                  <a:lnTo>
                    <a:pt x="231" y="677"/>
                  </a:lnTo>
                  <a:lnTo>
                    <a:pt x="225" y="667"/>
                  </a:lnTo>
                  <a:lnTo>
                    <a:pt x="219" y="655"/>
                  </a:lnTo>
                  <a:lnTo>
                    <a:pt x="215" y="642"/>
                  </a:lnTo>
                  <a:lnTo>
                    <a:pt x="211" y="629"/>
                  </a:lnTo>
                  <a:lnTo>
                    <a:pt x="208" y="615"/>
                  </a:lnTo>
                  <a:lnTo>
                    <a:pt x="202" y="588"/>
                  </a:lnTo>
                  <a:lnTo>
                    <a:pt x="199" y="562"/>
                  </a:lnTo>
                  <a:lnTo>
                    <a:pt x="197" y="534"/>
                  </a:lnTo>
                  <a:lnTo>
                    <a:pt x="196" y="507"/>
                  </a:lnTo>
                  <a:lnTo>
                    <a:pt x="196" y="479"/>
                  </a:lnTo>
                  <a:lnTo>
                    <a:pt x="198" y="451"/>
                  </a:lnTo>
                  <a:lnTo>
                    <a:pt x="201" y="422"/>
                  </a:lnTo>
                  <a:lnTo>
                    <a:pt x="206" y="395"/>
                  </a:lnTo>
                  <a:lnTo>
                    <a:pt x="212" y="367"/>
                  </a:lnTo>
                  <a:lnTo>
                    <a:pt x="219" y="340"/>
                  </a:lnTo>
                  <a:lnTo>
                    <a:pt x="228" y="312"/>
                  </a:lnTo>
                  <a:lnTo>
                    <a:pt x="237" y="287"/>
                  </a:lnTo>
                  <a:lnTo>
                    <a:pt x="248" y="262"/>
                  </a:lnTo>
                  <a:lnTo>
                    <a:pt x="260" y="236"/>
                  </a:lnTo>
                  <a:lnTo>
                    <a:pt x="273" y="213"/>
                  </a:lnTo>
                  <a:lnTo>
                    <a:pt x="287" y="191"/>
                  </a:lnTo>
                  <a:lnTo>
                    <a:pt x="294" y="180"/>
                  </a:lnTo>
                  <a:lnTo>
                    <a:pt x="303" y="171"/>
                  </a:lnTo>
                  <a:lnTo>
                    <a:pt x="311" y="161"/>
                  </a:lnTo>
                  <a:lnTo>
                    <a:pt x="320" y="153"/>
                  </a:lnTo>
                  <a:lnTo>
                    <a:pt x="329" y="144"/>
                  </a:lnTo>
                  <a:lnTo>
                    <a:pt x="338" y="137"/>
                  </a:lnTo>
                  <a:lnTo>
                    <a:pt x="347" y="129"/>
                  </a:lnTo>
                  <a:lnTo>
                    <a:pt x="357" y="124"/>
                  </a:lnTo>
                  <a:lnTo>
                    <a:pt x="367" y="118"/>
                  </a:lnTo>
                  <a:lnTo>
                    <a:pt x="377" y="114"/>
                  </a:lnTo>
                  <a:lnTo>
                    <a:pt x="387" y="109"/>
                  </a:lnTo>
                  <a:lnTo>
                    <a:pt x="398" y="106"/>
                  </a:lnTo>
                  <a:lnTo>
                    <a:pt x="409" y="103"/>
                  </a:lnTo>
                  <a:lnTo>
                    <a:pt x="419" y="102"/>
                  </a:lnTo>
                  <a:lnTo>
                    <a:pt x="430" y="101"/>
                  </a:lnTo>
                  <a:lnTo>
                    <a:pt x="440" y="100"/>
                  </a:lnTo>
                  <a:lnTo>
                    <a:pt x="453" y="101"/>
                  </a:lnTo>
                  <a:lnTo>
                    <a:pt x="466" y="102"/>
                  </a:lnTo>
                  <a:lnTo>
                    <a:pt x="478" y="105"/>
                  </a:lnTo>
                  <a:lnTo>
                    <a:pt x="490" y="109"/>
                  </a:lnTo>
                  <a:lnTo>
                    <a:pt x="501" y="115"/>
                  </a:lnTo>
                  <a:lnTo>
                    <a:pt x="512" y="120"/>
                  </a:lnTo>
                  <a:lnTo>
                    <a:pt x="522" y="127"/>
                  </a:lnTo>
                  <a:lnTo>
                    <a:pt x="532" y="136"/>
                  </a:lnTo>
                  <a:lnTo>
                    <a:pt x="541" y="144"/>
                  </a:lnTo>
                  <a:lnTo>
                    <a:pt x="549" y="155"/>
                  </a:lnTo>
                  <a:lnTo>
                    <a:pt x="558" y="165"/>
                  </a:lnTo>
                  <a:lnTo>
                    <a:pt x="564" y="177"/>
                  </a:lnTo>
                  <a:lnTo>
                    <a:pt x="570" y="190"/>
                  </a:lnTo>
                  <a:lnTo>
                    <a:pt x="577" y="204"/>
                  </a:lnTo>
                  <a:lnTo>
                    <a:pt x="581" y="218"/>
                  </a:lnTo>
                  <a:lnTo>
                    <a:pt x="585" y="234"/>
                  </a:lnTo>
                  <a:close/>
                  <a:moveTo>
                    <a:pt x="594" y="841"/>
                  </a:moveTo>
                  <a:lnTo>
                    <a:pt x="615" y="840"/>
                  </a:lnTo>
                  <a:lnTo>
                    <a:pt x="631" y="839"/>
                  </a:lnTo>
                  <a:lnTo>
                    <a:pt x="645" y="839"/>
                  </a:lnTo>
                  <a:lnTo>
                    <a:pt x="662" y="839"/>
                  </a:lnTo>
                  <a:lnTo>
                    <a:pt x="745" y="839"/>
                  </a:lnTo>
                  <a:lnTo>
                    <a:pt x="767" y="841"/>
                  </a:lnTo>
                  <a:lnTo>
                    <a:pt x="761" y="737"/>
                  </a:lnTo>
                  <a:lnTo>
                    <a:pt x="756" y="650"/>
                  </a:lnTo>
                  <a:lnTo>
                    <a:pt x="753" y="571"/>
                  </a:lnTo>
                  <a:lnTo>
                    <a:pt x="753" y="500"/>
                  </a:lnTo>
                  <a:lnTo>
                    <a:pt x="754" y="429"/>
                  </a:lnTo>
                  <a:lnTo>
                    <a:pt x="756" y="355"/>
                  </a:lnTo>
                  <a:lnTo>
                    <a:pt x="762" y="272"/>
                  </a:lnTo>
                  <a:lnTo>
                    <a:pt x="768" y="177"/>
                  </a:lnTo>
                  <a:lnTo>
                    <a:pt x="771" y="147"/>
                  </a:lnTo>
                  <a:lnTo>
                    <a:pt x="773" y="123"/>
                  </a:lnTo>
                  <a:lnTo>
                    <a:pt x="775" y="103"/>
                  </a:lnTo>
                  <a:lnTo>
                    <a:pt x="776" y="85"/>
                  </a:lnTo>
                  <a:lnTo>
                    <a:pt x="778" y="69"/>
                  </a:lnTo>
                  <a:lnTo>
                    <a:pt x="781" y="53"/>
                  </a:lnTo>
                  <a:lnTo>
                    <a:pt x="784" y="36"/>
                  </a:lnTo>
                  <a:lnTo>
                    <a:pt x="787" y="17"/>
                  </a:lnTo>
                  <a:lnTo>
                    <a:pt x="748" y="20"/>
                  </a:lnTo>
                  <a:lnTo>
                    <a:pt x="687" y="20"/>
                  </a:lnTo>
                  <a:lnTo>
                    <a:pt x="672" y="20"/>
                  </a:lnTo>
                  <a:lnTo>
                    <a:pt x="659" y="20"/>
                  </a:lnTo>
                  <a:lnTo>
                    <a:pt x="644" y="18"/>
                  </a:lnTo>
                  <a:lnTo>
                    <a:pt x="625" y="17"/>
                  </a:lnTo>
                  <a:lnTo>
                    <a:pt x="623" y="39"/>
                  </a:lnTo>
                  <a:lnTo>
                    <a:pt x="618" y="88"/>
                  </a:lnTo>
                  <a:lnTo>
                    <a:pt x="614" y="108"/>
                  </a:lnTo>
                  <a:lnTo>
                    <a:pt x="604" y="96"/>
                  </a:lnTo>
                  <a:lnTo>
                    <a:pt x="595" y="84"/>
                  </a:lnTo>
                  <a:lnTo>
                    <a:pt x="585" y="72"/>
                  </a:lnTo>
                  <a:lnTo>
                    <a:pt x="575" y="62"/>
                  </a:lnTo>
                  <a:lnTo>
                    <a:pt x="563" y="52"/>
                  </a:lnTo>
                  <a:lnTo>
                    <a:pt x="551" y="44"/>
                  </a:lnTo>
                  <a:lnTo>
                    <a:pt x="540" y="35"/>
                  </a:lnTo>
                  <a:lnTo>
                    <a:pt x="527" y="28"/>
                  </a:lnTo>
                  <a:lnTo>
                    <a:pt x="513" y="22"/>
                  </a:lnTo>
                  <a:lnTo>
                    <a:pt x="499" y="16"/>
                  </a:lnTo>
                  <a:lnTo>
                    <a:pt x="486" y="11"/>
                  </a:lnTo>
                  <a:lnTo>
                    <a:pt x="471" y="8"/>
                  </a:lnTo>
                  <a:lnTo>
                    <a:pt x="456" y="5"/>
                  </a:lnTo>
                  <a:lnTo>
                    <a:pt x="441" y="3"/>
                  </a:lnTo>
                  <a:lnTo>
                    <a:pt x="425" y="2"/>
                  </a:lnTo>
                  <a:lnTo>
                    <a:pt x="409" y="0"/>
                  </a:lnTo>
                  <a:lnTo>
                    <a:pt x="383" y="2"/>
                  </a:lnTo>
                  <a:lnTo>
                    <a:pt x="358" y="4"/>
                  </a:lnTo>
                  <a:lnTo>
                    <a:pt x="334" y="8"/>
                  </a:lnTo>
                  <a:lnTo>
                    <a:pt x="309" y="14"/>
                  </a:lnTo>
                  <a:lnTo>
                    <a:pt x="286" y="21"/>
                  </a:lnTo>
                  <a:lnTo>
                    <a:pt x="264" y="29"/>
                  </a:lnTo>
                  <a:lnTo>
                    <a:pt x="242" y="40"/>
                  </a:lnTo>
                  <a:lnTo>
                    <a:pt x="220" y="51"/>
                  </a:lnTo>
                  <a:lnTo>
                    <a:pt x="200" y="63"/>
                  </a:lnTo>
                  <a:lnTo>
                    <a:pt x="180" y="78"/>
                  </a:lnTo>
                  <a:lnTo>
                    <a:pt x="161" y="92"/>
                  </a:lnTo>
                  <a:lnTo>
                    <a:pt x="144" y="108"/>
                  </a:lnTo>
                  <a:lnTo>
                    <a:pt x="126" y="126"/>
                  </a:lnTo>
                  <a:lnTo>
                    <a:pt x="111" y="144"/>
                  </a:lnTo>
                  <a:lnTo>
                    <a:pt x="96" y="164"/>
                  </a:lnTo>
                  <a:lnTo>
                    <a:pt x="81" y="184"/>
                  </a:lnTo>
                  <a:lnTo>
                    <a:pt x="68" y="206"/>
                  </a:lnTo>
                  <a:lnTo>
                    <a:pt x="56" y="228"/>
                  </a:lnTo>
                  <a:lnTo>
                    <a:pt x="45" y="251"/>
                  </a:lnTo>
                  <a:lnTo>
                    <a:pt x="35" y="274"/>
                  </a:lnTo>
                  <a:lnTo>
                    <a:pt x="26" y="299"/>
                  </a:lnTo>
                  <a:lnTo>
                    <a:pt x="19" y="324"/>
                  </a:lnTo>
                  <a:lnTo>
                    <a:pt x="12" y="350"/>
                  </a:lnTo>
                  <a:lnTo>
                    <a:pt x="7" y="377"/>
                  </a:lnTo>
                  <a:lnTo>
                    <a:pt x="4" y="403"/>
                  </a:lnTo>
                  <a:lnTo>
                    <a:pt x="1" y="431"/>
                  </a:lnTo>
                  <a:lnTo>
                    <a:pt x="0" y="458"/>
                  </a:lnTo>
                  <a:lnTo>
                    <a:pt x="0" y="487"/>
                  </a:lnTo>
                  <a:lnTo>
                    <a:pt x="1" y="515"/>
                  </a:lnTo>
                  <a:lnTo>
                    <a:pt x="4" y="545"/>
                  </a:lnTo>
                  <a:lnTo>
                    <a:pt x="8" y="574"/>
                  </a:lnTo>
                  <a:lnTo>
                    <a:pt x="14" y="603"/>
                  </a:lnTo>
                  <a:lnTo>
                    <a:pt x="22" y="634"/>
                  </a:lnTo>
                  <a:lnTo>
                    <a:pt x="31" y="662"/>
                  </a:lnTo>
                  <a:lnTo>
                    <a:pt x="42" y="689"/>
                  </a:lnTo>
                  <a:lnTo>
                    <a:pt x="53" y="713"/>
                  </a:lnTo>
                  <a:lnTo>
                    <a:pt x="67" y="736"/>
                  </a:lnTo>
                  <a:lnTo>
                    <a:pt x="82" y="758"/>
                  </a:lnTo>
                  <a:lnTo>
                    <a:pt x="89" y="768"/>
                  </a:lnTo>
                  <a:lnTo>
                    <a:pt x="98" y="778"/>
                  </a:lnTo>
                  <a:lnTo>
                    <a:pt x="106" y="786"/>
                  </a:lnTo>
                  <a:lnTo>
                    <a:pt x="115" y="795"/>
                  </a:lnTo>
                  <a:lnTo>
                    <a:pt x="124" y="803"/>
                  </a:lnTo>
                  <a:lnTo>
                    <a:pt x="133" y="810"/>
                  </a:lnTo>
                  <a:lnTo>
                    <a:pt x="142" y="818"/>
                  </a:lnTo>
                  <a:lnTo>
                    <a:pt x="153" y="824"/>
                  </a:lnTo>
                  <a:lnTo>
                    <a:pt x="162" y="829"/>
                  </a:lnTo>
                  <a:lnTo>
                    <a:pt x="173" y="836"/>
                  </a:lnTo>
                  <a:lnTo>
                    <a:pt x="184" y="840"/>
                  </a:lnTo>
                  <a:lnTo>
                    <a:pt x="195" y="845"/>
                  </a:lnTo>
                  <a:lnTo>
                    <a:pt x="207" y="848"/>
                  </a:lnTo>
                  <a:lnTo>
                    <a:pt x="218" y="853"/>
                  </a:lnTo>
                  <a:lnTo>
                    <a:pt x="230" y="855"/>
                  </a:lnTo>
                  <a:lnTo>
                    <a:pt x="242" y="858"/>
                  </a:lnTo>
                  <a:lnTo>
                    <a:pt x="254" y="859"/>
                  </a:lnTo>
                  <a:lnTo>
                    <a:pt x="267" y="861"/>
                  </a:lnTo>
                  <a:lnTo>
                    <a:pt x="280" y="861"/>
                  </a:lnTo>
                  <a:lnTo>
                    <a:pt x="292" y="862"/>
                  </a:lnTo>
                  <a:lnTo>
                    <a:pt x="316" y="861"/>
                  </a:lnTo>
                  <a:lnTo>
                    <a:pt x="339" y="858"/>
                  </a:lnTo>
                  <a:lnTo>
                    <a:pt x="361" y="854"/>
                  </a:lnTo>
                  <a:lnTo>
                    <a:pt x="382" y="847"/>
                  </a:lnTo>
                  <a:lnTo>
                    <a:pt x="402" y="840"/>
                  </a:lnTo>
                  <a:lnTo>
                    <a:pt x="422" y="829"/>
                  </a:lnTo>
                  <a:lnTo>
                    <a:pt x="441" y="818"/>
                  </a:lnTo>
                  <a:lnTo>
                    <a:pt x="460" y="805"/>
                  </a:lnTo>
                  <a:lnTo>
                    <a:pt x="478" y="789"/>
                  </a:lnTo>
                  <a:lnTo>
                    <a:pt x="496" y="772"/>
                  </a:lnTo>
                  <a:lnTo>
                    <a:pt x="512" y="753"/>
                  </a:lnTo>
                  <a:lnTo>
                    <a:pt x="527" y="732"/>
                  </a:lnTo>
                  <a:lnTo>
                    <a:pt x="541" y="710"/>
                  </a:lnTo>
                  <a:lnTo>
                    <a:pt x="553" y="686"/>
                  </a:lnTo>
                  <a:lnTo>
                    <a:pt x="565" y="659"/>
                  </a:lnTo>
                  <a:lnTo>
                    <a:pt x="576" y="632"/>
                  </a:lnTo>
                  <a:lnTo>
                    <a:pt x="581" y="617"/>
                  </a:lnTo>
                  <a:lnTo>
                    <a:pt x="586" y="600"/>
                  </a:lnTo>
                  <a:lnTo>
                    <a:pt x="592" y="580"/>
                  </a:lnTo>
                  <a:lnTo>
                    <a:pt x="600" y="557"/>
                  </a:lnTo>
                  <a:lnTo>
                    <a:pt x="598" y="601"/>
                  </a:lnTo>
                  <a:lnTo>
                    <a:pt x="596" y="639"/>
                  </a:lnTo>
                  <a:lnTo>
                    <a:pt x="595" y="673"/>
                  </a:lnTo>
                  <a:lnTo>
                    <a:pt x="594" y="705"/>
                  </a:lnTo>
                  <a:lnTo>
                    <a:pt x="594" y="734"/>
                  </a:lnTo>
                  <a:lnTo>
                    <a:pt x="594" y="766"/>
                  </a:lnTo>
                  <a:lnTo>
                    <a:pt x="594" y="801"/>
                  </a:lnTo>
                  <a:lnTo>
                    <a:pt x="594" y="841"/>
                  </a:lnTo>
                  <a:close/>
                </a:path>
              </a:pathLst>
            </a:custGeom>
            <a:solidFill>
              <a:srgbClr val="271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6" name="Freeform 232"/>
            <p:cNvSpPr>
              <a:spLocks noEditPoints="1"/>
            </p:cNvSpPr>
            <p:nvPr userDrawn="1"/>
          </p:nvSpPr>
          <p:spPr bwMode="auto">
            <a:xfrm>
              <a:off x="6332" y="4866"/>
              <a:ext cx="84" cy="129"/>
            </a:xfrm>
            <a:custGeom>
              <a:avLst/>
              <a:gdLst>
                <a:gd name="T0" fmla="*/ 201 w 759"/>
                <a:gd name="T1" fmla="*/ 936 h 1157"/>
                <a:gd name="T2" fmla="*/ 199 w 759"/>
                <a:gd name="T3" fmla="*/ 793 h 1157"/>
                <a:gd name="T4" fmla="*/ 295 w 759"/>
                <a:gd name="T5" fmla="*/ 581 h 1157"/>
                <a:gd name="T6" fmla="*/ 388 w 759"/>
                <a:gd name="T7" fmla="*/ 593 h 1157"/>
                <a:gd name="T8" fmla="*/ 441 w 759"/>
                <a:gd name="T9" fmla="*/ 615 h 1157"/>
                <a:gd name="T10" fmla="*/ 482 w 759"/>
                <a:gd name="T11" fmla="*/ 647 h 1157"/>
                <a:gd name="T12" fmla="*/ 513 w 759"/>
                <a:gd name="T13" fmla="*/ 691 h 1157"/>
                <a:gd name="T14" fmla="*/ 532 w 759"/>
                <a:gd name="T15" fmla="*/ 745 h 1157"/>
                <a:gd name="T16" fmla="*/ 535 w 759"/>
                <a:gd name="T17" fmla="*/ 848 h 1157"/>
                <a:gd name="T18" fmla="*/ 508 w 759"/>
                <a:gd name="T19" fmla="*/ 938 h 1157"/>
                <a:gd name="T20" fmla="*/ 452 w 759"/>
                <a:gd name="T21" fmla="*/ 1005 h 1157"/>
                <a:gd name="T22" fmla="*/ 376 w 759"/>
                <a:gd name="T23" fmla="*/ 1042 h 1157"/>
                <a:gd name="T24" fmla="*/ 299 w 759"/>
                <a:gd name="T25" fmla="*/ 1052 h 1157"/>
                <a:gd name="T26" fmla="*/ 219 w 759"/>
                <a:gd name="T27" fmla="*/ 1050 h 1157"/>
                <a:gd name="T28" fmla="*/ 201 w 759"/>
                <a:gd name="T29" fmla="*/ 410 h 1157"/>
                <a:gd name="T30" fmla="*/ 201 w 759"/>
                <a:gd name="T31" fmla="*/ 311 h 1157"/>
                <a:gd name="T32" fmla="*/ 207 w 759"/>
                <a:gd name="T33" fmla="*/ 102 h 1157"/>
                <a:gd name="T34" fmla="*/ 277 w 759"/>
                <a:gd name="T35" fmla="*/ 99 h 1157"/>
                <a:gd name="T36" fmla="*/ 381 w 759"/>
                <a:gd name="T37" fmla="*/ 124 h 1157"/>
                <a:gd name="T38" fmla="*/ 418 w 759"/>
                <a:gd name="T39" fmla="*/ 151 h 1157"/>
                <a:gd name="T40" fmla="*/ 443 w 759"/>
                <a:gd name="T41" fmla="*/ 186 h 1157"/>
                <a:gd name="T42" fmla="*/ 463 w 759"/>
                <a:gd name="T43" fmla="*/ 264 h 1157"/>
                <a:gd name="T44" fmla="*/ 451 w 759"/>
                <a:gd name="T45" fmla="*/ 372 h 1157"/>
                <a:gd name="T46" fmla="*/ 400 w 759"/>
                <a:gd name="T47" fmla="*/ 446 h 1157"/>
                <a:gd name="T48" fmla="*/ 311 w 759"/>
                <a:gd name="T49" fmla="*/ 481 h 1157"/>
                <a:gd name="T50" fmla="*/ 4 w 759"/>
                <a:gd name="T51" fmla="*/ 129 h 1157"/>
                <a:gd name="T52" fmla="*/ 86 w 759"/>
                <a:gd name="T53" fmla="*/ 1150 h 1157"/>
                <a:gd name="T54" fmla="*/ 258 w 759"/>
                <a:gd name="T55" fmla="*/ 1157 h 1157"/>
                <a:gd name="T56" fmla="*/ 387 w 759"/>
                <a:gd name="T57" fmla="*/ 1150 h 1157"/>
                <a:gd name="T58" fmla="*/ 490 w 759"/>
                <a:gd name="T59" fmla="*/ 1129 h 1157"/>
                <a:gd name="T60" fmla="*/ 565 w 759"/>
                <a:gd name="T61" fmla="*/ 1099 h 1157"/>
                <a:gd name="T62" fmla="*/ 630 w 759"/>
                <a:gd name="T63" fmla="*/ 1056 h 1157"/>
                <a:gd name="T64" fmla="*/ 684 w 759"/>
                <a:gd name="T65" fmla="*/ 1003 h 1157"/>
                <a:gd name="T66" fmla="*/ 724 w 759"/>
                <a:gd name="T67" fmla="*/ 940 h 1157"/>
                <a:gd name="T68" fmla="*/ 751 w 759"/>
                <a:gd name="T69" fmla="*/ 872 h 1157"/>
                <a:gd name="T70" fmla="*/ 759 w 759"/>
                <a:gd name="T71" fmla="*/ 799 h 1157"/>
                <a:gd name="T72" fmla="*/ 751 w 759"/>
                <a:gd name="T73" fmla="*/ 727 h 1157"/>
                <a:gd name="T74" fmla="*/ 727 w 759"/>
                <a:gd name="T75" fmla="*/ 664 h 1157"/>
                <a:gd name="T76" fmla="*/ 686 w 759"/>
                <a:gd name="T77" fmla="*/ 613 h 1157"/>
                <a:gd name="T78" fmla="*/ 631 w 759"/>
                <a:gd name="T79" fmla="*/ 570 h 1157"/>
                <a:gd name="T80" fmla="*/ 562 w 759"/>
                <a:gd name="T81" fmla="*/ 541 h 1157"/>
                <a:gd name="T82" fmla="*/ 478 w 759"/>
                <a:gd name="T83" fmla="*/ 522 h 1157"/>
                <a:gd name="T84" fmla="*/ 515 w 759"/>
                <a:gd name="T85" fmla="*/ 492 h 1157"/>
                <a:gd name="T86" fmla="*/ 611 w 759"/>
                <a:gd name="T87" fmla="*/ 421 h 1157"/>
                <a:gd name="T88" fmla="*/ 665 w 759"/>
                <a:gd name="T89" fmla="*/ 324 h 1157"/>
                <a:gd name="T90" fmla="*/ 675 w 759"/>
                <a:gd name="T91" fmla="*/ 256 h 1157"/>
                <a:gd name="T92" fmla="*/ 665 w 759"/>
                <a:gd name="T93" fmla="*/ 183 h 1157"/>
                <a:gd name="T94" fmla="*/ 635 w 759"/>
                <a:gd name="T95" fmla="*/ 122 h 1157"/>
                <a:gd name="T96" fmla="*/ 585 w 759"/>
                <a:gd name="T97" fmla="*/ 73 h 1157"/>
                <a:gd name="T98" fmla="*/ 514 w 759"/>
                <a:gd name="T99" fmla="*/ 36 h 1157"/>
                <a:gd name="T100" fmla="*/ 424 w 759"/>
                <a:gd name="T101" fmla="*/ 13 h 1157"/>
                <a:gd name="T102" fmla="*/ 315 w 759"/>
                <a:gd name="T103" fmla="*/ 1 h 1157"/>
                <a:gd name="T104" fmla="*/ 165 w 759"/>
                <a:gd name="T105" fmla="*/ 4 h 1157"/>
                <a:gd name="T106" fmla="*/ 0 w 759"/>
                <a:gd name="T107" fmla="*/ 26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9" h="1157">
                  <a:moveTo>
                    <a:pt x="204" y="1049"/>
                  </a:moveTo>
                  <a:lnTo>
                    <a:pt x="203" y="1015"/>
                  </a:lnTo>
                  <a:lnTo>
                    <a:pt x="202" y="986"/>
                  </a:lnTo>
                  <a:lnTo>
                    <a:pt x="201" y="960"/>
                  </a:lnTo>
                  <a:lnTo>
                    <a:pt x="201" y="936"/>
                  </a:lnTo>
                  <a:lnTo>
                    <a:pt x="200" y="914"/>
                  </a:lnTo>
                  <a:lnTo>
                    <a:pt x="200" y="892"/>
                  </a:lnTo>
                  <a:lnTo>
                    <a:pt x="199" y="867"/>
                  </a:lnTo>
                  <a:lnTo>
                    <a:pt x="199" y="842"/>
                  </a:lnTo>
                  <a:lnTo>
                    <a:pt x="199" y="793"/>
                  </a:lnTo>
                  <a:lnTo>
                    <a:pt x="201" y="586"/>
                  </a:lnTo>
                  <a:lnTo>
                    <a:pt x="221" y="584"/>
                  </a:lnTo>
                  <a:lnTo>
                    <a:pt x="244" y="582"/>
                  </a:lnTo>
                  <a:lnTo>
                    <a:pt x="268" y="581"/>
                  </a:lnTo>
                  <a:lnTo>
                    <a:pt x="295" y="581"/>
                  </a:lnTo>
                  <a:lnTo>
                    <a:pt x="324" y="582"/>
                  </a:lnTo>
                  <a:lnTo>
                    <a:pt x="351" y="584"/>
                  </a:lnTo>
                  <a:lnTo>
                    <a:pt x="364" y="586"/>
                  </a:lnTo>
                  <a:lnTo>
                    <a:pt x="376" y="589"/>
                  </a:lnTo>
                  <a:lnTo>
                    <a:pt x="388" y="593"/>
                  </a:lnTo>
                  <a:lnTo>
                    <a:pt x="400" y="596"/>
                  </a:lnTo>
                  <a:lnTo>
                    <a:pt x="411" y="600"/>
                  </a:lnTo>
                  <a:lnTo>
                    <a:pt x="421" y="604"/>
                  </a:lnTo>
                  <a:lnTo>
                    <a:pt x="432" y="609"/>
                  </a:lnTo>
                  <a:lnTo>
                    <a:pt x="441" y="615"/>
                  </a:lnTo>
                  <a:lnTo>
                    <a:pt x="451" y="620"/>
                  </a:lnTo>
                  <a:lnTo>
                    <a:pt x="459" y="626"/>
                  </a:lnTo>
                  <a:lnTo>
                    <a:pt x="468" y="633"/>
                  </a:lnTo>
                  <a:lnTo>
                    <a:pt x="475" y="640"/>
                  </a:lnTo>
                  <a:lnTo>
                    <a:pt x="482" y="647"/>
                  </a:lnTo>
                  <a:lnTo>
                    <a:pt x="490" y="655"/>
                  </a:lnTo>
                  <a:lnTo>
                    <a:pt x="496" y="663"/>
                  </a:lnTo>
                  <a:lnTo>
                    <a:pt x="503" y="672"/>
                  </a:lnTo>
                  <a:lnTo>
                    <a:pt x="508" y="681"/>
                  </a:lnTo>
                  <a:lnTo>
                    <a:pt x="513" y="691"/>
                  </a:lnTo>
                  <a:lnTo>
                    <a:pt x="518" y="700"/>
                  </a:lnTo>
                  <a:lnTo>
                    <a:pt x="522" y="711"/>
                  </a:lnTo>
                  <a:lnTo>
                    <a:pt x="526" y="722"/>
                  </a:lnTo>
                  <a:lnTo>
                    <a:pt x="529" y="733"/>
                  </a:lnTo>
                  <a:lnTo>
                    <a:pt x="532" y="745"/>
                  </a:lnTo>
                  <a:lnTo>
                    <a:pt x="534" y="756"/>
                  </a:lnTo>
                  <a:lnTo>
                    <a:pt x="537" y="781"/>
                  </a:lnTo>
                  <a:lnTo>
                    <a:pt x="537" y="807"/>
                  </a:lnTo>
                  <a:lnTo>
                    <a:pt x="537" y="828"/>
                  </a:lnTo>
                  <a:lnTo>
                    <a:pt x="535" y="848"/>
                  </a:lnTo>
                  <a:lnTo>
                    <a:pt x="532" y="868"/>
                  </a:lnTo>
                  <a:lnTo>
                    <a:pt x="528" y="886"/>
                  </a:lnTo>
                  <a:lnTo>
                    <a:pt x="523" y="904"/>
                  </a:lnTo>
                  <a:lnTo>
                    <a:pt x="515" y="921"/>
                  </a:lnTo>
                  <a:lnTo>
                    <a:pt x="508" y="938"/>
                  </a:lnTo>
                  <a:lnTo>
                    <a:pt x="498" y="953"/>
                  </a:lnTo>
                  <a:lnTo>
                    <a:pt x="489" y="968"/>
                  </a:lnTo>
                  <a:lnTo>
                    <a:pt x="477" y="981"/>
                  </a:lnTo>
                  <a:lnTo>
                    <a:pt x="466" y="993"/>
                  </a:lnTo>
                  <a:lnTo>
                    <a:pt x="452" y="1005"/>
                  </a:lnTo>
                  <a:lnTo>
                    <a:pt x="437" y="1014"/>
                  </a:lnTo>
                  <a:lnTo>
                    <a:pt x="422" y="1023"/>
                  </a:lnTo>
                  <a:lnTo>
                    <a:pt x="405" y="1031"/>
                  </a:lnTo>
                  <a:lnTo>
                    <a:pt x="388" y="1038"/>
                  </a:lnTo>
                  <a:lnTo>
                    <a:pt x="376" y="1042"/>
                  </a:lnTo>
                  <a:lnTo>
                    <a:pt x="363" y="1045"/>
                  </a:lnTo>
                  <a:lnTo>
                    <a:pt x="349" y="1047"/>
                  </a:lnTo>
                  <a:lnTo>
                    <a:pt x="334" y="1049"/>
                  </a:lnTo>
                  <a:lnTo>
                    <a:pt x="318" y="1051"/>
                  </a:lnTo>
                  <a:lnTo>
                    <a:pt x="299" y="1052"/>
                  </a:lnTo>
                  <a:lnTo>
                    <a:pt x="277" y="1052"/>
                  </a:lnTo>
                  <a:lnTo>
                    <a:pt x="253" y="1052"/>
                  </a:lnTo>
                  <a:lnTo>
                    <a:pt x="242" y="1052"/>
                  </a:lnTo>
                  <a:lnTo>
                    <a:pt x="232" y="1051"/>
                  </a:lnTo>
                  <a:lnTo>
                    <a:pt x="219" y="1050"/>
                  </a:lnTo>
                  <a:lnTo>
                    <a:pt x="204" y="1049"/>
                  </a:lnTo>
                  <a:close/>
                  <a:moveTo>
                    <a:pt x="203" y="485"/>
                  </a:moveTo>
                  <a:lnTo>
                    <a:pt x="202" y="458"/>
                  </a:lnTo>
                  <a:lnTo>
                    <a:pt x="202" y="433"/>
                  </a:lnTo>
                  <a:lnTo>
                    <a:pt x="201" y="410"/>
                  </a:lnTo>
                  <a:lnTo>
                    <a:pt x="201" y="386"/>
                  </a:lnTo>
                  <a:lnTo>
                    <a:pt x="201" y="365"/>
                  </a:lnTo>
                  <a:lnTo>
                    <a:pt x="201" y="346"/>
                  </a:lnTo>
                  <a:lnTo>
                    <a:pt x="201" y="328"/>
                  </a:lnTo>
                  <a:lnTo>
                    <a:pt x="201" y="311"/>
                  </a:lnTo>
                  <a:lnTo>
                    <a:pt x="201" y="280"/>
                  </a:lnTo>
                  <a:lnTo>
                    <a:pt x="201" y="247"/>
                  </a:lnTo>
                  <a:lnTo>
                    <a:pt x="202" y="211"/>
                  </a:lnTo>
                  <a:lnTo>
                    <a:pt x="203" y="170"/>
                  </a:lnTo>
                  <a:lnTo>
                    <a:pt x="207" y="102"/>
                  </a:lnTo>
                  <a:lnTo>
                    <a:pt x="218" y="100"/>
                  </a:lnTo>
                  <a:lnTo>
                    <a:pt x="228" y="99"/>
                  </a:lnTo>
                  <a:lnTo>
                    <a:pt x="238" y="98"/>
                  </a:lnTo>
                  <a:lnTo>
                    <a:pt x="251" y="98"/>
                  </a:lnTo>
                  <a:lnTo>
                    <a:pt x="277" y="99"/>
                  </a:lnTo>
                  <a:lnTo>
                    <a:pt x="301" y="101"/>
                  </a:lnTo>
                  <a:lnTo>
                    <a:pt x="324" y="104"/>
                  </a:lnTo>
                  <a:lnTo>
                    <a:pt x="344" y="109"/>
                  </a:lnTo>
                  <a:lnTo>
                    <a:pt x="364" y="116"/>
                  </a:lnTo>
                  <a:lnTo>
                    <a:pt x="381" y="124"/>
                  </a:lnTo>
                  <a:lnTo>
                    <a:pt x="389" y="128"/>
                  </a:lnTo>
                  <a:lnTo>
                    <a:pt x="397" y="134"/>
                  </a:lnTo>
                  <a:lnTo>
                    <a:pt x="404" y="139"/>
                  </a:lnTo>
                  <a:lnTo>
                    <a:pt x="411" y="145"/>
                  </a:lnTo>
                  <a:lnTo>
                    <a:pt x="418" y="151"/>
                  </a:lnTo>
                  <a:lnTo>
                    <a:pt x="423" y="157"/>
                  </a:lnTo>
                  <a:lnTo>
                    <a:pt x="429" y="164"/>
                  </a:lnTo>
                  <a:lnTo>
                    <a:pt x="434" y="172"/>
                  </a:lnTo>
                  <a:lnTo>
                    <a:pt x="439" y="179"/>
                  </a:lnTo>
                  <a:lnTo>
                    <a:pt x="443" y="186"/>
                  </a:lnTo>
                  <a:lnTo>
                    <a:pt x="448" y="195"/>
                  </a:lnTo>
                  <a:lnTo>
                    <a:pt x="451" y="203"/>
                  </a:lnTo>
                  <a:lnTo>
                    <a:pt x="457" y="222"/>
                  </a:lnTo>
                  <a:lnTo>
                    <a:pt x="460" y="243"/>
                  </a:lnTo>
                  <a:lnTo>
                    <a:pt x="463" y="264"/>
                  </a:lnTo>
                  <a:lnTo>
                    <a:pt x="464" y="287"/>
                  </a:lnTo>
                  <a:lnTo>
                    <a:pt x="463" y="310"/>
                  </a:lnTo>
                  <a:lnTo>
                    <a:pt x="460" y="332"/>
                  </a:lnTo>
                  <a:lnTo>
                    <a:pt x="457" y="352"/>
                  </a:lnTo>
                  <a:lnTo>
                    <a:pt x="451" y="372"/>
                  </a:lnTo>
                  <a:lnTo>
                    <a:pt x="443" y="390"/>
                  </a:lnTo>
                  <a:lnTo>
                    <a:pt x="435" y="405"/>
                  </a:lnTo>
                  <a:lnTo>
                    <a:pt x="424" y="420"/>
                  </a:lnTo>
                  <a:lnTo>
                    <a:pt x="413" y="433"/>
                  </a:lnTo>
                  <a:lnTo>
                    <a:pt x="400" y="446"/>
                  </a:lnTo>
                  <a:lnTo>
                    <a:pt x="385" y="455"/>
                  </a:lnTo>
                  <a:lnTo>
                    <a:pt x="368" y="465"/>
                  </a:lnTo>
                  <a:lnTo>
                    <a:pt x="351" y="471"/>
                  </a:lnTo>
                  <a:lnTo>
                    <a:pt x="332" y="477"/>
                  </a:lnTo>
                  <a:lnTo>
                    <a:pt x="311" y="481"/>
                  </a:lnTo>
                  <a:lnTo>
                    <a:pt x="290" y="484"/>
                  </a:lnTo>
                  <a:lnTo>
                    <a:pt x="267" y="485"/>
                  </a:lnTo>
                  <a:lnTo>
                    <a:pt x="203" y="485"/>
                  </a:lnTo>
                  <a:close/>
                  <a:moveTo>
                    <a:pt x="0" y="26"/>
                  </a:moveTo>
                  <a:lnTo>
                    <a:pt x="4" y="129"/>
                  </a:lnTo>
                  <a:lnTo>
                    <a:pt x="3" y="1032"/>
                  </a:lnTo>
                  <a:lnTo>
                    <a:pt x="3" y="1139"/>
                  </a:lnTo>
                  <a:lnTo>
                    <a:pt x="28" y="1142"/>
                  </a:lnTo>
                  <a:lnTo>
                    <a:pt x="55" y="1147"/>
                  </a:lnTo>
                  <a:lnTo>
                    <a:pt x="86" y="1150"/>
                  </a:lnTo>
                  <a:lnTo>
                    <a:pt x="119" y="1152"/>
                  </a:lnTo>
                  <a:lnTo>
                    <a:pt x="153" y="1154"/>
                  </a:lnTo>
                  <a:lnTo>
                    <a:pt x="188" y="1156"/>
                  </a:lnTo>
                  <a:lnTo>
                    <a:pt x="223" y="1157"/>
                  </a:lnTo>
                  <a:lnTo>
                    <a:pt x="258" y="1157"/>
                  </a:lnTo>
                  <a:lnTo>
                    <a:pt x="285" y="1157"/>
                  </a:lnTo>
                  <a:lnTo>
                    <a:pt x="311" y="1156"/>
                  </a:lnTo>
                  <a:lnTo>
                    <a:pt x="338" y="1155"/>
                  </a:lnTo>
                  <a:lnTo>
                    <a:pt x="363" y="1153"/>
                  </a:lnTo>
                  <a:lnTo>
                    <a:pt x="387" y="1150"/>
                  </a:lnTo>
                  <a:lnTo>
                    <a:pt x="412" y="1147"/>
                  </a:lnTo>
                  <a:lnTo>
                    <a:pt x="435" y="1142"/>
                  </a:lnTo>
                  <a:lnTo>
                    <a:pt x="457" y="1137"/>
                  </a:lnTo>
                  <a:lnTo>
                    <a:pt x="474" y="1133"/>
                  </a:lnTo>
                  <a:lnTo>
                    <a:pt x="490" y="1129"/>
                  </a:lnTo>
                  <a:lnTo>
                    <a:pt x="506" y="1124"/>
                  </a:lnTo>
                  <a:lnTo>
                    <a:pt x="520" y="1118"/>
                  </a:lnTo>
                  <a:lnTo>
                    <a:pt x="536" y="1113"/>
                  </a:lnTo>
                  <a:lnTo>
                    <a:pt x="551" y="1105"/>
                  </a:lnTo>
                  <a:lnTo>
                    <a:pt x="565" y="1099"/>
                  </a:lnTo>
                  <a:lnTo>
                    <a:pt x="579" y="1091"/>
                  </a:lnTo>
                  <a:lnTo>
                    <a:pt x="592" y="1083"/>
                  </a:lnTo>
                  <a:lnTo>
                    <a:pt x="606" y="1075"/>
                  </a:lnTo>
                  <a:lnTo>
                    <a:pt x="619" y="1065"/>
                  </a:lnTo>
                  <a:lnTo>
                    <a:pt x="630" y="1056"/>
                  </a:lnTo>
                  <a:lnTo>
                    <a:pt x="642" y="1046"/>
                  </a:lnTo>
                  <a:lnTo>
                    <a:pt x="654" y="1036"/>
                  </a:lnTo>
                  <a:lnTo>
                    <a:pt x="664" y="1025"/>
                  </a:lnTo>
                  <a:lnTo>
                    <a:pt x="675" y="1013"/>
                  </a:lnTo>
                  <a:lnTo>
                    <a:pt x="684" y="1003"/>
                  </a:lnTo>
                  <a:lnTo>
                    <a:pt x="694" y="990"/>
                  </a:lnTo>
                  <a:lnTo>
                    <a:pt x="702" y="978"/>
                  </a:lnTo>
                  <a:lnTo>
                    <a:pt x="711" y="966"/>
                  </a:lnTo>
                  <a:lnTo>
                    <a:pt x="718" y="953"/>
                  </a:lnTo>
                  <a:lnTo>
                    <a:pt x="724" y="940"/>
                  </a:lnTo>
                  <a:lnTo>
                    <a:pt x="731" y="928"/>
                  </a:lnTo>
                  <a:lnTo>
                    <a:pt x="737" y="914"/>
                  </a:lnTo>
                  <a:lnTo>
                    <a:pt x="742" y="900"/>
                  </a:lnTo>
                  <a:lnTo>
                    <a:pt x="747" y="886"/>
                  </a:lnTo>
                  <a:lnTo>
                    <a:pt x="751" y="872"/>
                  </a:lnTo>
                  <a:lnTo>
                    <a:pt x="754" y="858"/>
                  </a:lnTo>
                  <a:lnTo>
                    <a:pt x="756" y="843"/>
                  </a:lnTo>
                  <a:lnTo>
                    <a:pt x="758" y="828"/>
                  </a:lnTo>
                  <a:lnTo>
                    <a:pt x="759" y="814"/>
                  </a:lnTo>
                  <a:lnTo>
                    <a:pt x="759" y="799"/>
                  </a:lnTo>
                  <a:lnTo>
                    <a:pt x="759" y="784"/>
                  </a:lnTo>
                  <a:lnTo>
                    <a:pt x="758" y="769"/>
                  </a:lnTo>
                  <a:lnTo>
                    <a:pt x="756" y="754"/>
                  </a:lnTo>
                  <a:lnTo>
                    <a:pt x="754" y="741"/>
                  </a:lnTo>
                  <a:lnTo>
                    <a:pt x="751" y="727"/>
                  </a:lnTo>
                  <a:lnTo>
                    <a:pt x="748" y="714"/>
                  </a:lnTo>
                  <a:lnTo>
                    <a:pt x="743" y="700"/>
                  </a:lnTo>
                  <a:lnTo>
                    <a:pt x="738" y="689"/>
                  </a:lnTo>
                  <a:lnTo>
                    <a:pt x="733" y="676"/>
                  </a:lnTo>
                  <a:lnTo>
                    <a:pt x="727" y="664"/>
                  </a:lnTo>
                  <a:lnTo>
                    <a:pt x="719" y="654"/>
                  </a:lnTo>
                  <a:lnTo>
                    <a:pt x="712" y="642"/>
                  </a:lnTo>
                  <a:lnTo>
                    <a:pt x="704" y="632"/>
                  </a:lnTo>
                  <a:lnTo>
                    <a:pt x="696" y="622"/>
                  </a:lnTo>
                  <a:lnTo>
                    <a:pt x="686" y="613"/>
                  </a:lnTo>
                  <a:lnTo>
                    <a:pt x="677" y="603"/>
                  </a:lnTo>
                  <a:lnTo>
                    <a:pt x="666" y="595"/>
                  </a:lnTo>
                  <a:lnTo>
                    <a:pt x="655" y="586"/>
                  </a:lnTo>
                  <a:lnTo>
                    <a:pt x="643" y="578"/>
                  </a:lnTo>
                  <a:lnTo>
                    <a:pt x="631" y="570"/>
                  </a:lnTo>
                  <a:lnTo>
                    <a:pt x="619" y="564"/>
                  </a:lnTo>
                  <a:lnTo>
                    <a:pt x="605" y="558"/>
                  </a:lnTo>
                  <a:lnTo>
                    <a:pt x="591" y="551"/>
                  </a:lnTo>
                  <a:lnTo>
                    <a:pt x="576" y="545"/>
                  </a:lnTo>
                  <a:lnTo>
                    <a:pt x="562" y="541"/>
                  </a:lnTo>
                  <a:lnTo>
                    <a:pt x="546" y="535"/>
                  </a:lnTo>
                  <a:lnTo>
                    <a:pt x="530" y="531"/>
                  </a:lnTo>
                  <a:lnTo>
                    <a:pt x="513" y="527"/>
                  </a:lnTo>
                  <a:lnTo>
                    <a:pt x="496" y="524"/>
                  </a:lnTo>
                  <a:lnTo>
                    <a:pt x="478" y="522"/>
                  </a:lnTo>
                  <a:lnTo>
                    <a:pt x="460" y="519"/>
                  </a:lnTo>
                  <a:lnTo>
                    <a:pt x="441" y="517"/>
                  </a:lnTo>
                  <a:lnTo>
                    <a:pt x="468" y="510"/>
                  </a:lnTo>
                  <a:lnTo>
                    <a:pt x="492" y="502"/>
                  </a:lnTo>
                  <a:lnTo>
                    <a:pt x="515" y="492"/>
                  </a:lnTo>
                  <a:lnTo>
                    <a:pt x="537" y="480"/>
                  </a:lnTo>
                  <a:lnTo>
                    <a:pt x="559" y="468"/>
                  </a:lnTo>
                  <a:lnTo>
                    <a:pt x="578" y="453"/>
                  </a:lnTo>
                  <a:lnTo>
                    <a:pt x="596" y="438"/>
                  </a:lnTo>
                  <a:lnTo>
                    <a:pt x="611" y="421"/>
                  </a:lnTo>
                  <a:lnTo>
                    <a:pt x="626" y="403"/>
                  </a:lnTo>
                  <a:lnTo>
                    <a:pt x="639" y="385"/>
                  </a:lnTo>
                  <a:lnTo>
                    <a:pt x="649" y="365"/>
                  </a:lnTo>
                  <a:lnTo>
                    <a:pt x="659" y="345"/>
                  </a:lnTo>
                  <a:lnTo>
                    <a:pt x="665" y="324"/>
                  </a:lnTo>
                  <a:lnTo>
                    <a:pt x="671" y="302"/>
                  </a:lnTo>
                  <a:lnTo>
                    <a:pt x="673" y="291"/>
                  </a:lnTo>
                  <a:lnTo>
                    <a:pt x="674" y="280"/>
                  </a:lnTo>
                  <a:lnTo>
                    <a:pt x="675" y="268"/>
                  </a:lnTo>
                  <a:lnTo>
                    <a:pt x="675" y="256"/>
                  </a:lnTo>
                  <a:lnTo>
                    <a:pt x="675" y="240"/>
                  </a:lnTo>
                  <a:lnTo>
                    <a:pt x="674" y="226"/>
                  </a:lnTo>
                  <a:lnTo>
                    <a:pt x="672" y="211"/>
                  </a:lnTo>
                  <a:lnTo>
                    <a:pt x="668" y="197"/>
                  </a:lnTo>
                  <a:lnTo>
                    <a:pt x="665" y="183"/>
                  </a:lnTo>
                  <a:lnTo>
                    <a:pt x="661" y="170"/>
                  </a:lnTo>
                  <a:lnTo>
                    <a:pt x="656" y="157"/>
                  </a:lnTo>
                  <a:lnTo>
                    <a:pt x="649" y="145"/>
                  </a:lnTo>
                  <a:lnTo>
                    <a:pt x="642" y="134"/>
                  </a:lnTo>
                  <a:lnTo>
                    <a:pt x="635" y="122"/>
                  </a:lnTo>
                  <a:lnTo>
                    <a:pt x="626" y="111"/>
                  </a:lnTo>
                  <a:lnTo>
                    <a:pt x="617" y="101"/>
                  </a:lnTo>
                  <a:lnTo>
                    <a:pt x="607" y="91"/>
                  </a:lnTo>
                  <a:lnTo>
                    <a:pt x="597" y="82"/>
                  </a:lnTo>
                  <a:lnTo>
                    <a:pt x="585" y="73"/>
                  </a:lnTo>
                  <a:lnTo>
                    <a:pt x="572" y="65"/>
                  </a:lnTo>
                  <a:lnTo>
                    <a:pt x="559" y="57"/>
                  </a:lnTo>
                  <a:lnTo>
                    <a:pt x="545" y="50"/>
                  </a:lnTo>
                  <a:lnTo>
                    <a:pt x="530" y="43"/>
                  </a:lnTo>
                  <a:lnTo>
                    <a:pt x="514" y="36"/>
                  </a:lnTo>
                  <a:lnTo>
                    <a:pt x="498" y="31"/>
                  </a:lnTo>
                  <a:lnTo>
                    <a:pt x="480" y="26"/>
                  </a:lnTo>
                  <a:lnTo>
                    <a:pt x="463" y="20"/>
                  </a:lnTo>
                  <a:lnTo>
                    <a:pt x="444" y="16"/>
                  </a:lnTo>
                  <a:lnTo>
                    <a:pt x="424" y="13"/>
                  </a:lnTo>
                  <a:lnTo>
                    <a:pt x="404" y="9"/>
                  </a:lnTo>
                  <a:lnTo>
                    <a:pt x="383" y="7"/>
                  </a:lnTo>
                  <a:lnTo>
                    <a:pt x="362" y="5"/>
                  </a:lnTo>
                  <a:lnTo>
                    <a:pt x="339" y="3"/>
                  </a:lnTo>
                  <a:lnTo>
                    <a:pt x="315" y="1"/>
                  </a:lnTo>
                  <a:lnTo>
                    <a:pt x="291" y="0"/>
                  </a:lnTo>
                  <a:lnTo>
                    <a:pt x="267" y="0"/>
                  </a:lnTo>
                  <a:lnTo>
                    <a:pt x="232" y="0"/>
                  </a:lnTo>
                  <a:lnTo>
                    <a:pt x="198" y="1"/>
                  </a:lnTo>
                  <a:lnTo>
                    <a:pt x="165" y="4"/>
                  </a:lnTo>
                  <a:lnTo>
                    <a:pt x="133" y="6"/>
                  </a:lnTo>
                  <a:lnTo>
                    <a:pt x="100" y="10"/>
                  </a:lnTo>
                  <a:lnTo>
                    <a:pt x="67" y="14"/>
                  </a:lnTo>
                  <a:lnTo>
                    <a:pt x="34" y="19"/>
                  </a:lnTo>
                  <a:lnTo>
                    <a:pt x="0" y="26"/>
                  </a:lnTo>
                  <a:close/>
                </a:path>
              </a:pathLst>
            </a:custGeom>
            <a:solidFill>
              <a:srgbClr val="271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7" name="Freeform 233"/>
            <p:cNvSpPr>
              <a:spLocks noEditPoints="1"/>
            </p:cNvSpPr>
            <p:nvPr userDrawn="1"/>
          </p:nvSpPr>
          <p:spPr bwMode="auto">
            <a:xfrm>
              <a:off x="6432" y="4900"/>
              <a:ext cx="95" cy="96"/>
            </a:xfrm>
            <a:custGeom>
              <a:avLst/>
              <a:gdLst>
                <a:gd name="T0" fmla="*/ 224 w 851"/>
                <a:gd name="T1" fmla="*/ 275 h 867"/>
                <a:gd name="T2" fmla="*/ 259 w 851"/>
                <a:gd name="T3" fmla="*/ 183 h 867"/>
                <a:gd name="T4" fmla="*/ 290 w 851"/>
                <a:gd name="T5" fmla="*/ 142 h 867"/>
                <a:gd name="T6" fmla="*/ 320 w 851"/>
                <a:gd name="T7" fmla="*/ 117 h 867"/>
                <a:gd name="T8" fmla="*/ 355 w 851"/>
                <a:gd name="T9" fmla="*/ 101 h 867"/>
                <a:gd name="T10" fmla="*/ 393 w 851"/>
                <a:gd name="T11" fmla="*/ 94 h 867"/>
                <a:gd name="T12" fmla="*/ 440 w 851"/>
                <a:gd name="T13" fmla="*/ 98 h 867"/>
                <a:gd name="T14" fmla="*/ 485 w 851"/>
                <a:gd name="T15" fmla="*/ 115 h 867"/>
                <a:gd name="T16" fmla="*/ 525 w 851"/>
                <a:gd name="T17" fmla="*/ 145 h 867"/>
                <a:gd name="T18" fmla="*/ 560 w 851"/>
                <a:gd name="T19" fmla="*/ 186 h 867"/>
                <a:gd name="T20" fmla="*/ 588 w 851"/>
                <a:gd name="T21" fmla="*/ 239 h 867"/>
                <a:gd name="T22" fmla="*/ 609 w 851"/>
                <a:gd name="T23" fmla="*/ 300 h 867"/>
                <a:gd name="T24" fmla="*/ 624 w 851"/>
                <a:gd name="T25" fmla="*/ 370 h 867"/>
                <a:gd name="T26" fmla="*/ 630 w 851"/>
                <a:gd name="T27" fmla="*/ 448 h 867"/>
                <a:gd name="T28" fmla="*/ 623 w 851"/>
                <a:gd name="T29" fmla="*/ 566 h 867"/>
                <a:gd name="T30" fmla="*/ 596 w 851"/>
                <a:gd name="T31" fmla="*/ 657 h 867"/>
                <a:gd name="T32" fmla="*/ 574 w 851"/>
                <a:gd name="T33" fmla="*/ 698 h 867"/>
                <a:gd name="T34" fmla="*/ 545 w 851"/>
                <a:gd name="T35" fmla="*/ 730 h 867"/>
                <a:gd name="T36" fmla="*/ 513 w 851"/>
                <a:gd name="T37" fmla="*/ 752 h 867"/>
                <a:gd name="T38" fmla="*/ 475 w 851"/>
                <a:gd name="T39" fmla="*/ 764 h 867"/>
                <a:gd name="T40" fmla="*/ 429 w 851"/>
                <a:gd name="T41" fmla="*/ 768 h 867"/>
                <a:gd name="T42" fmla="*/ 379 w 851"/>
                <a:gd name="T43" fmla="*/ 758 h 867"/>
                <a:gd name="T44" fmla="*/ 335 w 851"/>
                <a:gd name="T45" fmla="*/ 737 h 867"/>
                <a:gd name="T46" fmla="*/ 297 w 851"/>
                <a:gd name="T47" fmla="*/ 704 h 867"/>
                <a:gd name="T48" fmla="*/ 265 w 851"/>
                <a:gd name="T49" fmla="*/ 661 h 867"/>
                <a:gd name="T50" fmla="*/ 241 w 851"/>
                <a:gd name="T51" fmla="*/ 608 h 867"/>
                <a:gd name="T52" fmla="*/ 223 w 851"/>
                <a:gd name="T53" fmla="*/ 545 h 867"/>
                <a:gd name="T54" fmla="*/ 211 w 851"/>
                <a:gd name="T55" fmla="*/ 453 h 867"/>
                <a:gd name="T56" fmla="*/ 398 w 851"/>
                <a:gd name="T57" fmla="*/ 0 h 867"/>
                <a:gd name="T58" fmla="*/ 311 w 851"/>
                <a:gd name="T59" fmla="*/ 13 h 867"/>
                <a:gd name="T60" fmla="*/ 231 w 851"/>
                <a:gd name="T61" fmla="*/ 39 h 867"/>
                <a:gd name="T62" fmla="*/ 162 w 851"/>
                <a:gd name="T63" fmla="*/ 80 h 867"/>
                <a:gd name="T64" fmla="*/ 104 w 851"/>
                <a:gd name="T65" fmla="*/ 134 h 867"/>
                <a:gd name="T66" fmla="*/ 57 w 851"/>
                <a:gd name="T67" fmla="*/ 200 h 867"/>
                <a:gd name="T68" fmla="*/ 23 w 851"/>
                <a:gd name="T69" fmla="*/ 276 h 867"/>
                <a:gd name="T70" fmla="*/ 4 w 851"/>
                <a:gd name="T71" fmla="*/ 363 h 867"/>
                <a:gd name="T72" fmla="*/ 0 w 851"/>
                <a:gd name="T73" fmla="*/ 457 h 867"/>
                <a:gd name="T74" fmla="*/ 12 w 851"/>
                <a:gd name="T75" fmla="*/ 548 h 867"/>
                <a:gd name="T76" fmla="*/ 38 w 851"/>
                <a:gd name="T77" fmla="*/ 629 h 867"/>
                <a:gd name="T78" fmla="*/ 78 w 851"/>
                <a:gd name="T79" fmla="*/ 701 h 867"/>
                <a:gd name="T80" fmla="*/ 132 w 851"/>
                <a:gd name="T81" fmla="*/ 761 h 867"/>
                <a:gd name="T82" fmla="*/ 197 w 851"/>
                <a:gd name="T83" fmla="*/ 809 h 867"/>
                <a:gd name="T84" fmla="*/ 272 w 851"/>
                <a:gd name="T85" fmla="*/ 843 h 867"/>
                <a:gd name="T86" fmla="*/ 356 w 851"/>
                <a:gd name="T87" fmla="*/ 863 h 867"/>
                <a:gd name="T88" fmla="*/ 449 w 851"/>
                <a:gd name="T89" fmla="*/ 867 h 867"/>
                <a:gd name="T90" fmla="*/ 537 w 851"/>
                <a:gd name="T91" fmla="*/ 854 h 867"/>
                <a:gd name="T92" fmla="*/ 617 w 851"/>
                <a:gd name="T93" fmla="*/ 827 h 867"/>
                <a:gd name="T94" fmla="*/ 687 w 851"/>
                <a:gd name="T95" fmla="*/ 787 h 867"/>
                <a:gd name="T96" fmla="*/ 746 w 851"/>
                <a:gd name="T97" fmla="*/ 732 h 867"/>
                <a:gd name="T98" fmla="*/ 794 w 851"/>
                <a:gd name="T99" fmla="*/ 666 h 867"/>
                <a:gd name="T100" fmla="*/ 828 w 851"/>
                <a:gd name="T101" fmla="*/ 590 h 867"/>
                <a:gd name="T102" fmla="*/ 847 w 851"/>
                <a:gd name="T103" fmla="*/ 504 h 867"/>
                <a:gd name="T104" fmla="*/ 851 w 851"/>
                <a:gd name="T105" fmla="*/ 410 h 867"/>
                <a:gd name="T106" fmla="*/ 839 w 851"/>
                <a:gd name="T107" fmla="*/ 320 h 867"/>
                <a:gd name="T108" fmla="*/ 812 w 851"/>
                <a:gd name="T109" fmla="*/ 239 h 867"/>
                <a:gd name="T110" fmla="*/ 771 w 851"/>
                <a:gd name="T111" fmla="*/ 167 h 867"/>
                <a:gd name="T112" fmla="*/ 717 w 851"/>
                <a:gd name="T113" fmla="*/ 107 h 867"/>
                <a:gd name="T114" fmla="*/ 651 w 851"/>
                <a:gd name="T115" fmla="*/ 59 h 867"/>
                <a:gd name="T116" fmla="*/ 576 w 851"/>
                <a:gd name="T117" fmla="*/ 24 h 867"/>
                <a:gd name="T118" fmla="*/ 491 w 851"/>
                <a:gd name="T119" fmla="*/ 4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1" h="867">
                  <a:moveTo>
                    <a:pt x="210" y="363"/>
                  </a:moveTo>
                  <a:lnTo>
                    <a:pt x="214" y="331"/>
                  </a:lnTo>
                  <a:lnTo>
                    <a:pt x="218" y="302"/>
                  </a:lnTo>
                  <a:lnTo>
                    <a:pt x="224" y="275"/>
                  </a:lnTo>
                  <a:lnTo>
                    <a:pt x="230" y="250"/>
                  </a:lnTo>
                  <a:lnTo>
                    <a:pt x="239" y="225"/>
                  </a:lnTo>
                  <a:lnTo>
                    <a:pt x="248" y="203"/>
                  </a:lnTo>
                  <a:lnTo>
                    <a:pt x="259" y="183"/>
                  </a:lnTo>
                  <a:lnTo>
                    <a:pt x="271" y="165"/>
                  </a:lnTo>
                  <a:lnTo>
                    <a:pt x="277" y="156"/>
                  </a:lnTo>
                  <a:lnTo>
                    <a:pt x="283" y="149"/>
                  </a:lnTo>
                  <a:lnTo>
                    <a:pt x="290" y="142"/>
                  </a:lnTo>
                  <a:lnTo>
                    <a:pt x="297" y="134"/>
                  </a:lnTo>
                  <a:lnTo>
                    <a:pt x="304" y="128"/>
                  </a:lnTo>
                  <a:lnTo>
                    <a:pt x="312" y="123"/>
                  </a:lnTo>
                  <a:lnTo>
                    <a:pt x="320" y="117"/>
                  </a:lnTo>
                  <a:lnTo>
                    <a:pt x="329" y="112"/>
                  </a:lnTo>
                  <a:lnTo>
                    <a:pt x="337" y="108"/>
                  </a:lnTo>
                  <a:lnTo>
                    <a:pt x="346" y="105"/>
                  </a:lnTo>
                  <a:lnTo>
                    <a:pt x="355" y="101"/>
                  </a:lnTo>
                  <a:lnTo>
                    <a:pt x="364" y="99"/>
                  </a:lnTo>
                  <a:lnTo>
                    <a:pt x="373" y="97"/>
                  </a:lnTo>
                  <a:lnTo>
                    <a:pt x="383" y="95"/>
                  </a:lnTo>
                  <a:lnTo>
                    <a:pt x="393" y="94"/>
                  </a:lnTo>
                  <a:lnTo>
                    <a:pt x="403" y="94"/>
                  </a:lnTo>
                  <a:lnTo>
                    <a:pt x="415" y="95"/>
                  </a:lnTo>
                  <a:lnTo>
                    <a:pt x="428" y="96"/>
                  </a:lnTo>
                  <a:lnTo>
                    <a:pt x="440" y="98"/>
                  </a:lnTo>
                  <a:lnTo>
                    <a:pt x="452" y="101"/>
                  </a:lnTo>
                  <a:lnTo>
                    <a:pt x="463" y="105"/>
                  </a:lnTo>
                  <a:lnTo>
                    <a:pt x="475" y="110"/>
                  </a:lnTo>
                  <a:lnTo>
                    <a:pt x="485" y="115"/>
                  </a:lnTo>
                  <a:lnTo>
                    <a:pt x="496" y="122"/>
                  </a:lnTo>
                  <a:lnTo>
                    <a:pt x="506" y="129"/>
                  </a:lnTo>
                  <a:lnTo>
                    <a:pt x="516" y="136"/>
                  </a:lnTo>
                  <a:lnTo>
                    <a:pt x="525" y="145"/>
                  </a:lnTo>
                  <a:lnTo>
                    <a:pt x="535" y="154"/>
                  </a:lnTo>
                  <a:lnTo>
                    <a:pt x="543" y="164"/>
                  </a:lnTo>
                  <a:lnTo>
                    <a:pt x="552" y="175"/>
                  </a:lnTo>
                  <a:lnTo>
                    <a:pt x="560" y="186"/>
                  </a:lnTo>
                  <a:lnTo>
                    <a:pt x="568" y="199"/>
                  </a:lnTo>
                  <a:lnTo>
                    <a:pt x="575" y="211"/>
                  </a:lnTo>
                  <a:lnTo>
                    <a:pt x="581" y="224"/>
                  </a:lnTo>
                  <a:lnTo>
                    <a:pt x="588" y="239"/>
                  </a:lnTo>
                  <a:lnTo>
                    <a:pt x="594" y="253"/>
                  </a:lnTo>
                  <a:lnTo>
                    <a:pt x="599" y="269"/>
                  </a:lnTo>
                  <a:lnTo>
                    <a:pt x="605" y="283"/>
                  </a:lnTo>
                  <a:lnTo>
                    <a:pt x="609" y="300"/>
                  </a:lnTo>
                  <a:lnTo>
                    <a:pt x="613" y="317"/>
                  </a:lnTo>
                  <a:lnTo>
                    <a:pt x="617" y="334"/>
                  </a:lnTo>
                  <a:lnTo>
                    <a:pt x="620" y="352"/>
                  </a:lnTo>
                  <a:lnTo>
                    <a:pt x="624" y="370"/>
                  </a:lnTo>
                  <a:lnTo>
                    <a:pt x="626" y="389"/>
                  </a:lnTo>
                  <a:lnTo>
                    <a:pt x="628" y="408"/>
                  </a:lnTo>
                  <a:lnTo>
                    <a:pt x="629" y="428"/>
                  </a:lnTo>
                  <a:lnTo>
                    <a:pt x="630" y="448"/>
                  </a:lnTo>
                  <a:lnTo>
                    <a:pt x="630" y="468"/>
                  </a:lnTo>
                  <a:lnTo>
                    <a:pt x="629" y="503"/>
                  </a:lnTo>
                  <a:lnTo>
                    <a:pt x="627" y="535"/>
                  </a:lnTo>
                  <a:lnTo>
                    <a:pt x="623" y="566"/>
                  </a:lnTo>
                  <a:lnTo>
                    <a:pt x="617" y="594"/>
                  </a:lnTo>
                  <a:lnTo>
                    <a:pt x="610" y="621"/>
                  </a:lnTo>
                  <a:lnTo>
                    <a:pt x="601" y="646"/>
                  </a:lnTo>
                  <a:lnTo>
                    <a:pt x="596" y="657"/>
                  </a:lnTo>
                  <a:lnTo>
                    <a:pt x="592" y="668"/>
                  </a:lnTo>
                  <a:lnTo>
                    <a:pt x="586" y="679"/>
                  </a:lnTo>
                  <a:lnTo>
                    <a:pt x="580" y="688"/>
                  </a:lnTo>
                  <a:lnTo>
                    <a:pt x="574" y="698"/>
                  </a:lnTo>
                  <a:lnTo>
                    <a:pt x="568" y="706"/>
                  </a:lnTo>
                  <a:lnTo>
                    <a:pt x="560" y="715"/>
                  </a:lnTo>
                  <a:lnTo>
                    <a:pt x="553" y="722"/>
                  </a:lnTo>
                  <a:lnTo>
                    <a:pt x="545" y="730"/>
                  </a:lnTo>
                  <a:lnTo>
                    <a:pt x="538" y="736"/>
                  </a:lnTo>
                  <a:lnTo>
                    <a:pt x="530" y="742"/>
                  </a:lnTo>
                  <a:lnTo>
                    <a:pt x="521" y="748"/>
                  </a:lnTo>
                  <a:lnTo>
                    <a:pt x="513" y="752"/>
                  </a:lnTo>
                  <a:lnTo>
                    <a:pt x="503" y="756"/>
                  </a:lnTo>
                  <a:lnTo>
                    <a:pt x="494" y="759"/>
                  </a:lnTo>
                  <a:lnTo>
                    <a:pt x="484" y="762"/>
                  </a:lnTo>
                  <a:lnTo>
                    <a:pt x="475" y="764"/>
                  </a:lnTo>
                  <a:lnTo>
                    <a:pt x="464" y="767"/>
                  </a:lnTo>
                  <a:lnTo>
                    <a:pt x="453" y="768"/>
                  </a:lnTo>
                  <a:lnTo>
                    <a:pt x="443" y="768"/>
                  </a:lnTo>
                  <a:lnTo>
                    <a:pt x="429" y="768"/>
                  </a:lnTo>
                  <a:lnTo>
                    <a:pt x="416" y="767"/>
                  </a:lnTo>
                  <a:lnTo>
                    <a:pt x="404" y="764"/>
                  </a:lnTo>
                  <a:lnTo>
                    <a:pt x="391" y="761"/>
                  </a:lnTo>
                  <a:lnTo>
                    <a:pt x="379" y="758"/>
                  </a:lnTo>
                  <a:lnTo>
                    <a:pt x="368" y="754"/>
                  </a:lnTo>
                  <a:lnTo>
                    <a:pt x="356" y="749"/>
                  </a:lnTo>
                  <a:lnTo>
                    <a:pt x="346" y="743"/>
                  </a:lnTo>
                  <a:lnTo>
                    <a:pt x="335" y="737"/>
                  </a:lnTo>
                  <a:lnTo>
                    <a:pt x="325" y="730"/>
                  </a:lnTo>
                  <a:lnTo>
                    <a:pt x="315" y="722"/>
                  </a:lnTo>
                  <a:lnTo>
                    <a:pt x="305" y="714"/>
                  </a:lnTo>
                  <a:lnTo>
                    <a:pt x="297" y="704"/>
                  </a:lnTo>
                  <a:lnTo>
                    <a:pt x="289" y="695"/>
                  </a:lnTo>
                  <a:lnTo>
                    <a:pt x="280" y="684"/>
                  </a:lnTo>
                  <a:lnTo>
                    <a:pt x="273" y="672"/>
                  </a:lnTo>
                  <a:lnTo>
                    <a:pt x="265" y="661"/>
                  </a:lnTo>
                  <a:lnTo>
                    <a:pt x="259" y="649"/>
                  </a:lnTo>
                  <a:lnTo>
                    <a:pt x="253" y="635"/>
                  </a:lnTo>
                  <a:lnTo>
                    <a:pt x="246" y="622"/>
                  </a:lnTo>
                  <a:lnTo>
                    <a:pt x="241" y="608"/>
                  </a:lnTo>
                  <a:lnTo>
                    <a:pt x="236" y="593"/>
                  </a:lnTo>
                  <a:lnTo>
                    <a:pt x="230" y="577"/>
                  </a:lnTo>
                  <a:lnTo>
                    <a:pt x="227" y="561"/>
                  </a:lnTo>
                  <a:lnTo>
                    <a:pt x="223" y="545"/>
                  </a:lnTo>
                  <a:lnTo>
                    <a:pt x="220" y="528"/>
                  </a:lnTo>
                  <a:lnTo>
                    <a:pt x="217" y="510"/>
                  </a:lnTo>
                  <a:lnTo>
                    <a:pt x="215" y="491"/>
                  </a:lnTo>
                  <a:lnTo>
                    <a:pt x="211" y="453"/>
                  </a:lnTo>
                  <a:lnTo>
                    <a:pt x="210" y="412"/>
                  </a:lnTo>
                  <a:lnTo>
                    <a:pt x="210" y="363"/>
                  </a:lnTo>
                  <a:close/>
                  <a:moveTo>
                    <a:pt x="422" y="0"/>
                  </a:moveTo>
                  <a:lnTo>
                    <a:pt x="398" y="0"/>
                  </a:lnTo>
                  <a:lnTo>
                    <a:pt x="376" y="2"/>
                  </a:lnTo>
                  <a:lnTo>
                    <a:pt x="354" y="4"/>
                  </a:lnTo>
                  <a:lnTo>
                    <a:pt x="332" y="7"/>
                  </a:lnTo>
                  <a:lnTo>
                    <a:pt x="311" y="13"/>
                  </a:lnTo>
                  <a:lnTo>
                    <a:pt x="290" y="18"/>
                  </a:lnTo>
                  <a:lnTo>
                    <a:pt x="270" y="24"/>
                  </a:lnTo>
                  <a:lnTo>
                    <a:pt x="251" y="31"/>
                  </a:lnTo>
                  <a:lnTo>
                    <a:pt x="231" y="39"/>
                  </a:lnTo>
                  <a:lnTo>
                    <a:pt x="214" y="49"/>
                  </a:lnTo>
                  <a:lnTo>
                    <a:pt x="196" y="58"/>
                  </a:lnTo>
                  <a:lnTo>
                    <a:pt x="179" y="69"/>
                  </a:lnTo>
                  <a:lnTo>
                    <a:pt x="162" y="80"/>
                  </a:lnTo>
                  <a:lnTo>
                    <a:pt x="146" y="93"/>
                  </a:lnTo>
                  <a:lnTo>
                    <a:pt x="131" y="106"/>
                  </a:lnTo>
                  <a:lnTo>
                    <a:pt x="117" y="119"/>
                  </a:lnTo>
                  <a:lnTo>
                    <a:pt x="104" y="134"/>
                  </a:lnTo>
                  <a:lnTo>
                    <a:pt x="91" y="149"/>
                  </a:lnTo>
                  <a:lnTo>
                    <a:pt x="78" y="166"/>
                  </a:lnTo>
                  <a:lnTo>
                    <a:pt x="68" y="183"/>
                  </a:lnTo>
                  <a:lnTo>
                    <a:pt x="57" y="200"/>
                  </a:lnTo>
                  <a:lnTo>
                    <a:pt x="48" y="218"/>
                  </a:lnTo>
                  <a:lnTo>
                    <a:pt x="38" y="237"/>
                  </a:lnTo>
                  <a:lnTo>
                    <a:pt x="31" y="256"/>
                  </a:lnTo>
                  <a:lnTo>
                    <a:pt x="23" y="276"/>
                  </a:lnTo>
                  <a:lnTo>
                    <a:pt x="17" y="297"/>
                  </a:lnTo>
                  <a:lnTo>
                    <a:pt x="12" y="318"/>
                  </a:lnTo>
                  <a:lnTo>
                    <a:pt x="7" y="340"/>
                  </a:lnTo>
                  <a:lnTo>
                    <a:pt x="4" y="363"/>
                  </a:lnTo>
                  <a:lnTo>
                    <a:pt x="2" y="385"/>
                  </a:lnTo>
                  <a:lnTo>
                    <a:pt x="0" y="409"/>
                  </a:lnTo>
                  <a:lnTo>
                    <a:pt x="0" y="432"/>
                  </a:lnTo>
                  <a:lnTo>
                    <a:pt x="0" y="457"/>
                  </a:lnTo>
                  <a:lnTo>
                    <a:pt x="2" y="480"/>
                  </a:lnTo>
                  <a:lnTo>
                    <a:pt x="4" y="503"/>
                  </a:lnTo>
                  <a:lnTo>
                    <a:pt x="7" y="525"/>
                  </a:lnTo>
                  <a:lnTo>
                    <a:pt x="12" y="548"/>
                  </a:lnTo>
                  <a:lnTo>
                    <a:pt x="17" y="569"/>
                  </a:lnTo>
                  <a:lnTo>
                    <a:pt x="23" y="590"/>
                  </a:lnTo>
                  <a:lnTo>
                    <a:pt x="31" y="610"/>
                  </a:lnTo>
                  <a:lnTo>
                    <a:pt x="38" y="629"/>
                  </a:lnTo>
                  <a:lnTo>
                    <a:pt x="48" y="648"/>
                  </a:lnTo>
                  <a:lnTo>
                    <a:pt x="57" y="666"/>
                  </a:lnTo>
                  <a:lnTo>
                    <a:pt x="68" y="684"/>
                  </a:lnTo>
                  <a:lnTo>
                    <a:pt x="78" y="701"/>
                  </a:lnTo>
                  <a:lnTo>
                    <a:pt x="91" y="717"/>
                  </a:lnTo>
                  <a:lnTo>
                    <a:pt x="104" y="733"/>
                  </a:lnTo>
                  <a:lnTo>
                    <a:pt x="117" y="748"/>
                  </a:lnTo>
                  <a:lnTo>
                    <a:pt x="132" y="761"/>
                  </a:lnTo>
                  <a:lnTo>
                    <a:pt x="147" y="774"/>
                  </a:lnTo>
                  <a:lnTo>
                    <a:pt x="163" y="787"/>
                  </a:lnTo>
                  <a:lnTo>
                    <a:pt x="179" y="798"/>
                  </a:lnTo>
                  <a:lnTo>
                    <a:pt x="197" y="809"/>
                  </a:lnTo>
                  <a:lnTo>
                    <a:pt x="215" y="818"/>
                  </a:lnTo>
                  <a:lnTo>
                    <a:pt x="233" y="828"/>
                  </a:lnTo>
                  <a:lnTo>
                    <a:pt x="252" y="835"/>
                  </a:lnTo>
                  <a:lnTo>
                    <a:pt x="272" y="843"/>
                  </a:lnTo>
                  <a:lnTo>
                    <a:pt x="292" y="849"/>
                  </a:lnTo>
                  <a:lnTo>
                    <a:pt x="313" y="854"/>
                  </a:lnTo>
                  <a:lnTo>
                    <a:pt x="334" y="860"/>
                  </a:lnTo>
                  <a:lnTo>
                    <a:pt x="356" y="863"/>
                  </a:lnTo>
                  <a:lnTo>
                    <a:pt x="378" y="865"/>
                  </a:lnTo>
                  <a:lnTo>
                    <a:pt x="402" y="867"/>
                  </a:lnTo>
                  <a:lnTo>
                    <a:pt x="426" y="867"/>
                  </a:lnTo>
                  <a:lnTo>
                    <a:pt x="449" y="867"/>
                  </a:lnTo>
                  <a:lnTo>
                    <a:pt x="471" y="865"/>
                  </a:lnTo>
                  <a:lnTo>
                    <a:pt x="494" y="863"/>
                  </a:lnTo>
                  <a:lnTo>
                    <a:pt x="516" y="859"/>
                  </a:lnTo>
                  <a:lnTo>
                    <a:pt x="537" y="854"/>
                  </a:lnTo>
                  <a:lnTo>
                    <a:pt x="558" y="849"/>
                  </a:lnTo>
                  <a:lnTo>
                    <a:pt x="578" y="843"/>
                  </a:lnTo>
                  <a:lnTo>
                    <a:pt x="598" y="835"/>
                  </a:lnTo>
                  <a:lnTo>
                    <a:pt x="617" y="827"/>
                  </a:lnTo>
                  <a:lnTo>
                    <a:pt x="635" y="818"/>
                  </a:lnTo>
                  <a:lnTo>
                    <a:pt x="653" y="809"/>
                  </a:lnTo>
                  <a:lnTo>
                    <a:pt x="670" y="797"/>
                  </a:lnTo>
                  <a:lnTo>
                    <a:pt x="687" y="787"/>
                  </a:lnTo>
                  <a:lnTo>
                    <a:pt x="703" y="774"/>
                  </a:lnTo>
                  <a:lnTo>
                    <a:pt x="718" y="760"/>
                  </a:lnTo>
                  <a:lnTo>
                    <a:pt x="732" y="746"/>
                  </a:lnTo>
                  <a:lnTo>
                    <a:pt x="746" y="732"/>
                  </a:lnTo>
                  <a:lnTo>
                    <a:pt x="759" y="717"/>
                  </a:lnTo>
                  <a:lnTo>
                    <a:pt x="772" y="701"/>
                  </a:lnTo>
                  <a:lnTo>
                    <a:pt x="783" y="684"/>
                  </a:lnTo>
                  <a:lnTo>
                    <a:pt x="794" y="666"/>
                  </a:lnTo>
                  <a:lnTo>
                    <a:pt x="803" y="648"/>
                  </a:lnTo>
                  <a:lnTo>
                    <a:pt x="812" y="629"/>
                  </a:lnTo>
                  <a:lnTo>
                    <a:pt x="820" y="610"/>
                  </a:lnTo>
                  <a:lnTo>
                    <a:pt x="828" y="590"/>
                  </a:lnTo>
                  <a:lnTo>
                    <a:pt x="834" y="569"/>
                  </a:lnTo>
                  <a:lnTo>
                    <a:pt x="839" y="548"/>
                  </a:lnTo>
                  <a:lnTo>
                    <a:pt x="843" y="527"/>
                  </a:lnTo>
                  <a:lnTo>
                    <a:pt x="847" y="504"/>
                  </a:lnTo>
                  <a:lnTo>
                    <a:pt x="850" y="481"/>
                  </a:lnTo>
                  <a:lnTo>
                    <a:pt x="851" y="458"/>
                  </a:lnTo>
                  <a:lnTo>
                    <a:pt x="851" y="435"/>
                  </a:lnTo>
                  <a:lnTo>
                    <a:pt x="851" y="410"/>
                  </a:lnTo>
                  <a:lnTo>
                    <a:pt x="849" y="387"/>
                  </a:lnTo>
                  <a:lnTo>
                    <a:pt x="847" y="365"/>
                  </a:lnTo>
                  <a:lnTo>
                    <a:pt x="843" y="343"/>
                  </a:lnTo>
                  <a:lnTo>
                    <a:pt x="839" y="320"/>
                  </a:lnTo>
                  <a:lnTo>
                    <a:pt x="833" y="299"/>
                  </a:lnTo>
                  <a:lnTo>
                    <a:pt x="827" y="278"/>
                  </a:lnTo>
                  <a:lnTo>
                    <a:pt x="820" y="258"/>
                  </a:lnTo>
                  <a:lnTo>
                    <a:pt x="812" y="239"/>
                  </a:lnTo>
                  <a:lnTo>
                    <a:pt x="802" y="220"/>
                  </a:lnTo>
                  <a:lnTo>
                    <a:pt x="793" y="202"/>
                  </a:lnTo>
                  <a:lnTo>
                    <a:pt x="782" y="184"/>
                  </a:lnTo>
                  <a:lnTo>
                    <a:pt x="771" y="167"/>
                  </a:lnTo>
                  <a:lnTo>
                    <a:pt x="758" y="151"/>
                  </a:lnTo>
                  <a:lnTo>
                    <a:pt x="745" y="135"/>
                  </a:lnTo>
                  <a:lnTo>
                    <a:pt x="731" y="122"/>
                  </a:lnTo>
                  <a:lnTo>
                    <a:pt x="717" y="107"/>
                  </a:lnTo>
                  <a:lnTo>
                    <a:pt x="702" y="94"/>
                  </a:lnTo>
                  <a:lnTo>
                    <a:pt x="686" y="81"/>
                  </a:lnTo>
                  <a:lnTo>
                    <a:pt x="669" y="70"/>
                  </a:lnTo>
                  <a:lnTo>
                    <a:pt x="651" y="59"/>
                  </a:lnTo>
                  <a:lnTo>
                    <a:pt x="633" y="49"/>
                  </a:lnTo>
                  <a:lnTo>
                    <a:pt x="615" y="40"/>
                  </a:lnTo>
                  <a:lnTo>
                    <a:pt x="596" y="32"/>
                  </a:lnTo>
                  <a:lnTo>
                    <a:pt x="576" y="24"/>
                  </a:lnTo>
                  <a:lnTo>
                    <a:pt x="555" y="18"/>
                  </a:lnTo>
                  <a:lnTo>
                    <a:pt x="535" y="13"/>
                  </a:lnTo>
                  <a:lnTo>
                    <a:pt x="513" y="7"/>
                  </a:lnTo>
                  <a:lnTo>
                    <a:pt x="491" y="4"/>
                  </a:lnTo>
                  <a:lnTo>
                    <a:pt x="468" y="2"/>
                  </a:lnTo>
                  <a:lnTo>
                    <a:pt x="446" y="0"/>
                  </a:lnTo>
                  <a:lnTo>
                    <a:pt x="422" y="0"/>
                  </a:lnTo>
                  <a:close/>
                </a:path>
              </a:pathLst>
            </a:custGeom>
            <a:solidFill>
              <a:srgbClr val="271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8" name="Freeform 234"/>
            <p:cNvSpPr>
              <a:spLocks/>
            </p:cNvSpPr>
            <p:nvPr userDrawn="1"/>
          </p:nvSpPr>
          <p:spPr bwMode="auto">
            <a:xfrm>
              <a:off x="6538" y="4902"/>
              <a:ext cx="139" cy="92"/>
            </a:xfrm>
            <a:custGeom>
              <a:avLst/>
              <a:gdLst>
                <a:gd name="T0" fmla="*/ 28 w 1251"/>
                <a:gd name="T1" fmla="*/ 87 h 825"/>
                <a:gd name="T2" fmla="*/ 244 w 1251"/>
                <a:gd name="T3" fmla="*/ 781 h 825"/>
                <a:gd name="T4" fmla="*/ 280 w 1251"/>
                <a:gd name="T5" fmla="*/ 823 h 825"/>
                <a:gd name="T6" fmla="*/ 320 w 1251"/>
                <a:gd name="T7" fmla="*/ 822 h 825"/>
                <a:gd name="T8" fmla="*/ 364 w 1251"/>
                <a:gd name="T9" fmla="*/ 822 h 825"/>
                <a:gd name="T10" fmla="*/ 403 w 1251"/>
                <a:gd name="T11" fmla="*/ 823 h 825"/>
                <a:gd name="T12" fmla="*/ 564 w 1251"/>
                <a:gd name="T13" fmla="*/ 349 h 825"/>
                <a:gd name="T14" fmla="*/ 589 w 1251"/>
                <a:gd name="T15" fmla="*/ 258 h 825"/>
                <a:gd name="T16" fmla="*/ 600 w 1251"/>
                <a:gd name="T17" fmla="*/ 222 h 825"/>
                <a:gd name="T18" fmla="*/ 606 w 1251"/>
                <a:gd name="T19" fmla="*/ 195 h 825"/>
                <a:gd name="T20" fmla="*/ 615 w 1251"/>
                <a:gd name="T21" fmla="*/ 155 h 825"/>
                <a:gd name="T22" fmla="*/ 625 w 1251"/>
                <a:gd name="T23" fmla="*/ 201 h 825"/>
                <a:gd name="T24" fmla="*/ 633 w 1251"/>
                <a:gd name="T25" fmla="*/ 236 h 825"/>
                <a:gd name="T26" fmla="*/ 643 w 1251"/>
                <a:gd name="T27" fmla="*/ 274 h 825"/>
                <a:gd name="T28" fmla="*/ 658 w 1251"/>
                <a:gd name="T29" fmla="*/ 325 h 825"/>
                <a:gd name="T30" fmla="*/ 665 w 1251"/>
                <a:gd name="T31" fmla="*/ 346 h 825"/>
                <a:gd name="T32" fmla="*/ 846 w 1251"/>
                <a:gd name="T33" fmla="*/ 824 h 825"/>
                <a:gd name="T34" fmla="*/ 879 w 1251"/>
                <a:gd name="T35" fmla="*/ 822 h 825"/>
                <a:gd name="T36" fmla="*/ 918 w 1251"/>
                <a:gd name="T37" fmla="*/ 822 h 825"/>
                <a:gd name="T38" fmla="*/ 959 w 1251"/>
                <a:gd name="T39" fmla="*/ 824 h 825"/>
                <a:gd name="T40" fmla="*/ 996 w 1251"/>
                <a:gd name="T41" fmla="*/ 825 h 825"/>
                <a:gd name="T42" fmla="*/ 1220 w 1251"/>
                <a:gd name="T43" fmla="*/ 105 h 825"/>
                <a:gd name="T44" fmla="*/ 1234 w 1251"/>
                <a:gd name="T45" fmla="*/ 2 h 825"/>
                <a:gd name="T46" fmla="*/ 1191 w 1251"/>
                <a:gd name="T47" fmla="*/ 3 h 825"/>
                <a:gd name="T48" fmla="*/ 1149 w 1251"/>
                <a:gd name="T49" fmla="*/ 3 h 825"/>
                <a:gd name="T50" fmla="*/ 1116 w 1251"/>
                <a:gd name="T51" fmla="*/ 3 h 825"/>
                <a:gd name="T52" fmla="*/ 1083 w 1251"/>
                <a:gd name="T53" fmla="*/ 0 h 825"/>
                <a:gd name="T54" fmla="*/ 1051 w 1251"/>
                <a:gd name="T55" fmla="*/ 144 h 825"/>
                <a:gd name="T56" fmla="*/ 1021 w 1251"/>
                <a:gd name="T57" fmla="*/ 271 h 825"/>
                <a:gd name="T58" fmla="*/ 982 w 1251"/>
                <a:gd name="T59" fmla="*/ 420 h 825"/>
                <a:gd name="T60" fmla="*/ 924 w 1251"/>
                <a:gd name="T61" fmla="*/ 634 h 825"/>
                <a:gd name="T62" fmla="*/ 900 w 1251"/>
                <a:gd name="T63" fmla="*/ 544 h 825"/>
                <a:gd name="T64" fmla="*/ 885 w 1251"/>
                <a:gd name="T65" fmla="*/ 493 h 825"/>
                <a:gd name="T66" fmla="*/ 704 w 1251"/>
                <a:gd name="T67" fmla="*/ 2 h 825"/>
                <a:gd name="T68" fmla="*/ 667 w 1251"/>
                <a:gd name="T69" fmla="*/ 3 h 825"/>
                <a:gd name="T70" fmla="*/ 627 w 1251"/>
                <a:gd name="T71" fmla="*/ 3 h 825"/>
                <a:gd name="T72" fmla="*/ 585 w 1251"/>
                <a:gd name="T73" fmla="*/ 2 h 825"/>
                <a:gd name="T74" fmla="*/ 550 w 1251"/>
                <a:gd name="T75" fmla="*/ 0 h 825"/>
                <a:gd name="T76" fmla="*/ 405 w 1251"/>
                <a:gd name="T77" fmla="*/ 482 h 825"/>
                <a:gd name="T78" fmla="*/ 397 w 1251"/>
                <a:gd name="T79" fmla="*/ 515 h 825"/>
                <a:gd name="T80" fmla="*/ 388 w 1251"/>
                <a:gd name="T81" fmla="*/ 554 h 825"/>
                <a:gd name="T82" fmla="*/ 379 w 1251"/>
                <a:gd name="T83" fmla="*/ 605 h 825"/>
                <a:gd name="T84" fmla="*/ 368 w 1251"/>
                <a:gd name="T85" fmla="*/ 609 h 825"/>
                <a:gd name="T86" fmla="*/ 360 w 1251"/>
                <a:gd name="T87" fmla="*/ 567 h 825"/>
                <a:gd name="T88" fmla="*/ 352 w 1251"/>
                <a:gd name="T89" fmla="*/ 531 h 825"/>
                <a:gd name="T90" fmla="*/ 343 w 1251"/>
                <a:gd name="T91" fmla="*/ 492 h 825"/>
                <a:gd name="T92" fmla="*/ 212 w 1251"/>
                <a:gd name="T93" fmla="*/ 0 h 825"/>
                <a:gd name="T94" fmla="*/ 173 w 1251"/>
                <a:gd name="T95" fmla="*/ 2 h 825"/>
                <a:gd name="T96" fmla="*/ 129 w 1251"/>
                <a:gd name="T97" fmla="*/ 3 h 825"/>
                <a:gd name="T98" fmla="*/ 81 w 1251"/>
                <a:gd name="T99" fmla="*/ 3 h 825"/>
                <a:gd name="T100" fmla="*/ 32 w 1251"/>
                <a:gd name="T101" fmla="*/ 2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1" h="825">
                  <a:moveTo>
                    <a:pt x="0" y="0"/>
                  </a:moveTo>
                  <a:lnTo>
                    <a:pt x="28" y="87"/>
                  </a:lnTo>
                  <a:lnTo>
                    <a:pt x="132" y="409"/>
                  </a:lnTo>
                  <a:lnTo>
                    <a:pt x="244" y="781"/>
                  </a:lnTo>
                  <a:lnTo>
                    <a:pt x="256" y="825"/>
                  </a:lnTo>
                  <a:lnTo>
                    <a:pt x="280" y="823"/>
                  </a:lnTo>
                  <a:lnTo>
                    <a:pt x="300" y="822"/>
                  </a:lnTo>
                  <a:lnTo>
                    <a:pt x="320" y="822"/>
                  </a:lnTo>
                  <a:lnTo>
                    <a:pt x="342" y="822"/>
                  </a:lnTo>
                  <a:lnTo>
                    <a:pt x="364" y="822"/>
                  </a:lnTo>
                  <a:lnTo>
                    <a:pt x="383" y="822"/>
                  </a:lnTo>
                  <a:lnTo>
                    <a:pt x="403" y="823"/>
                  </a:lnTo>
                  <a:lnTo>
                    <a:pt x="428" y="825"/>
                  </a:lnTo>
                  <a:lnTo>
                    <a:pt x="564" y="349"/>
                  </a:lnTo>
                  <a:lnTo>
                    <a:pt x="578" y="296"/>
                  </a:lnTo>
                  <a:lnTo>
                    <a:pt x="589" y="258"/>
                  </a:lnTo>
                  <a:lnTo>
                    <a:pt x="596" y="233"/>
                  </a:lnTo>
                  <a:lnTo>
                    <a:pt x="600" y="222"/>
                  </a:lnTo>
                  <a:lnTo>
                    <a:pt x="603" y="209"/>
                  </a:lnTo>
                  <a:lnTo>
                    <a:pt x="606" y="195"/>
                  </a:lnTo>
                  <a:lnTo>
                    <a:pt x="610" y="176"/>
                  </a:lnTo>
                  <a:lnTo>
                    <a:pt x="615" y="155"/>
                  </a:lnTo>
                  <a:lnTo>
                    <a:pt x="621" y="180"/>
                  </a:lnTo>
                  <a:lnTo>
                    <a:pt x="625" y="201"/>
                  </a:lnTo>
                  <a:lnTo>
                    <a:pt x="629" y="219"/>
                  </a:lnTo>
                  <a:lnTo>
                    <a:pt x="633" y="236"/>
                  </a:lnTo>
                  <a:lnTo>
                    <a:pt x="638" y="254"/>
                  </a:lnTo>
                  <a:lnTo>
                    <a:pt x="643" y="274"/>
                  </a:lnTo>
                  <a:lnTo>
                    <a:pt x="650" y="297"/>
                  </a:lnTo>
                  <a:lnTo>
                    <a:pt x="658" y="325"/>
                  </a:lnTo>
                  <a:lnTo>
                    <a:pt x="662" y="336"/>
                  </a:lnTo>
                  <a:lnTo>
                    <a:pt x="665" y="346"/>
                  </a:lnTo>
                  <a:lnTo>
                    <a:pt x="825" y="825"/>
                  </a:lnTo>
                  <a:lnTo>
                    <a:pt x="846" y="824"/>
                  </a:lnTo>
                  <a:lnTo>
                    <a:pt x="863" y="823"/>
                  </a:lnTo>
                  <a:lnTo>
                    <a:pt x="879" y="822"/>
                  </a:lnTo>
                  <a:lnTo>
                    <a:pt x="897" y="822"/>
                  </a:lnTo>
                  <a:lnTo>
                    <a:pt x="918" y="822"/>
                  </a:lnTo>
                  <a:lnTo>
                    <a:pt x="938" y="823"/>
                  </a:lnTo>
                  <a:lnTo>
                    <a:pt x="959" y="824"/>
                  </a:lnTo>
                  <a:lnTo>
                    <a:pt x="979" y="825"/>
                  </a:lnTo>
                  <a:lnTo>
                    <a:pt x="996" y="825"/>
                  </a:lnTo>
                  <a:lnTo>
                    <a:pt x="1010" y="786"/>
                  </a:lnTo>
                  <a:lnTo>
                    <a:pt x="1220" y="105"/>
                  </a:lnTo>
                  <a:lnTo>
                    <a:pt x="1251" y="0"/>
                  </a:lnTo>
                  <a:lnTo>
                    <a:pt x="1234" y="2"/>
                  </a:lnTo>
                  <a:lnTo>
                    <a:pt x="1213" y="2"/>
                  </a:lnTo>
                  <a:lnTo>
                    <a:pt x="1191" y="3"/>
                  </a:lnTo>
                  <a:lnTo>
                    <a:pt x="1170" y="3"/>
                  </a:lnTo>
                  <a:lnTo>
                    <a:pt x="1149" y="3"/>
                  </a:lnTo>
                  <a:lnTo>
                    <a:pt x="1132" y="3"/>
                  </a:lnTo>
                  <a:lnTo>
                    <a:pt x="1116" y="3"/>
                  </a:lnTo>
                  <a:lnTo>
                    <a:pt x="1102" y="2"/>
                  </a:lnTo>
                  <a:lnTo>
                    <a:pt x="1083" y="0"/>
                  </a:lnTo>
                  <a:lnTo>
                    <a:pt x="1066" y="77"/>
                  </a:lnTo>
                  <a:lnTo>
                    <a:pt x="1051" y="144"/>
                  </a:lnTo>
                  <a:lnTo>
                    <a:pt x="1037" y="207"/>
                  </a:lnTo>
                  <a:lnTo>
                    <a:pt x="1021" y="271"/>
                  </a:lnTo>
                  <a:lnTo>
                    <a:pt x="1003" y="339"/>
                  </a:lnTo>
                  <a:lnTo>
                    <a:pt x="982" y="420"/>
                  </a:lnTo>
                  <a:lnTo>
                    <a:pt x="956" y="516"/>
                  </a:lnTo>
                  <a:lnTo>
                    <a:pt x="924" y="634"/>
                  </a:lnTo>
                  <a:lnTo>
                    <a:pt x="910" y="582"/>
                  </a:lnTo>
                  <a:lnTo>
                    <a:pt x="900" y="544"/>
                  </a:lnTo>
                  <a:lnTo>
                    <a:pt x="891" y="516"/>
                  </a:lnTo>
                  <a:lnTo>
                    <a:pt x="885" y="493"/>
                  </a:lnTo>
                  <a:lnTo>
                    <a:pt x="726" y="0"/>
                  </a:lnTo>
                  <a:lnTo>
                    <a:pt x="704" y="2"/>
                  </a:lnTo>
                  <a:lnTo>
                    <a:pt x="685" y="3"/>
                  </a:lnTo>
                  <a:lnTo>
                    <a:pt x="667" y="3"/>
                  </a:lnTo>
                  <a:lnTo>
                    <a:pt x="648" y="3"/>
                  </a:lnTo>
                  <a:lnTo>
                    <a:pt x="627" y="3"/>
                  </a:lnTo>
                  <a:lnTo>
                    <a:pt x="606" y="3"/>
                  </a:lnTo>
                  <a:lnTo>
                    <a:pt x="585" y="2"/>
                  </a:lnTo>
                  <a:lnTo>
                    <a:pt x="564" y="0"/>
                  </a:lnTo>
                  <a:lnTo>
                    <a:pt x="550" y="0"/>
                  </a:lnTo>
                  <a:lnTo>
                    <a:pt x="409" y="467"/>
                  </a:lnTo>
                  <a:lnTo>
                    <a:pt x="405" y="482"/>
                  </a:lnTo>
                  <a:lnTo>
                    <a:pt x="401" y="498"/>
                  </a:lnTo>
                  <a:lnTo>
                    <a:pt x="397" y="515"/>
                  </a:lnTo>
                  <a:lnTo>
                    <a:pt x="392" y="534"/>
                  </a:lnTo>
                  <a:lnTo>
                    <a:pt x="388" y="554"/>
                  </a:lnTo>
                  <a:lnTo>
                    <a:pt x="384" y="578"/>
                  </a:lnTo>
                  <a:lnTo>
                    <a:pt x="379" y="605"/>
                  </a:lnTo>
                  <a:lnTo>
                    <a:pt x="373" y="636"/>
                  </a:lnTo>
                  <a:lnTo>
                    <a:pt x="368" y="609"/>
                  </a:lnTo>
                  <a:lnTo>
                    <a:pt x="364" y="587"/>
                  </a:lnTo>
                  <a:lnTo>
                    <a:pt x="360" y="567"/>
                  </a:lnTo>
                  <a:lnTo>
                    <a:pt x="357" y="548"/>
                  </a:lnTo>
                  <a:lnTo>
                    <a:pt x="352" y="531"/>
                  </a:lnTo>
                  <a:lnTo>
                    <a:pt x="348" y="512"/>
                  </a:lnTo>
                  <a:lnTo>
                    <a:pt x="343" y="492"/>
                  </a:lnTo>
                  <a:lnTo>
                    <a:pt x="337" y="470"/>
                  </a:lnTo>
                  <a:lnTo>
                    <a:pt x="212" y="0"/>
                  </a:lnTo>
                  <a:lnTo>
                    <a:pt x="195" y="0"/>
                  </a:lnTo>
                  <a:lnTo>
                    <a:pt x="173" y="2"/>
                  </a:lnTo>
                  <a:lnTo>
                    <a:pt x="150" y="3"/>
                  </a:lnTo>
                  <a:lnTo>
                    <a:pt x="129" y="3"/>
                  </a:lnTo>
                  <a:lnTo>
                    <a:pt x="107" y="3"/>
                  </a:lnTo>
                  <a:lnTo>
                    <a:pt x="81" y="3"/>
                  </a:lnTo>
                  <a:lnTo>
                    <a:pt x="57" y="3"/>
                  </a:lnTo>
                  <a:lnTo>
                    <a:pt x="32" y="2"/>
                  </a:lnTo>
                  <a:lnTo>
                    <a:pt x="0" y="0"/>
                  </a:lnTo>
                  <a:close/>
                </a:path>
              </a:pathLst>
            </a:custGeom>
            <a:solidFill>
              <a:srgbClr val="271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9" name="Freeform 235"/>
            <p:cNvSpPr>
              <a:spLocks/>
            </p:cNvSpPr>
            <p:nvPr userDrawn="1"/>
          </p:nvSpPr>
          <p:spPr bwMode="auto">
            <a:xfrm>
              <a:off x="6695" y="4900"/>
              <a:ext cx="130" cy="94"/>
            </a:xfrm>
            <a:custGeom>
              <a:avLst/>
              <a:gdLst>
                <a:gd name="T0" fmla="*/ 1159 w 1163"/>
                <a:gd name="T1" fmla="*/ 732 h 843"/>
                <a:gd name="T2" fmla="*/ 1159 w 1163"/>
                <a:gd name="T3" fmla="*/ 514 h 843"/>
                <a:gd name="T4" fmla="*/ 1163 w 1163"/>
                <a:gd name="T5" fmla="*/ 332 h 843"/>
                <a:gd name="T6" fmla="*/ 1159 w 1163"/>
                <a:gd name="T7" fmla="*/ 221 h 843"/>
                <a:gd name="T8" fmla="*/ 1149 w 1163"/>
                <a:gd name="T9" fmla="*/ 160 h 843"/>
                <a:gd name="T10" fmla="*/ 1127 w 1163"/>
                <a:gd name="T11" fmla="*/ 110 h 843"/>
                <a:gd name="T12" fmla="*/ 1098 w 1163"/>
                <a:gd name="T13" fmla="*/ 68 h 843"/>
                <a:gd name="T14" fmla="*/ 1064 w 1163"/>
                <a:gd name="T15" fmla="*/ 38 h 843"/>
                <a:gd name="T16" fmla="*/ 1023 w 1163"/>
                <a:gd name="T17" fmla="*/ 16 h 843"/>
                <a:gd name="T18" fmla="*/ 975 w 1163"/>
                <a:gd name="T19" fmla="*/ 4 h 843"/>
                <a:gd name="T20" fmla="*/ 923 w 1163"/>
                <a:gd name="T21" fmla="*/ 0 h 843"/>
                <a:gd name="T22" fmla="*/ 830 w 1163"/>
                <a:gd name="T23" fmla="*/ 11 h 843"/>
                <a:gd name="T24" fmla="*/ 756 w 1163"/>
                <a:gd name="T25" fmla="*/ 44 h 843"/>
                <a:gd name="T26" fmla="*/ 698 w 1163"/>
                <a:gd name="T27" fmla="*/ 104 h 843"/>
                <a:gd name="T28" fmla="*/ 653 w 1163"/>
                <a:gd name="T29" fmla="*/ 190 h 843"/>
                <a:gd name="T30" fmla="*/ 635 w 1163"/>
                <a:gd name="T31" fmla="*/ 122 h 843"/>
                <a:gd name="T32" fmla="*/ 594 w 1163"/>
                <a:gd name="T33" fmla="*/ 60 h 843"/>
                <a:gd name="T34" fmla="*/ 531 w 1163"/>
                <a:gd name="T35" fmla="*/ 19 h 843"/>
                <a:gd name="T36" fmla="*/ 451 w 1163"/>
                <a:gd name="T37" fmla="*/ 0 h 843"/>
                <a:gd name="T38" fmla="*/ 364 w 1163"/>
                <a:gd name="T39" fmla="*/ 6 h 843"/>
                <a:gd name="T40" fmla="*/ 291 w 1163"/>
                <a:gd name="T41" fmla="*/ 34 h 843"/>
                <a:gd name="T42" fmla="*/ 232 w 1163"/>
                <a:gd name="T43" fmla="*/ 86 h 843"/>
                <a:gd name="T44" fmla="*/ 187 w 1163"/>
                <a:gd name="T45" fmla="*/ 160 h 843"/>
                <a:gd name="T46" fmla="*/ 175 w 1163"/>
                <a:gd name="T47" fmla="*/ 116 h 843"/>
                <a:gd name="T48" fmla="*/ 169 w 1163"/>
                <a:gd name="T49" fmla="*/ 42 h 843"/>
                <a:gd name="T50" fmla="*/ 104 w 1163"/>
                <a:gd name="T51" fmla="*/ 20 h 843"/>
                <a:gd name="T52" fmla="*/ 33 w 1163"/>
                <a:gd name="T53" fmla="*/ 21 h 843"/>
                <a:gd name="T54" fmla="*/ 8 w 1163"/>
                <a:gd name="T55" fmla="*/ 99 h 843"/>
                <a:gd name="T56" fmla="*/ 16 w 1163"/>
                <a:gd name="T57" fmla="*/ 225 h 843"/>
                <a:gd name="T58" fmla="*/ 11 w 1163"/>
                <a:gd name="T59" fmla="*/ 771 h 843"/>
                <a:gd name="T60" fmla="*/ 72 w 1163"/>
                <a:gd name="T61" fmla="*/ 840 h 843"/>
                <a:gd name="T62" fmla="*/ 174 w 1163"/>
                <a:gd name="T63" fmla="*/ 841 h 843"/>
                <a:gd name="T64" fmla="*/ 208 w 1163"/>
                <a:gd name="T65" fmla="*/ 770 h 843"/>
                <a:gd name="T66" fmla="*/ 207 w 1163"/>
                <a:gd name="T67" fmla="*/ 638 h 843"/>
                <a:gd name="T68" fmla="*/ 211 w 1163"/>
                <a:gd name="T69" fmla="*/ 326 h 843"/>
                <a:gd name="T70" fmla="*/ 227 w 1163"/>
                <a:gd name="T71" fmla="*/ 253 h 843"/>
                <a:gd name="T72" fmla="*/ 254 w 1163"/>
                <a:gd name="T73" fmla="*/ 188 h 843"/>
                <a:gd name="T74" fmla="*/ 296 w 1163"/>
                <a:gd name="T75" fmla="*/ 139 h 843"/>
                <a:gd name="T76" fmla="*/ 343 w 1163"/>
                <a:gd name="T77" fmla="*/ 113 h 843"/>
                <a:gd name="T78" fmla="*/ 392 w 1163"/>
                <a:gd name="T79" fmla="*/ 111 h 843"/>
                <a:gd name="T80" fmla="*/ 429 w 1163"/>
                <a:gd name="T81" fmla="*/ 126 h 843"/>
                <a:gd name="T82" fmla="*/ 456 w 1163"/>
                <a:gd name="T83" fmla="*/ 156 h 843"/>
                <a:gd name="T84" fmla="*/ 473 w 1163"/>
                <a:gd name="T85" fmla="*/ 198 h 843"/>
                <a:gd name="T86" fmla="*/ 483 w 1163"/>
                <a:gd name="T87" fmla="*/ 277 h 843"/>
                <a:gd name="T88" fmla="*/ 484 w 1163"/>
                <a:gd name="T89" fmla="*/ 447 h 843"/>
                <a:gd name="T90" fmla="*/ 482 w 1163"/>
                <a:gd name="T91" fmla="*/ 688 h 843"/>
                <a:gd name="T92" fmla="*/ 478 w 1163"/>
                <a:gd name="T93" fmla="*/ 843 h 843"/>
                <a:gd name="T94" fmla="*/ 581 w 1163"/>
                <a:gd name="T95" fmla="*/ 840 h 843"/>
                <a:gd name="T96" fmla="*/ 679 w 1163"/>
                <a:gd name="T97" fmla="*/ 843 h 843"/>
                <a:gd name="T98" fmla="*/ 686 w 1163"/>
                <a:gd name="T99" fmla="*/ 325 h 843"/>
                <a:gd name="T100" fmla="*/ 699 w 1163"/>
                <a:gd name="T101" fmla="*/ 253 h 843"/>
                <a:gd name="T102" fmla="*/ 729 w 1163"/>
                <a:gd name="T103" fmla="*/ 188 h 843"/>
                <a:gd name="T104" fmla="*/ 769 w 1163"/>
                <a:gd name="T105" fmla="*/ 138 h 843"/>
                <a:gd name="T106" fmla="*/ 820 w 1163"/>
                <a:gd name="T107" fmla="*/ 113 h 843"/>
                <a:gd name="T108" fmla="*/ 873 w 1163"/>
                <a:gd name="T109" fmla="*/ 111 h 843"/>
                <a:gd name="T110" fmla="*/ 912 w 1163"/>
                <a:gd name="T111" fmla="*/ 126 h 843"/>
                <a:gd name="T112" fmla="*/ 940 w 1163"/>
                <a:gd name="T113" fmla="*/ 154 h 843"/>
                <a:gd name="T114" fmla="*/ 957 w 1163"/>
                <a:gd name="T115" fmla="*/ 197 h 843"/>
                <a:gd name="T116" fmla="*/ 967 w 1163"/>
                <a:gd name="T117" fmla="*/ 278 h 843"/>
                <a:gd name="T118" fmla="*/ 967 w 1163"/>
                <a:gd name="T119" fmla="*/ 514 h 843"/>
                <a:gd name="T120" fmla="*/ 966 w 1163"/>
                <a:gd name="T121" fmla="*/ 728 h 843"/>
                <a:gd name="T122" fmla="*/ 992 w 1163"/>
                <a:gd name="T123" fmla="*/ 842 h 843"/>
                <a:gd name="T124" fmla="*/ 1087 w 1163"/>
                <a:gd name="T125" fmla="*/ 840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3" h="843">
                  <a:moveTo>
                    <a:pt x="1161" y="843"/>
                  </a:moveTo>
                  <a:lnTo>
                    <a:pt x="1160" y="807"/>
                  </a:lnTo>
                  <a:lnTo>
                    <a:pt x="1159" y="772"/>
                  </a:lnTo>
                  <a:lnTo>
                    <a:pt x="1159" y="732"/>
                  </a:lnTo>
                  <a:lnTo>
                    <a:pt x="1159" y="685"/>
                  </a:lnTo>
                  <a:lnTo>
                    <a:pt x="1159" y="633"/>
                  </a:lnTo>
                  <a:lnTo>
                    <a:pt x="1159" y="576"/>
                  </a:lnTo>
                  <a:lnTo>
                    <a:pt x="1159" y="514"/>
                  </a:lnTo>
                  <a:lnTo>
                    <a:pt x="1160" y="445"/>
                  </a:lnTo>
                  <a:lnTo>
                    <a:pt x="1161" y="370"/>
                  </a:lnTo>
                  <a:lnTo>
                    <a:pt x="1162" y="350"/>
                  </a:lnTo>
                  <a:lnTo>
                    <a:pt x="1163" y="332"/>
                  </a:lnTo>
                  <a:lnTo>
                    <a:pt x="1163" y="314"/>
                  </a:lnTo>
                  <a:lnTo>
                    <a:pt x="1163" y="298"/>
                  </a:lnTo>
                  <a:lnTo>
                    <a:pt x="1162" y="258"/>
                  </a:lnTo>
                  <a:lnTo>
                    <a:pt x="1159" y="221"/>
                  </a:lnTo>
                  <a:lnTo>
                    <a:pt x="1157" y="205"/>
                  </a:lnTo>
                  <a:lnTo>
                    <a:pt x="1155" y="189"/>
                  </a:lnTo>
                  <a:lnTo>
                    <a:pt x="1152" y="175"/>
                  </a:lnTo>
                  <a:lnTo>
                    <a:pt x="1149" y="160"/>
                  </a:lnTo>
                  <a:lnTo>
                    <a:pt x="1144" y="147"/>
                  </a:lnTo>
                  <a:lnTo>
                    <a:pt x="1139" y="134"/>
                  </a:lnTo>
                  <a:lnTo>
                    <a:pt x="1134" y="122"/>
                  </a:lnTo>
                  <a:lnTo>
                    <a:pt x="1127" y="110"/>
                  </a:lnTo>
                  <a:lnTo>
                    <a:pt x="1121" y="99"/>
                  </a:lnTo>
                  <a:lnTo>
                    <a:pt x="1114" y="89"/>
                  </a:lnTo>
                  <a:lnTo>
                    <a:pt x="1106" y="78"/>
                  </a:lnTo>
                  <a:lnTo>
                    <a:pt x="1098" y="68"/>
                  </a:lnTo>
                  <a:lnTo>
                    <a:pt x="1090" y="59"/>
                  </a:lnTo>
                  <a:lnTo>
                    <a:pt x="1082" y="52"/>
                  </a:lnTo>
                  <a:lnTo>
                    <a:pt x="1072" y="44"/>
                  </a:lnTo>
                  <a:lnTo>
                    <a:pt x="1064" y="38"/>
                  </a:lnTo>
                  <a:lnTo>
                    <a:pt x="1055" y="32"/>
                  </a:lnTo>
                  <a:lnTo>
                    <a:pt x="1044" y="27"/>
                  </a:lnTo>
                  <a:lnTo>
                    <a:pt x="1033" y="21"/>
                  </a:lnTo>
                  <a:lnTo>
                    <a:pt x="1023" y="16"/>
                  </a:lnTo>
                  <a:lnTo>
                    <a:pt x="1011" y="13"/>
                  </a:lnTo>
                  <a:lnTo>
                    <a:pt x="1000" y="9"/>
                  </a:lnTo>
                  <a:lnTo>
                    <a:pt x="988" y="6"/>
                  </a:lnTo>
                  <a:lnTo>
                    <a:pt x="975" y="4"/>
                  </a:lnTo>
                  <a:lnTo>
                    <a:pt x="963" y="2"/>
                  </a:lnTo>
                  <a:lnTo>
                    <a:pt x="950" y="1"/>
                  </a:lnTo>
                  <a:lnTo>
                    <a:pt x="936" y="0"/>
                  </a:lnTo>
                  <a:lnTo>
                    <a:pt x="923" y="0"/>
                  </a:lnTo>
                  <a:lnTo>
                    <a:pt x="898" y="0"/>
                  </a:lnTo>
                  <a:lnTo>
                    <a:pt x="874" y="2"/>
                  </a:lnTo>
                  <a:lnTo>
                    <a:pt x="852" y="5"/>
                  </a:lnTo>
                  <a:lnTo>
                    <a:pt x="830" y="11"/>
                  </a:lnTo>
                  <a:lnTo>
                    <a:pt x="810" y="17"/>
                  </a:lnTo>
                  <a:lnTo>
                    <a:pt x="791" y="24"/>
                  </a:lnTo>
                  <a:lnTo>
                    <a:pt x="773" y="34"/>
                  </a:lnTo>
                  <a:lnTo>
                    <a:pt x="756" y="44"/>
                  </a:lnTo>
                  <a:lnTo>
                    <a:pt x="740" y="57"/>
                  </a:lnTo>
                  <a:lnTo>
                    <a:pt x="725" y="71"/>
                  </a:lnTo>
                  <a:lnTo>
                    <a:pt x="711" y="87"/>
                  </a:lnTo>
                  <a:lnTo>
                    <a:pt x="698" y="104"/>
                  </a:lnTo>
                  <a:lnTo>
                    <a:pt x="686" y="123"/>
                  </a:lnTo>
                  <a:lnTo>
                    <a:pt x="674" y="144"/>
                  </a:lnTo>
                  <a:lnTo>
                    <a:pt x="663" y="166"/>
                  </a:lnTo>
                  <a:lnTo>
                    <a:pt x="653" y="190"/>
                  </a:lnTo>
                  <a:lnTo>
                    <a:pt x="650" y="178"/>
                  </a:lnTo>
                  <a:lnTo>
                    <a:pt x="647" y="159"/>
                  </a:lnTo>
                  <a:lnTo>
                    <a:pt x="641" y="140"/>
                  </a:lnTo>
                  <a:lnTo>
                    <a:pt x="635" y="122"/>
                  </a:lnTo>
                  <a:lnTo>
                    <a:pt x="626" y="105"/>
                  </a:lnTo>
                  <a:lnTo>
                    <a:pt x="617" y="89"/>
                  </a:lnTo>
                  <a:lnTo>
                    <a:pt x="606" y="74"/>
                  </a:lnTo>
                  <a:lnTo>
                    <a:pt x="594" y="60"/>
                  </a:lnTo>
                  <a:lnTo>
                    <a:pt x="580" y="49"/>
                  </a:lnTo>
                  <a:lnTo>
                    <a:pt x="565" y="37"/>
                  </a:lnTo>
                  <a:lnTo>
                    <a:pt x="548" y="28"/>
                  </a:lnTo>
                  <a:lnTo>
                    <a:pt x="531" y="19"/>
                  </a:lnTo>
                  <a:lnTo>
                    <a:pt x="512" y="13"/>
                  </a:lnTo>
                  <a:lnTo>
                    <a:pt x="493" y="6"/>
                  </a:lnTo>
                  <a:lnTo>
                    <a:pt x="472" y="3"/>
                  </a:lnTo>
                  <a:lnTo>
                    <a:pt x="451" y="0"/>
                  </a:lnTo>
                  <a:lnTo>
                    <a:pt x="429" y="0"/>
                  </a:lnTo>
                  <a:lnTo>
                    <a:pt x="406" y="0"/>
                  </a:lnTo>
                  <a:lnTo>
                    <a:pt x="384" y="2"/>
                  </a:lnTo>
                  <a:lnTo>
                    <a:pt x="364" y="6"/>
                  </a:lnTo>
                  <a:lnTo>
                    <a:pt x="344" y="11"/>
                  </a:lnTo>
                  <a:lnTo>
                    <a:pt x="326" y="17"/>
                  </a:lnTo>
                  <a:lnTo>
                    <a:pt x="308" y="25"/>
                  </a:lnTo>
                  <a:lnTo>
                    <a:pt x="291" y="34"/>
                  </a:lnTo>
                  <a:lnTo>
                    <a:pt x="276" y="44"/>
                  </a:lnTo>
                  <a:lnTo>
                    <a:pt x="261" y="57"/>
                  </a:lnTo>
                  <a:lnTo>
                    <a:pt x="246" y="71"/>
                  </a:lnTo>
                  <a:lnTo>
                    <a:pt x="232" y="86"/>
                  </a:lnTo>
                  <a:lnTo>
                    <a:pt x="221" y="102"/>
                  </a:lnTo>
                  <a:lnTo>
                    <a:pt x="208" y="120"/>
                  </a:lnTo>
                  <a:lnTo>
                    <a:pt x="197" y="139"/>
                  </a:lnTo>
                  <a:lnTo>
                    <a:pt x="187" y="160"/>
                  </a:lnTo>
                  <a:lnTo>
                    <a:pt x="177" y="182"/>
                  </a:lnTo>
                  <a:lnTo>
                    <a:pt x="177" y="157"/>
                  </a:lnTo>
                  <a:lnTo>
                    <a:pt x="176" y="135"/>
                  </a:lnTo>
                  <a:lnTo>
                    <a:pt x="175" y="116"/>
                  </a:lnTo>
                  <a:lnTo>
                    <a:pt x="174" y="98"/>
                  </a:lnTo>
                  <a:lnTo>
                    <a:pt x="173" y="82"/>
                  </a:lnTo>
                  <a:lnTo>
                    <a:pt x="171" y="62"/>
                  </a:lnTo>
                  <a:lnTo>
                    <a:pt x="169" y="42"/>
                  </a:lnTo>
                  <a:lnTo>
                    <a:pt x="166" y="18"/>
                  </a:lnTo>
                  <a:lnTo>
                    <a:pt x="150" y="18"/>
                  </a:lnTo>
                  <a:lnTo>
                    <a:pt x="127" y="20"/>
                  </a:lnTo>
                  <a:lnTo>
                    <a:pt x="104" y="20"/>
                  </a:lnTo>
                  <a:lnTo>
                    <a:pt x="83" y="21"/>
                  </a:lnTo>
                  <a:lnTo>
                    <a:pt x="63" y="21"/>
                  </a:lnTo>
                  <a:lnTo>
                    <a:pt x="47" y="21"/>
                  </a:lnTo>
                  <a:lnTo>
                    <a:pt x="33" y="21"/>
                  </a:lnTo>
                  <a:lnTo>
                    <a:pt x="19" y="20"/>
                  </a:lnTo>
                  <a:lnTo>
                    <a:pt x="0" y="18"/>
                  </a:lnTo>
                  <a:lnTo>
                    <a:pt x="4" y="62"/>
                  </a:lnTo>
                  <a:lnTo>
                    <a:pt x="8" y="99"/>
                  </a:lnTo>
                  <a:lnTo>
                    <a:pt x="11" y="132"/>
                  </a:lnTo>
                  <a:lnTo>
                    <a:pt x="13" y="162"/>
                  </a:lnTo>
                  <a:lnTo>
                    <a:pt x="14" y="193"/>
                  </a:lnTo>
                  <a:lnTo>
                    <a:pt x="16" y="225"/>
                  </a:lnTo>
                  <a:lnTo>
                    <a:pt x="17" y="262"/>
                  </a:lnTo>
                  <a:lnTo>
                    <a:pt x="17" y="307"/>
                  </a:lnTo>
                  <a:lnTo>
                    <a:pt x="17" y="339"/>
                  </a:lnTo>
                  <a:lnTo>
                    <a:pt x="11" y="771"/>
                  </a:lnTo>
                  <a:lnTo>
                    <a:pt x="9" y="843"/>
                  </a:lnTo>
                  <a:lnTo>
                    <a:pt x="33" y="841"/>
                  </a:lnTo>
                  <a:lnTo>
                    <a:pt x="54" y="840"/>
                  </a:lnTo>
                  <a:lnTo>
                    <a:pt x="72" y="840"/>
                  </a:lnTo>
                  <a:lnTo>
                    <a:pt x="94" y="840"/>
                  </a:lnTo>
                  <a:lnTo>
                    <a:pt x="122" y="840"/>
                  </a:lnTo>
                  <a:lnTo>
                    <a:pt x="147" y="840"/>
                  </a:lnTo>
                  <a:lnTo>
                    <a:pt x="174" y="841"/>
                  </a:lnTo>
                  <a:lnTo>
                    <a:pt x="210" y="843"/>
                  </a:lnTo>
                  <a:lnTo>
                    <a:pt x="209" y="815"/>
                  </a:lnTo>
                  <a:lnTo>
                    <a:pt x="208" y="792"/>
                  </a:lnTo>
                  <a:lnTo>
                    <a:pt x="208" y="770"/>
                  </a:lnTo>
                  <a:lnTo>
                    <a:pt x="208" y="746"/>
                  </a:lnTo>
                  <a:lnTo>
                    <a:pt x="207" y="717"/>
                  </a:lnTo>
                  <a:lnTo>
                    <a:pt x="207" y="682"/>
                  </a:lnTo>
                  <a:lnTo>
                    <a:pt x="207" y="638"/>
                  </a:lnTo>
                  <a:lnTo>
                    <a:pt x="207" y="582"/>
                  </a:lnTo>
                  <a:lnTo>
                    <a:pt x="205" y="386"/>
                  </a:lnTo>
                  <a:lnTo>
                    <a:pt x="209" y="352"/>
                  </a:lnTo>
                  <a:lnTo>
                    <a:pt x="211" y="326"/>
                  </a:lnTo>
                  <a:lnTo>
                    <a:pt x="214" y="306"/>
                  </a:lnTo>
                  <a:lnTo>
                    <a:pt x="217" y="288"/>
                  </a:lnTo>
                  <a:lnTo>
                    <a:pt x="222" y="270"/>
                  </a:lnTo>
                  <a:lnTo>
                    <a:pt x="227" y="253"/>
                  </a:lnTo>
                  <a:lnTo>
                    <a:pt x="232" y="236"/>
                  </a:lnTo>
                  <a:lnTo>
                    <a:pt x="240" y="219"/>
                  </a:lnTo>
                  <a:lnTo>
                    <a:pt x="247" y="203"/>
                  </a:lnTo>
                  <a:lnTo>
                    <a:pt x="254" y="188"/>
                  </a:lnTo>
                  <a:lnTo>
                    <a:pt x="264" y="175"/>
                  </a:lnTo>
                  <a:lnTo>
                    <a:pt x="273" y="161"/>
                  </a:lnTo>
                  <a:lnTo>
                    <a:pt x="284" y="149"/>
                  </a:lnTo>
                  <a:lnTo>
                    <a:pt x="296" y="139"/>
                  </a:lnTo>
                  <a:lnTo>
                    <a:pt x="306" y="130"/>
                  </a:lnTo>
                  <a:lnTo>
                    <a:pt x="318" y="123"/>
                  </a:lnTo>
                  <a:lnTo>
                    <a:pt x="330" y="116"/>
                  </a:lnTo>
                  <a:lnTo>
                    <a:pt x="343" y="113"/>
                  </a:lnTo>
                  <a:lnTo>
                    <a:pt x="356" y="110"/>
                  </a:lnTo>
                  <a:lnTo>
                    <a:pt x="370" y="110"/>
                  </a:lnTo>
                  <a:lnTo>
                    <a:pt x="381" y="110"/>
                  </a:lnTo>
                  <a:lnTo>
                    <a:pt x="392" y="111"/>
                  </a:lnTo>
                  <a:lnTo>
                    <a:pt x="401" y="114"/>
                  </a:lnTo>
                  <a:lnTo>
                    <a:pt x="411" y="117"/>
                  </a:lnTo>
                  <a:lnTo>
                    <a:pt x="420" y="122"/>
                  </a:lnTo>
                  <a:lnTo>
                    <a:pt x="429" y="126"/>
                  </a:lnTo>
                  <a:lnTo>
                    <a:pt x="436" y="132"/>
                  </a:lnTo>
                  <a:lnTo>
                    <a:pt x="444" y="140"/>
                  </a:lnTo>
                  <a:lnTo>
                    <a:pt x="450" y="147"/>
                  </a:lnTo>
                  <a:lnTo>
                    <a:pt x="456" y="156"/>
                  </a:lnTo>
                  <a:lnTo>
                    <a:pt x="462" y="165"/>
                  </a:lnTo>
                  <a:lnTo>
                    <a:pt x="466" y="175"/>
                  </a:lnTo>
                  <a:lnTo>
                    <a:pt x="470" y="185"/>
                  </a:lnTo>
                  <a:lnTo>
                    <a:pt x="473" y="198"/>
                  </a:lnTo>
                  <a:lnTo>
                    <a:pt x="476" y="209"/>
                  </a:lnTo>
                  <a:lnTo>
                    <a:pt x="478" y="223"/>
                  </a:lnTo>
                  <a:lnTo>
                    <a:pt x="482" y="250"/>
                  </a:lnTo>
                  <a:lnTo>
                    <a:pt x="483" y="277"/>
                  </a:lnTo>
                  <a:lnTo>
                    <a:pt x="484" y="311"/>
                  </a:lnTo>
                  <a:lnTo>
                    <a:pt x="484" y="361"/>
                  </a:lnTo>
                  <a:lnTo>
                    <a:pt x="484" y="372"/>
                  </a:lnTo>
                  <a:lnTo>
                    <a:pt x="484" y="447"/>
                  </a:lnTo>
                  <a:lnTo>
                    <a:pt x="483" y="517"/>
                  </a:lnTo>
                  <a:lnTo>
                    <a:pt x="483" y="581"/>
                  </a:lnTo>
                  <a:lnTo>
                    <a:pt x="482" y="638"/>
                  </a:lnTo>
                  <a:lnTo>
                    <a:pt x="482" y="688"/>
                  </a:lnTo>
                  <a:lnTo>
                    <a:pt x="481" y="733"/>
                  </a:lnTo>
                  <a:lnTo>
                    <a:pt x="480" y="771"/>
                  </a:lnTo>
                  <a:lnTo>
                    <a:pt x="478" y="804"/>
                  </a:lnTo>
                  <a:lnTo>
                    <a:pt x="478" y="843"/>
                  </a:lnTo>
                  <a:lnTo>
                    <a:pt x="508" y="841"/>
                  </a:lnTo>
                  <a:lnTo>
                    <a:pt x="533" y="840"/>
                  </a:lnTo>
                  <a:lnTo>
                    <a:pt x="556" y="840"/>
                  </a:lnTo>
                  <a:lnTo>
                    <a:pt x="581" y="840"/>
                  </a:lnTo>
                  <a:lnTo>
                    <a:pt x="604" y="840"/>
                  </a:lnTo>
                  <a:lnTo>
                    <a:pt x="626" y="840"/>
                  </a:lnTo>
                  <a:lnTo>
                    <a:pt x="650" y="841"/>
                  </a:lnTo>
                  <a:lnTo>
                    <a:pt x="679" y="843"/>
                  </a:lnTo>
                  <a:lnTo>
                    <a:pt x="679" y="807"/>
                  </a:lnTo>
                  <a:lnTo>
                    <a:pt x="681" y="386"/>
                  </a:lnTo>
                  <a:lnTo>
                    <a:pt x="684" y="351"/>
                  </a:lnTo>
                  <a:lnTo>
                    <a:pt x="686" y="325"/>
                  </a:lnTo>
                  <a:lnTo>
                    <a:pt x="688" y="305"/>
                  </a:lnTo>
                  <a:lnTo>
                    <a:pt x="691" y="288"/>
                  </a:lnTo>
                  <a:lnTo>
                    <a:pt x="695" y="270"/>
                  </a:lnTo>
                  <a:lnTo>
                    <a:pt x="699" y="253"/>
                  </a:lnTo>
                  <a:lnTo>
                    <a:pt x="706" y="236"/>
                  </a:lnTo>
                  <a:lnTo>
                    <a:pt x="712" y="219"/>
                  </a:lnTo>
                  <a:lnTo>
                    <a:pt x="721" y="203"/>
                  </a:lnTo>
                  <a:lnTo>
                    <a:pt x="729" y="188"/>
                  </a:lnTo>
                  <a:lnTo>
                    <a:pt x="737" y="173"/>
                  </a:lnTo>
                  <a:lnTo>
                    <a:pt x="748" y="160"/>
                  </a:lnTo>
                  <a:lnTo>
                    <a:pt x="759" y="148"/>
                  </a:lnTo>
                  <a:lnTo>
                    <a:pt x="769" y="138"/>
                  </a:lnTo>
                  <a:lnTo>
                    <a:pt x="781" y="129"/>
                  </a:lnTo>
                  <a:lnTo>
                    <a:pt x="793" y="122"/>
                  </a:lnTo>
                  <a:lnTo>
                    <a:pt x="806" y="116"/>
                  </a:lnTo>
                  <a:lnTo>
                    <a:pt x="820" y="113"/>
                  </a:lnTo>
                  <a:lnTo>
                    <a:pt x="834" y="110"/>
                  </a:lnTo>
                  <a:lnTo>
                    <a:pt x="849" y="110"/>
                  </a:lnTo>
                  <a:lnTo>
                    <a:pt x="861" y="110"/>
                  </a:lnTo>
                  <a:lnTo>
                    <a:pt x="873" y="111"/>
                  </a:lnTo>
                  <a:lnTo>
                    <a:pt x="883" y="113"/>
                  </a:lnTo>
                  <a:lnTo>
                    <a:pt x="893" y="116"/>
                  </a:lnTo>
                  <a:lnTo>
                    <a:pt x="902" y="121"/>
                  </a:lnTo>
                  <a:lnTo>
                    <a:pt x="912" y="126"/>
                  </a:lnTo>
                  <a:lnTo>
                    <a:pt x="919" y="132"/>
                  </a:lnTo>
                  <a:lnTo>
                    <a:pt x="927" y="139"/>
                  </a:lnTo>
                  <a:lnTo>
                    <a:pt x="934" y="146"/>
                  </a:lnTo>
                  <a:lnTo>
                    <a:pt x="940" y="154"/>
                  </a:lnTo>
                  <a:lnTo>
                    <a:pt x="946" y="164"/>
                  </a:lnTo>
                  <a:lnTo>
                    <a:pt x="950" y="175"/>
                  </a:lnTo>
                  <a:lnTo>
                    <a:pt x="954" y="185"/>
                  </a:lnTo>
                  <a:lnTo>
                    <a:pt x="957" y="197"/>
                  </a:lnTo>
                  <a:lnTo>
                    <a:pt x="960" y="209"/>
                  </a:lnTo>
                  <a:lnTo>
                    <a:pt x="963" y="223"/>
                  </a:lnTo>
                  <a:lnTo>
                    <a:pt x="966" y="250"/>
                  </a:lnTo>
                  <a:lnTo>
                    <a:pt x="967" y="278"/>
                  </a:lnTo>
                  <a:lnTo>
                    <a:pt x="968" y="316"/>
                  </a:lnTo>
                  <a:lnTo>
                    <a:pt x="968" y="375"/>
                  </a:lnTo>
                  <a:lnTo>
                    <a:pt x="968" y="447"/>
                  </a:lnTo>
                  <a:lnTo>
                    <a:pt x="967" y="514"/>
                  </a:lnTo>
                  <a:lnTo>
                    <a:pt x="967" y="575"/>
                  </a:lnTo>
                  <a:lnTo>
                    <a:pt x="967" y="631"/>
                  </a:lnTo>
                  <a:lnTo>
                    <a:pt x="966" y="682"/>
                  </a:lnTo>
                  <a:lnTo>
                    <a:pt x="966" y="728"/>
                  </a:lnTo>
                  <a:lnTo>
                    <a:pt x="965" y="768"/>
                  </a:lnTo>
                  <a:lnTo>
                    <a:pt x="964" y="804"/>
                  </a:lnTo>
                  <a:lnTo>
                    <a:pt x="963" y="843"/>
                  </a:lnTo>
                  <a:lnTo>
                    <a:pt x="992" y="842"/>
                  </a:lnTo>
                  <a:lnTo>
                    <a:pt x="1016" y="841"/>
                  </a:lnTo>
                  <a:lnTo>
                    <a:pt x="1039" y="840"/>
                  </a:lnTo>
                  <a:lnTo>
                    <a:pt x="1064" y="840"/>
                  </a:lnTo>
                  <a:lnTo>
                    <a:pt x="1087" y="840"/>
                  </a:lnTo>
                  <a:lnTo>
                    <a:pt x="1108" y="841"/>
                  </a:lnTo>
                  <a:lnTo>
                    <a:pt x="1133" y="842"/>
                  </a:lnTo>
                  <a:lnTo>
                    <a:pt x="1161" y="843"/>
                  </a:lnTo>
                  <a:close/>
                </a:path>
              </a:pathLst>
            </a:custGeom>
            <a:solidFill>
              <a:srgbClr val="271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0" name="Freeform 236"/>
            <p:cNvSpPr>
              <a:spLocks/>
            </p:cNvSpPr>
            <p:nvPr userDrawn="1"/>
          </p:nvSpPr>
          <p:spPr bwMode="auto">
            <a:xfrm>
              <a:off x="6951" y="4900"/>
              <a:ext cx="83" cy="94"/>
            </a:xfrm>
            <a:custGeom>
              <a:avLst/>
              <a:gdLst>
                <a:gd name="T0" fmla="*/ 56 w 745"/>
                <a:gd name="T1" fmla="*/ 839 h 842"/>
                <a:gd name="T2" fmla="*/ 119 w 745"/>
                <a:gd name="T3" fmla="*/ 839 h 842"/>
                <a:gd name="T4" fmla="*/ 187 w 745"/>
                <a:gd name="T5" fmla="*/ 840 h 842"/>
                <a:gd name="T6" fmla="*/ 211 w 745"/>
                <a:gd name="T7" fmla="*/ 791 h 842"/>
                <a:gd name="T8" fmla="*/ 209 w 745"/>
                <a:gd name="T9" fmla="*/ 716 h 842"/>
                <a:gd name="T10" fmla="*/ 209 w 745"/>
                <a:gd name="T11" fmla="*/ 581 h 842"/>
                <a:gd name="T12" fmla="*/ 211 w 745"/>
                <a:gd name="T13" fmla="*/ 323 h 842"/>
                <a:gd name="T14" fmla="*/ 219 w 745"/>
                <a:gd name="T15" fmla="*/ 269 h 842"/>
                <a:gd name="T16" fmla="*/ 237 w 745"/>
                <a:gd name="T17" fmla="*/ 223 h 842"/>
                <a:gd name="T18" fmla="*/ 264 w 745"/>
                <a:gd name="T19" fmla="*/ 184 h 842"/>
                <a:gd name="T20" fmla="*/ 304 w 745"/>
                <a:gd name="T21" fmla="*/ 146 h 842"/>
                <a:gd name="T22" fmla="*/ 350 w 745"/>
                <a:gd name="T23" fmla="*/ 122 h 842"/>
                <a:gd name="T24" fmla="*/ 403 w 745"/>
                <a:gd name="T25" fmla="*/ 113 h 842"/>
                <a:gd name="T26" fmla="*/ 439 w 745"/>
                <a:gd name="T27" fmla="*/ 118 h 842"/>
                <a:gd name="T28" fmla="*/ 470 w 745"/>
                <a:gd name="T29" fmla="*/ 129 h 842"/>
                <a:gd name="T30" fmla="*/ 496 w 745"/>
                <a:gd name="T31" fmla="*/ 148 h 842"/>
                <a:gd name="T32" fmla="*/ 517 w 745"/>
                <a:gd name="T33" fmla="*/ 175 h 842"/>
                <a:gd name="T34" fmla="*/ 532 w 745"/>
                <a:gd name="T35" fmla="*/ 206 h 842"/>
                <a:gd name="T36" fmla="*/ 541 w 745"/>
                <a:gd name="T37" fmla="*/ 245 h 842"/>
                <a:gd name="T38" fmla="*/ 546 w 745"/>
                <a:gd name="T39" fmla="*/ 313 h 842"/>
                <a:gd name="T40" fmla="*/ 547 w 745"/>
                <a:gd name="T41" fmla="*/ 552 h 842"/>
                <a:gd name="T42" fmla="*/ 546 w 745"/>
                <a:gd name="T43" fmla="*/ 662 h 842"/>
                <a:gd name="T44" fmla="*/ 544 w 745"/>
                <a:gd name="T45" fmla="*/ 768 h 842"/>
                <a:gd name="T46" fmla="*/ 572 w 745"/>
                <a:gd name="T47" fmla="*/ 840 h 842"/>
                <a:gd name="T48" fmla="*/ 645 w 745"/>
                <a:gd name="T49" fmla="*/ 839 h 842"/>
                <a:gd name="T50" fmla="*/ 715 w 745"/>
                <a:gd name="T51" fmla="*/ 840 h 842"/>
                <a:gd name="T52" fmla="*/ 745 w 745"/>
                <a:gd name="T53" fmla="*/ 369 h 842"/>
                <a:gd name="T54" fmla="*/ 744 w 745"/>
                <a:gd name="T55" fmla="*/ 296 h 842"/>
                <a:gd name="T56" fmla="*/ 739 w 745"/>
                <a:gd name="T57" fmla="*/ 232 h 842"/>
                <a:gd name="T58" fmla="*/ 729 w 745"/>
                <a:gd name="T59" fmla="*/ 181 h 842"/>
                <a:gd name="T60" fmla="*/ 711 w 745"/>
                <a:gd name="T61" fmla="*/ 131 h 842"/>
                <a:gd name="T62" fmla="*/ 683 w 745"/>
                <a:gd name="T63" fmla="*/ 89 h 842"/>
                <a:gd name="T64" fmla="*/ 652 w 745"/>
                <a:gd name="T65" fmla="*/ 57 h 842"/>
                <a:gd name="T66" fmla="*/ 620 w 745"/>
                <a:gd name="T67" fmla="*/ 37 h 842"/>
                <a:gd name="T68" fmla="*/ 586 w 745"/>
                <a:gd name="T69" fmla="*/ 21 h 842"/>
                <a:gd name="T70" fmla="*/ 549 w 745"/>
                <a:gd name="T71" fmla="*/ 10 h 842"/>
                <a:gd name="T72" fmla="*/ 510 w 745"/>
                <a:gd name="T73" fmla="*/ 2 h 842"/>
                <a:gd name="T74" fmla="*/ 469 w 745"/>
                <a:gd name="T75" fmla="*/ 0 h 842"/>
                <a:gd name="T76" fmla="*/ 397 w 745"/>
                <a:gd name="T77" fmla="*/ 6 h 842"/>
                <a:gd name="T78" fmla="*/ 336 w 745"/>
                <a:gd name="T79" fmla="*/ 27 h 842"/>
                <a:gd name="T80" fmla="*/ 283 w 745"/>
                <a:gd name="T81" fmla="*/ 59 h 842"/>
                <a:gd name="T82" fmla="*/ 241 w 745"/>
                <a:gd name="T83" fmla="*/ 106 h 842"/>
                <a:gd name="T84" fmla="*/ 206 w 745"/>
                <a:gd name="T85" fmla="*/ 167 h 842"/>
                <a:gd name="T86" fmla="*/ 194 w 745"/>
                <a:gd name="T87" fmla="*/ 143 h 842"/>
                <a:gd name="T88" fmla="*/ 191 w 745"/>
                <a:gd name="T89" fmla="*/ 86 h 842"/>
                <a:gd name="T90" fmla="*/ 183 w 745"/>
                <a:gd name="T91" fmla="*/ 17 h 842"/>
                <a:gd name="T92" fmla="*/ 117 w 745"/>
                <a:gd name="T93" fmla="*/ 20 h 842"/>
                <a:gd name="T94" fmla="*/ 52 w 745"/>
                <a:gd name="T95" fmla="*/ 20 h 842"/>
                <a:gd name="T96" fmla="*/ 0 w 745"/>
                <a:gd name="T97" fmla="*/ 17 h 842"/>
                <a:gd name="T98" fmla="*/ 10 w 745"/>
                <a:gd name="T99" fmla="*/ 138 h 842"/>
                <a:gd name="T100" fmla="*/ 15 w 745"/>
                <a:gd name="T101" fmla="*/ 222 h 842"/>
                <a:gd name="T102" fmla="*/ 16 w 745"/>
                <a:gd name="T103" fmla="*/ 306 h 842"/>
                <a:gd name="T104" fmla="*/ 10 w 745"/>
                <a:gd name="T105" fmla="*/ 84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5" h="842">
                  <a:moveTo>
                    <a:pt x="10" y="842"/>
                  </a:moveTo>
                  <a:lnTo>
                    <a:pt x="36" y="840"/>
                  </a:lnTo>
                  <a:lnTo>
                    <a:pt x="56" y="839"/>
                  </a:lnTo>
                  <a:lnTo>
                    <a:pt x="76" y="839"/>
                  </a:lnTo>
                  <a:lnTo>
                    <a:pt x="98" y="839"/>
                  </a:lnTo>
                  <a:lnTo>
                    <a:pt x="119" y="839"/>
                  </a:lnTo>
                  <a:lnTo>
                    <a:pt x="141" y="839"/>
                  </a:lnTo>
                  <a:lnTo>
                    <a:pt x="164" y="840"/>
                  </a:lnTo>
                  <a:lnTo>
                    <a:pt x="187" y="840"/>
                  </a:lnTo>
                  <a:lnTo>
                    <a:pt x="213" y="842"/>
                  </a:lnTo>
                  <a:lnTo>
                    <a:pt x="211" y="814"/>
                  </a:lnTo>
                  <a:lnTo>
                    <a:pt x="211" y="791"/>
                  </a:lnTo>
                  <a:lnTo>
                    <a:pt x="210" y="769"/>
                  </a:lnTo>
                  <a:lnTo>
                    <a:pt x="210" y="745"/>
                  </a:lnTo>
                  <a:lnTo>
                    <a:pt x="209" y="716"/>
                  </a:lnTo>
                  <a:lnTo>
                    <a:pt x="209" y="681"/>
                  </a:lnTo>
                  <a:lnTo>
                    <a:pt x="209" y="637"/>
                  </a:lnTo>
                  <a:lnTo>
                    <a:pt x="209" y="581"/>
                  </a:lnTo>
                  <a:lnTo>
                    <a:pt x="208" y="385"/>
                  </a:lnTo>
                  <a:lnTo>
                    <a:pt x="209" y="349"/>
                  </a:lnTo>
                  <a:lnTo>
                    <a:pt x="211" y="323"/>
                  </a:lnTo>
                  <a:lnTo>
                    <a:pt x="213" y="303"/>
                  </a:lnTo>
                  <a:lnTo>
                    <a:pt x="216" y="286"/>
                  </a:lnTo>
                  <a:lnTo>
                    <a:pt x="219" y="269"/>
                  </a:lnTo>
                  <a:lnTo>
                    <a:pt x="225" y="253"/>
                  </a:lnTo>
                  <a:lnTo>
                    <a:pt x="231" y="238"/>
                  </a:lnTo>
                  <a:lnTo>
                    <a:pt x="237" y="223"/>
                  </a:lnTo>
                  <a:lnTo>
                    <a:pt x="246" y="210"/>
                  </a:lnTo>
                  <a:lnTo>
                    <a:pt x="254" y="197"/>
                  </a:lnTo>
                  <a:lnTo>
                    <a:pt x="264" y="184"/>
                  </a:lnTo>
                  <a:lnTo>
                    <a:pt x="274" y="172"/>
                  </a:lnTo>
                  <a:lnTo>
                    <a:pt x="289" y="159"/>
                  </a:lnTo>
                  <a:lnTo>
                    <a:pt x="304" y="146"/>
                  </a:lnTo>
                  <a:lnTo>
                    <a:pt x="319" y="137"/>
                  </a:lnTo>
                  <a:lnTo>
                    <a:pt x="335" y="128"/>
                  </a:lnTo>
                  <a:lnTo>
                    <a:pt x="350" y="122"/>
                  </a:lnTo>
                  <a:lnTo>
                    <a:pt x="367" y="118"/>
                  </a:lnTo>
                  <a:lnTo>
                    <a:pt x="385" y="114"/>
                  </a:lnTo>
                  <a:lnTo>
                    <a:pt x="403" y="113"/>
                  </a:lnTo>
                  <a:lnTo>
                    <a:pt x="416" y="114"/>
                  </a:lnTo>
                  <a:lnTo>
                    <a:pt x="428" y="115"/>
                  </a:lnTo>
                  <a:lnTo>
                    <a:pt x="439" y="118"/>
                  </a:lnTo>
                  <a:lnTo>
                    <a:pt x="450" y="121"/>
                  </a:lnTo>
                  <a:lnTo>
                    <a:pt x="460" y="125"/>
                  </a:lnTo>
                  <a:lnTo>
                    <a:pt x="470" y="129"/>
                  </a:lnTo>
                  <a:lnTo>
                    <a:pt x="479" y="135"/>
                  </a:lnTo>
                  <a:lnTo>
                    <a:pt x="488" y="142"/>
                  </a:lnTo>
                  <a:lnTo>
                    <a:pt x="496" y="148"/>
                  </a:lnTo>
                  <a:lnTo>
                    <a:pt x="504" y="157"/>
                  </a:lnTo>
                  <a:lnTo>
                    <a:pt x="511" y="165"/>
                  </a:lnTo>
                  <a:lnTo>
                    <a:pt x="517" y="175"/>
                  </a:lnTo>
                  <a:lnTo>
                    <a:pt x="523" y="184"/>
                  </a:lnTo>
                  <a:lnTo>
                    <a:pt x="528" y="195"/>
                  </a:lnTo>
                  <a:lnTo>
                    <a:pt x="532" y="206"/>
                  </a:lnTo>
                  <a:lnTo>
                    <a:pt x="535" y="218"/>
                  </a:lnTo>
                  <a:lnTo>
                    <a:pt x="539" y="232"/>
                  </a:lnTo>
                  <a:lnTo>
                    <a:pt x="541" y="245"/>
                  </a:lnTo>
                  <a:lnTo>
                    <a:pt x="543" y="259"/>
                  </a:lnTo>
                  <a:lnTo>
                    <a:pt x="544" y="275"/>
                  </a:lnTo>
                  <a:lnTo>
                    <a:pt x="546" y="313"/>
                  </a:lnTo>
                  <a:lnTo>
                    <a:pt x="547" y="366"/>
                  </a:lnTo>
                  <a:lnTo>
                    <a:pt x="547" y="514"/>
                  </a:lnTo>
                  <a:lnTo>
                    <a:pt x="547" y="552"/>
                  </a:lnTo>
                  <a:lnTo>
                    <a:pt x="547" y="589"/>
                  </a:lnTo>
                  <a:lnTo>
                    <a:pt x="547" y="626"/>
                  </a:lnTo>
                  <a:lnTo>
                    <a:pt x="546" y="662"/>
                  </a:lnTo>
                  <a:lnTo>
                    <a:pt x="545" y="698"/>
                  </a:lnTo>
                  <a:lnTo>
                    <a:pt x="545" y="733"/>
                  </a:lnTo>
                  <a:lnTo>
                    <a:pt x="544" y="768"/>
                  </a:lnTo>
                  <a:lnTo>
                    <a:pt x="542" y="803"/>
                  </a:lnTo>
                  <a:lnTo>
                    <a:pt x="542" y="842"/>
                  </a:lnTo>
                  <a:lnTo>
                    <a:pt x="572" y="840"/>
                  </a:lnTo>
                  <a:lnTo>
                    <a:pt x="597" y="839"/>
                  </a:lnTo>
                  <a:lnTo>
                    <a:pt x="620" y="839"/>
                  </a:lnTo>
                  <a:lnTo>
                    <a:pt x="645" y="839"/>
                  </a:lnTo>
                  <a:lnTo>
                    <a:pt x="670" y="839"/>
                  </a:lnTo>
                  <a:lnTo>
                    <a:pt x="691" y="839"/>
                  </a:lnTo>
                  <a:lnTo>
                    <a:pt x="715" y="840"/>
                  </a:lnTo>
                  <a:lnTo>
                    <a:pt x="745" y="842"/>
                  </a:lnTo>
                  <a:lnTo>
                    <a:pt x="744" y="806"/>
                  </a:lnTo>
                  <a:lnTo>
                    <a:pt x="745" y="369"/>
                  </a:lnTo>
                  <a:lnTo>
                    <a:pt x="745" y="358"/>
                  </a:lnTo>
                  <a:lnTo>
                    <a:pt x="745" y="325"/>
                  </a:lnTo>
                  <a:lnTo>
                    <a:pt x="744" y="296"/>
                  </a:lnTo>
                  <a:lnTo>
                    <a:pt x="744" y="272"/>
                  </a:lnTo>
                  <a:lnTo>
                    <a:pt x="742" y="251"/>
                  </a:lnTo>
                  <a:lnTo>
                    <a:pt x="739" y="232"/>
                  </a:lnTo>
                  <a:lnTo>
                    <a:pt x="737" y="215"/>
                  </a:lnTo>
                  <a:lnTo>
                    <a:pt x="733" y="198"/>
                  </a:lnTo>
                  <a:lnTo>
                    <a:pt x="729" y="181"/>
                  </a:lnTo>
                  <a:lnTo>
                    <a:pt x="725" y="164"/>
                  </a:lnTo>
                  <a:lnTo>
                    <a:pt x="718" y="147"/>
                  </a:lnTo>
                  <a:lnTo>
                    <a:pt x="711" y="131"/>
                  </a:lnTo>
                  <a:lnTo>
                    <a:pt x="702" y="116"/>
                  </a:lnTo>
                  <a:lnTo>
                    <a:pt x="694" y="103"/>
                  </a:lnTo>
                  <a:lnTo>
                    <a:pt x="683" y="89"/>
                  </a:lnTo>
                  <a:lnTo>
                    <a:pt x="673" y="77"/>
                  </a:lnTo>
                  <a:lnTo>
                    <a:pt x="661" y="66"/>
                  </a:lnTo>
                  <a:lnTo>
                    <a:pt x="652" y="57"/>
                  </a:lnTo>
                  <a:lnTo>
                    <a:pt x="641" y="50"/>
                  </a:lnTo>
                  <a:lnTo>
                    <a:pt x="631" y="43"/>
                  </a:lnTo>
                  <a:lnTo>
                    <a:pt x="620" y="37"/>
                  </a:lnTo>
                  <a:lnTo>
                    <a:pt x="609" y="32"/>
                  </a:lnTo>
                  <a:lnTo>
                    <a:pt x="598" y="26"/>
                  </a:lnTo>
                  <a:lnTo>
                    <a:pt x="586" y="21"/>
                  </a:lnTo>
                  <a:lnTo>
                    <a:pt x="575" y="17"/>
                  </a:lnTo>
                  <a:lnTo>
                    <a:pt x="562" y="13"/>
                  </a:lnTo>
                  <a:lnTo>
                    <a:pt x="549" y="10"/>
                  </a:lnTo>
                  <a:lnTo>
                    <a:pt x="536" y="6"/>
                  </a:lnTo>
                  <a:lnTo>
                    <a:pt x="524" y="4"/>
                  </a:lnTo>
                  <a:lnTo>
                    <a:pt x="510" y="2"/>
                  </a:lnTo>
                  <a:lnTo>
                    <a:pt x="496" y="1"/>
                  </a:lnTo>
                  <a:lnTo>
                    <a:pt x="483" y="0"/>
                  </a:lnTo>
                  <a:lnTo>
                    <a:pt x="469" y="0"/>
                  </a:lnTo>
                  <a:lnTo>
                    <a:pt x="443" y="1"/>
                  </a:lnTo>
                  <a:lnTo>
                    <a:pt x="420" y="3"/>
                  </a:lnTo>
                  <a:lnTo>
                    <a:pt x="397" y="6"/>
                  </a:lnTo>
                  <a:lnTo>
                    <a:pt x="376" y="12"/>
                  </a:lnTo>
                  <a:lnTo>
                    <a:pt x="355" y="18"/>
                  </a:lnTo>
                  <a:lnTo>
                    <a:pt x="336" y="27"/>
                  </a:lnTo>
                  <a:lnTo>
                    <a:pt x="317" y="36"/>
                  </a:lnTo>
                  <a:lnTo>
                    <a:pt x="300" y="47"/>
                  </a:lnTo>
                  <a:lnTo>
                    <a:pt x="283" y="59"/>
                  </a:lnTo>
                  <a:lnTo>
                    <a:pt x="268" y="73"/>
                  </a:lnTo>
                  <a:lnTo>
                    <a:pt x="253" y="89"/>
                  </a:lnTo>
                  <a:lnTo>
                    <a:pt x="241" y="106"/>
                  </a:lnTo>
                  <a:lnTo>
                    <a:pt x="228" y="125"/>
                  </a:lnTo>
                  <a:lnTo>
                    <a:pt x="216" y="145"/>
                  </a:lnTo>
                  <a:lnTo>
                    <a:pt x="206" y="167"/>
                  </a:lnTo>
                  <a:lnTo>
                    <a:pt x="195" y="190"/>
                  </a:lnTo>
                  <a:lnTo>
                    <a:pt x="195" y="165"/>
                  </a:lnTo>
                  <a:lnTo>
                    <a:pt x="194" y="143"/>
                  </a:lnTo>
                  <a:lnTo>
                    <a:pt x="193" y="124"/>
                  </a:lnTo>
                  <a:lnTo>
                    <a:pt x="192" y="105"/>
                  </a:lnTo>
                  <a:lnTo>
                    <a:pt x="191" y="86"/>
                  </a:lnTo>
                  <a:lnTo>
                    <a:pt x="189" y="66"/>
                  </a:lnTo>
                  <a:lnTo>
                    <a:pt x="187" y="43"/>
                  </a:lnTo>
                  <a:lnTo>
                    <a:pt x="183" y="17"/>
                  </a:lnTo>
                  <a:lnTo>
                    <a:pt x="168" y="17"/>
                  </a:lnTo>
                  <a:lnTo>
                    <a:pt x="141" y="19"/>
                  </a:lnTo>
                  <a:lnTo>
                    <a:pt x="117" y="20"/>
                  </a:lnTo>
                  <a:lnTo>
                    <a:pt x="93" y="20"/>
                  </a:lnTo>
                  <a:lnTo>
                    <a:pt x="70" y="20"/>
                  </a:lnTo>
                  <a:lnTo>
                    <a:pt x="52" y="20"/>
                  </a:lnTo>
                  <a:lnTo>
                    <a:pt x="37" y="20"/>
                  </a:lnTo>
                  <a:lnTo>
                    <a:pt x="20" y="19"/>
                  </a:lnTo>
                  <a:lnTo>
                    <a:pt x="0" y="17"/>
                  </a:lnTo>
                  <a:lnTo>
                    <a:pt x="3" y="69"/>
                  </a:lnTo>
                  <a:lnTo>
                    <a:pt x="7" y="105"/>
                  </a:lnTo>
                  <a:lnTo>
                    <a:pt x="10" y="138"/>
                  </a:lnTo>
                  <a:lnTo>
                    <a:pt x="12" y="167"/>
                  </a:lnTo>
                  <a:lnTo>
                    <a:pt x="14" y="195"/>
                  </a:lnTo>
                  <a:lnTo>
                    <a:pt x="15" y="222"/>
                  </a:lnTo>
                  <a:lnTo>
                    <a:pt x="16" y="250"/>
                  </a:lnTo>
                  <a:lnTo>
                    <a:pt x="16" y="277"/>
                  </a:lnTo>
                  <a:lnTo>
                    <a:pt x="16" y="306"/>
                  </a:lnTo>
                  <a:lnTo>
                    <a:pt x="16" y="338"/>
                  </a:lnTo>
                  <a:lnTo>
                    <a:pt x="11" y="771"/>
                  </a:lnTo>
                  <a:lnTo>
                    <a:pt x="10" y="842"/>
                  </a:lnTo>
                  <a:close/>
                </a:path>
              </a:pathLst>
            </a:custGeom>
            <a:solidFill>
              <a:srgbClr val="271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1" name="Freeform 237"/>
            <p:cNvSpPr>
              <a:spLocks/>
            </p:cNvSpPr>
            <p:nvPr userDrawn="1"/>
          </p:nvSpPr>
          <p:spPr bwMode="auto">
            <a:xfrm>
              <a:off x="7106" y="4864"/>
              <a:ext cx="106" cy="133"/>
            </a:xfrm>
            <a:custGeom>
              <a:avLst/>
              <a:gdLst>
                <a:gd name="T0" fmla="*/ 527 w 950"/>
                <a:gd name="T1" fmla="*/ 618 h 1194"/>
                <a:gd name="T2" fmla="*/ 525 w 950"/>
                <a:gd name="T3" fmla="*/ 670 h 1194"/>
                <a:gd name="T4" fmla="*/ 657 w 950"/>
                <a:gd name="T5" fmla="*/ 683 h 1194"/>
                <a:gd name="T6" fmla="*/ 745 w 950"/>
                <a:gd name="T7" fmla="*/ 737 h 1194"/>
                <a:gd name="T8" fmla="*/ 742 w 950"/>
                <a:gd name="T9" fmla="*/ 900 h 1194"/>
                <a:gd name="T10" fmla="*/ 713 w 950"/>
                <a:gd name="T11" fmla="*/ 1038 h 1194"/>
                <a:gd name="T12" fmla="*/ 638 w 950"/>
                <a:gd name="T13" fmla="*/ 1064 h 1194"/>
                <a:gd name="T14" fmla="*/ 543 w 950"/>
                <a:gd name="T15" fmla="*/ 1068 h 1194"/>
                <a:gd name="T16" fmla="*/ 467 w 950"/>
                <a:gd name="T17" fmla="*/ 1057 h 1194"/>
                <a:gd name="T18" fmla="*/ 401 w 950"/>
                <a:gd name="T19" fmla="*/ 1029 h 1194"/>
                <a:gd name="T20" fmla="*/ 347 w 950"/>
                <a:gd name="T21" fmla="*/ 987 h 1194"/>
                <a:gd name="T22" fmla="*/ 301 w 950"/>
                <a:gd name="T23" fmla="*/ 930 h 1194"/>
                <a:gd name="T24" fmla="*/ 267 w 950"/>
                <a:gd name="T25" fmla="*/ 857 h 1194"/>
                <a:gd name="T26" fmla="*/ 243 w 950"/>
                <a:gd name="T27" fmla="*/ 769 h 1194"/>
                <a:gd name="T28" fmla="*/ 229 w 950"/>
                <a:gd name="T29" fmla="*/ 666 h 1194"/>
                <a:gd name="T30" fmla="*/ 227 w 950"/>
                <a:gd name="T31" fmla="*/ 552 h 1194"/>
                <a:gd name="T32" fmla="*/ 234 w 950"/>
                <a:gd name="T33" fmla="*/ 451 h 1194"/>
                <a:gd name="T34" fmla="*/ 252 w 950"/>
                <a:gd name="T35" fmla="*/ 361 h 1194"/>
                <a:gd name="T36" fmla="*/ 280 w 950"/>
                <a:gd name="T37" fmla="*/ 284 h 1194"/>
                <a:gd name="T38" fmla="*/ 316 w 950"/>
                <a:gd name="T39" fmla="*/ 219 h 1194"/>
                <a:gd name="T40" fmla="*/ 361 w 950"/>
                <a:gd name="T41" fmla="*/ 170 h 1194"/>
                <a:gd name="T42" fmla="*/ 414 w 950"/>
                <a:gd name="T43" fmla="*/ 134 h 1194"/>
                <a:gd name="T44" fmla="*/ 475 w 950"/>
                <a:gd name="T45" fmla="*/ 113 h 1194"/>
                <a:gd name="T46" fmla="*/ 547 w 950"/>
                <a:gd name="T47" fmla="*/ 109 h 1194"/>
                <a:gd name="T48" fmla="*/ 621 w 950"/>
                <a:gd name="T49" fmla="*/ 128 h 1194"/>
                <a:gd name="T50" fmla="*/ 678 w 950"/>
                <a:gd name="T51" fmla="*/ 174 h 1194"/>
                <a:gd name="T52" fmla="*/ 720 w 950"/>
                <a:gd name="T53" fmla="*/ 246 h 1194"/>
                <a:gd name="T54" fmla="*/ 768 w 950"/>
                <a:gd name="T55" fmla="*/ 310 h 1194"/>
                <a:gd name="T56" fmla="*/ 859 w 950"/>
                <a:gd name="T57" fmla="*/ 287 h 1194"/>
                <a:gd name="T58" fmla="*/ 937 w 950"/>
                <a:gd name="T59" fmla="*/ 255 h 1194"/>
                <a:gd name="T60" fmla="*/ 917 w 950"/>
                <a:gd name="T61" fmla="*/ 194 h 1194"/>
                <a:gd name="T62" fmla="*/ 887 w 950"/>
                <a:gd name="T63" fmla="*/ 141 h 1194"/>
                <a:gd name="T64" fmla="*/ 849 w 950"/>
                <a:gd name="T65" fmla="*/ 97 h 1194"/>
                <a:gd name="T66" fmla="*/ 800 w 950"/>
                <a:gd name="T67" fmla="*/ 61 h 1194"/>
                <a:gd name="T68" fmla="*/ 743 w 950"/>
                <a:gd name="T69" fmla="*/ 33 h 1194"/>
                <a:gd name="T70" fmla="*/ 677 w 950"/>
                <a:gd name="T71" fmla="*/ 13 h 1194"/>
                <a:gd name="T72" fmla="*/ 602 w 950"/>
                <a:gd name="T73" fmla="*/ 2 h 1194"/>
                <a:gd name="T74" fmla="*/ 510 w 950"/>
                <a:gd name="T75" fmla="*/ 1 h 1194"/>
                <a:gd name="T76" fmla="*/ 397 w 950"/>
                <a:gd name="T77" fmla="*/ 17 h 1194"/>
                <a:gd name="T78" fmla="*/ 295 w 950"/>
                <a:gd name="T79" fmla="*/ 54 h 1194"/>
                <a:gd name="T80" fmla="*/ 206 w 950"/>
                <a:gd name="T81" fmla="*/ 111 h 1194"/>
                <a:gd name="T82" fmla="*/ 131 w 950"/>
                <a:gd name="T83" fmla="*/ 185 h 1194"/>
                <a:gd name="T84" fmla="*/ 73 w 950"/>
                <a:gd name="T85" fmla="*/ 277 h 1194"/>
                <a:gd name="T86" fmla="*/ 29 w 950"/>
                <a:gd name="T87" fmla="*/ 383 h 1194"/>
                <a:gd name="T88" fmla="*/ 5 w 950"/>
                <a:gd name="T89" fmla="*/ 504 h 1194"/>
                <a:gd name="T90" fmla="*/ 1 w 950"/>
                <a:gd name="T91" fmla="*/ 635 h 1194"/>
                <a:gd name="T92" fmla="*/ 15 w 950"/>
                <a:gd name="T93" fmla="*/ 762 h 1194"/>
                <a:gd name="T94" fmla="*/ 47 w 950"/>
                <a:gd name="T95" fmla="*/ 875 h 1194"/>
                <a:gd name="T96" fmla="*/ 98 w 950"/>
                <a:gd name="T97" fmla="*/ 972 h 1194"/>
                <a:gd name="T98" fmla="*/ 165 w 950"/>
                <a:gd name="T99" fmla="*/ 1052 h 1194"/>
                <a:gd name="T100" fmla="*/ 247 w 950"/>
                <a:gd name="T101" fmla="*/ 1117 h 1194"/>
                <a:gd name="T102" fmla="*/ 344 w 950"/>
                <a:gd name="T103" fmla="*/ 1162 h 1194"/>
                <a:gd name="T104" fmla="*/ 454 w 950"/>
                <a:gd name="T105" fmla="*/ 1188 h 1194"/>
                <a:gd name="T106" fmla="*/ 577 w 950"/>
                <a:gd name="T107" fmla="*/ 1193 h 1194"/>
                <a:gd name="T108" fmla="*/ 689 w 950"/>
                <a:gd name="T109" fmla="*/ 1181 h 1194"/>
                <a:gd name="T110" fmla="*/ 788 w 950"/>
                <a:gd name="T111" fmla="*/ 1152 h 1194"/>
                <a:gd name="T112" fmla="*/ 877 w 950"/>
                <a:gd name="T113" fmla="*/ 1105 h 1194"/>
                <a:gd name="T114" fmla="*/ 939 w 950"/>
                <a:gd name="T115" fmla="*/ 1005 h 1194"/>
                <a:gd name="T116" fmla="*/ 900 w 950"/>
                <a:gd name="T117" fmla="*/ 576 h 1194"/>
                <a:gd name="T118" fmla="*/ 824 w 950"/>
                <a:gd name="T119" fmla="*/ 578 h 1194"/>
                <a:gd name="T120" fmla="*/ 735 w 950"/>
                <a:gd name="T121" fmla="*/ 577 h 1194"/>
                <a:gd name="T122" fmla="*/ 627 w 950"/>
                <a:gd name="T123" fmla="*/ 57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0" h="1194">
                  <a:moveTo>
                    <a:pt x="522" y="573"/>
                  </a:moveTo>
                  <a:lnTo>
                    <a:pt x="525" y="591"/>
                  </a:lnTo>
                  <a:lnTo>
                    <a:pt x="526" y="605"/>
                  </a:lnTo>
                  <a:lnTo>
                    <a:pt x="527" y="618"/>
                  </a:lnTo>
                  <a:lnTo>
                    <a:pt x="527" y="631"/>
                  </a:lnTo>
                  <a:lnTo>
                    <a:pt x="527" y="643"/>
                  </a:lnTo>
                  <a:lnTo>
                    <a:pt x="526" y="656"/>
                  </a:lnTo>
                  <a:lnTo>
                    <a:pt x="525" y="670"/>
                  </a:lnTo>
                  <a:lnTo>
                    <a:pt x="522" y="688"/>
                  </a:lnTo>
                  <a:lnTo>
                    <a:pt x="565" y="686"/>
                  </a:lnTo>
                  <a:lnTo>
                    <a:pt x="618" y="684"/>
                  </a:lnTo>
                  <a:lnTo>
                    <a:pt x="657" y="683"/>
                  </a:lnTo>
                  <a:lnTo>
                    <a:pt x="684" y="682"/>
                  </a:lnTo>
                  <a:lnTo>
                    <a:pt x="697" y="682"/>
                  </a:lnTo>
                  <a:lnTo>
                    <a:pt x="745" y="682"/>
                  </a:lnTo>
                  <a:lnTo>
                    <a:pt x="745" y="737"/>
                  </a:lnTo>
                  <a:lnTo>
                    <a:pt x="745" y="785"/>
                  </a:lnTo>
                  <a:lnTo>
                    <a:pt x="744" y="826"/>
                  </a:lnTo>
                  <a:lnTo>
                    <a:pt x="743" y="863"/>
                  </a:lnTo>
                  <a:lnTo>
                    <a:pt x="742" y="900"/>
                  </a:lnTo>
                  <a:lnTo>
                    <a:pt x="740" y="937"/>
                  </a:lnTo>
                  <a:lnTo>
                    <a:pt x="738" y="978"/>
                  </a:lnTo>
                  <a:lnTo>
                    <a:pt x="734" y="1026"/>
                  </a:lnTo>
                  <a:lnTo>
                    <a:pt x="713" y="1038"/>
                  </a:lnTo>
                  <a:lnTo>
                    <a:pt x="694" y="1047"/>
                  </a:lnTo>
                  <a:lnTo>
                    <a:pt x="676" y="1055"/>
                  </a:lnTo>
                  <a:lnTo>
                    <a:pt x="658" y="1061"/>
                  </a:lnTo>
                  <a:lnTo>
                    <a:pt x="638" y="1064"/>
                  </a:lnTo>
                  <a:lnTo>
                    <a:pt x="617" y="1067"/>
                  </a:lnTo>
                  <a:lnTo>
                    <a:pt x="592" y="1068"/>
                  </a:lnTo>
                  <a:lnTo>
                    <a:pt x="563" y="1068"/>
                  </a:lnTo>
                  <a:lnTo>
                    <a:pt x="543" y="1068"/>
                  </a:lnTo>
                  <a:lnTo>
                    <a:pt x="523" y="1066"/>
                  </a:lnTo>
                  <a:lnTo>
                    <a:pt x="504" y="1064"/>
                  </a:lnTo>
                  <a:lnTo>
                    <a:pt x="485" y="1061"/>
                  </a:lnTo>
                  <a:lnTo>
                    <a:pt x="467" y="1057"/>
                  </a:lnTo>
                  <a:lnTo>
                    <a:pt x="450" y="1051"/>
                  </a:lnTo>
                  <a:lnTo>
                    <a:pt x="433" y="1045"/>
                  </a:lnTo>
                  <a:lnTo>
                    <a:pt x="417" y="1038"/>
                  </a:lnTo>
                  <a:lnTo>
                    <a:pt x="401" y="1029"/>
                  </a:lnTo>
                  <a:lnTo>
                    <a:pt x="387" y="1021"/>
                  </a:lnTo>
                  <a:lnTo>
                    <a:pt x="373" y="1010"/>
                  </a:lnTo>
                  <a:lnTo>
                    <a:pt x="359" y="1000"/>
                  </a:lnTo>
                  <a:lnTo>
                    <a:pt x="347" y="987"/>
                  </a:lnTo>
                  <a:lnTo>
                    <a:pt x="334" y="974"/>
                  </a:lnTo>
                  <a:lnTo>
                    <a:pt x="322" y="960"/>
                  </a:lnTo>
                  <a:lnTo>
                    <a:pt x="312" y="946"/>
                  </a:lnTo>
                  <a:lnTo>
                    <a:pt x="301" y="930"/>
                  </a:lnTo>
                  <a:lnTo>
                    <a:pt x="292" y="913"/>
                  </a:lnTo>
                  <a:lnTo>
                    <a:pt x="283" y="895"/>
                  </a:lnTo>
                  <a:lnTo>
                    <a:pt x="275" y="877"/>
                  </a:lnTo>
                  <a:lnTo>
                    <a:pt x="267" y="857"/>
                  </a:lnTo>
                  <a:lnTo>
                    <a:pt x="260" y="837"/>
                  </a:lnTo>
                  <a:lnTo>
                    <a:pt x="254" y="815"/>
                  </a:lnTo>
                  <a:lnTo>
                    <a:pt x="248" y="792"/>
                  </a:lnTo>
                  <a:lnTo>
                    <a:pt x="243" y="769"/>
                  </a:lnTo>
                  <a:lnTo>
                    <a:pt x="239" y="745"/>
                  </a:lnTo>
                  <a:lnTo>
                    <a:pt x="234" y="719"/>
                  </a:lnTo>
                  <a:lnTo>
                    <a:pt x="232" y="693"/>
                  </a:lnTo>
                  <a:lnTo>
                    <a:pt x="229" y="666"/>
                  </a:lnTo>
                  <a:lnTo>
                    <a:pt x="228" y="638"/>
                  </a:lnTo>
                  <a:lnTo>
                    <a:pt x="227" y="609"/>
                  </a:lnTo>
                  <a:lnTo>
                    <a:pt x="227" y="579"/>
                  </a:lnTo>
                  <a:lnTo>
                    <a:pt x="227" y="552"/>
                  </a:lnTo>
                  <a:lnTo>
                    <a:pt x="228" y="526"/>
                  </a:lnTo>
                  <a:lnTo>
                    <a:pt x="229" y="500"/>
                  </a:lnTo>
                  <a:lnTo>
                    <a:pt x="231" y="475"/>
                  </a:lnTo>
                  <a:lnTo>
                    <a:pt x="234" y="451"/>
                  </a:lnTo>
                  <a:lnTo>
                    <a:pt x="239" y="428"/>
                  </a:lnTo>
                  <a:lnTo>
                    <a:pt x="243" y="404"/>
                  </a:lnTo>
                  <a:lnTo>
                    <a:pt x="247" y="382"/>
                  </a:lnTo>
                  <a:lnTo>
                    <a:pt x="252" y="361"/>
                  </a:lnTo>
                  <a:lnTo>
                    <a:pt x="259" y="341"/>
                  </a:lnTo>
                  <a:lnTo>
                    <a:pt x="265" y="321"/>
                  </a:lnTo>
                  <a:lnTo>
                    <a:pt x="273" y="302"/>
                  </a:lnTo>
                  <a:lnTo>
                    <a:pt x="280" y="284"/>
                  </a:lnTo>
                  <a:lnTo>
                    <a:pt x="288" y="267"/>
                  </a:lnTo>
                  <a:lnTo>
                    <a:pt x="297" y="250"/>
                  </a:lnTo>
                  <a:lnTo>
                    <a:pt x="306" y="234"/>
                  </a:lnTo>
                  <a:lnTo>
                    <a:pt x="316" y="219"/>
                  </a:lnTo>
                  <a:lnTo>
                    <a:pt x="326" y="205"/>
                  </a:lnTo>
                  <a:lnTo>
                    <a:pt x="338" y="193"/>
                  </a:lnTo>
                  <a:lnTo>
                    <a:pt x="350" y="180"/>
                  </a:lnTo>
                  <a:lnTo>
                    <a:pt x="361" y="170"/>
                  </a:lnTo>
                  <a:lnTo>
                    <a:pt x="374" y="159"/>
                  </a:lnTo>
                  <a:lnTo>
                    <a:pt x="387" y="149"/>
                  </a:lnTo>
                  <a:lnTo>
                    <a:pt x="400" y="141"/>
                  </a:lnTo>
                  <a:lnTo>
                    <a:pt x="414" y="134"/>
                  </a:lnTo>
                  <a:lnTo>
                    <a:pt x="429" y="127"/>
                  </a:lnTo>
                  <a:lnTo>
                    <a:pt x="444" y="121"/>
                  </a:lnTo>
                  <a:lnTo>
                    <a:pt x="460" y="117"/>
                  </a:lnTo>
                  <a:lnTo>
                    <a:pt x="475" y="113"/>
                  </a:lnTo>
                  <a:lnTo>
                    <a:pt x="491" y="110"/>
                  </a:lnTo>
                  <a:lnTo>
                    <a:pt x="508" y="109"/>
                  </a:lnTo>
                  <a:lnTo>
                    <a:pt x="525" y="108"/>
                  </a:lnTo>
                  <a:lnTo>
                    <a:pt x="547" y="109"/>
                  </a:lnTo>
                  <a:lnTo>
                    <a:pt x="567" y="111"/>
                  </a:lnTo>
                  <a:lnTo>
                    <a:pt x="586" y="116"/>
                  </a:lnTo>
                  <a:lnTo>
                    <a:pt x="604" y="121"/>
                  </a:lnTo>
                  <a:lnTo>
                    <a:pt x="621" y="128"/>
                  </a:lnTo>
                  <a:lnTo>
                    <a:pt x="637" y="137"/>
                  </a:lnTo>
                  <a:lnTo>
                    <a:pt x="652" y="147"/>
                  </a:lnTo>
                  <a:lnTo>
                    <a:pt x="666" y="160"/>
                  </a:lnTo>
                  <a:lnTo>
                    <a:pt x="678" y="174"/>
                  </a:lnTo>
                  <a:lnTo>
                    <a:pt x="690" y="189"/>
                  </a:lnTo>
                  <a:lnTo>
                    <a:pt x="702" y="207"/>
                  </a:lnTo>
                  <a:lnTo>
                    <a:pt x="711" y="226"/>
                  </a:lnTo>
                  <a:lnTo>
                    <a:pt x="720" y="246"/>
                  </a:lnTo>
                  <a:lnTo>
                    <a:pt x="727" y="268"/>
                  </a:lnTo>
                  <a:lnTo>
                    <a:pt x="734" y="292"/>
                  </a:lnTo>
                  <a:lnTo>
                    <a:pt x="740" y="318"/>
                  </a:lnTo>
                  <a:lnTo>
                    <a:pt x="768" y="310"/>
                  </a:lnTo>
                  <a:lnTo>
                    <a:pt x="793" y="303"/>
                  </a:lnTo>
                  <a:lnTo>
                    <a:pt x="815" y="296"/>
                  </a:lnTo>
                  <a:lnTo>
                    <a:pt x="837" y="291"/>
                  </a:lnTo>
                  <a:lnTo>
                    <a:pt x="859" y="287"/>
                  </a:lnTo>
                  <a:lnTo>
                    <a:pt x="882" y="282"/>
                  </a:lnTo>
                  <a:lnTo>
                    <a:pt x="910" y="277"/>
                  </a:lnTo>
                  <a:lnTo>
                    <a:pt x="941" y="272"/>
                  </a:lnTo>
                  <a:lnTo>
                    <a:pt x="937" y="255"/>
                  </a:lnTo>
                  <a:lnTo>
                    <a:pt x="933" y="239"/>
                  </a:lnTo>
                  <a:lnTo>
                    <a:pt x="928" y="223"/>
                  </a:lnTo>
                  <a:lnTo>
                    <a:pt x="923" y="209"/>
                  </a:lnTo>
                  <a:lnTo>
                    <a:pt x="917" y="194"/>
                  </a:lnTo>
                  <a:lnTo>
                    <a:pt x="910" y="180"/>
                  </a:lnTo>
                  <a:lnTo>
                    <a:pt x="904" y="166"/>
                  </a:lnTo>
                  <a:lnTo>
                    <a:pt x="895" y="154"/>
                  </a:lnTo>
                  <a:lnTo>
                    <a:pt x="887" y="141"/>
                  </a:lnTo>
                  <a:lnTo>
                    <a:pt x="878" y="129"/>
                  </a:lnTo>
                  <a:lnTo>
                    <a:pt x="869" y="118"/>
                  </a:lnTo>
                  <a:lnTo>
                    <a:pt x="859" y="107"/>
                  </a:lnTo>
                  <a:lnTo>
                    <a:pt x="849" y="97"/>
                  </a:lnTo>
                  <a:lnTo>
                    <a:pt x="837" y="87"/>
                  </a:lnTo>
                  <a:lnTo>
                    <a:pt x="825" y="78"/>
                  </a:lnTo>
                  <a:lnTo>
                    <a:pt x="813" y="69"/>
                  </a:lnTo>
                  <a:lnTo>
                    <a:pt x="800" y="61"/>
                  </a:lnTo>
                  <a:lnTo>
                    <a:pt x="787" y="53"/>
                  </a:lnTo>
                  <a:lnTo>
                    <a:pt x="772" y="46"/>
                  </a:lnTo>
                  <a:lnTo>
                    <a:pt x="759" y="39"/>
                  </a:lnTo>
                  <a:lnTo>
                    <a:pt x="743" y="33"/>
                  </a:lnTo>
                  <a:lnTo>
                    <a:pt x="728" y="27"/>
                  </a:lnTo>
                  <a:lnTo>
                    <a:pt x="711" y="23"/>
                  </a:lnTo>
                  <a:lnTo>
                    <a:pt x="694" y="17"/>
                  </a:lnTo>
                  <a:lnTo>
                    <a:pt x="677" y="13"/>
                  </a:lnTo>
                  <a:lnTo>
                    <a:pt x="659" y="10"/>
                  </a:lnTo>
                  <a:lnTo>
                    <a:pt x="641" y="7"/>
                  </a:lnTo>
                  <a:lnTo>
                    <a:pt x="622" y="5"/>
                  </a:lnTo>
                  <a:lnTo>
                    <a:pt x="602" y="2"/>
                  </a:lnTo>
                  <a:lnTo>
                    <a:pt x="582" y="1"/>
                  </a:lnTo>
                  <a:lnTo>
                    <a:pt x="562" y="0"/>
                  </a:lnTo>
                  <a:lnTo>
                    <a:pt x="541" y="0"/>
                  </a:lnTo>
                  <a:lnTo>
                    <a:pt x="510" y="1"/>
                  </a:lnTo>
                  <a:lnTo>
                    <a:pt x="481" y="4"/>
                  </a:lnTo>
                  <a:lnTo>
                    <a:pt x="452" y="7"/>
                  </a:lnTo>
                  <a:lnTo>
                    <a:pt x="425" y="11"/>
                  </a:lnTo>
                  <a:lnTo>
                    <a:pt x="397" y="17"/>
                  </a:lnTo>
                  <a:lnTo>
                    <a:pt x="371" y="25"/>
                  </a:lnTo>
                  <a:lnTo>
                    <a:pt x="344" y="33"/>
                  </a:lnTo>
                  <a:lnTo>
                    <a:pt x="319" y="44"/>
                  </a:lnTo>
                  <a:lnTo>
                    <a:pt x="295" y="54"/>
                  </a:lnTo>
                  <a:lnTo>
                    <a:pt x="271" y="67"/>
                  </a:lnTo>
                  <a:lnTo>
                    <a:pt x="249" y="81"/>
                  </a:lnTo>
                  <a:lnTo>
                    <a:pt x="227" y="96"/>
                  </a:lnTo>
                  <a:lnTo>
                    <a:pt x="206" y="111"/>
                  </a:lnTo>
                  <a:lnTo>
                    <a:pt x="186" y="128"/>
                  </a:lnTo>
                  <a:lnTo>
                    <a:pt x="167" y="146"/>
                  </a:lnTo>
                  <a:lnTo>
                    <a:pt x="149" y="165"/>
                  </a:lnTo>
                  <a:lnTo>
                    <a:pt x="131" y="185"/>
                  </a:lnTo>
                  <a:lnTo>
                    <a:pt x="115" y="208"/>
                  </a:lnTo>
                  <a:lnTo>
                    <a:pt x="100" y="230"/>
                  </a:lnTo>
                  <a:lnTo>
                    <a:pt x="85" y="253"/>
                  </a:lnTo>
                  <a:lnTo>
                    <a:pt x="73" y="277"/>
                  </a:lnTo>
                  <a:lnTo>
                    <a:pt x="60" y="302"/>
                  </a:lnTo>
                  <a:lnTo>
                    <a:pt x="48" y="328"/>
                  </a:lnTo>
                  <a:lnTo>
                    <a:pt x="39" y="356"/>
                  </a:lnTo>
                  <a:lnTo>
                    <a:pt x="29" y="383"/>
                  </a:lnTo>
                  <a:lnTo>
                    <a:pt x="22" y="412"/>
                  </a:lnTo>
                  <a:lnTo>
                    <a:pt x="16" y="441"/>
                  </a:lnTo>
                  <a:lnTo>
                    <a:pt x="10" y="472"/>
                  </a:lnTo>
                  <a:lnTo>
                    <a:pt x="5" y="504"/>
                  </a:lnTo>
                  <a:lnTo>
                    <a:pt x="3" y="535"/>
                  </a:lnTo>
                  <a:lnTo>
                    <a:pt x="1" y="568"/>
                  </a:lnTo>
                  <a:lnTo>
                    <a:pt x="0" y="601"/>
                  </a:lnTo>
                  <a:lnTo>
                    <a:pt x="1" y="635"/>
                  </a:lnTo>
                  <a:lnTo>
                    <a:pt x="2" y="668"/>
                  </a:lnTo>
                  <a:lnTo>
                    <a:pt x="5" y="700"/>
                  </a:lnTo>
                  <a:lnTo>
                    <a:pt x="9" y="731"/>
                  </a:lnTo>
                  <a:lnTo>
                    <a:pt x="15" y="762"/>
                  </a:lnTo>
                  <a:lnTo>
                    <a:pt x="22" y="791"/>
                  </a:lnTo>
                  <a:lnTo>
                    <a:pt x="29" y="820"/>
                  </a:lnTo>
                  <a:lnTo>
                    <a:pt x="38" y="847"/>
                  </a:lnTo>
                  <a:lnTo>
                    <a:pt x="47" y="875"/>
                  </a:lnTo>
                  <a:lnTo>
                    <a:pt x="59" y="900"/>
                  </a:lnTo>
                  <a:lnTo>
                    <a:pt x="71" y="924"/>
                  </a:lnTo>
                  <a:lnTo>
                    <a:pt x="84" y="949"/>
                  </a:lnTo>
                  <a:lnTo>
                    <a:pt x="98" y="972"/>
                  </a:lnTo>
                  <a:lnTo>
                    <a:pt x="113" y="993"/>
                  </a:lnTo>
                  <a:lnTo>
                    <a:pt x="130" y="1014"/>
                  </a:lnTo>
                  <a:lnTo>
                    <a:pt x="147" y="1034"/>
                  </a:lnTo>
                  <a:lnTo>
                    <a:pt x="165" y="1052"/>
                  </a:lnTo>
                  <a:lnTo>
                    <a:pt x="184" y="1070"/>
                  </a:lnTo>
                  <a:lnTo>
                    <a:pt x="204" y="1087"/>
                  </a:lnTo>
                  <a:lnTo>
                    <a:pt x="225" y="1102"/>
                  </a:lnTo>
                  <a:lnTo>
                    <a:pt x="247" y="1117"/>
                  </a:lnTo>
                  <a:lnTo>
                    <a:pt x="270" y="1130"/>
                  </a:lnTo>
                  <a:lnTo>
                    <a:pt x="294" y="1141"/>
                  </a:lnTo>
                  <a:lnTo>
                    <a:pt x="319" y="1153"/>
                  </a:lnTo>
                  <a:lnTo>
                    <a:pt x="344" y="1162"/>
                  </a:lnTo>
                  <a:lnTo>
                    <a:pt x="371" y="1171"/>
                  </a:lnTo>
                  <a:lnTo>
                    <a:pt x="398" y="1177"/>
                  </a:lnTo>
                  <a:lnTo>
                    <a:pt x="426" y="1184"/>
                  </a:lnTo>
                  <a:lnTo>
                    <a:pt x="454" y="1188"/>
                  </a:lnTo>
                  <a:lnTo>
                    <a:pt x="484" y="1191"/>
                  </a:lnTo>
                  <a:lnTo>
                    <a:pt x="515" y="1193"/>
                  </a:lnTo>
                  <a:lnTo>
                    <a:pt x="546" y="1194"/>
                  </a:lnTo>
                  <a:lnTo>
                    <a:pt x="577" y="1193"/>
                  </a:lnTo>
                  <a:lnTo>
                    <a:pt x="605" y="1192"/>
                  </a:lnTo>
                  <a:lnTo>
                    <a:pt x="634" y="1189"/>
                  </a:lnTo>
                  <a:lnTo>
                    <a:pt x="663" y="1186"/>
                  </a:lnTo>
                  <a:lnTo>
                    <a:pt x="689" y="1181"/>
                  </a:lnTo>
                  <a:lnTo>
                    <a:pt x="715" y="1175"/>
                  </a:lnTo>
                  <a:lnTo>
                    <a:pt x="741" y="1169"/>
                  </a:lnTo>
                  <a:lnTo>
                    <a:pt x="765" y="1161"/>
                  </a:lnTo>
                  <a:lnTo>
                    <a:pt x="788" y="1152"/>
                  </a:lnTo>
                  <a:lnTo>
                    <a:pt x="812" y="1142"/>
                  </a:lnTo>
                  <a:lnTo>
                    <a:pt x="834" y="1131"/>
                  </a:lnTo>
                  <a:lnTo>
                    <a:pt x="856" y="1119"/>
                  </a:lnTo>
                  <a:lnTo>
                    <a:pt x="877" y="1105"/>
                  </a:lnTo>
                  <a:lnTo>
                    <a:pt x="898" y="1091"/>
                  </a:lnTo>
                  <a:lnTo>
                    <a:pt x="918" y="1075"/>
                  </a:lnTo>
                  <a:lnTo>
                    <a:pt x="937" y="1059"/>
                  </a:lnTo>
                  <a:lnTo>
                    <a:pt x="939" y="1005"/>
                  </a:lnTo>
                  <a:lnTo>
                    <a:pt x="950" y="675"/>
                  </a:lnTo>
                  <a:lnTo>
                    <a:pt x="950" y="573"/>
                  </a:lnTo>
                  <a:lnTo>
                    <a:pt x="924" y="575"/>
                  </a:lnTo>
                  <a:lnTo>
                    <a:pt x="900" y="576"/>
                  </a:lnTo>
                  <a:lnTo>
                    <a:pt x="879" y="577"/>
                  </a:lnTo>
                  <a:lnTo>
                    <a:pt x="860" y="577"/>
                  </a:lnTo>
                  <a:lnTo>
                    <a:pt x="842" y="578"/>
                  </a:lnTo>
                  <a:lnTo>
                    <a:pt x="824" y="578"/>
                  </a:lnTo>
                  <a:lnTo>
                    <a:pt x="806" y="578"/>
                  </a:lnTo>
                  <a:lnTo>
                    <a:pt x="786" y="578"/>
                  </a:lnTo>
                  <a:lnTo>
                    <a:pt x="761" y="578"/>
                  </a:lnTo>
                  <a:lnTo>
                    <a:pt x="735" y="577"/>
                  </a:lnTo>
                  <a:lnTo>
                    <a:pt x="709" y="577"/>
                  </a:lnTo>
                  <a:lnTo>
                    <a:pt x="682" y="577"/>
                  </a:lnTo>
                  <a:lnTo>
                    <a:pt x="655" y="576"/>
                  </a:lnTo>
                  <a:lnTo>
                    <a:pt x="627" y="576"/>
                  </a:lnTo>
                  <a:lnTo>
                    <a:pt x="599" y="575"/>
                  </a:lnTo>
                  <a:lnTo>
                    <a:pt x="571" y="573"/>
                  </a:lnTo>
                  <a:lnTo>
                    <a:pt x="522" y="573"/>
                  </a:lnTo>
                  <a:close/>
                </a:path>
              </a:pathLst>
            </a:custGeom>
            <a:solidFill>
              <a:srgbClr val="271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2" name="Freeform 238"/>
            <p:cNvSpPr>
              <a:spLocks noEditPoints="1"/>
            </p:cNvSpPr>
            <p:nvPr userDrawn="1"/>
          </p:nvSpPr>
          <p:spPr bwMode="auto">
            <a:xfrm>
              <a:off x="7238" y="4861"/>
              <a:ext cx="23" cy="133"/>
            </a:xfrm>
            <a:custGeom>
              <a:avLst/>
              <a:gdLst>
                <a:gd name="T0" fmla="*/ 113 w 204"/>
                <a:gd name="T1" fmla="*/ 218 h 1197"/>
                <a:gd name="T2" fmla="*/ 132 w 204"/>
                <a:gd name="T3" fmla="*/ 213 h 1197"/>
                <a:gd name="T4" fmla="*/ 150 w 204"/>
                <a:gd name="T5" fmla="*/ 206 h 1197"/>
                <a:gd name="T6" fmla="*/ 165 w 204"/>
                <a:gd name="T7" fmla="*/ 194 h 1197"/>
                <a:gd name="T8" fmla="*/ 176 w 204"/>
                <a:gd name="T9" fmla="*/ 181 h 1197"/>
                <a:gd name="T10" fmla="*/ 187 w 204"/>
                <a:gd name="T11" fmla="*/ 164 h 1197"/>
                <a:gd name="T12" fmla="*/ 193 w 204"/>
                <a:gd name="T13" fmla="*/ 144 h 1197"/>
                <a:gd name="T14" fmla="*/ 197 w 204"/>
                <a:gd name="T15" fmla="*/ 121 h 1197"/>
                <a:gd name="T16" fmla="*/ 197 w 204"/>
                <a:gd name="T17" fmla="*/ 97 h 1197"/>
                <a:gd name="T18" fmla="*/ 193 w 204"/>
                <a:gd name="T19" fmla="*/ 75 h 1197"/>
                <a:gd name="T20" fmla="*/ 187 w 204"/>
                <a:gd name="T21" fmla="*/ 55 h 1197"/>
                <a:gd name="T22" fmla="*/ 176 w 204"/>
                <a:gd name="T23" fmla="*/ 37 h 1197"/>
                <a:gd name="T24" fmla="*/ 165 w 204"/>
                <a:gd name="T25" fmla="*/ 23 h 1197"/>
                <a:gd name="T26" fmla="*/ 150 w 204"/>
                <a:gd name="T27" fmla="*/ 12 h 1197"/>
                <a:gd name="T28" fmla="*/ 132 w 204"/>
                <a:gd name="T29" fmla="*/ 4 h 1197"/>
                <a:gd name="T30" fmla="*/ 113 w 204"/>
                <a:gd name="T31" fmla="*/ 0 h 1197"/>
                <a:gd name="T32" fmla="*/ 92 w 204"/>
                <a:gd name="T33" fmla="*/ 0 h 1197"/>
                <a:gd name="T34" fmla="*/ 72 w 204"/>
                <a:gd name="T35" fmla="*/ 4 h 1197"/>
                <a:gd name="T36" fmla="*/ 55 w 204"/>
                <a:gd name="T37" fmla="*/ 13 h 1197"/>
                <a:gd name="T38" fmla="*/ 39 w 204"/>
                <a:gd name="T39" fmla="*/ 23 h 1197"/>
                <a:gd name="T40" fmla="*/ 26 w 204"/>
                <a:gd name="T41" fmla="*/ 38 h 1197"/>
                <a:gd name="T42" fmla="*/ 17 w 204"/>
                <a:gd name="T43" fmla="*/ 55 h 1197"/>
                <a:gd name="T44" fmla="*/ 11 w 204"/>
                <a:gd name="T45" fmla="*/ 75 h 1197"/>
                <a:gd name="T46" fmla="*/ 7 w 204"/>
                <a:gd name="T47" fmla="*/ 98 h 1197"/>
                <a:gd name="T48" fmla="*/ 7 w 204"/>
                <a:gd name="T49" fmla="*/ 121 h 1197"/>
                <a:gd name="T50" fmla="*/ 11 w 204"/>
                <a:gd name="T51" fmla="*/ 144 h 1197"/>
                <a:gd name="T52" fmla="*/ 17 w 204"/>
                <a:gd name="T53" fmla="*/ 164 h 1197"/>
                <a:gd name="T54" fmla="*/ 26 w 204"/>
                <a:gd name="T55" fmla="*/ 181 h 1197"/>
                <a:gd name="T56" fmla="*/ 39 w 204"/>
                <a:gd name="T57" fmla="*/ 194 h 1197"/>
                <a:gd name="T58" fmla="*/ 55 w 204"/>
                <a:gd name="T59" fmla="*/ 206 h 1197"/>
                <a:gd name="T60" fmla="*/ 72 w 204"/>
                <a:gd name="T61" fmla="*/ 213 h 1197"/>
                <a:gd name="T62" fmla="*/ 92 w 204"/>
                <a:gd name="T63" fmla="*/ 218 h 1197"/>
                <a:gd name="T64" fmla="*/ 0 w 204"/>
                <a:gd name="T65" fmla="*/ 1197 h 1197"/>
                <a:gd name="T66" fmla="*/ 46 w 204"/>
                <a:gd name="T67" fmla="*/ 1194 h 1197"/>
                <a:gd name="T68" fmla="*/ 89 w 204"/>
                <a:gd name="T69" fmla="*/ 1194 h 1197"/>
                <a:gd name="T70" fmla="*/ 142 w 204"/>
                <a:gd name="T71" fmla="*/ 1194 h 1197"/>
                <a:gd name="T72" fmla="*/ 204 w 204"/>
                <a:gd name="T73" fmla="*/ 1197 h 1197"/>
                <a:gd name="T74" fmla="*/ 203 w 204"/>
                <a:gd name="T75" fmla="*/ 1172 h 1197"/>
                <a:gd name="T76" fmla="*/ 202 w 204"/>
                <a:gd name="T77" fmla="*/ 1153 h 1197"/>
                <a:gd name="T78" fmla="*/ 201 w 204"/>
                <a:gd name="T79" fmla="*/ 1102 h 1197"/>
                <a:gd name="T80" fmla="*/ 200 w 204"/>
                <a:gd name="T81" fmla="*/ 1027 h 1197"/>
                <a:gd name="T82" fmla="*/ 199 w 204"/>
                <a:gd name="T83" fmla="*/ 929 h 1197"/>
                <a:gd name="T84" fmla="*/ 199 w 204"/>
                <a:gd name="T85" fmla="*/ 810 h 1197"/>
                <a:gd name="T86" fmla="*/ 199 w 204"/>
                <a:gd name="T87" fmla="*/ 683 h 1197"/>
                <a:gd name="T88" fmla="*/ 200 w 204"/>
                <a:gd name="T89" fmla="*/ 572 h 1197"/>
                <a:gd name="T90" fmla="*/ 201 w 204"/>
                <a:gd name="T91" fmla="*/ 483 h 1197"/>
                <a:gd name="T92" fmla="*/ 202 w 204"/>
                <a:gd name="T93" fmla="*/ 424 h 1197"/>
                <a:gd name="T94" fmla="*/ 203 w 204"/>
                <a:gd name="T95" fmla="*/ 405 h 1197"/>
                <a:gd name="T96" fmla="*/ 204 w 204"/>
                <a:gd name="T97" fmla="*/ 377 h 1197"/>
                <a:gd name="T98" fmla="*/ 151 w 204"/>
                <a:gd name="T99" fmla="*/ 381 h 1197"/>
                <a:gd name="T100" fmla="*/ 105 w 204"/>
                <a:gd name="T101" fmla="*/ 381 h 1197"/>
                <a:gd name="T102" fmla="*/ 54 w 204"/>
                <a:gd name="T103" fmla="*/ 381 h 1197"/>
                <a:gd name="T104" fmla="*/ 0 w 204"/>
                <a:gd name="T105" fmla="*/ 377 h 1197"/>
                <a:gd name="T106" fmla="*/ 2 w 204"/>
                <a:gd name="T107" fmla="*/ 439 h 1197"/>
                <a:gd name="T108" fmla="*/ 2 w 204"/>
                <a:gd name="T109" fmla="*/ 495 h 1197"/>
                <a:gd name="T110" fmla="*/ 3 w 204"/>
                <a:gd name="T111" fmla="*/ 571 h 1197"/>
                <a:gd name="T112" fmla="*/ 3 w 204"/>
                <a:gd name="T113" fmla="*/ 693 h 1197"/>
                <a:gd name="T114" fmla="*/ 3 w 204"/>
                <a:gd name="T115" fmla="*/ 872 h 1197"/>
                <a:gd name="T116" fmla="*/ 3 w 204"/>
                <a:gd name="T117" fmla="*/ 981 h 1197"/>
                <a:gd name="T118" fmla="*/ 3 w 204"/>
                <a:gd name="T119" fmla="*/ 1067 h 1197"/>
                <a:gd name="T120" fmla="*/ 2 w 204"/>
                <a:gd name="T121" fmla="*/ 1130 h 1197"/>
                <a:gd name="T122" fmla="*/ 0 w 204"/>
                <a:gd name="T123" fmla="*/ 1162 h 1197"/>
                <a:gd name="T124" fmla="*/ 0 w 204"/>
                <a:gd name="T125" fmla="*/ 1183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4" h="1197">
                  <a:moveTo>
                    <a:pt x="102" y="218"/>
                  </a:moveTo>
                  <a:lnTo>
                    <a:pt x="113" y="218"/>
                  </a:lnTo>
                  <a:lnTo>
                    <a:pt x="123" y="216"/>
                  </a:lnTo>
                  <a:lnTo>
                    <a:pt x="132" y="213"/>
                  </a:lnTo>
                  <a:lnTo>
                    <a:pt x="142" y="210"/>
                  </a:lnTo>
                  <a:lnTo>
                    <a:pt x="150" y="206"/>
                  </a:lnTo>
                  <a:lnTo>
                    <a:pt x="157" y="201"/>
                  </a:lnTo>
                  <a:lnTo>
                    <a:pt x="165" y="194"/>
                  </a:lnTo>
                  <a:lnTo>
                    <a:pt x="171" y="188"/>
                  </a:lnTo>
                  <a:lnTo>
                    <a:pt x="176" y="181"/>
                  </a:lnTo>
                  <a:lnTo>
                    <a:pt x="182" y="172"/>
                  </a:lnTo>
                  <a:lnTo>
                    <a:pt x="187" y="164"/>
                  </a:lnTo>
                  <a:lnTo>
                    <a:pt x="190" y="154"/>
                  </a:lnTo>
                  <a:lnTo>
                    <a:pt x="193" y="144"/>
                  </a:lnTo>
                  <a:lnTo>
                    <a:pt x="195" y="133"/>
                  </a:lnTo>
                  <a:lnTo>
                    <a:pt x="197" y="121"/>
                  </a:lnTo>
                  <a:lnTo>
                    <a:pt x="198" y="110"/>
                  </a:lnTo>
                  <a:lnTo>
                    <a:pt x="197" y="97"/>
                  </a:lnTo>
                  <a:lnTo>
                    <a:pt x="195" y="86"/>
                  </a:lnTo>
                  <a:lnTo>
                    <a:pt x="193" y="75"/>
                  </a:lnTo>
                  <a:lnTo>
                    <a:pt x="190" y="64"/>
                  </a:lnTo>
                  <a:lnTo>
                    <a:pt x="187" y="55"/>
                  </a:lnTo>
                  <a:lnTo>
                    <a:pt x="182" y="45"/>
                  </a:lnTo>
                  <a:lnTo>
                    <a:pt x="176" y="37"/>
                  </a:lnTo>
                  <a:lnTo>
                    <a:pt x="171" y="29"/>
                  </a:lnTo>
                  <a:lnTo>
                    <a:pt x="165" y="23"/>
                  </a:lnTo>
                  <a:lnTo>
                    <a:pt x="157" y="17"/>
                  </a:lnTo>
                  <a:lnTo>
                    <a:pt x="150" y="12"/>
                  </a:lnTo>
                  <a:lnTo>
                    <a:pt x="142" y="7"/>
                  </a:lnTo>
                  <a:lnTo>
                    <a:pt x="132" y="4"/>
                  </a:lnTo>
                  <a:lnTo>
                    <a:pt x="123" y="2"/>
                  </a:lnTo>
                  <a:lnTo>
                    <a:pt x="113" y="0"/>
                  </a:lnTo>
                  <a:lnTo>
                    <a:pt x="102" y="0"/>
                  </a:lnTo>
                  <a:lnTo>
                    <a:pt x="92" y="0"/>
                  </a:lnTo>
                  <a:lnTo>
                    <a:pt x="81" y="2"/>
                  </a:lnTo>
                  <a:lnTo>
                    <a:pt x="72" y="4"/>
                  </a:lnTo>
                  <a:lnTo>
                    <a:pt x="63" y="7"/>
                  </a:lnTo>
                  <a:lnTo>
                    <a:pt x="55" y="13"/>
                  </a:lnTo>
                  <a:lnTo>
                    <a:pt x="46" y="17"/>
                  </a:lnTo>
                  <a:lnTo>
                    <a:pt x="39" y="23"/>
                  </a:lnTo>
                  <a:lnTo>
                    <a:pt x="33" y="31"/>
                  </a:lnTo>
                  <a:lnTo>
                    <a:pt x="26" y="38"/>
                  </a:lnTo>
                  <a:lnTo>
                    <a:pt x="21" y="46"/>
                  </a:lnTo>
                  <a:lnTo>
                    <a:pt x="17" y="55"/>
                  </a:lnTo>
                  <a:lnTo>
                    <a:pt x="14" y="65"/>
                  </a:lnTo>
                  <a:lnTo>
                    <a:pt x="11" y="75"/>
                  </a:lnTo>
                  <a:lnTo>
                    <a:pt x="8" y="87"/>
                  </a:lnTo>
                  <a:lnTo>
                    <a:pt x="7" y="98"/>
                  </a:lnTo>
                  <a:lnTo>
                    <a:pt x="6" y="110"/>
                  </a:lnTo>
                  <a:lnTo>
                    <a:pt x="7" y="121"/>
                  </a:lnTo>
                  <a:lnTo>
                    <a:pt x="8" y="133"/>
                  </a:lnTo>
                  <a:lnTo>
                    <a:pt x="11" y="144"/>
                  </a:lnTo>
                  <a:lnTo>
                    <a:pt x="14" y="154"/>
                  </a:lnTo>
                  <a:lnTo>
                    <a:pt x="17" y="164"/>
                  </a:lnTo>
                  <a:lnTo>
                    <a:pt x="21" y="172"/>
                  </a:lnTo>
                  <a:lnTo>
                    <a:pt x="26" y="181"/>
                  </a:lnTo>
                  <a:lnTo>
                    <a:pt x="33" y="188"/>
                  </a:lnTo>
                  <a:lnTo>
                    <a:pt x="39" y="194"/>
                  </a:lnTo>
                  <a:lnTo>
                    <a:pt x="46" y="201"/>
                  </a:lnTo>
                  <a:lnTo>
                    <a:pt x="55" y="206"/>
                  </a:lnTo>
                  <a:lnTo>
                    <a:pt x="63" y="210"/>
                  </a:lnTo>
                  <a:lnTo>
                    <a:pt x="72" y="213"/>
                  </a:lnTo>
                  <a:lnTo>
                    <a:pt x="81" y="216"/>
                  </a:lnTo>
                  <a:lnTo>
                    <a:pt x="92" y="218"/>
                  </a:lnTo>
                  <a:lnTo>
                    <a:pt x="102" y="218"/>
                  </a:lnTo>
                  <a:close/>
                  <a:moveTo>
                    <a:pt x="0" y="1197"/>
                  </a:moveTo>
                  <a:lnTo>
                    <a:pt x="25" y="1195"/>
                  </a:lnTo>
                  <a:lnTo>
                    <a:pt x="46" y="1194"/>
                  </a:lnTo>
                  <a:lnTo>
                    <a:pt x="67" y="1194"/>
                  </a:lnTo>
                  <a:lnTo>
                    <a:pt x="89" y="1194"/>
                  </a:lnTo>
                  <a:lnTo>
                    <a:pt x="116" y="1194"/>
                  </a:lnTo>
                  <a:lnTo>
                    <a:pt x="142" y="1194"/>
                  </a:lnTo>
                  <a:lnTo>
                    <a:pt x="169" y="1195"/>
                  </a:lnTo>
                  <a:lnTo>
                    <a:pt x="204" y="1197"/>
                  </a:lnTo>
                  <a:lnTo>
                    <a:pt x="203" y="1183"/>
                  </a:lnTo>
                  <a:lnTo>
                    <a:pt x="203" y="1172"/>
                  </a:lnTo>
                  <a:lnTo>
                    <a:pt x="202" y="1162"/>
                  </a:lnTo>
                  <a:lnTo>
                    <a:pt x="202" y="1153"/>
                  </a:lnTo>
                  <a:lnTo>
                    <a:pt x="202" y="1130"/>
                  </a:lnTo>
                  <a:lnTo>
                    <a:pt x="201" y="1102"/>
                  </a:lnTo>
                  <a:lnTo>
                    <a:pt x="201" y="1067"/>
                  </a:lnTo>
                  <a:lnTo>
                    <a:pt x="200" y="1027"/>
                  </a:lnTo>
                  <a:lnTo>
                    <a:pt x="200" y="981"/>
                  </a:lnTo>
                  <a:lnTo>
                    <a:pt x="199" y="929"/>
                  </a:lnTo>
                  <a:lnTo>
                    <a:pt x="199" y="872"/>
                  </a:lnTo>
                  <a:lnTo>
                    <a:pt x="199" y="810"/>
                  </a:lnTo>
                  <a:lnTo>
                    <a:pt x="199" y="745"/>
                  </a:lnTo>
                  <a:lnTo>
                    <a:pt x="199" y="683"/>
                  </a:lnTo>
                  <a:lnTo>
                    <a:pt x="200" y="625"/>
                  </a:lnTo>
                  <a:lnTo>
                    <a:pt x="200" y="572"/>
                  </a:lnTo>
                  <a:lnTo>
                    <a:pt x="201" y="524"/>
                  </a:lnTo>
                  <a:lnTo>
                    <a:pt x="201" y="483"/>
                  </a:lnTo>
                  <a:lnTo>
                    <a:pt x="202" y="449"/>
                  </a:lnTo>
                  <a:lnTo>
                    <a:pt x="202" y="424"/>
                  </a:lnTo>
                  <a:lnTo>
                    <a:pt x="202" y="415"/>
                  </a:lnTo>
                  <a:lnTo>
                    <a:pt x="203" y="405"/>
                  </a:lnTo>
                  <a:lnTo>
                    <a:pt x="203" y="392"/>
                  </a:lnTo>
                  <a:lnTo>
                    <a:pt x="204" y="377"/>
                  </a:lnTo>
                  <a:lnTo>
                    <a:pt x="175" y="379"/>
                  </a:lnTo>
                  <a:lnTo>
                    <a:pt x="151" y="381"/>
                  </a:lnTo>
                  <a:lnTo>
                    <a:pt x="130" y="381"/>
                  </a:lnTo>
                  <a:lnTo>
                    <a:pt x="105" y="381"/>
                  </a:lnTo>
                  <a:lnTo>
                    <a:pt x="77" y="381"/>
                  </a:lnTo>
                  <a:lnTo>
                    <a:pt x="54" y="381"/>
                  </a:lnTo>
                  <a:lnTo>
                    <a:pt x="30" y="379"/>
                  </a:lnTo>
                  <a:lnTo>
                    <a:pt x="0" y="377"/>
                  </a:lnTo>
                  <a:lnTo>
                    <a:pt x="1" y="410"/>
                  </a:lnTo>
                  <a:lnTo>
                    <a:pt x="2" y="439"/>
                  </a:lnTo>
                  <a:lnTo>
                    <a:pt x="2" y="465"/>
                  </a:lnTo>
                  <a:lnTo>
                    <a:pt x="2" y="495"/>
                  </a:lnTo>
                  <a:lnTo>
                    <a:pt x="3" y="529"/>
                  </a:lnTo>
                  <a:lnTo>
                    <a:pt x="3" y="571"/>
                  </a:lnTo>
                  <a:lnTo>
                    <a:pt x="3" y="625"/>
                  </a:lnTo>
                  <a:lnTo>
                    <a:pt x="3" y="693"/>
                  </a:lnTo>
                  <a:lnTo>
                    <a:pt x="3" y="810"/>
                  </a:lnTo>
                  <a:lnTo>
                    <a:pt x="3" y="872"/>
                  </a:lnTo>
                  <a:lnTo>
                    <a:pt x="3" y="929"/>
                  </a:lnTo>
                  <a:lnTo>
                    <a:pt x="3" y="981"/>
                  </a:lnTo>
                  <a:lnTo>
                    <a:pt x="3" y="1027"/>
                  </a:lnTo>
                  <a:lnTo>
                    <a:pt x="3" y="1067"/>
                  </a:lnTo>
                  <a:lnTo>
                    <a:pt x="2" y="1102"/>
                  </a:lnTo>
                  <a:lnTo>
                    <a:pt x="2" y="1130"/>
                  </a:lnTo>
                  <a:lnTo>
                    <a:pt x="1" y="1153"/>
                  </a:lnTo>
                  <a:lnTo>
                    <a:pt x="0" y="1162"/>
                  </a:lnTo>
                  <a:lnTo>
                    <a:pt x="0" y="1172"/>
                  </a:lnTo>
                  <a:lnTo>
                    <a:pt x="0" y="1183"/>
                  </a:lnTo>
                  <a:lnTo>
                    <a:pt x="0" y="1197"/>
                  </a:lnTo>
                  <a:close/>
                </a:path>
              </a:pathLst>
            </a:custGeom>
            <a:solidFill>
              <a:srgbClr val="271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3" name="Freeform 239"/>
            <p:cNvSpPr>
              <a:spLocks/>
            </p:cNvSpPr>
            <p:nvPr userDrawn="1"/>
          </p:nvSpPr>
          <p:spPr bwMode="auto">
            <a:xfrm>
              <a:off x="7291" y="4859"/>
              <a:ext cx="22" cy="135"/>
            </a:xfrm>
            <a:custGeom>
              <a:avLst/>
              <a:gdLst>
                <a:gd name="T0" fmla="*/ 0 w 204"/>
                <a:gd name="T1" fmla="*/ 1214 h 1214"/>
                <a:gd name="T2" fmla="*/ 32 w 204"/>
                <a:gd name="T3" fmla="*/ 1213 h 1214"/>
                <a:gd name="T4" fmla="*/ 56 w 204"/>
                <a:gd name="T5" fmla="*/ 1213 h 1214"/>
                <a:gd name="T6" fmla="*/ 79 w 204"/>
                <a:gd name="T7" fmla="*/ 1212 h 1214"/>
                <a:gd name="T8" fmla="*/ 102 w 204"/>
                <a:gd name="T9" fmla="*/ 1212 h 1214"/>
                <a:gd name="T10" fmla="*/ 124 w 204"/>
                <a:gd name="T11" fmla="*/ 1212 h 1214"/>
                <a:gd name="T12" fmla="*/ 146 w 204"/>
                <a:gd name="T13" fmla="*/ 1213 h 1214"/>
                <a:gd name="T14" fmla="*/ 172 w 204"/>
                <a:gd name="T15" fmla="*/ 1213 h 1214"/>
                <a:gd name="T16" fmla="*/ 204 w 204"/>
                <a:gd name="T17" fmla="*/ 1214 h 1214"/>
                <a:gd name="T18" fmla="*/ 204 w 204"/>
                <a:gd name="T19" fmla="*/ 1148 h 1214"/>
                <a:gd name="T20" fmla="*/ 198 w 204"/>
                <a:gd name="T21" fmla="*/ 580 h 1214"/>
                <a:gd name="T22" fmla="*/ 204 w 204"/>
                <a:gd name="T23" fmla="*/ 60 h 1214"/>
                <a:gd name="T24" fmla="*/ 204 w 204"/>
                <a:gd name="T25" fmla="*/ 0 h 1214"/>
                <a:gd name="T26" fmla="*/ 170 w 204"/>
                <a:gd name="T27" fmla="*/ 1 h 1214"/>
                <a:gd name="T28" fmla="*/ 145 w 204"/>
                <a:gd name="T29" fmla="*/ 2 h 1214"/>
                <a:gd name="T30" fmla="*/ 122 w 204"/>
                <a:gd name="T31" fmla="*/ 3 h 1214"/>
                <a:gd name="T32" fmla="*/ 98 w 204"/>
                <a:gd name="T33" fmla="*/ 3 h 1214"/>
                <a:gd name="T34" fmla="*/ 75 w 204"/>
                <a:gd name="T35" fmla="*/ 3 h 1214"/>
                <a:gd name="T36" fmla="*/ 54 w 204"/>
                <a:gd name="T37" fmla="*/ 2 h 1214"/>
                <a:gd name="T38" fmla="*/ 31 w 204"/>
                <a:gd name="T39" fmla="*/ 1 h 1214"/>
                <a:gd name="T40" fmla="*/ 0 w 204"/>
                <a:gd name="T41" fmla="*/ 0 h 1214"/>
                <a:gd name="T42" fmla="*/ 0 w 204"/>
                <a:gd name="T43" fmla="*/ 60 h 1214"/>
                <a:gd name="T44" fmla="*/ 1 w 204"/>
                <a:gd name="T45" fmla="*/ 157 h 1214"/>
                <a:gd name="T46" fmla="*/ 2 w 204"/>
                <a:gd name="T47" fmla="*/ 246 h 1214"/>
                <a:gd name="T48" fmla="*/ 3 w 204"/>
                <a:gd name="T49" fmla="*/ 326 h 1214"/>
                <a:gd name="T50" fmla="*/ 3 w 204"/>
                <a:gd name="T51" fmla="*/ 396 h 1214"/>
                <a:gd name="T52" fmla="*/ 5 w 204"/>
                <a:gd name="T53" fmla="*/ 458 h 1214"/>
                <a:gd name="T54" fmla="*/ 5 w 204"/>
                <a:gd name="T55" fmla="*/ 510 h 1214"/>
                <a:gd name="T56" fmla="*/ 6 w 204"/>
                <a:gd name="T57" fmla="*/ 552 h 1214"/>
                <a:gd name="T58" fmla="*/ 6 w 204"/>
                <a:gd name="T59" fmla="*/ 586 h 1214"/>
                <a:gd name="T60" fmla="*/ 6 w 204"/>
                <a:gd name="T61" fmla="*/ 617 h 1214"/>
                <a:gd name="T62" fmla="*/ 5 w 204"/>
                <a:gd name="T63" fmla="*/ 661 h 1214"/>
                <a:gd name="T64" fmla="*/ 5 w 204"/>
                <a:gd name="T65" fmla="*/ 715 h 1214"/>
                <a:gd name="T66" fmla="*/ 3 w 204"/>
                <a:gd name="T67" fmla="*/ 779 h 1214"/>
                <a:gd name="T68" fmla="*/ 3 w 204"/>
                <a:gd name="T69" fmla="*/ 855 h 1214"/>
                <a:gd name="T70" fmla="*/ 2 w 204"/>
                <a:gd name="T71" fmla="*/ 942 h 1214"/>
                <a:gd name="T72" fmla="*/ 1 w 204"/>
                <a:gd name="T73" fmla="*/ 1040 h 1214"/>
                <a:gd name="T74" fmla="*/ 0 w 204"/>
                <a:gd name="T75" fmla="*/ 1148 h 1214"/>
                <a:gd name="T76" fmla="*/ 0 w 204"/>
                <a:gd name="T77" fmla="*/ 1214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4" h="1214">
                  <a:moveTo>
                    <a:pt x="0" y="1214"/>
                  </a:moveTo>
                  <a:lnTo>
                    <a:pt x="32" y="1213"/>
                  </a:lnTo>
                  <a:lnTo>
                    <a:pt x="56" y="1213"/>
                  </a:lnTo>
                  <a:lnTo>
                    <a:pt x="79" y="1212"/>
                  </a:lnTo>
                  <a:lnTo>
                    <a:pt x="102" y="1212"/>
                  </a:lnTo>
                  <a:lnTo>
                    <a:pt x="124" y="1212"/>
                  </a:lnTo>
                  <a:lnTo>
                    <a:pt x="146" y="1213"/>
                  </a:lnTo>
                  <a:lnTo>
                    <a:pt x="172" y="1213"/>
                  </a:lnTo>
                  <a:lnTo>
                    <a:pt x="204" y="1214"/>
                  </a:lnTo>
                  <a:lnTo>
                    <a:pt x="204" y="1148"/>
                  </a:lnTo>
                  <a:lnTo>
                    <a:pt x="198" y="580"/>
                  </a:lnTo>
                  <a:lnTo>
                    <a:pt x="204" y="60"/>
                  </a:lnTo>
                  <a:lnTo>
                    <a:pt x="204" y="0"/>
                  </a:lnTo>
                  <a:lnTo>
                    <a:pt x="170" y="1"/>
                  </a:lnTo>
                  <a:lnTo>
                    <a:pt x="145" y="2"/>
                  </a:lnTo>
                  <a:lnTo>
                    <a:pt x="122" y="3"/>
                  </a:lnTo>
                  <a:lnTo>
                    <a:pt x="98" y="3"/>
                  </a:lnTo>
                  <a:lnTo>
                    <a:pt x="75" y="3"/>
                  </a:lnTo>
                  <a:lnTo>
                    <a:pt x="54" y="2"/>
                  </a:lnTo>
                  <a:lnTo>
                    <a:pt x="31" y="1"/>
                  </a:lnTo>
                  <a:lnTo>
                    <a:pt x="0" y="0"/>
                  </a:lnTo>
                  <a:lnTo>
                    <a:pt x="0" y="60"/>
                  </a:lnTo>
                  <a:lnTo>
                    <a:pt x="1" y="157"/>
                  </a:lnTo>
                  <a:lnTo>
                    <a:pt x="2" y="246"/>
                  </a:lnTo>
                  <a:lnTo>
                    <a:pt x="3" y="326"/>
                  </a:lnTo>
                  <a:lnTo>
                    <a:pt x="3" y="396"/>
                  </a:lnTo>
                  <a:lnTo>
                    <a:pt x="5" y="458"/>
                  </a:lnTo>
                  <a:lnTo>
                    <a:pt x="5" y="510"/>
                  </a:lnTo>
                  <a:lnTo>
                    <a:pt x="6" y="552"/>
                  </a:lnTo>
                  <a:lnTo>
                    <a:pt x="6" y="586"/>
                  </a:lnTo>
                  <a:lnTo>
                    <a:pt x="6" y="617"/>
                  </a:lnTo>
                  <a:lnTo>
                    <a:pt x="5" y="661"/>
                  </a:lnTo>
                  <a:lnTo>
                    <a:pt x="5" y="715"/>
                  </a:lnTo>
                  <a:lnTo>
                    <a:pt x="3" y="779"/>
                  </a:lnTo>
                  <a:lnTo>
                    <a:pt x="3" y="855"/>
                  </a:lnTo>
                  <a:lnTo>
                    <a:pt x="2" y="942"/>
                  </a:lnTo>
                  <a:lnTo>
                    <a:pt x="1" y="1040"/>
                  </a:lnTo>
                  <a:lnTo>
                    <a:pt x="0" y="1148"/>
                  </a:lnTo>
                  <a:lnTo>
                    <a:pt x="0" y="1214"/>
                  </a:lnTo>
                  <a:close/>
                </a:path>
              </a:pathLst>
            </a:custGeom>
            <a:solidFill>
              <a:srgbClr val="271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4" name="Freeform 240"/>
            <p:cNvSpPr>
              <a:spLocks/>
            </p:cNvSpPr>
            <p:nvPr userDrawn="1"/>
          </p:nvSpPr>
          <p:spPr bwMode="auto">
            <a:xfrm>
              <a:off x="7333" y="4859"/>
              <a:ext cx="71" cy="135"/>
            </a:xfrm>
            <a:custGeom>
              <a:avLst/>
              <a:gdLst>
                <a:gd name="T0" fmla="*/ 196 w 643"/>
                <a:gd name="T1" fmla="*/ 1217 h 1219"/>
                <a:gd name="T2" fmla="*/ 271 w 643"/>
                <a:gd name="T3" fmla="*/ 1216 h 1219"/>
                <a:gd name="T4" fmla="*/ 344 w 643"/>
                <a:gd name="T5" fmla="*/ 1219 h 1219"/>
                <a:gd name="T6" fmla="*/ 413 w 643"/>
                <a:gd name="T7" fmla="*/ 509 h 1219"/>
                <a:gd name="T8" fmla="*/ 516 w 643"/>
                <a:gd name="T9" fmla="*/ 510 h 1219"/>
                <a:gd name="T10" fmla="*/ 563 w 643"/>
                <a:gd name="T11" fmla="*/ 479 h 1219"/>
                <a:gd name="T12" fmla="*/ 563 w 643"/>
                <a:gd name="T13" fmla="*/ 442 h 1219"/>
                <a:gd name="T14" fmla="*/ 566 w 643"/>
                <a:gd name="T15" fmla="*/ 407 h 1219"/>
                <a:gd name="T16" fmla="*/ 491 w 643"/>
                <a:gd name="T17" fmla="*/ 408 h 1219"/>
                <a:gd name="T18" fmla="*/ 437 w 643"/>
                <a:gd name="T19" fmla="*/ 408 h 1219"/>
                <a:gd name="T20" fmla="*/ 334 w 643"/>
                <a:gd name="T21" fmla="*/ 408 h 1219"/>
                <a:gd name="T22" fmla="*/ 335 w 643"/>
                <a:gd name="T23" fmla="*/ 297 h 1219"/>
                <a:gd name="T24" fmla="*/ 344 w 643"/>
                <a:gd name="T25" fmla="*/ 207 h 1219"/>
                <a:gd name="T26" fmla="*/ 353 w 643"/>
                <a:gd name="T27" fmla="*/ 182 h 1219"/>
                <a:gd name="T28" fmla="*/ 368 w 643"/>
                <a:gd name="T29" fmla="*/ 157 h 1219"/>
                <a:gd name="T30" fmla="*/ 391 w 643"/>
                <a:gd name="T31" fmla="*/ 133 h 1219"/>
                <a:gd name="T32" fmla="*/ 433 w 643"/>
                <a:gd name="T33" fmla="*/ 112 h 1219"/>
                <a:gd name="T34" fmla="*/ 484 w 643"/>
                <a:gd name="T35" fmla="*/ 101 h 1219"/>
                <a:gd name="T36" fmla="*/ 531 w 643"/>
                <a:gd name="T37" fmla="*/ 102 h 1219"/>
                <a:gd name="T38" fmla="*/ 568 w 643"/>
                <a:gd name="T39" fmla="*/ 110 h 1219"/>
                <a:gd name="T40" fmla="*/ 607 w 643"/>
                <a:gd name="T41" fmla="*/ 127 h 1219"/>
                <a:gd name="T42" fmla="*/ 633 w 643"/>
                <a:gd name="T43" fmla="*/ 64 h 1219"/>
                <a:gd name="T44" fmla="*/ 600 w 643"/>
                <a:gd name="T45" fmla="*/ 23 h 1219"/>
                <a:gd name="T46" fmla="*/ 532 w 643"/>
                <a:gd name="T47" fmla="*/ 5 h 1219"/>
                <a:gd name="T48" fmla="*/ 451 w 643"/>
                <a:gd name="T49" fmla="*/ 0 h 1219"/>
                <a:gd name="T50" fmla="*/ 402 w 643"/>
                <a:gd name="T51" fmla="*/ 2 h 1219"/>
                <a:gd name="T52" fmla="*/ 358 w 643"/>
                <a:gd name="T53" fmla="*/ 9 h 1219"/>
                <a:gd name="T54" fmla="*/ 317 w 643"/>
                <a:gd name="T55" fmla="*/ 22 h 1219"/>
                <a:gd name="T56" fmla="*/ 279 w 643"/>
                <a:gd name="T57" fmla="*/ 40 h 1219"/>
                <a:gd name="T58" fmla="*/ 246 w 643"/>
                <a:gd name="T59" fmla="*/ 61 h 1219"/>
                <a:gd name="T60" fmla="*/ 217 w 643"/>
                <a:gd name="T61" fmla="*/ 87 h 1219"/>
                <a:gd name="T62" fmla="*/ 194 w 643"/>
                <a:gd name="T63" fmla="*/ 117 h 1219"/>
                <a:gd name="T64" fmla="*/ 174 w 643"/>
                <a:gd name="T65" fmla="*/ 152 h 1219"/>
                <a:gd name="T66" fmla="*/ 160 w 643"/>
                <a:gd name="T67" fmla="*/ 190 h 1219"/>
                <a:gd name="T68" fmla="*/ 152 w 643"/>
                <a:gd name="T69" fmla="*/ 231 h 1219"/>
                <a:gd name="T70" fmla="*/ 143 w 643"/>
                <a:gd name="T71" fmla="*/ 333 h 1219"/>
                <a:gd name="T72" fmla="*/ 89 w 643"/>
                <a:gd name="T73" fmla="*/ 408 h 1219"/>
                <a:gd name="T74" fmla="*/ 29 w 643"/>
                <a:gd name="T75" fmla="*/ 408 h 1219"/>
                <a:gd name="T76" fmla="*/ 1 w 643"/>
                <a:gd name="T77" fmla="*/ 443 h 1219"/>
                <a:gd name="T78" fmla="*/ 1 w 643"/>
                <a:gd name="T79" fmla="*/ 481 h 1219"/>
                <a:gd name="T80" fmla="*/ 0 w 643"/>
                <a:gd name="T81" fmla="*/ 511 h 1219"/>
                <a:gd name="T82" fmla="*/ 80 w 643"/>
                <a:gd name="T83" fmla="*/ 509 h 1219"/>
                <a:gd name="T84" fmla="*/ 140 w 643"/>
                <a:gd name="T85" fmla="*/ 557 h 1219"/>
                <a:gd name="T86" fmla="*/ 141 w 643"/>
                <a:gd name="T87" fmla="*/ 680 h 1219"/>
                <a:gd name="T88" fmla="*/ 142 w 643"/>
                <a:gd name="T89" fmla="*/ 777 h 1219"/>
                <a:gd name="T90" fmla="*/ 142 w 643"/>
                <a:gd name="T91" fmla="*/ 882 h 1219"/>
                <a:gd name="T92" fmla="*/ 141 w 643"/>
                <a:gd name="T93" fmla="*/ 1031 h 1219"/>
                <a:gd name="T94" fmla="*/ 140 w 643"/>
                <a:gd name="T95" fmla="*/ 1219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3" h="1219">
                  <a:moveTo>
                    <a:pt x="140" y="1219"/>
                  </a:moveTo>
                  <a:lnTo>
                    <a:pt x="172" y="1218"/>
                  </a:lnTo>
                  <a:lnTo>
                    <a:pt x="196" y="1217"/>
                  </a:lnTo>
                  <a:lnTo>
                    <a:pt x="221" y="1216"/>
                  </a:lnTo>
                  <a:lnTo>
                    <a:pt x="247" y="1216"/>
                  </a:lnTo>
                  <a:lnTo>
                    <a:pt x="271" y="1216"/>
                  </a:lnTo>
                  <a:lnTo>
                    <a:pt x="293" y="1217"/>
                  </a:lnTo>
                  <a:lnTo>
                    <a:pt x="316" y="1218"/>
                  </a:lnTo>
                  <a:lnTo>
                    <a:pt x="344" y="1219"/>
                  </a:lnTo>
                  <a:lnTo>
                    <a:pt x="338" y="630"/>
                  </a:lnTo>
                  <a:lnTo>
                    <a:pt x="338" y="509"/>
                  </a:lnTo>
                  <a:lnTo>
                    <a:pt x="413" y="509"/>
                  </a:lnTo>
                  <a:lnTo>
                    <a:pt x="444" y="509"/>
                  </a:lnTo>
                  <a:lnTo>
                    <a:pt x="476" y="509"/>
                  </a:lnTo>
                  <a:lnTo>
                    <a:pt x="516" y="510"/>
                  </a:lnTo>
                  <a:lnTo>
                    <a:pt x="566" y="511"/>
                  </a:lnTo>
                  <a:lnTo>
                    <a:pt x="564" y="492"/>
                  </a:lnTo>
                  <a:lnTo>
                    <a:pt x="563" y="479"/>
                  </a:lnTo>
                  <a:lnTo>
                    <a:pt x="563" y="466"/>
                  </a:lnTo>
                  <a:lnTo>
                    <a:pt x="563" y="453"/>
                  </a:lnTo>
                  <a:lnTo>
                    <a:pt x="563" y="442"/>
                  </a:lnTo>
                  <a:lnTo>
                    <a:pt x="563" y="431"/>
                  </a:lnTo>
                  <a:lnTo>
                    <a:pt x="564" y="419"/>
                  </a:lnTo>
                  <a:lnTo>
                    <a:pt x="566" y="407"/>
                  </a:lnTo>
                  <a:lnTo>
                    <a:pt x="537" y="407"/>
                  </a:lnTo>
                  <a:lnTo>
                    <a:pt x="512" y="408"/>
                  </a:lnTo>
                  <a:lnTo>
                    <a:pt x="491" y="408"/>
                  </a:lnTo>
                  <a:lnTo>
                    <a:pt x="472" y="408"/>
                  </a:lnTo>
                  <a:lnTo>
                    <a:pt x="454" y="408"/>
                  </a:lnTo>
                  <a:lnTo>
                    <a:pt x="437" y="408"/>
                  </a:lnTo>
                  <a:lnTo>
                    <a:pt x="419" y="408"/>
                  </a:lnTo>
                  <a:lnTo>
                    <a:pt x="399" y="408"/>
                  </a:lnTo>
                  <a:lnTo>
                    <a:pt x="334" y="408"/>
                  </a:lnTo>
                  <a:lnTo>
                    <a:pt x="334" y="343"/>
                  </a:lnTo>
                  <a:lnTo>
                    <a:pt x="334" y="330"/>
                  </a:lnTo>
                  <a:lnTo>
                    <a:pt x="335" y="297"/>
                  </a:lnTo>
                  <a:lnTo>
                    <a:pt x="338" y="264"/>
                  </a:lnTo>
                  <a:lnTo>
                    <a:pt x="341" y="232"/>
                  </a:lnTo>
                  <a:lnTo>
                    <a:pt x="344" y="207"/>
                  </a:lnTo>
                  <a:lnTo>
                    <a:pt x="346" y="198"/>
                  </a:lnTo>
                  <a:lnTo>
                    <a:pt x="350" y="190"/>
                  </a:lnTo>
                  <a:lnTo>
                    <a:pt x="353" y="182"/>
                  </a:lnTo>
                  <a:lnTo>
                    <a:pt x="357" y="173"/>
                  </a:lnTo>
                  <a:lnTo>
                    <a:pt x="362" y="165"/>
                  </a:lnTo>
                  <a:lnTo>
                    <a:pt x="368" y="157"/>
                  </a:lnTo>
                  <a:lnTo>
                    <a:pt x="373" y="150"/>
                  </a:lnTo>
                  <a:lnTo>
                    <a:pt x="379" y="143"/>
                  </a:lnTo>
                  <a:lnTo>
                    <a:pt x="391" y="133"/>
                  </a:lnTo>
                  <a:lnTo>
                    <a:pt x="403" y="124"/>
                  </a:lnTo>
                  <a:lnTo>
                    <a:pt x="417" y="117"/>
                  </a:lnTo>
                  <a:lnTo>
                    <a:pt x="433" y="112"/>
                  </a:lnTo>
                  <a:lnTo>
                    <a:pt x="449" y="106"/>
                  </a:lnTo>
                  <a:lnTo>
                    <a:pt x="466" y="103"/>
                  </a:lnTo>
                  <a:lnTo>
                    <a:pt x="484" y="101"/>
                  </a:lnTo>
                  <a:lnTo>
                    <a:pt x="504" y="101"/>
                  </a:lnTo>
                  <a:lnTo>
                    <a:pt x="519" y="101"/>
                  </a:lnTo>
                  <a:lnTo>
                    <a:pt x="531" y="102"/>
                  </a:lnTo>
                  <a:lnTo>
                    <a:pt x="544" y="104"/>
                  </a:lnTo>
                  <a:lnTo>
                    <a:pt x="557" y="106"/>
                  </a:lnTo>
                  <a:lnTo>
                    <a:pt x="568" y="110"/>
                  </a:lnTo>
                  <a:lnTo>
                    <a:pt x="581" y="115"/>
                  </a:lnTo>
                  <a:lnTo>
                    <a:pt x="594" y="120"/>
                  </a:lnTo>
                  <a:lnTo>
                    <a:pt x="607" y="127"/>
                  </a:lnTo>
                  <a:lnTo>
                    <a:pt x="616" y="101"/>
                  </a:lnTo>
                  <a:lnTo>
                    <a:pt x="624" y="82"/>
                  </a:lnTo>
                  <a:lnTo>
                    <a:pt x="633" y="64"/>
                  </a:lnTo>
                  <a:lnTo>
                    <a:pt x="643" y="44"/>
                  </a:lnTo>
                  <a:lnTo>
                    <a:pt x="621" y="32"/>
                  </a:lnTo>
                  <a:lnTo>
                    <a:pt x="600" y="23"/>
                  </a:lnTo>
                  <a:lnTo>
                    <a:pt x="578" y="16"/>
                  </a:lnTo>
                  <a:lnTo>
                    <a:pt x="556" y="9"/>
                  </a:lnTo>
                  <a:lnTo>
                    <a:pt x="532" y="5"/>
                  </a:lnTo>
                  <a:lnTo>
                    <a:pt x="507" y="2"/>
                  </a:lnTo>
                  <a:lnTo>
                    <a:pt x="480" y="0"/>
                  </a:lnTo>
                  <a:lnTo>
                    <a:pt x="451" y="0"/>
                  </a:lnTo>
                  <a:lnTo>
                    <a:pt x="434" y="0"/>
                  </a:lnTo>
                  <a:lnTo>
                    <a:pt x="418" y="1"/>
                  </a:lnTo>
                  <a:lnTo>
                    <a:pt x="402" y="2"/>
                  </a:lnTo>
                  <a:lnTo>
                    <a:pt x="388" y="4"/>
                  </a:lnTo>
                  <a:lnTo>
                    <a:pt x="372" y="7"/>
                  </a:lnTo>
                  <a:lnTo>
                    <a:pt x="358" y="9"/>
                  </a:lnTo>
                  <a:lnTo>
                    <a:pt x="343" y="13"/>
                  </a:lnTo>
                  <a:lnTo>
                    <a:pt x="329" y="18"/>
                  </a:lnTo>
                  <a:lnTo>
                    <a:pt x="317" y="22"/>
                  </a:lnTo>
                  <a:lnTo>
                    <a:pt x="303" y="27"/>
                  </a:lnTo>
                  <a:lnTo>
                    <a:pt x="291" y="34"/>
                  </a:lnTo>
                  <a:lnTo>
                    <a:pt x="279" y="40"/>
                  </a:lnTo>
                  <a:lnTo>
                    <a:pt x="268" y="46"/>
                  </a:lnTo>
                  <a:lnTo>
                    <a:pt x="257" y="54"/>
                  </a:lnTo>
                  <a:lnTo>
                    <a:pt x="246" y="61"/>
                  </a:lnTo>
                  <a:lnTo>
                    <a:pt x="236" y="69"/>
                  </a:lnTo>
                  <a:lnTo>
                    <a:pt x="227" y="78"/>
                  </a:lnTo>
                  <a:lnTo>
                    <a:pt x="217" y="87"/>
                  </a:lnTo>
                  <a:lnTo>
                    <a:pt x="209" y="97"/>
                  </a:lnTo>
                  <a:lnTo>
                    <a:pt x="202" y="106"/>
                  </a:lnTo>
                  <a:lnTo>
                    <a:pt x="194" y="117"/>
                  </a:lnTo>
                  <a:lnTo>
                    <a:pt x="187" y="129"/>
                  </a:lnTo>
                  <a:lnTo>
                    <a:pt x="180" y="139"/>
                  </a:lnTo>
                  <a:lnTo>
                    <a:pt x="174" y="152"/>
                  </a:lnTo>
                  <a:lnTo>
                    <a:pt x="169" y="164"/>
                  </a:lnTo>
                  <a:lnTo>
                    <a:pt x="165" y="176"/>
                  </a:lnTo>
                  <a:lnTo>
                    <a:pt x="160" y="190"/>
                  </a:lnTo>
                  <a:lnTo>
                    <a:pt x="157" y="203"/>
                  </a:lnTo>
                  <a:lnTo>
                    <a:pt x="154" y="216"/>
                  </a:lnTo>
                  <a:lnTo>
                    <a:pt x="152" y="231"/>
                  </a:lnTo>
                  <a:lnTo>
                    <a:pt x="150" y="246"/>
                  </a:lnTo>
                  <a:lnTo>
                    <a:pt x="149" y="261"/>
                  </a:lnTo>
                  <a:lnTo>
                    <a:pt x="143" y="333"/>
                  </a:lnTo>
                  <a:lnTo>
                    <a:pt x="143" y="396"/>
                  </a:lnTo>
                  <a:lnTo>
                    <a:pt x="143" y="408"/>
                  </a:lnTo>
                  <a:lnTo>
                    <a:pt x="89" y="408"/>
                  </a:lnTo>
                  <a:lnTo>
                    <a:pt x="71" y="408"/>
                  </a:lnTo>
                  <a:lnTo>
                    <a:pt x="52" y="408"/>
                  </a:lnTo>
                  <a:lnTo>
                    <a:pt x="29" y="408"/>
                  </a:lnTo>
                  <a:lnTo>
                    <a:pt x="0" y="407"/>
                  </a:lnTo>
                  <a:lnTo>
                    <a:pt x="1" y="428"/>
                  </a:lnTo>
                  <a:lnTo>
                    <a:pt x="1" y="443"/>
                  </a:lnTo>
                  <a:lnTo>
                    <a:pt x="1" y="455"/>
                  </a:lnTo>
                  <a:lnTo>
                    <a:pt x="1" y="470"/>
                  </a:lnTo>
                  <a:lnTo>
                    <a:pt x="1" y="481"/>
                  </a:lnTo>
                  <a:lnTo>
                    <a:pt x="1" y="489"/>
                  </a:lnTo>
                  <a:lnTo>
                    <a:pt x="1" y="499"/>
                  </a:lnTo>
                  <a:lnTo>
                    <a:pt x="0" y="511"/>
                  </a:lnTo>
                  <a:lnTo>
                    <a:pt x="32" y="510"/>
                  </a:lnTo>
                  <a:lnTo>
                    <a:pt x="58" y="509"/>
                  </a:lnTo>
                  <a:lnTo>
                    <a:pt x="80" y="509"/>
                  </a:lnTo>
                  <a:lnTo>
                    <a:pt x="105" y="509"/>
                  </a:lnTo>
                  <a:lnTo>
                    <a:pt x="140" y="509"/>
                  </a:lnTo>
                  <a:lnTo>
                    <a:pt x="140" y="557"/>
                  </a:lnTo>
                  <a:lnTo>
                    <a:pt x="141" y="600"/>
                  </a:lnTo>
                  <a:lnTo>
                    <a:pt x="141" y="641"/>
                  </a:lnTo>
                  <a:lnTo>
                    <a:pt x="141" y="680"/>
                  </a:lnTo>
                  <a:lnTo>
                    <a:pt x="141" y="714"/>
                  </a:lnTo>
                  <a:lnTo>
                    <a:pt x="142" y="747"/>
                  </a:lnTo>
                  <a:lnTo>
                    <a:pt x="142" y="777"/>
                  </a:lnTo>
                  <a:lnTo>
                    <a:pt x="142" y="803"/>
                  </a:lnTo>
                  <a:lnTo>
                    <a:pt x="142" y="840"/>
                  </a:lnTo>
                  <a:lnTo>
                    <a:pt x="142" y="882"/>
                  </a:lnTo>
                  <a:lnTo>
                    <a:pt x="141" y="927"/>
                  </a:lnTo>
                  <a:lnTo>
                    <a:pt x="141" y="977"/>
                  </a:lnTo>
                  <a:lnTo>
                    <a:pt x="141" y="1031"/>
                  </a:lnTo>
                  <a:lnTo>
                    <a:pt x="141" y="1090"/>
                  </a:lnTo>
                  <a:lnTo>
                    <a:pt x="140" y="1152"/>
                  </a:lnTo>
                  <a:lnTo>
                    <a:pt x="140" y="1219"/>
                  </a:lnTo>
                  <a:close/>
                </a:path>
              </a:pathLst>
            </a:custGeom>
            <a:solidFill>
              <a:srgbClr val="271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5" name="Freeform 241"/>
            <p:cNvSpPr>
              <a:spLocks noEditPoints="1"/>
            </p:cNvSpPr>
            <p:nvPr userDrawn="1"/>
          </p:nvSpPr>
          <p:spPr bwMode="auto">
            <a:xfrm>
              <a:off x="7413" y="4861"/>
              <a:ext cx="23" cy="133"/>
            </a:xfrm>
            <a:custGeom>
              <a:avLst/>
              <a:gdLst>
                <a:gd name="T0" fmla="*/ 113 w 204"/>
                <a:gd name="T1" fmla="*/ 218 h 1197"/>
                <a:gd name="T2" fmla="*/ 132 w 204"/>
                <a:gd name="T3" fmla="*/ 213 h 1197"/>
                <a:gd name="T4" fmla="*/ 150 w 204"/>
                <a:gd name="T5" fmla="*/ 206 h 1197"/>
                <a:gd name="T6" fmla="*/ 165 w 204"/>
                <a:gd name="T7" fmla="*/ 194 h 1197"/>
                <a:gd name="T8" fmla="*/ 176 w 204"/>
                <a:gd name="T9" fmla="*/ 181 h 1197"/>
                <a:gd name="T10" fmla="*/ 186 w 204"/>
                <a:gd name="T11" fmla="*/ 164 h 1197"/>
                <a:gd name="T12" fmla="*/ 193 w 204"/>
                <a:gd name="T13" fmla="*/ 144 h 1197"/>
                <a:gd name="T14" fmla="*/ 196 w 204"/>
                <a:gd name="T15" fmla="*/ 121 h 1197"/>
                <a:gd name="T16" fmla="*/ 196 w 204"/>
                <a:gd name="T17" fmla="*/ 97 h 1197"/>
                <a:gd name="T18" fmla="*/ 193 w 204"/>
                <a:gd name="T19" fmla="*/ 75 h 1197"/>
                <a:gd name="T20" fmla="*/ 186 w 204"/>
                <a:gd name="T21" fmla="*/ 55 h 1197"/>
                <a:gd name="T22" fmla="*/ 176 w 204"/>
                <a:gd name="T23" fmla="*/ 37 h 1197"/>
                <a:gd name="T24" fmla="*/ 165 w 204"/>
                <a:gd name="T25" fmla="*/ 23 h 1197"/>
                <a:gd name="T26" fmla="*/ 150 w 204"/>
                <a:gd name="T27" fmla="*/ 12 h 1197"/>
                <a:gd name="T28" fmla="*/ 132 w 204"/>
                <a:gd name="T29" fmla="*/ 4 h 1197"/>
                <a:gd name="T30" fmla="*/ 113 w 204"/>
                <a:gd name="T31" fmla="*/ 0 h 1197"/>
                <a:gd name="T32" fmla="*/ 92 w 204"/>
                <a:gd name="T33" fmla="*/ 0 h 1197"/>
                <a:gd name="T34" fmla="*/ 72 w 204"/>
                <a:gd name="T35" fmla="*/ 4 h 1197"/>
                <a:gd name="T36" fmla="*/ 54 w 204"/>
                <a:gd name="T37" fmla="*/ 13 h 1197"/>
                <a:gd name="T38" fmla="*/ 39 w 204"/>
                <a:gd name="T39" fmla="*/ 23 h 1197"/>
                <a:gd name="T40" fmla="*/ 26 w 204"/>
                <a:gd name="T41" fmla="*/ 38 h 1197"/>
                <a:gd name="T42" fmla="*/ 17 w 204"/>
                <a:gd name="T43" fmla="*/ 55 h 1197"/>
                <a:gd name="T44" fmla="*/ 10 w 204"/>
                <a:gd name="T45" fmla="*/ 75 h 1197"/>
                <a:gd name="T46" fmla="*/ 7 w 204"/>
                <a:gd name="T47" fmla="*/ 98 h 1197"/>
                <a:gd name="T48" fmla="*/ 7 w 204"/>
                <a:gd name="T49" fmla="*/ 121 h 1197"/>
                <a:gd name="T50" fmla="*/ 10 w 204"/>
                <a:gd name="T51" fmla="*/ 144 h 1197"/>
                <a:gd name="T52" fmla="*/ 17 w 204"/>
                <a:gd name="T53" fmla="*/ 164 h 1197"/>
                <a:gd name="T54" fmla="*/ 26 w 204"/>
                <a:gd name="T55" fmla="*/ 181 h 1197"/>
                <a:gd name="T56" fmla="*/ 39 w 204"/>
                <a:gd name="T57" fmla="*/ 194 h 1197"/>
                <a:gd name="T58" fmla="*/ 54 w 204"/>
                <a:gd name="T59" fmla="*/ 206 h 1197"/>
                <a:gd name="T60" fmla="*/ 72 w 204"/>
                <a:gd name="T61" fmla="*/ 213 h 1197"/>
                <a:gd name="T62" fmla="*/ 92 w 204"/>
                <a:gd name="T63" fmla="*/ 218 h 1197"/>
                <a:gd name="T64" fmla="*/ 0 w 204"/>
                <a:gd name="T65" fmla="*/ 1197 h 1197"/>
                <a:gd name="T66" fmla="*/ 46 w 204"/>
                <a:gd name="T67" fmla="*/ 1194 h 1197"/>
                <a:gd name="T68" fmla="*/ 89 w 204"/>
                <a:gd name="T69" fmla="*/ 1194 h 1197"/>
                <a:gd name="T70" fmla="*/ 141 w 204"/>
                <a:gd name="T71" fmla="*/ 1194 h 1197"/>
                <a:gd name="T72" fmla="*/ 204 w 204"/>
                <a:gd name="T73" fmla="*/ 1197 h 1197"/>
                <a:gd name="T74" fmla="*/ 202 w 204"/>
                <a:gd name="T75" fmla="*/ 1172 h 1197"/>
                <a:gd name="T76" fmla="*/ 202 w 204"/>
                <a:gd name="T77" fmla="*/ 1153 h 1197"/>
                <a:gd name="T78" fmla="*/ 201 w 204"/>
                <a:gd name="T79" fmla="*/ 1102 h 1197"/>
                <a:gd name="T80" fmla="*/ 200 w 204"/>
                <a:gd name="T81" fmla="*/ 1027 h 1197"/>
                <a:gd name="T82" fmla="*/ 199 w 204"/>
                <a:gd name="T83" fmla="*/ 929 h 1197"/>
                <a:gd name="T84" fmla="*/ 199 w 204"/>
                <a:gd name="T85" fmla="*/ 810 h 1197"/>
                <a:gd name="T86" fmla="*/ 199 w 204"/>
                <a:gd name="T87" fmla="*/ 683 h 1197"/>
                <a:gd name="T88" fmla="*/ 200 w 204"/>
                <a:gd name="T89" fmla="*/ 572 h 1197"/>
                <a:gd name="T90" fmla="*/ 201 w 204"/>
                <a:gd name="T91" fmla="*/ 483 h 1197"/>
                <a:gd name="T92" fmla="*/ 202 w 204"/>
                <a:gd name="T93" fmla="*/ 424 h 1197"/>
                <a:gd name="T94" fmla="*/ 202 w 204"/>
                <a:gd name="T95" fmla="*/ 405 h 1197"/>
                <a:gd name="T96" fmla="*/ 204 w 204"/>
                <a:gd name="T97" fmla="*/ 377 h 1197"/>
                <a:gd name="T98" fmla="*/ 151 w 204"/>
                <a:gd name="T99" fmla="*/ 381 h 1197"/>
                <a:gd name="T100" fmla="*/ 104 w 204"/>
                <a:gd name="T101" fmla="*/ 381 h 1197"/>
                <a:gd name="T102" fmla="*/ 54 w 204"/>
                <a:gd name="T103" fmla="*/ 381 h 1197"/>
                <a:gd name="T104" fmla="*/ 0 w 204"/>
                <a:gd name="T105" fmla="*/ 377 h 1197"/>
                <a:gd name="T106" fmla="*/ 1 w 204"/>
                <a:gd name="T107" fmla="*/ 439 h 1197"/>
                <a:gd name="T108" fmla="*/ 2 w 204"/>
                <a:gd name="T109" fmla="*/ 495 h 1197"/>
                <a:gd name="T110" fmla="*/ 3 w 204"/>
                <a:gd name="T111" fmla="*/ 571 h 1197"/>
                <a:gd name="T112" fmla="*/ 3 w 204"/>
                <a:gd name="T113" fmla="*/ 693 h 1197"/>
                <a:gd name="T114" fmla="*/ 3 w 204"/>
                <a:gd name="T115" fmla="*/ 872 h 1197"/>
                <a:gd name="T116" fmla="*/ 3 w 204"/>
                <a:gd name="T117" fmla="*/ 981 h 1197"/>
                <a:gd name="T118" fmla="*/ 2 w 204"/>
                <a:gd name="T119" fmla="*/ 1067 h 1197"/>
                <a:gd name="T120" fmla="*/ 2 w 204"/>
                <a:gd name="T121" fmla="*/ 1130 h 1197"/>
                <a:gd name="T122" fmla="*/ 0 w 204"/>
                <a:gd name="T123" fmla="*/ 1162 h 1197"/>
                <a:gd name="T124" fmla="*/ 0 w 204"/>
                <a:gd name="T125" fmla="*/ 1183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4" h="1197">
                  <a:moveTo>
                    <a:pt x="102" y="218"/>
                  </a:moveTo>
                  <a:lnTo>
                    <a:pt x="113" y="218"/>
                  </a:lnTo>
                  <a:lnTo>
                    <a:pt x="122" y="216"/>
                  </a:lnTo>
                  <a:lnTo>
                    <a:pt x="132" y="213"/>
                  </a:lnTo>
                  <a:lnTo>
                    <a:pt x="141" y="210"/>
                  </a:lnTo>
                  <a:lnTo>
                    <a:pt x="150" y="206"/>
                  </a:lnTo>
                  <a:lnTo>
                    <a:pt x="157" y="201"/>
                  </a:lnTo>
                  <a:lnTo>
                    <a:pt x="165" y="194"/>
                  </a:lnTo>
                  <a:lnTo>
                    <a:pt x="171" y="188"/>
                  </a:lnTo>
                  <a:lnTo>
                    <a:pt x="176" y="181"/>
                  </a:lnTo>
                  <a:lnTo>
                    <a:pt x="182" y="172"/>
                  </a:lnTo>
                  <a:lnTo>
                    <a:pt x="186" y="164"/>
                  </a:lnTo>
                  <a:lnTo>
                    <a:pt x="190" y="154"/>
                  </a:lnTo>
                  <a:lnTo>
                    <a:pt x="193" y="144"/>
                  </a:lnTo>
                  <a:lnTo>
                    <a:pt x="195" y="133"/>
                  </a:lnTo>
                  <a:lnTo>
                    <a:pt x="196" y="121"/>
                  </a:lnTo>
                  <a:lnTo>
                    <a:pt x="196" y="110"/>
                  </a:lnTo>
                  <a:lnTo>
                    <a:pt x="196" y="97"/>
                  </a:lnTo>
                  <a:lnTo>
                    <a:pt x="195" y="86"/>
                  </a:lnTo>
                  <a:lnTo>
                    <a:pt x="193" y="75"/>
                  </a:lnTo>
                  <a:lnTo>
                    <a:pt x="190" y="64"/>
                  </a:lnTo>
                  <a:lnTo>
                    <a:pt x="186" y="55"/>
                  </a:lnTo>
                  <a:lnTo>
                    <a:pt x="182" y="45"/>
                  </a:lnTo>
                  <a:lnTo>
                    <a:pt x="176" y="37"/>
                  </a:lnTo>
                  <a:lnTo>
                    <a:pt x="171" y="29"/>
                  </a:lnTo>
                  <a:lnTo>
                    <a:pt x="165" y="23"/>
                  </a:lnTo>
                  <a:lnTo>
                    <a:pt x="157" y="17"/>
                  </a:lnTo>
                  <a:lnTo>
                    <a:pt x="150" y="12"/>
                  </a:lnTo>
                  <a:lnTo>
                    <a:pt x="141" y="7"/>
                  </a:lnTo>
                  <a:lnTo>
                    <a:pt x="132" y="4"/>
                  </a:lnTo>
                  <a:lnTo>
                    <a:pt x="122" y="2"/>
                  </a:lnTo>
                  <a:lnTo>
                    <a:pt x="113" y="0"/>
                  </a:lnTo>
                  <a:lnTo>
                    <a:pt x="102" y="0"/>
                  </a:lnTo>
                  <a:lnTo>
                    <a:pt x="92" y="0"/>
                  </a:lnTo>
                  <a:lnTo>
                    <a:pt x="81" y="2"/>
                  </a:lnTo>
                  <a:lnTo>
                    <a:pt x="72" y="4"/>
                  </a:lnTo>
                  <a:lnTo>
                    <a:pt x="63" y="7"/>
                  </a:lnTo>
                  <a:lnTo>
                    <a:pt x="54" y="13"/>
                  </a:lnTo>
                  <a:lnTo>
                    <a:pt x="46" y="17"/>
                  </a:lnTo>
                  <a:lnTo>
                    <a:pt x="39" y="23"/>
                  </a:lnTo>
                  <a:lnTo>
                    <a:pt x="33" y="31"/>
                  </a:lnTo>
                  <a:lnTo>
                    <a:pt x="26" y="38"/>
                  </a:lnTo>
                  <a:lnTo>
                    <a:pt x="21" y="46"/>
                  </a:lnTo>
                  <a:lnTo>
                    <a:pt x="17" y="55"/>
                  </a:lnTo>
                  <a:lnTo>
                    <a:pt x="14" y="65"/>
                  </a:lnTo>
                  <a:lnTo>
                    <a:pt x="10" y="75"/>
                  </a:lnTo>
                  <a:lnTo>
                    <a:pt x="8" y="87"/>
                  </a:lnTo>
                  <a:lnTo>
                    <a:pt x="7" y="98"/>
                  </a:lnTo>
                  <a:lnTo>
                    <a:pt x="6" y="110"/>
                  </a:lnTo>
                  <a:lnTo>
                    <a:pt x="7" y="121"/>
                  </a:lnTo>
                  <a:lnTo>
                    <a:pt x="8" y="133"/>
                  </a:lnTo>
                  <a:lnTo>
                    <a:pt x="10" y="144"/>
                  </a:lnTo>
                  <a:lnTo>
                    <a:pt x="14" y="154"/>
                  </a:lnTo>
                  <a:lnTo>
                    <a:pt x="17" y="164"/>
                  </a:lnTo>
                  <a:lnTo>
                    <a:pt x="21" y="172"/>
                  </a:lnTo>
                  <a:lnTo>
                    <a:pt x="26" y="181"/>
                  </a:lnTo>
                  <a:lnTo>
                    <a:pt x="33" y="188"/>
                  </a:lnTo>
                  <a:lnTo>
                    <a:pt x="39" y="194"/>
                  </a:lnTo>
                  <a:lnTo>
                    <a:pt x="46" y="201"/>
                  </a:lnTo>
                  <a:lnTo>
                    <a:pt x="54" y="206"/>
                  </a:lnTo>
                  <a:lnTo>
                    <a:pt x="63" y="210"/>
                  </a:lnTo>
                  <a:lnTo>
                    <a:pt x="72" y="213"/>
                  </a:lnTo>
                  <a:lnTo>
                    <a:pt x="81" y="216"/>
                  </a:lnTo>
                  <a:lnTo>
                    <a:pt x="92" y="218"/>
                  </a:lnTo>
                  <a:lnTo>
                    <a:pt x="102" y="218"/>
                  </a:lnTo>
                  <a:close/>
                  <a:moveTo>
                    <a:pt x="0" y="1197"/>
                  </a:moveTo>
                  <a:lnTo>
                    <a:pt x="25" y="1195"/>
                  </a:lnTo>
                  <a:lnTo>
                    <a:pt x="46" y="1194"/>
                  </a:lnTo>
                  <a:lnTo>
                    <a:pt x="65" y="1194"/>
                  </a:lnTo>
                  <a:lnTo>
                    <a:pt x="89" y="1194"/>
                  </a:lnTo>
                  <a:lnTo>
                    <a:pt x="116" y="1194"/>
                  </a:lnTo>
                  <a:lnTo>
                    <a:pt x="141" y="1194"/>
                  </a:lnTo>
                  <a:lnTo>
                    <a:pt x="168" y="1195"/>
                  </a:lnTo>
                  <a:lnTo>
                    <a:pt x="204" y="1197"/>
                  </a:lnTo>
                  <a:lnTo>
                    <a:pt x="203" y="1183"/>
                  </a:lnTo>
                  <a:lnTo>
                    <a:pt x="202" y="1172"/>
                  </a:lnTo>
                  <a:lnTo>
                    <a:pt x="202" y="1162"/>
                  </a:lnTo>
                  <a:lnTo>
                    <a:pt x="202" y="1153"/>
                  </a:lnTo>
                  <a:lnTo>
                    <a:pt x="202" y="1130"/>
                  </a:lnTo>
                  <a:lnTo>
                    <a:pt x="201" y="1102"/>
                  </a:lnTo>
                  <a:lnTo>
                    <a:pt x="201" y="1067"/>
                  </a:lnTo>
                  <a:lnTo>
                    <a:pt x="200" y="1027"/>
                  </a:lnTo>
                  <a:lnTo>
                    <a:pt x="200" y="981"/>
                  </a:lnTo>
                  <a:lnTo>
                    <a:pt x="199" y="929"/>
                  </a:lnTo>
                  <a:lnTo>
                    <a:pt x="199" y="872"/>
                  </a:lnTo>
                  <a:lnTo>
                    <a:pt x="199" y="810"/>
                  </a:lnTo>
                  <a:lnTo>
                    <a:pt x="199" y="745"/>
                  </a:lnTo>
                  <a:lnTo>
                    <a:pt x="199" y="683"/>
                  </a:lnTo>
                  <a:lnTo>
                    <a:pt x="200" y="625"/>
                  </a:lnTo>
                  <a:lnTo>
                    <a:pt x="200" y="572"/>
                  </a:lnTo>
                  <a:lnTo>
                    <a:pt x="201" y="524"/>
                  </a:lnTo>
                  <a:lnTo>
                    <a:pt x="201" y="483"/>
                  </a:lnTo>
                  <a:lnTo>
                    <a:pt x="202" y="449"/>
                  </a:lnTo>
                  <a:lnTo>
                    <a:pt x="202" y="424"/>
                  </a:lnTo>
                  <a:lnTo>
                    <a:pt x="202" y="415"/>
                  </a:lnTo>
                  <a:lnTo>
                    <a:pt x="202" y="405"/>
                  </a:lnTo>
                  <a:lnTo>
                    <a:pt x="203" y="392"/>
                  </a:lnTo>
                  <a:lnTo>
                    <a:pt x="204" y="377"/>
                  </a:lnTo>
                  <a:lnTo>
                    <a:pt x="174" y="379"/>
                  </a:lnTo>
                  <a:lnTo>
                    <a:pt x="151" y="381"/>
                  </a:lnTo>
                  <a:lnTo>
                    <a:pt x="129" y="381"/>
                  </a:lnTo>
                  <a:lnTo>
                    <a:pt x="104" y="381"/>
                  </a:lnTo>
                  <a:lnTo>
                    <a:pt x="77" y="381"/>
                  </a:lnTo>
                  <a:lnTo>
                    <a:pt x="54" y="381"/>
                  </a:lnTo>
                  <a:lnTo>
                    <a:pt x="29" y="379"/>
                  </a:lnTo>
                  <a:lnTo>
                    <a:pt x="0" y="377"/>
                  </a:lnTo>
                  <a:lnTo>
                    <a:pt x="1" y="410"/>
                  </a:lnTo>
                  <a:lnTo>
                    <a:pt x="1" y="439"/>
                  </a:lnTo>
                  <a:lnTo>
                    <a:pt x="2" y="465"/>
                  </a:lnTo>
                  <a:lnTo>
                    <a:pt x="2" y="495"/>
                  </a:lnTo>
                  <a:lnTo>
                    <a:pt x="3" y="529"/>
                  </a:lnTo>
                  <a:lnTo>
                    <a:pt x="3" y="571"/>
                  </a:lnTo>
                  <a:lnTo>
                    <a:pt x="3" y="625"/>
                  </a:lnTo>
                  <a:lnTo>
                    <a:pt x="3" y="693"/>
                  </a:lnTo>
                  <a:lnTo>
                    <a:pt x="3" y="810"/>
                  </a:lnTo>
                  <a:lnTo>
                    <a:pt x="3" y="872"/>
                  </a:lnTo>
                  <a:lnTo>
                    <a:pt x="3" y="929"/>
                  </a:lnTo>
                  <a:lnTo>
                    <a:pt x="3" y="981"/>
                  </a:lnTo>
                  <a:lnTo>
                    <a:pt x="3" y="1027"/>
                  </a:lnTo>
                  <a:lnTo>
                    <a:pt x="2" y="1067"/>
                  </a:lnTo>
                  <a:lnTo>
                    <a:pt x="2" y="1102"/>
                  </a:lnTo>
                  <a:lnTo>
                    <a:pt x="2" y="1130"/>
                  </a:lnTo>
                  <a:lnTo>
                    <a:pt x="1" y="1153"/>
                  </a:lnTo>
                  <a:lnTo>
                    <a:pt x="0" y="1162"/>
                  </a:lnTo>
                  <a:lnTo>
                    <a:pt x="0" y="1172"/>
                  </a:lnTo>
                  <a:lnTo>
                    <a:pt x="0" y="1183"/>
                  </a:lnTo>
                  <a:lnTo>
                    <a:pt x="0" y="1197"/>
                  </a:lnTo>
                  <a:close/>
                </a:path>
              </a:pathLst>
            </a:custGeom>
            <a:solidFill>
              <a:srgbClr val="271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6" name="Freeform 242"/>
            <p:cNvSpPr>
              <a:spLocks/>
            </p:cNvSpPr>
            <p:nvPr userDrawn="1"/>
          </p:nvSpPr>
          <p:spPr bwMode="auto">
            <a:xfrm>
              <a:off x="7466" y="4859"/>
              <a:ext cx="22" cy="135"/>
            </a:xfrm>
            <a:custGeom>
              <a:avLst/>
              <a:gdLst>
                <a:gd name="T0" fmla="*/ 0 w 204"/>
                <a:gd name="T1" fmla="*/ 1214 h 1214"/>
                <a:gd name="T2" fmla="*/ 32 w 204"/>
                <a:gd name="T3" fmla="*/ 1213 h 1214"/>
                <a:gd name="T4" fmla="*/ 56 w 204"/>
                <a:gd name="T5" fmla="*/ 1213 h 1214"/>
                <a:gd name="T6" fmla="*/ 78 w 204"/>
                <a:gd name="T7" fmla="*/ 1212 h 1214"/>
                <a:gd name="T8" fmla="*/ 102 w 204"/>
                <a:gd name="T9" fmla="*/ 1212 h 1214"/>
                <a:gd name="T10" fmla="*/ 124 w 204"/>
                <a:gd name="T11" fmla="*/ 1212 h 1214"/>
                <a:gd name="T12" fmla="*/ 146 w 204"/>
                <a:gd name="T13" fmla="*/ 1213 h 1214"/>
                <a:gd name="T14" fmla="*/ 171 w 204"/>
                <a:gd name="T15" fmla="*/ 1213 h 1214"/>
                <a:gd name="T16" fmla="*/ 204 w 204"/>
                <a:gd name="T17" fmla="*/ 1214 h 1214"/>
                <a:gd name="T18" fmla="*/ 204 w 204"/>
                <a:gd name="T19" fmla="*/ 1148 h 1214"/>
                <a:gd name="T20" fmla="*/ 198 w 204"/>
                <a:gd name="T21" fmla="*/ 580 h 1214"/>
                <a:gd name="T22" fmla="*/ 204 w 204"/>
                <a:gd name="T23" fmla="*/ 60 h 1214"/>
                <a:gd name="T24" fmla="*/ 204 w 204"/>
                <a:gd name="T25" fmla="*/ 0 h 1214"/>
                <a:gd name="T26" fmla="*/ 170 w 204"/>
                <a:gd name="T27" fmla="*/ 1 h 1214"/>
                <a:gd name="T28" fmla="*/ 145 w 204"/>
                <a:gd name="T29" fmla="*/ 2 h 1214"/>
                <a:gd name="T30" fmla="*/ 122 w 204"/>
                <a:gd name="T31" fmla="*/ 3 h 1214"/>
                <a:gd name="T32" fmla="*/ 97 w 204"/>
                <a:gd name="T33" fmla="*/ 3 h 1214"/>
                <a:gd name="T34" fmla="*/ 75 w 204"/>
                <a:gd name="T35" fmla="*/ 3 h 1214"/>
                <a:gd name="T36" fmla="*/ 54 w 204"/>
                <a:gd name="T37" fmla="*/ 2 h 1214"/>
                <a:gd name="T38" fmla="*/ 30 w 204"/>
                <a:gd name="T39" fmla="*/ 1 h 1214"/>
                <a:gd name="T40" fmla="*/ 0 w 204"/>
                <a:gd name="T41" fmla="*/ 0 h 1214"/>
                <a:gd name="T42" fmla="*/ 0 w 204"/>
                <a:gd name="T43" fmla="*/ 60 h 1214"/>
                <a:gd name="T44" fmla="*/ 1 w 204"/>
                <a:gd name="T45" fmla="*/ 157 h 1214"/>
                <a:gd name="T46" fmla="*/ 2 w 204"/>
                <a:gd name="T47" fmla="*/ 246 h 1214"/>
                <a:gd name="T48" fmla="*/ 3 w 204"/>
                <a:gd name="T49" fmla="*/ 326 h 1214"/>
                <a:gd name="T50" fmla="*/ 3 w 204"/>
                <a:gd name="T51" fmla="*/ 396 h 1214"/>
                <a:gd name="T52" fmla="*/ 4 w 204"/>
                <a:gd name="T53" fmla="*/ 458 h 1214"/>
                <a:gd name="T54" fmla="*/ 4 w 204"/>
                <a:gd name="T55" fmla="*/ 510 h 1214"/>
                <a:gd name="T56" fmla="*/ 5 w 204"/>
                <a:gd name="T57" fmla="*/ 552 h 1214"/>
                <a:gd name="T58" fmla="*/ 5 w 204"/>
                <a:gd name="T59" fmla="*/ 586 h 1214"/>
                <a:gd name="T60" fmla="*/ 5 w 204"/>
                <a:gd name="T61" fmla="*/ 617 h 1214"/>
                <a:gd name="T62" fmla="*/ 4 w 204"/>
                <a:gd name="T63" fmla="*/ 661 h 1214"/>
                <a:gd name="T64" fmla="*/ 4 w 204"/>
                <a:gd name="T65" fmla="*/ 715 h 1214"/>
                <a:gd name="T66" fmla="*/ 3 w 204"/>
                <a:gd name="T67" fmla="*/ 779 h 1214"/>
                <a:gd name="T68" fmla="*/ 3 w 204"/>
                <a:gd name="T69" fmla="*/ 855 h 1214"/>
                <a:gd name="T70" fmla="*/ 2 w 204"/>
                <a:gd name="T71" fmla="*/ 942 h 1214"/>
                <a:gd name="T72" fmla="*/ 1 w 204"/>
                <a:gd name="T73" fmla="*/ 1040 h 1214"/>
                <a:gd name="T74" fmla="*/ 0 w 204"/>
                <a:gd name="T75" fmla="*/ 1148 h 1214"/>
                <a:gd name="T76" fmla="*/ 0 w 204"/>
                <a:gd name="T77" fmla="*/ 1214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4" h="1214">
                  <a:moveTo>
                    <a:pt x="0" y="1214"/>
                  </a:moveTo>
                  <a:lnTo>
                    <a:pt x="32" y="1213"/>
                  </a:lnTo>
                  <a:lnTo>
                    <a:pt x="56" y="1213"/>
                  </a:lnTo>
                  <a:lnTo>
                    <a:pt x="78" y="1212"/>
                  </a:lnTo>
                  <a:lnTo>
                    <a:pt x="102" y="1212"/>
                  </a:lnTo>
                  <a:lnTo>
                    <a:pt x="124" y="1212"/>
                  </a:lnTo>
                  <a:lnTo>
                    <a:pt x="146" y="1213"/>
                  </a:lnTo>
                  <a:lnTo>
                    <a:pt x="171" y="1213"/>
                  </a:lnTo>
                  <a:lnTo>
                    <a:pt x="204" y="1214"/>
                  </a:lnTo>
                  <a:lnTo>
                    <a:pt x="204" y="1148"/>
                  </a:lnTo>
                  <a:lnTo>
                    <a:pt x="198" y="580"/>
                  </a:lnTo>
                  <a:lnTo>
                    <a:pt x="204" y="60"/>
                  </a:lnTo>
                  <a:lnTo>
                    <a:pt x="204" y="0"/>
                  </a:lnTo>
                  <a:lnTo>
                    <a:pt x="170" y="1"/>
                  </a:lnTo>
                  <a:lnTo>
                    <a:pt x="145" y="2"/>
                  </a:lnTo>
                  <a:lnTo>
                    <a:pt x="122" y="3"/>
                  </a:lnTo>
                  <a:lnTo>
                    <a:pt x="97" y="3"/>
                  </a:lnTo>
                  <a:lnTo>
                    <a:pt x="75" y="3"/>
                  </a:lnTo>
                  <a:lnTo>
                    <a:pt x="54" y="2"/>
                  </a:lnTo>
                  <a:lnTo>
                    <a:pt x="30" y="1"/>
                  </a:lnTo>
                  <a:lnTo>
                    <a:pt x="0" y="0"/>
                  </a:lnTo>
                  <a:lnTo>
                    <a:pt x="0" y="60"/>
                  </a:lnTo>
                  <a:lnTo>
                    <a:pt x="1" y="157"/>
                  </a:lnTo>
                  <a:lnTo>
                    <a:pt x="2" y="246"/>
                  </a:lnTo>
                  <a:lnTo>
                    <a:pt x="3" y="326"/>
                  </a:lnTo>
                  <a:lnTo>
                    <a:pt x="3" y="396"/>
                  </a:lnTo>
                  <a:lnTo>
                    <a:pt x="4" y="458"/>
                  </a:lnTo>
                  <a:lnTo>
                    <a:pt x="4" y="510"/>
                  </a:lnTo>
                  <a:lnTo>
                    <a:pt x="5" y="552"/>
                  </a:lnTo>
                  <a:lnTo>
                    <a:pt x="5" y="586"/>
                  </a:lnTo>
                  <a:lnTo>
                    <a:pt x="5" y="617"/>
                  </a:lnTo>
                  <a:lnTo>
                    <a:pt x="4" y="661"/>
                  </a:lnTo>
                  <a:lnTo>
                    <a:pt x="4" y="715"/>
                  </a:lnTo>
                  <a:lnTo>
                    <a:pt x="3" y="779"/>
                  </a:lnTo>
                  <a:lnTo>
                    <a:pt x="3" y="855"/>
                  </a:lnTo>
                  <a:lnTo>
                    <a:pt x="2" y="942"/>
                  </a:lnTo>
                  <a:lnTo>
                    <a:pt x="1" y="1040"/>
                  </a:lnTo>
                  <a:lnTo>
                    <a:pt x="0" y="1148"/>
                  </a:lnTo>
                  <a:lnTo>
                    <a:pt x="0" y="1214"/>
                  </a:lnTo>
                  <a:close/>
                </a:path>
              </a:pathLst>
            </a:custGeom>
            <a:solidFill>
              <a:srgbClr val="271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7" name="Freeform 243"/>
            <p:cNvSpPr>
              <a:spLocks/>
            </p:cNvSpPr>
            <p:nvPr userDrawn="1"/>
          </p:nvSpPr>
          <p:spPr bwMode="auto">
            <a:xfrm>
              <a:off x="7518" y="4859"/>
              <a:ext cx="23" cy="135"/>
            </a:xfrm>
            <a:custGeom>
              <a:avLst/>
              <a:gdLst>
                <a:gd name="T0" fmla="*/ 0 w 204"/>
                <a:gd name="T1" fmla="*/ 1214 h 1214"/>
                <a:gd name="T2" fmla="*/ 31 w 204"/>
                <a:gd name="T3" fmla="*/ 1213 h 1214"/>
                <a:gd name="T4" fmla="*/ 56 w 204"/>
                <a:gd name="T5" fmla="*/ 1213 h 1214"/>
                <a:gd name="T6" fmla="*/ 78 w 204"/>
                <a:gd name="T7" fmla="*/ 1212 h 1214"/>
                <a:gd name="T8" fmla="*/ 101 w 204"/>
                <a:gd name="T9" fmla="*/ 1212 h 1214"/>
                <a:gd name="T10" fmla="*/ 123 w 204"/>
                <a:gd name="T11" fmla="*/ 1212 h 1214"/>
                <a:gd name="T12" fmla="*/ 146 w 204"/>
                <a:gd name="T13" fmla="*/ 1213 h 1214"/>
                <a:gd name="T14" fmla="*/ 172 w 204"/>
                <a:gd name="T15" fmla="*/ 1213 h 1214"/>
                <a:gd name="T16" fmla="*/ 204 w 204"/>
                <a:gd name="T17" fmla="*/ 1214 h 1214"/>
                <a:gd name="T18" fmla="*/ 204 w 204"/>
                <a:gd name="T19" fmla="*/ 1148 h 1214"/>
                <a:gd name="T20" fmla="*/ 197 w 204"/>
                <a:gd name="T21" fmla="*/ 580 h 1214"/>
                <a:gd name="T22" fmla="*/ 204 w 204"/>
                <a:gd name="T23" fmla="*/ 60 h 1214"/>
                <a:gd name="T24" fmla="*/ 204 w 204"/>
                <a:gd name="T25" fmla="*/ 0 h 1214"/>
                <a:gd name="T26" fmla="*/ 171 w 204"/>
                <a:gd name="T27" fmla="*/ 1 h 1214"/>
                <a:gd name="T28" fmla="*/ 144 w 204"/>
                <a:gd name="T29" fmla="*/ 2 h 1214"/>
                <a:gd name="T30" fmla="*/ 121 w 204"/>
                <a:gd name="T31" fmla="*/ 3 h 1214"/>
                <a:gd name="T32" fmla="*/ 98 w 204"/>
                <a:gd name="T33" fmla="*/ 3 h 1214"/>
                <a:gd name="T34" fmla="*/ 75 w 204"/>
                <a:gd name="T35" fmla="*/ 3 h 1214"/>
                <a:gd name="T36" fmla="*/ 54 w 204"/>
                <a:gd name="T37" fmla="*/ 2 h 1214"/>
                <a:gd name="T38" fmla="*/ 30 w 204"/>
                <a:gd name="T39" fmla="*/ 1 h 1214"/>
                <a:gd name="T40" fmla="*/ 0 w 204"/>
                <a:gd name="T41" fmla="*/ 0 h 1214"/>
                <a:gd name="T42" fmla="*/ 0 w 204"/>
                <a:gd name="T43" fmla="*/ 60 h 1214"/>
                <a:gd name="T44" fmla="*/ 1 w 204"/>
                <a:gd name="T45" fmla="*/ 157 h 1214"/>
                <a:gd name="T46" fmla="*/ 2 w 204"/>
                <a:gd name="T47" fmla="*/ 246 h 1214"/>
                <a:gd name="T48" fmla="*/ 3 w 204"/>
                <a:gd name="T49" fmla="*/ 326 h 1214"/>
                <a:gd name="T50" fmla="*/ 4 w 204"/>
                <a:gd name="T51" fmla="*/ 396 h 1214"/>
                <a:gd name="T52" fmla="*/ 4 w 204"/>
                <a:gd name="T53" fmla="*/ 458 h 1214"/>
                <a:gd name="T54" fmla="*/ 5 w 204"/>
                <a:gd name="T55" fmla="*/ 510 h 1214"/>
                <a:gd name="T56" fmla="*/ 5 w 204"/>
                <a:gd name="T57" fmla="*/ 552 h 1214"/>
                <a:gd name="T58" fmla="*/ 5 w 204"/>
                <a:gd name="T59" fmla="*/ 586 h 1214"/>
                <a:gd name="T60" fmla="*/ 5 w 204"/>
                <a:gd name="T61" fmla="*/ 617 h 1214"/>
                <a:gd name="T62" fmla="*/ 5 w 204"/>
                <a:gd name="T63" fmla="*/ 661 h 1214"/>
                <a:gd name="T64" fmla="*/ 4 w 204"/>
                <a:gd name="T65" fmla="*/ 715 h 1214"/>
                <a:gd name="T66" fmla="*/ 4 w 204"/>
                <a:gd name="T67" fmla="*/ 779 h 1214"/>
                <a:gd name="T68" fmla="*/ 3 w 204"/>
                <a:gd name="T69" fmla="*/ 855 h 1214"/>
                <a:gd name="T70" fmla="*/ 2 w 204"/>
                <a:gd name="T71" fmla="*/ 942 h 1214"/>
                <a:gd name="T72" fmla="*/ 1 w 204"/>
                <a:gd name="T73" fmla="*/ 1040 h 1214"/>
                <a:gd name="T74" fmla="*/ 0 w 204"/>
                <a:gd name="T75" fmla="*/ 1148 h 1214"/>
                <a:gd name="T76" fmla="*/ 0 w 204"/>
                <a:gd name="T77" fmla="*/ 1214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4" h="1214">
                  <a:moveTo>
                    <a:pt x="0" y="1214"/>
                  </a:moveTo>
                  <a:lnTo>
                    <a:pt x="31" y="1213"/>
                  </a:lnTo>
                  <a:lnTo>
                    <a:pt x="56" y="1213"/>
                  </a:lnTo>
                  <a:lnTo>
                    <a:pt x="78" y="1212"/>
                  </a:lnTo>
                  <a:lnTo>
                    <a:pt x="101" y="1212"/>
                  </a:lnTo>
                  <a:lnTo>
                    <a:pt x="123" y="1212"/>
                  </a:lnTo>
                  <a:lnTo>
                    <a:pt x="146" y="1213"/>
                  </a:lnTo>
                  <a:lnTo>
                    <a:pt x="172" y="1213"/>
                  </a:lnTo>
                  <a:lnTo>
                    <a:pt x="204" y="1214"/>
                  </a:lnTo>
                  <a:lnTo>
                    <a:pt x="204" y="1148"/>
                  </a:lnTo>
                  <a:lnTo>
                    <a:pt x="197" y="580"/>
                  </a:lnTo>
                  <a:lnTo>
                    <a:pt x="204" y="60"/>
                  </a:lnTo>
                  <a:lnTo>
                    <a:pt x="204" y="0"/>
                  </a:lnTo>
                  <a:lnTo>
                    <a:pt x="171" y="1"/>
                  </a:lnTo>
                  <a:lnTo>
                    <a:pt x="144" y="2"/>
                  </a:lnTo>
                  <a:lnTo>
                    <a:pt x="121" y="3"/>
                  </a:lnTo>
                  <a:lnTo>
                    <a:pt x="98" y="3"/>
                  </a:lnTo>
                  <a:lnTo>
                    <a:pt x="75" y="3"/>
                  </a:lnTo>
                  <a:lnTo>
                    <a:pt x="54" y="2"/>
                  </a:lnTo>
                  <a:lnTo>
                    <a:pt x="30" y="1"/>
                  </a:lnTo>
                  <a:lnTo>
                    <a:pt x="0" y="0"/>
                  </a:lnTo>
                  <a:lnTo>
                    <a:pt x="0" y="60"/>
                  </a:lnTo>
                  <a:lnTo>
                    <a:pt x="1" y="157"/>
                  </a:lnTo>
                  <a:lnTo>
                    <a:pt x="2" y="246"/>
                  </a:lnTo>
                  <a:lnTo>
                    <a:pt x="3" y="326"/>
                  </a:lnTo>
                  <a:lnTo>
                    <a:pt x="4" y="396"/>
                  </a:lnTo>
                  <a:lnTo>
                    <a:pt x="4" y="458"/>
                  </a:lnTo>
                  <a:lnTo>
                    <a:pt x="5" y="510"/>
                  </a:lnTo>
                  <a:lnTo>
                    <a:pt x="5" y="552"/>
                  </a:lnTo>
                  <a:lnTo>
                    <a:pt x="5" y="586"/>
                  </a:lnTo>
                  <a:lnTo>
                    <a:pt x="5" y="617"/>
                  </a:lnTo>
                  <a:lnTo>
                    <a:pt x="5" y="661"/>
                  </a:lnTo>
                  <a:lnTo>
                    <a:pt x="4" y="715"/>
                  </a:lnTo>
                  <a:lnTo>
                    <a:pt x="4" y="779"/>
                  </a:lnTo>
                  <a:lnTo>
                    <a:pt x="3" y="855"/>
                  </a:lnTo>
                  <a:lnTo>
                    <a:pt x="2" y="942"/>
                  </a:lnTo>
                  <a:lnTo>
                    <a:pt x="1" y="1040"/>
                  </a:lnTo>
                  <a:lnTo>
                    <a:pt x="0" y="1148"/>
                  </a:lnTo>
                  <a:lnTo>
                    <a:pt x="0" y="1214"/>
                  </a:lnTo>
                  <a:close/>
                </a:path>
              </a:pathLst>
            </a:custGeom>
            <a:solidFill>
              <a:srgbClr val="271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8" name="Freeform 244"/>
            <p:cNvSpPr>
              <a:spLocks/>
            </p:cNvSpPr>
            <p:nvPr userDrawn="1"/>
          </p:nvSpPr>
          <p:spPr bwMode="auto">
            <a:xfrm>
              <a:off x="7668" y="4900"/>
              <a:ext cx="83" cy="94"/>
            </a:xfrm>
            <a:custGeom>
              <a:avLst/>
              <a:gdLst>
                <a:gd name="T0" fmla="*/ 56 w 747"/>
                <a:gd name="T1" fmla="*/ 839 h 842"/>
                <a:gd name="T2" fmla="*/ 121 w 747"/>
                <a:gd name="T3" fmla="*/ 839 h 842"/>
                <a:gd name="T4" fmla="*/ 188 w 747"/>
                <a:gd name="T5" fmla="*/ 840 h 842"/>
                <a:gd name="T6" fmla="*/ 212 w 747"/>
                <a:gd name="T7" fmla="*/ 791 h 842"/>
                <a:gd name="T8" fmla="*/ 211 w 747"/>
                <a:gd name="T9" fmla="*/ 716 h 842"/>
                <a:gd name="T10" fmla="*/ 211 w 747"/>
                <a:gd name="T11" fmla="*/ 581 h 842"/>
                <a:gd name="T12" fmla="*/ 212 w 747"/>
                <a:gd name="T13" fmla="*/ 323 h 842"/>
                <a:gd name="T14" fmla="*/ 221 w 747"/>
                <a:gd name="T15" fmla="*/ 269 h 842"/>
                <a:gd name="T16" fmla="*/ 238 w 747"/>
                <a:gd name="T17" fmla="*/ 223 h 842"/>
                <a:gd name="T18" fmla="*/ 265 w 747"/>
                <a:gd name="T19" fmla="*/ 184 h 842"/>
                <a:gd name="T20" fmla="*/ 305 w 747"/>
                <a:gd name="T21" fmla="*/ 146 h 842"/>
                <a:gd name="T22" fmla="*/ 351 w 747"/>
                <a:gd name="T23" fmla="*/ 122 h 842"/>
                <a:gd name="T24" fmla="*/ 404 w 747"/>
                <a:gd name="T25" fmla="*/ 113 h 842"/>
                <a:gd name="T26" fmla="*/ 440 w 747"/>
                <a:gd name="T27" fmla="*/ 118 h 842"/>
                <a:gd name="T28" fmla="*/ 471 w 747"/>
                <a:gd name="T29" fmla="*/ 129 h 842"/>
                <a:gd name="T30" fmla="*/ 497 w 747"/>
                <a:gd name="T31" fmla="*/ 148 h 842"/>
                <a:gd name="T32" fmla="*/ 518 w 747"/>
                <a:gd name="T33" fmla="*/ 175 h 842"/>
                <a:gd name="T34" fmla="*/ 533 w 747"/>
                <a:gd name="T35" fmla="*/ 206 h 842"/>
                <a:gd name="T36" fmla="*/ 541 w 747"/>
                <a:gd name="T37" fmla="*/ 245 h 842"/>
                <a:gd name="T38" fmla="*/ 547 w 747"/>
                <a:gd name="T39" fmla="*/ 313 h 842"/>
                <a:gd name="T40" fmla="*/ 549 w 747"/>
                <a:gd name="T41" fmla="*/ 552 h 842"/>
                <a:gd name="T42" fmla="*/ 547 w 747"/>
                <a:gd name="T43" fmla="*/ 662 h 842"/>
                <a:gd name="T44" fmla="*/ 545 w 747"/>
                <a:gd name="T45" fmla="*/ 768 h 842"/>
                <a:gd name="T46" fmla="*/ 574 w 747"/>
                <a:gd name="T47" fmla="*/ 840 h 842"/>
                <a:gd name="T48" fmla="*/ 646 w 747"/>
                <a:gd name="T49" fmla="*/ 839 h 842"/>
                <a:gd name="T50" fmla="*/ 716 w 747"/>
                <a:gd name="T51" fmla="*/ 840 h 842"/>
                <a:gd name="T52" fmla="*/ 747 w 747"/>
                <a:gd name="T53" fmla="*/ 369 h 842"/>
                <a:gd name="T54" fmla="*/ 745 w 747"/>
                <a:gd name="T55" fmla="*/ 296 h 842"/>
                <a:gd name="T56" fmla="*/ 740 w 747"/>
                <a:gd name="T57" fmla="*/ 232 h 842"/>
                <a:gd name="T58" fmla="*/ 731 w 747"/>
                <a:gd name="T59" fmla="*/ 181 h 842"/>
                <a:gd name="T60" fmla="*/ 712 w 747"/>
                <a:gd name="T61" fmla="*/ 131 h 842"/>
                <a:gd name="T62" fmla="*/ 684 w 747"/>
                <a:gd name="T63" fmla="*/ 89 h 842"/>
                <a:gd name="T64" fmla="*/ 652 w 747"/>
                <a:gd name="T65" fmla="*/ 57 h 842"/>
                <a:gd name="T66" fmla="*/ 622 w 747"/>
                <a:gd name="T67" fmla="*/ 37 h 842"/>
                <a:gd name="T68" fmla="*/ 587 w 747"/>
                <a:gd name="T69" fmla="*/ 21 h 842"/>
                <a:gd name="T70" fmla="*/ 551 w 747"/>
                <a:gd name="T71" fmla="*/ 10 h 842"/>
                <a:gd name="T72" fmla="*/ 511 w 747"/>
                <a:gd name="T73" fmla="*/ 2 h 842"/>
                <a:gd name="T74" fmla="*/ 470 w 747"/>
                <a:gd name="T75" fmla="*/ 0 h 842"/>
                <a:gd name="T76" fmla="*/ 399 w 747"/>
                <a:gd name="T77" fmla="*/ 6 h 842"/>
                <a:gd name="T78" fmla="*/ 336 w 747"/>
                <a:gd name="T79" fmla="*/ 27 h 842"/>
                <a:gd name="T80" fmla="*/ 285 w 747"/>
                <a:gd name="T81" fmla="*/ 59 h 842"/>
                <a:gd name="T82" fmla="*/ 241 w 747"/>
                <a:gd name="T83" fmla="*/ 106 h 842"/>
                <a:gd name="T84" fmla="*/ 206 w 747"/>
                <a:gd name="T85" fmla="*/ 167 h 842"/>
                <a:gd name="T86" fmla="*/ 195 w 747"/>
                <a:gd name="T87" fmla="*/ 143 h 842"/>
                <a:gd name="T88" fmla="*/ 192 w 747"/>
                <a:gd name="T89" fmla="*/ 86 h 842"/>
                <a:gd name="T90" fmla="*/ 184 w 747"/>
                <a:gd name="T91" fmla="*/ 17 h 842"/>
                <a:gd name="T92" fmla="*/ 118 w 747"/>
                <a:gd name="T93" fmla="*/ 20 h 842"/>
                <a:gd name="T94" fmla="*/ 53 w 747"/>
                <a:gd name="T95" fmla="*/ 20 h 842"/>
                <a:gd name="T96" fmla="*/ 0 w 747"/>
                <a:gd name="T97" fmla="*/ 17 h 842"/>
                <a:gd name="T98" fmla="*/ 11 w 747"/>
                <a:gd name="T99" fmla="*/ 138 h 842"/>
                <a:gd name="T100" fmla="*/ 16 w 747"/>
                <a:gd name="T101" fmla="*/ 222 h 842"/>
                <a:gd name="T102" fmla="*/ 18 w 747"/>
                <a:gd name="T103" fmla="*/ 306 h 842"/>
                <a:gd name="T104" fmla="*/ 11 w 747"/>
                <a:gd name="T105" fmla="*/ 84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7" h="842">
                  <a:moveTo>
                    <a:pt x="11" y="842"/>
                  </a:moveTo>
                  <a:lnTo>
                    <a:pt x="36" y="840"/>
                  </a:lnTo>
                  <a:lnTo>
                    <a:pt x="56" y="839"/>
                  </a:lnTo>
                  <a:lnTo>
                    <a:pt x="76" y="839"/>
                  </a:lnTo>
                  <a:lnTo>
                    <a:pt x="99" y="839"/>
                  </a:lnTo>
                  <a:lnTo>
                    <a:pt x="121" y="839"/>
                  </a:lnTo>
                  <a:lnTo>
                    <a:pt x="143" y="839"/>
                  </a:lnTo>
                  <a:lnTo>
                    <a:pt x="165" y="840"/>
                  </a:lnTo>
                  <a:lnTo>
                    <a:pt x="188" y="840"/>
                  </a:lnTo>
                  <a:lnTo>
                    <a:pt x="214" y="842"/>
                  </a:lnTo>
                  <a:lnTo>
                    <a:pt x="213" y="814"/>
                  </a:lnTo>
                  <a:lnTo>
                    <a:pt x="212" y="791"/>
                  </a:lnTo>
                  <a:lnTo>
                    <a:pt x="211" y="769"/>
                  </a:lnTo>
                  <a:lnTo>
                    <a:pt x="211" y="745"/>
                  </a:lnTo>
                  <a:lnTo>
                    <a:pt x="211" y="716"/>
                  </a:lnTo>
                  <a:lnTo>
                    <a:pt x="211" y="681"/>
                  </a:lnTo>
                  <a:lnTo>
                    <a:pt x="211" y="637"/>
                  </a:lnTo>
                  <a:lnTo>
                    <a:pt x="211" y="581"/>
                  </a:lnTo>
                  <a:lnTo>
                    <a:pt x="209" y="385"/>
                  </a:lnTo>
                  <a:lnTo>
                    <a:pt x="210" y="349"/>
                  </a:lnTo>
                  <a:lnTo>
                    <a:pt x="212" y="323"/>
                  </a:lnTo>
                  <a:lnTo>
                    <a:pt x="214" y="303"/>
                  </a:lnTo>
                  <a:lnTo>
                    <a:pt x="217" y="286"/>
                  </a:lnTo>
                  <a:lnTo>
                    <a:pt x="221" y="269"/>
                  </a:lnTo>
                  <a:lnTo>
                    <a:pt x="225" y="253"/>
                  </a:lnTo>
                  <a:lnTo>
                    <a:pt x="232" y="238"/>
                  </a:lnTo>
                  <a:lnTo>
                    <a:pt x="238" y="223"/>
                  </a:lnTo>
                  <a:lnTo>
                    <a:pt x="247" y="210"/>
                  </a:lnTo>
                  <a:lnTo>
                    <a:pt x="255" y="197"/>
                  </a:lnTo>
                  <a:lnTo>
                    <a:pt x="265" y="184"/>
                  </a:lnTo>
                  <a:lnTo>
                    <a:pt x="275" y="172"/>
                  </a:lnTo>
                  <a:lnTo>
                    <a:pt x="290" y="159"/>
                  </a:lnTo>
                  <a:lnTo>
                    <a:pt x="305" y="146"/>
                  </a:lnTo>
                  <a:lnTo>
                    <a:pt x="320" y="137"/>
                  </a:lnTo>
                  <a:lnTo>
                    <a:pt x="335" y="128"/>
                  </a:lnTo>
                  <a:lnTo>
                    <a:pt x="351" y="122"/>
                  </a:lnTo>
                  <a:lnTo>
                    <a:pt x="368" y="118"/>
                  </a:lnTo>
                  <a:lnTo>
                    <a:pt x="386" y="114"/>
                  </a:lnTo>
                  <a:lnTo>
                    <a:pt x="404" y="113"/>
                  </a:lnTo>
                  <a:lnTo>
                    <a:pt x="417" y="114"/>
                  </a:lnTo>
                  <a:lnTo>
                    <a:pt x="428" y="115"/>
                  </a:lnTo>
                  <a:lnTo>
                    <a:pt x="440" y="118"/>
                  </a:lnTo>
                  <a:lnTo>
                    <a:pt x="451" y="121"/>
                  </a:lnTo>
                  <a:lnTo>
                    <a:pt x="461" y="125"/>
                  </a:lnTo>
                  <a:lnTo>
                    <a:pt x="471" y="129"/>
                  </a:lnTo>
                  <a:lnTo>
                    <a:pt x="480" y="135"/>
                  </a:lnTo>
                  <a:lnTo>
                    <a:pt x="489" y="142"/>
                  </a:lnTo>
                  <a:lnTo>
                    <a:pt x="497" y="148"/>
                  </a:lnTo>
                  <a:lnTo>
                    <a:pt x="505" y="157"/>
                  </a:lnTo>
                  <a:lnTo>
                    <a:pt x="512" y="165"/>
                  </a:lnTo>
                  <a:lnTo>
                    <a:pt x="518" y="175"/>
                  </a:lnTo>
                  <a:lnTo>
                    <a:pt x="524" y="184"/>
                  </a:lnTo>
                  <a:lnTo>
                    <a:pt x="529" y="195"/>
                  </a:lnTo>
                  <a:lnTo>
                    <a:pt x="533" y="206"/>
                  </a:lnTo>
                  <a:lnTo>
                    <a:pt x="536" y="218"/>
                  </a:lnTo>
                  <a:lnTo>
                    <a:pt x="539" y="232"/>
                  </a:lnTo>
                  <a:lnTo>
                    <a:pt x="541" y="245"/>
                  </a:lnTo>
                  <a:lnTo>
                    <a:pt x="544" y="259"/>
                  </a:lnTo>
                  <a:lnTo>
                    <a:pt x="545" y="275"/>
                  </a:lnTo>
                  <a:lnTo>
                    <a:pt x="547" y="313"/>
                  </a:lnTo>
                  <a:lnTo>
                    <a:pt x="549" y="366"/>
                  </a:lnTo>
                  <a:lnTo>
                    <a:pt x="549" y="514"/>
                  </a:lnTo>
                  <a:lnTo>
                    <a:pt x="549" y="552"/>
                  </a:lnTo>
                  <a:lnTo>
                    <a:pt x="548" y="589"/>
                  </a:lnTo>
                  <a:lnTo>
                    <a:pt x="548" y="626"/>
                  </a:lnTo>
                  <a:lnTo>
                    <a:pt x="547" y="662"/>
                  </a:lnTo>
                  <a:lnTo>
                    <a:pt x="547" y="698"/>
                  </a:lnTo>
                  <a:lnTo>
                    <a:pt x="546" y="733"/>
                  </a:lnTo>
                  <a:lnTo>
                    <a:pt x="545" y="768"/>
                  </a:lnTo>
                  <a:lnTo>
                    <a:pt x="544" y="803"/>
                  </a:lnTo>
                  <a:lnTo>
                    <a:pt x="544" y="842"/>
                  </a:lnTo>
                  <a:lnTo>
                    <a:pt x="574" y="840"/>
                  </a:lnTo>
                  <a:lnTo>
                    <a:pt x="599" y="839"/>
                  </a:lnTo>
                  <a:lnTo>
                    <a:pt x="621" y="839"/>
                  </a:lnTo>
                  <a:lnTo>
                    <a:pt x="646" y="839"/>
                  </a:lnTo>
                  <a:lnTo>
                    <a:pt x="670" y="839"/>
                  </a:lnTo>
                  <a:lnTo>
                    <a:pt x="693" y="839"/>
                  </a:lnTo>
                  <a:lnTo>
                    <a:pt x="716" y="840"/>
                  </a:lnTo>
                  <a:lnTo>
                    <a:pt x="747" y="842"/>
                  </a:lnTo>
                  <a:lnTo>
                    <a:pt x="744" y="806"/>
                  </a:lnTo>
                  <a:lnTo>
                    <a:pt x="747" y="369"/>
                  </a:lnTo>
                  <a:lnTo>
                    <a:pt x="747" y="358"/>
                  </a:lnTo>
                  <a:lnTo>
                    <a:pt x="745" y="325"/>
                  </a:lnTo>
                  <a:lnTo>
                    <a:pt x="745" y="296"/>
                  </a:lnTo>
                  <a:lnTo>
                    <a:pt x="744" y="272"/>
                  </a:lnTo>
                  <a:lnTo>
                    <a:pt x="742" y="251"/>
                  </a:lnTo>
                  <a:lnTo>
                    <a:pt x="740" y="232"/>
                  </a:lnTo>
                  <a:lnTo>
                    <a:pt x="738" y="215"/>
                  </a:lnTo>
                  <a:lnTo>
                    <a:pt x="735" y="198"/>
                  </a:lnTo>
                  <a:lnTo>
                    <a:pt x="731" y="181"/>
                  </a:lnTo>
                  <a:lnTo>
                    <a:pt x="725" y="164"/>
                  </a:lnTo>
                  <a:lnTo>
                    <a:pt x="719" y="147"/>
                  </a:lnTo>
                  <a:lnTo>
                    <a:pt x="712" y="131"/>
                  </a:lnTo>
                  <a:lnTo>
                    <a:pt x="704" y="116"/>
                  </a:lnTo>
                  <a:lnTo>
                    <a:pt x="695" y="103"/>
                  </a:lnTo>
                  <a:lnTo>
                    <a:pt x="684" y="89"/>
                  </a:lnTo>
                  <a:lnTo>
                    <a:pt x="674" y="77"/>
                  </a:lnTo>
                  <a:lnTo>
                    <a:pt x="662" y="66"/>
                  </a:lnTo>
                  <a:lnTo>
                    <a:pt x="652" y="57"/>
                  </a:lnTo>
                  <a:lnTo>
                    <a:pt x="642" y="50"/>
                  </a:lnTo>
                  <a:lnTo>
                    <a:pt x="632" y="43"/>
                  </a:lnTo>
                  <a:lnTo>
                    <a:pt x="622" y="37"/>
                  </a:lnTo>
                  <a:lnTo>
                    <a:pt x="610" y="32"/>
                  </a:lnTo>
                  <a:lnTo>
                    <a:pt x="599" y="26"/>
                  </a:lnTo>
                  <a:lnTo>
                    <a:pt x="587" y="21"/>
                  </a:lnTo>
                  <a:lnTo>
                    <a:pt x="575" y="17"/>
                  </a:lnTo>
                  <a:lnTo>
                    <a:pt x="563" y="13"/>
                  </a:lnTo>
                  <a:lnTo>
                    <a:pt x="551" y="10"/>
                  </a:lnTo>
                  <a:lnTo>
                    <a:pt x="537" y="6"/>
                  </a:lnTo>
                  <a:lnTo>
                    <a:pt x="525" y="4"/>
                  </a:lnTo>
                  <a:lnTo>
                    <a:pt x="511" y="2"/>
                  </a:lnTo>
                  <a:lnTo>
                    <a:pt x="497" y="1"/>
                  </a:lnTo>
                  <a:lnTo>
                    <a:pt x="483" y="0"/>
                  </a:lnTo>
                  <a:lnTo>
                    <a:pt x="470" y="0"/>
                  </a:lnTo>
                  <a:lnTo>
                    <a:pt x="444" y="1"/>
                  </a:lnTo>
                  <a:lnTo>
                    <a:pt x="421" y="3"/>
                  </a:lnTo>
                  <a:lnTo>
                    <a:pt x="399" y="6"/>
                  </a:lnTo>
                  <a:lnTo>
                    <a:pt x="377" y="12"/>
                  </a:lnTo>
                  <a:lnTo>
                    <a:pt x="357" y="18"/>
                  </a:lnTo>
                  <a:lnTo>
                    <a:pt x="336" y="27"/>
                  </a:lnTo>
                  <a:lnTo>
                    <a:pt x="318" y="36"/>
                  </a:lnTo>
                  <a:lnTo>
                    <a:pt x="301" y="47"/>
                  </a:lnTo>
                  <a:lnTo>
                    <a:pt x="285" y="59"/>
                  </a:lnTo>
                  <a:lnTo>
                    <a:pt x="269" y="73"/>
                  </a:lnTo>
                  <a:lnTo>
                    <a:pt x="255" y="89"/>
                  </a:lnTo>
                  <a:lnTo>
                    <a:pt x="241" y="106"/>
                  </a:lnTo>
                  <a:lnTo>
                    <a:pt x="229" y="125"/>
                  </a:lnTo>
                  <a:lnTo>
                    <a:pt x="217" y="145"/>
                  </a:lnTo>
                  <a:lnTo>
                    <a:pt x="206" y="167"/>
                  </a:lnTo>
                  <a:lnTo>
                    <a:pt x="197" y="190"/>
                  </a:lnTo>
                  <a:lnTo>
                    <a:pt x="196" y="165"/>
                  </a:lnTo>
                  <a:lnTo>
                    <a:pt x="195" y="143"/>
                  </a:lnTo>
                  <a:lnTo>
                    <a:pt x="194" y="124"/>
                  </a:lnTo>
                  <a:lnTo>
                    <a:pt x="193" y="105"/>
                  </a:lnTo>
                  <a:lnTo>
                    <a:pt x="192" y="86"/>
                  </a:lnTo>
                  <a:lnTo>
                    <a:pt x="190" y="66"/>
                  </a:lnTo>
                  <a:lnTo>
                    <a:pt x="187" y="43"/>
                  </a:lnTo>
                  <a:lnTo>
                    <a:pt x="184" y="17"/>
                  </a:lnTo>
                  <a:lnTo>
                    <a:pt x="169" y="17"/>
                  </a:lnTo>
                  <a:lnTo>
                    <a:pt x="143" y="19"/>
                  </a:lnTo>
                  <a:lnTo>
                    <a:pt x="118" y="20"/>
                  </a:lnTo>
                  <a:lnTo>
                    <a:pt x="93" y="20"/>
                  </a:lnTo>
                  <a:lnTo>
                    <a:pt x="71" y="20"/>
                  </a:lnTo>
                  <a:lnTo>
                    <a:pt x="53" y="20"/>
                  </a:lnTo>
                  <a:lnTo>
                    <a:pt x="38" y="20"/>
                  </a:lnTo>
                  <a:lnTo>
                    <a:pt x="21" y="19"/>
                  </a:lnTo>
                  <a:lnTo>
                    <a:pt x="0" y="17"/>
                  </a:lnTo>
                  <a:lnTo>
                    <a:pt x="5" y="69"/>
                  </a:lnTo>
                  <a:lnTo>
                    <a:pt x="8" y="105"/>
                  </a:lnTo>
                  <a:lnTo>
                    <a:pt x="11" y="138"/>
                  </a:lnTo>
                  <a:lnTo>
                    <a:pt x="13" y="167"/>
                  </a:lnTo>
                  <a:lnTo>
                    <a:pt x="15" y="195"/>
                  </a:lnTo>
                  <a:lnTo>
                    <a:pt x="16" y="222"/>
                  </a:lnTo>
                  <a:lnTo>
                    <a:pt x="17" y="250"/>
                  </a:lnTo>
                  <a:lnTo>
                    <a:pt x="18" y="277"/>
                  </a:lnTo>
                  <a:lnTo>
                    <a:pt x="18" y="306"/>
                  </a:lnTo>
                  <a:lnTo>
                    <a:pt x="18" y="338"/>
                  </a:lnTo>
                  <a:lnTo>
                    <a:pt x="13" y="771"/>
                  </a:lnTo>
                  <a:lnTo>
                    <a:pt x="11" y="842"/>
                  </a:lnTo>
                  <a:close/>
                </a:path>
              </a:pathLst>
            </a:custGeom>
            <a:solidFill>
              <a:srgbClr val="271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9" name="Freeform 245"/>
            <p:cNvSpPr>
              <a:spLocks noEditPoints="1"/>
            </p:cNvSpPr>
            <p:nvPr userDrawn="1"/>
          </p:nvSpPr>
          <p:spPr bwMode="auto">
            <a:xfrm>
              <a:off x="5873" y="4811"/>
              <a:ext cx="187" cy="239"/>
            </a:xfrm>
            <a:custGeom>
              <a:avLst/>
              <a:gdLst>
                <a:gd name="T0" fmla="*/ 907 w 1685"/>
                <a:gd name="T1" fmla="*/ 11 h 2154"/>
                <a:gd name="T2" fmla="*/ 1119 w 1685"/>
                <a:gd name="T3" fmla="*/ 52 h 2154"/>
                <a:gd name="T4" fmla="*/ 1293 w 1685"/>
                <a:gd name="T5" fmla="*/ 127 h 2154"/>
                <a:gd name="T6" fmla="*/ 1419 w 1685"/>
                <a:gd name="T7" fmla="*/ 222 h 2154"/>
                <a:gd name="T8" fmla="*/ 1514 w 1685"/>
                <a:gd name="T9" fmla="*/ 337 h 2154"/>
                <a:gd name="T10" fmla="*/ 1566 w 1685"/>
                <a:gd name="T11" fmla="*/ 462 h 2154"/>
                <a:gd name="T12" fmla="*/ 1579 w 1685"/>
                <a:gd name="T13" fmla="*/ 542 h 2154"/>
                <a:gd name="T14" fmla="*/ 1577 w 1685"/>
                <a:gd name="T15" fmla="*/ 628 h 2154"/>
                <a:gd name="T16" fmla="*/ 1557 w 1685"/>
                <a:gd name="T17" fmla="*/ 710 h 2154"/>
                <a:gd name="T18" fmla="*/ 1522 w 1685"/>
                <a:gd name="T19" fmla="*/ 786 h 2154"/>
                <a:gd name="T20" fmla="*/ 1472 w 1685"/>
                <a:gd name="T21" fmla="*/ 856 h 2154"/>
                <a:gd name="T22" fmla="*/ 1368 w 1685"/>
                <a:gd name="T23" fmla="*/ 951 h 2154"/>
                <a:gd name="T24" fmla="*/ 1342 w 1685"/>
                <a:gd name="T25" fmla="*/ 1043 h 2154"/>
                <a:gd name="T26" fmla="*/ 1460 w 1685"/>
                <a:gd name="T27" fmla="*/ 1121 h 2154"/>
                <a:gd name="T28" fmla="*/ 1536 w 1685"/>
                <a:gd name="T29" fmla="*/ 1192 h 2154"/>
                <a:gd name="T30" fmla="*/ 1600 w 1685"/>
                <a:gd name="T31" fmla="*/ 1275 h 2154"/>
                <a:gd name="T32" fmla="*/ 1649 w 1685"/>
                <a:gd name="T33" fmla="*/ 1371 h 2154"/>
                <a:gd name="T34" fmla="*/ 1678 w 1685"/>
                <a:gd name="T35" fmla="*/ 1478 h 2154"/>
                <a:gd name="T36" fmla="*/ 1685 w 1685"/>
                <a:gd name="T37" fmla="*/ 1539 h 2154"/>
                <a:gd name="T38" fmla="*/ 1665 w 1685"/>
                <a:gd name="T39" fmla="*/ 1681 h 2154"/>
                <a:gd name="T40" fmla="*/ 1601 w 1685"/>
                <a:gd name="T41" fmla="*/ 1815 h 2154"/>
                <a:gd name="T42" fmla="*/ 1506 w 1685"/>
                <a:gd name="T43" fmla="*/ 1924 h 2154"/>
                <a:gd name="T44" fmla="*/ 1376 w 1685"/>
                <a:gd name="T45" fmla="*/ 2019 h 2154"/>
                <a:gd name="T46" fmla="*/ 1191 w 1685"/>
                <a:gd name="T47" fmla="*/ 2099 h 2154"/>
                <a:gd name="T48" fmla="*/ 963 w 1685"/>
                <a:gd name="T49" fmla="*/ 2144 h 2154"/>
                <a:gd name="T50" fmla="*/ 0 w 1685"/>
                <a:gd name="T51" fmla="*/ 2154 h 2154"/>
                <a:gd name="T52" fmla="*/ 777 w 1685"/>
                <a:gd name="T53" fmla="*/ 1821 h 2154"/>
                <a:gd name="T54" fmla="*/ 915 w 1685"/>
                <a:gd name="T55" fmla="*/ 1812 h 2154"/>
                <a:gd name="T56" fmla="*/ 1031 w 1685"/>
                <a:gd name="T57" fmla="*/ 1787 h 2154"/>
                <a:gd name="T58" fmla="*/ 1122 w 1685"/>
                <a:gd name="T59" fmla="*/ 1748 h 2154"/>
                <a:gd name="T60" fmla="*/ 1190 w 1685"/>
                <a:gd name="T61" fmla="*/ 1692 h 2154"/>
                <a:gd name="T62" fmla="*/ 1232 w 1685"/>
                <a:gd name="T63" fmla="*/ 1619 h 2154"/>
                <a:gd name="T64" fmla="*/ 1250 w 1685"/>
                <a:gd name="T65" fmla="*/ 1528 h 2154"/>
                <a:gd name="T66" fmla="*/ 1244 w 1685"/>
                <a:gd name="T67" fmla="*/ 1443 h 2154"/>
                <a:gd name="T68" fmla="*/ 1213 w 1685"/>
                <a:gd name="T69" fmla="*/ 1370 h 2154"/>
                <a:gd name="T70" fmla="*/ 1158 w 1685"/>
                <a:gd name="T71" fmla="*/ 1308 h 2154"/>
                <a:gd name="T72" fmla="*/ 1079 w 1685"/>
                <a:gd name="T73" fmla="*/ 1260 h 2154"/>
                <a:gd name="T74" fmla="*/ 974 w 1685"/>
                <a:gd name="T75" fmla="*/ 1225 h 2154"/>
                <a:gd name="T76" fmla="*/ 846 w 1685"/>
                <a:gd name="T77" fmla="*/ 1207 h 2154"/>
                <a:gd name="T78" fmla="*/ 419 w 1685"/>
                <a:gd name="T79" fmla="*/ 1821 h 2154"/>
                <a:gd name="T80" fmla="*/ 830 w 1685"/>
                <a:gd name="T81" fmla="*/ 862 h 2154"/>
                <a:gd name="T82" fmla="*/ 940 w 1685"/>
                <a:gd name="T83" fmla="*/ 843 h 2154"/>
                <a:gd name="T84" fmla="*/ 1026 w 1685"/>
                <a:gd name="T85" fmla="*/ 810 h 2154"/>
                <a:gd name="T86" fmla="*/ 1092 w 1685"/>
                <a:gd name="T87" fmla="*/ 765 h 2154"/>
                <a:gd name="T88" fmla="*/ 1135 w 1685"/>
                <a:gd name="T89" fmla="*/ 710 h 2154"/>
                <a:gd name="T90" fmla="*/ 1157 w 1685"/>
                <a:gd name="T91" fmla="*/ 645 h 2154"/>
                <a:gd name="T92" fmla="*/ 1159 w 1685"/>
                <a:gd name="T93" fmla="*/ 567 h 2154"/>
                <a:gd name="T94" fmla="*/ 1139 w 1685"/>
                <a:gd name="T95" fmla="*/ 491 h 2154"/>
                <a:gd name="T96" fmla="*/ 1097 w 1685"/>
                <a:gd name="T97" fmla="*/ 430 h 2154"/>
                <a:gd name="T98" fmla="*/ 1035 w 1685"/>
                <a:gd name="T99" fmla="*/ 384 h 2154"/>
                <a:gd name="T100" fmla="*/ 950 w 1685"/>
                <a:gd name="T101" fmla="*/ 352 h 2154"/>
                <a:gd name="T102" fmla="*/ 844 w 1685"/>
                <a:gd name="T103" fmla="*/ 334 h 2154"/>
                <a:gd name="T104" fmla="*/ 420 w 1685"/>
                <a:gd name="T105" fmla="*/ 867 h 2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5" h="2154">
                  <a:moveTo>
                    <a:pt x="701" y="0"/>
                  </a:moveTo>
                  <a:lnTo>
                    <a:pt x="755" y="1"/>
                  </a:lnTo>
                  <a:lnTo>
                    <a:pt x="808" y="2"/>
                  </a:lnTo>
                  <a:lnTo>
                    <a:pt x="858" y="6"/>
                  </a:lnTo>
                  <a:lnTo>
                    <a:pt x="907" y="11"/>
                  </a:lnTo>
                  <a:lnTo>
                    <a:pt x="953" y="16"/>
                  </a:lnTo>
                  <a:lnTo>
                    <a:pt x="998" y="22"/>
                  </a:lnTo>
                  <a:lnTo>
                    <a:pt x="1040" y="31"/>
                  </a:lnTo>
                  <a:lnTo>
                    <a:pt x="1080" y="40"/>
                  </a:lnTo>
                  <a:lnTo>
                    <a:pt x="1119" y="52"/>
                  </a:lnTo>
                  <a:lnTo>
                    <a:pt x="1157" y="64"/>
                  </a:lnTo>
                  <a:lnTo>
                    <a:pt x="1193" y="77"/>
                  </a:lnTo>
                  <a:lnTo>
                    <a:pt x="1227" y="92"/>
                  </a:lnTo>
                  <a:lnTo>
                    <a:pt x="1261" y="109"/>
                  </a:lnTo>
                  <a:lnTo>
                    <a:pt x="1293" y="127"/>
                  </a:lnTo>
                  <a:lnTo>
                    <a:pt x="1322" y="146"/>
                  </a:lnTo>
                  <a:lnTo>
                    <a:pt x="1352" y="167"/>
                  </a:lnTo>
                  <a:lnTo>
                    <a:pt x="1375" y="184"/>
                  </a:lnTo>
                  <a:lnTo>
                    <a:pt x="1398" y="202"/>
                  </a:lnTo>
                  <a:lnTo>
                    <a:pt x="1419" y="222"/>
                  </a:lnTo>
                  <a:lnTo>
                    <a:pt x="1441" y="242"/>
                  </a:lnTo>
                  <a:lnTo>
                    <a:pt x="1461" y="265"/>
                  </a:lnTo>
                  <a:lnTo>
                    <a:pt x="1480" y="287"/>
                  </a:lnTo>
                  <a:lnTo>
                    <a:pt x="1497" y="311"/>
                  </a:lnTo>
                  <a:lnTo>
                    <a:pt x="1514" y="337"/>
                  </a:lnTo>
                  <a:lnTo>
                    <a:pt x="1528" y="362"/>
                  </a:lnTo>
                  <a:lnTo>
                    <a:pt x="1541" y="389"/>
                  </a:lnTo>
                  <a:lnTo>
                    <a:pt x="1553" y="418"/>
                  </a:lnTo>
                  <a:lnTo>
                    <a:pt x="1562" y="448"/>
                  </a:lnTo>
                  <a:lnTo>
                    <a:pt x="1566" y="462"/>
                  </a:lnTo>
                  <a:lnTo>
                    <a:pt x="1570" y="477"/>
                  </a:lnTo>
                  <a:lnTo>
                    <a:pt x="1573" y="493"/>
                  </a:lnTo>
                  <a:lnTo>
                    <a:pt x="1575" y="509"/>
                  </a:lnTo>
                  <a:lnTo>
                    <a:pt x="1577" y="526"/>
                  </a:lnTo>
                  <a:lnTo>
                    <a:pt x="1579" y="542"/>
                  </a:lnTo>
                  <a:lnTo>
                    <a:pt x="1579" y="559"/>
                  </a:lnTo>
                  <a:lnTo>
                    <a:pt x="1580" y="575"/>
                  </a:lnTo>
                  <a:lnTo>
                    <a:pt x="1579" y="593"/>
                  </a:lnTo>
                  <a:lnTo>
                    <a:pt x="1578" y="610"/>
                  </a:lnTo>
                  <a:lnTo>
                    <a:pt x="1577" y="628"/>
                  </a:lnTo>
                  <a:lnTo>
                    <a:pt x="1574" y="645"/>
                  </a:lnTo>
                  <a:lnTo>
                    <a:pt x="1571" y="661"/>
                  </a:lnTo>
                  <a:lnTo>
                    <a:pt x="1567" y="678"/>
                  </a:lnTo>
                  <a:lnTo>
                    <a:pt x="1562" y="694"/>
                  </a:lnTo>
                  <a:lnTo>
                    <a:pt x="1557" y="710"/>
                  </a:lnTo>
                  <a:lnTo>
                    <a:pt x="1552" y="726"/>
                  </a:lnTo>
                  <a:lnTo>
                    <a:pt x="1545" y="741"/>
                  </a:lnTo>
                  <a:lnTo>
                    <a:pt x="1538" y="756"/>
                  </a:lnTo>
                  <a:lnTo>
                    <a:pt x="1530" y="771"/>
                  </a:lnTo>
                  <a:lnTo>
                    <a:pt x="1522" y="786"/>
                  </a:lnTo>
                  <a:lnTo>
                    <a:pt x="1514" y="801"/>
                  </a:lnTo>
                  <a:lnTo>
                    <a:pt x="1504" y="814"/>
                  </a:lnTo>
                  <a:lnTo>
                    <a:pt x="1495" y="828"/>
                  </a:lnTo>
                  <a:lnTo>
                    <a:pt x="1484" y="842"/>
                  </a:lnTo>
                  <a:lnTo>
                    <a:pt x="1472" y="856"/>
                  </a:lnTo>
                  <a:lnTo>
                    <a:pt x="1462" y="868"/>
                  </a:lnTo>
                  <a:lnTo>
                    <a:pt x="1449" y="881"/>
                  </a:lnTo>
                  <a:lnTo>
                    <a:pt x="1424" y="905"/>
                  </a:lnTo>
                  <a:lnTo>
                    <a:pt x="1397" y="929"/>
                  </a:lnTo>
                  <a:lnTo>
                    <a:pt x="1368" y="951"/>
                  </a:lnTo>
                  <a:lnTo>
                    <a:pt x="1338" y="971"/>
                  </a:lnTo>
                  <a:lnTo>
                    <a:pt x="1306" y="991"/>
                  </a:lnTo>
                  <a:lnTo>
                    <a:pt x="1273" y="1009"/>
                  </a:lnTo>
                  <a:lnTo>
                    <a:pt x="1307" y="1025"/>
                  </a:lnTo>
                  <a:lnTo>
                    <a:pt x="1342" y="1043"/>
                  </a:lnTo>
                  <a:lnTo>
                    <a:pt x="1377" y="1063"/>
                  </a:lnTo>
                  <a:lnTo>
                    <a:pt x="1411" y="1085"/>
                  </a:lnTo>
                  <a:lnTo>
                    <a:pt x="1427" y="1097"/>
                  </a:lnTo>
                  <a:lnTo>
                    <a:pt x="1444" y="1108"/>
                  </a:lnTo>
                  <a:lnTo>
                    <a:pt x="1460" y="1121"/>
                  </a:lnTo>
                  <a:lnTo>
                    <a:pt x="1475" y="1135"/>
                  </a:lnTo>
                  <a:lnTo>
                    <a:pt x="1491" y="1149"/>
                  </a:lnTo>
                  <a:lnTo>
                    <a:pt x="1507" y="1162"/>
                  </a:lnTo>
                  <a:lnTo>
                    <a:pt x="1522" y="1177"/>
                  </a:lnTo>
                  <a:lnTo>
                    <a:pt x="1536" y="1192"/>
                  </a:lnTo>
                  <a:lnTo>
                    <a:pt x="1549" y="1208"/>
                  </a:lnTo>
                  <a:lnTo>
                    <a:pt x="1563" y="1224"/>
                  </a:lnTo>
                  <a:lnTo>
                    <a:pt x="1576" y="1241"/>
                  </a:lnTo>
                  <a:lnTo>
                    <a:pt x="1589" y="1257"/>
                  </a:lnTo>
                  <a:lnTo>
                    <a:pt x="1600" y="1275"/>
                  </a:lnTo>
                  <a:lnTo>
                    <a:pt x="1612" y="1293"/>
                  </a:lnTo>
                  <a:lnTo>
                    <a:pt x="1621" y="1312"/>
                  </a:lnTo>
                  <a:lnTo>
                    <a:pt x="1632" y="1331"/>
                  </a:lnTo>
                  <a:lnTo>
                    <a:pt x="1640" y="1351"/>
                  </a:lnTo>
                  <a:lnTo>
                    <a:pt x="1649" y="1371"/>
                  </a:lnTo>
                  <a:lnTo>
                    <a:pt x="1656" y="1392"/>
                  </a:lnTo>
                  <a:lnTo>
                    <a:pt x="1664" y="1413"/>
                  </a:lnTo>
                  <a:lnTo>
                    <a:pt x="1669" y="1434"/>
                  </a:lnTo>
                  <a:lnTo>
                    <a:pt x="1674" y="1456"/>
                  </a:lnTo>
                  <a:lnTo>
                    <a:pt x="1678" y="1478"/>
                  </a:lnTo>
                  <a:lnTo>
                    <a:pt x="1681" y="1502"/>
                  </a:lnTo>
                  <a:lnTo>
                    <a:pt x="1683" y="1510"/>
                  </a:lnTo>
                  <a:lnTo>
                    <a:pt x="1684" y="1520"/>
                  </a:lnTo>
                  <a:lnTo>
                    <a:pt x="1685" y="1529"/>
                  </a:lnTo>
                  <a:lnTo>
                    <a:pt x="1685" y="1539"/>
                  </a:lnTo>
                  <a:lnTo>
                    <a:pt x="1685" y="1559"/>
                  </a:lnTo>
                  <a:lnTo>
                    <a:pt x="1685" y="1591"/>
                  </a:lnTo>
                  <a:lnTo>
                    <a:pt x="1681" y="1622"/>
                  </a:lnTo>
                  <a:lnTo>
                    <a:pt x="1673" y="1652"/>
                  </a:lnTo>
                  <a:lnTo>
                    <a:pt x="1665" y="1681"/>
                  </a:lnTo>
                  <a:lnTo>
                    <a:pt x="1655" y="1710"/>
                  </a:lnTo>
                  <a:lnTo>
                    <a:pt x="1644" y="1739"/>
                  </a:lnTo>
                  <a:lnTo>
                    <a:pt x="1631" y="1765"/>
                  </a:lnTo>
                  <a:lnTo>
                    <a:pt x="1616" y="1790"/>
                  </a:lnTo>
                  <a:lnTo>
                    <a:pt x="1601" y="1815"/>
                  </a:lnTo>
                  <a:lnTo>
                    <a:pt x="1584" y="1839"/>
                  </a:lnTo>
                  <a:lnTo>
                    <a:pt x="1566" y="1861"/>
                  </a:lnTo>
                  <a:lnTo>
                    <a:pt x="1547" y="1882"/>
                  </a:lnTo>
                  <a:lnTo>
                    <a:pt x="1527" y="1904"/>
                  </a:lnTo>
                  <a:lnTo>
                    <a:pt x="1506" y="1924"/>
                  </a:lnTo>
                  <a:lnTo>
                    <a:pt x="1485" y="1942"/>
                  </a:lnTo>
                  <a:lnTo>
                    <a:pt x="1463" y="1960"/>
                  </a:lnTo>
                  <a:lnTo>
                    <a:pt x="1440" y="1976"/>
                  </a:lnTo>
                  <a:lnTo>
                    <a:pt x="1409" y="1999"/>
                  </a:lnTo>
                  <a:lnTo>
                    <a:pt x="1376" y="2019"/>
                  </a:lnTo>
                  <a:lnTo>
                    <a:pt x="1342" y="2038"/>
                  </a:lnTo>
                  <a:lnTo>
                    <a:pt x="1306" y="2056"/>
                  </a:lnTo>
                  <a:lnTo>
                    <a:pt x="1270" y="2072"/>
                  </a:lnTo>
                  <a:lnTo>
                    <a:pt x="1231" y="2086"/>
                  </a:lnTo>
                  <a:lnTo>
                    <a:pt x="1191" y="2099"/>
                  </a:lnTo>
                  <a:lnTo>
                    <a:pt x="1150" y="2111"/>
                  </a:lnTo>
                  <a:lnTo>
                    <a:pt x="1106" y="2121"/>
                  </a:lnTo>
                  <a:lnTo>
                    <a:pt x="1060" y="2131"/>
                  </a:lnTo>
                  <a:lnTo>
                    <a:pt x="1013" y="2138"/>
                  </a:lnTo>
                  <a:lnTo>
                    <a:pt x="963" y="2144"/>
                  </a:lnTo>
                  <a:lnTo>
                    <a:pt x="911" y="2149"/>
                  </a:lnTo>
                  <a:lnTo>
                    <a:pt x="857" y="2152"/>
                  </a:lnTo>
                  <a:lnTo>
                    <a:pt x="800" y="2154"/>
                  </a:lnTo>
                  <a:lnTo>
                    <a:pt x="742" y="2154"/>
                  </a:lnTo>
                  <a:lnTo>
                    <a:pt x="0" y="2154"/>
                  </a:lnTo>
                  <a:lnTo>
                    <a:pt x="0" y="0"/>
                  </a:lnTo>
                  <a:lnTo>
                    <a:pt x="701" y="0"/>
                  </a:lnTo>
                  <a:close/>
                  <a:moveTo>
                    <a:pt x="419" y="1821"/>
                  </a:moveTo>
                  <a:lnTo>
                    <a:pt x="747" y="1821"/>
                  </a:lnTo>
                  <a:lnTo>
                    <a:pt x="777" y="1821"/>
                  </a:lnTo>
                  <a:lnTo>
                    <a:pt x="806" y="1820"/>
                  </a:lnTo>
                  <a:lnTo>
                    <a:pt x="835" y="1819"/>
                  </a:lnTo>
                  <a:lnTo>
                    <a:pt x="862" y="1817"/>
                  </a:lnTo>
                  <a:lnTo>
                    <a:pt x="890" y="1814"/>
                  </a:lnTo>
                  <a:lnTo>
                    <a:pt x="915" y="1812"/>
                  </a:lnTo>
                  <a:lnTo>
                    <a:pt x="941" y="1807"/>
                  </a:lnTo>
                  <a:lnTo>
                    <a:pt x="964" y="1803"/>
                  </a:lnTo>
                  <a:lnTo>
                    <a:pt x="987" y="1799"/>
                  </a:lnTo>
                  <a:lnTo>
                    <a:pt x="1009" y="1794"/>
                  </a:lnTo>
                  <a:lnTo>
                    <a:pt x="1031" y="1787"/>
                  </a:lnTo>
                  <a:lnTo>
                    <a:pt x="1051" y="1781"/>
                  </a:lnTo>
                  <a:lnTo>
                    <a:pt x="1071" y="1773"/>
                  </a:lnTo>
                  <a:lnTo>
                    <a:pt x="1089" y="1766"/>
                  </a:lnTo>
                  <a:lnTo>
                    <a:pt x="1106" y="1758"/>
                  </a:lnTo>
                  <a:lnTo>
                    <a:pt x="1122" y="1748"/>
                  </a:lnTo>
                  <a:lnTo>
                    <a:pt x="1137" y="1739"/>
                  </a:lnTo>
                  <a:lnTo>
                    <a:pt x="1152" y="1728"/>
                  </a:lnTo>
                  <a:lnTo>
                    <a:pt x="1166" y="1716"/>
                  </a:lnTo>
                  <a:lnTo>
                    <a:pt x="1178" y="1705"/>
                  </a:lnTo>
                  <a:lnTo>
                    <a:pt x="1190" y="1692"/>
                  </a:lnTo>
                  <a:lnTo>
                    <a:pt x="1201" y="1679"/>
                  </a:lnTo>
                  <a:lnTo>
                    <a:pt x="1210" y="1666"/>
                  </a:lnTo>
                  <a:lnTo>
                    <a:pt x="1219" y="1651"/>
                  </a:lnTo>
                  <a:lnTo>
                    <a:pt x="1226" y="1636"/>
                  </a:lnTo>
                  <a:lnTo>
                    <a:pt x="1232" y="1619"/>
                  </a:lnTo>
                  <a:lnTo>
                    <a:pt x="1239" y="1602"/>
                  </a:lnTo>
                  <a:lnTo>
                    <a:pt x="1243" y="1585"/>
                  </a:lnTo>
                  <a:lnTo>
                    <a:pt x="1246" y="1567"/>
                  </a:lnTo>
                  <a:lnTo>
                    <a:pt x="1249" y="1548"/>
                  </a:lnTo>
                  <a:lnTo>
                    <a:pt x="1250" y="1528"/>
                  </a:lnTo>
                  <a:lnTo>
                    <a:pt x="1251" y="1507"/>
                  </a:lnTo>
                  <a:lnTo>
                    <a:pt x="1250" y="1491"/>
                  </a:lnTo>
                  <a:lnTo>
                    <a:pt x="1249" y="1474"/>
                  </a:lnTo>
                  <a:lnTo>
                    <a:pt x="1247" y="1458"/>
                  </a:lnTo>
                  <a:lnTo>
                    <a:pt x="1244" y="1443"/>
                  </a:lnTo>
                  <a:lnTo>
                    <a:pt x="1240" y="1427"/>
                  </a:lnTo>
                  <a:lnTo>
                    <a:pt x="1235" y="1412"/>
                  </a:lnTo>
                  <a:lnTo>
                    <a:pt x="1228" y="1398"/>
                  </a:lnTo>
                  <a:lnTo>
                    <a:pt x="1221" y="1383"/>
                  </a:lnTo>
                  <a:lnTo>
                    <a:pt x="1213" y="1370"/>
                  </a:lnTo>
                  <a:lnTo>
                    <a:pt x="1204" y="1357"/>
                  </a:lnTo>
                  <a:lnTo>
                    <a:pt x="1194" y="1344"/>
                  </a:lnTo>
                  <a:lnTo>
                    <a:pt x="1183" y="1331"/>
                  </a:lnTo>
                  <a:lnTo>
                    <a:pt x="1171" y="1320"/>
                  </a:lnTo>
                  <a:lnTo>
                    <a:pt x="1158" y="1308"/>
                  </a:lnTo>
                  <a:lnTo>
                    <a:pt x="1145" y="1298"/>
                  </a:lnTo>
                  <a:lnTo>
                    <a:pt x="1130" y="1287"/>
                  </a:lnTo>
                  <a:lnTo>
                    <a:pt x="1114" y="1278"/>
                  </a:lnTo>
                  <a:lnTo>
                    <a:pt x="1097" y="1268"/>
                  </a:lnTo>
                  <a:lnTo>
                    <a:pt x="1079" y="1260"/>
                  </a:lnTo>
                  <a:lnTo>
                    <a:pt x="1060" y="1252"/>
                  </a:lnTo>
                  <a:lnTo>
                    <a:pt x="1040" y="1244"/>
                  </a:lnTo>
                  <a:lnTo>
                    <a:pt x="1020" y="1237"/>
                  </a:lnTo>
                  <a:lnTo>
                    <a:pt x="998" y="1231"/>
                  </a:lnTo>
                  <a:lnTo>
                    <a:pt x="974" y="1225"/>
                  </a:lnTo>
                  <a:lnTo>
                    <a:pt x="951" y="1220"/>
                  </a:lnTo>
                  <a:lnTo>
                    <a:pt x="926" y="1215"/>
                  </a:lnTo>
                  <a:lnTo>
                    <a:pt x="901" y="1212"/>
                  </a:lnTo>
                  <a:lnTo>
                    <a:pt x="873" y="1209"/>
                  </a:lnTo>
                  <a:lnTo>
                    <a:pt x="846" y="1207"/>
                  </a:lnTo>
                  <a:lnTo>
                    <a:pt x="816" y="1205"/>
                  </a:lnTo>
                  <a:lnTo>
                    <a:pt x="786" y="1204"/>
                  </a:lnTo>
                  <a:lnTo>
                    <a:pt x="756" y="1204"/>
                  </a:lnTo>
                  <a:lnTo>
                    <a:pt x="420" y="1204"/>
                  </a:lnTo>
                  <a:lnTo>
                    <a:pt x="419" y="1821"/>
                  </a:lnTo>
                  <a:close/>
                  <a:moveTo>
                    <a:pt x="726" y="867"/>
                  </a:moveTo>
                  <a:lnTo>
                    <a:pt x="754" y="867"/>
                  </a:lnTo>
                  <a:lnTo>
                    <a:pt x="780" y="866"/>
                  </a:lnTo>
                  <a:lnTo>
                    <a:pt x="805" y="864"/>
                  </a:lnTo>
                  <a:lnTo>
                    <a:pt x="830" y="862"/>
                  </a:lnTo>
                  <a:lnTo>
                    <a:pt x="854" y="860"/>
                  </a:lnTo>
                  <a:lnTo>
                    <a:pt x="876" y="857"/>
                  </a:lnTo>
                  <a:lnTo>
                    <a:pt x="898" y="852"/>
                  </a:lnTo>
                  <a:lnTo>
                    <a:pt x="920" y="848"/>
                  </a:lnTo>
                  <a:lnTo>
                    <a:pt x="940" y="843"/>
                  </a:lnTo>
                  <a:lnTo>
                    <a:pt x="959" y="838"/>
                  </a:lnTo>
                  <a:lnTo>
                    <a:pt x="977" y="831"/>
                  </a:lnTo>
                  <a:lnTo>
                    <a:pt x="995" y="825"/>
                  </a:lnTo>
                  <a:lnTo>
                    <a:pt x="1010" y="818"/>
                  </a:lnTo>
                  <a:lnTo>
                    <a:pt x="1026" y="810"/>
                  </a:lnTo>
                  <a:lnTo>
                    <a:pt x="1041" y="802"/>
                  </a:lnTo>
                  <a:lnTo>
                    <a:pt x="1055" y="793"/>
                  </a:lnTo>
                  <a:lnTo>
                    <a:pt x="1068" y="785"/>
                  </a:lnTo>
                  <a:lnTo>
                    <a:pt x="1080" y="775"/>
                  </a:lnTo>
                  <a:lnTo>
                    <a:pt x="1092" y="765"/>
                  </a:lnTo>
                  <a:lnTo>
                    <a:pt x="1101" y="755"/>
                  </a:lnTo>
                  <a:lnTo>
                    <a:pt x="1111" y="745"/>
                  </a:lnTo>
                  <a:lnTo>
                    <a:pt x="1120" y="733"/>
                  </a:lnTo>
                  <a:lnTo>
                    <a:pt x="1128" y="721"/>
                  </a:lnTo>
                  <a:lnTo>
                    <a:pt x="1135" y="710"/>
                  </a:lnTo>
                  <a:lnTo>
                    <a:pt x="1140" y="697"/>
                  </a:lnTo>
                  <a:lnTo>
                    <a:pt x="1147" y="684"/>
                  </a:lnTo>
                  <a:lnTo>
                    <a:pt x="1151" y="672"/>
                  </a:lnTo>
                  <a:lnTo>
                    <a:pt x="1154" y="659"/>
                  </a:lnTo>
                  <a:lnTo>
                    <a:pt x="1157" y="645"/>
                  </a:lnTo>
                  <a:lnTo>
                    <a:pt x="1159" y="630"/>
                  </a:lnTo>
                  <a:lnTo>
                    <a:pt x="1161" y="617"/>
                  </a:lnTo>
                  <a:lnTo>
                    <a:pt x="1161" y="602"/>
                  </a:lnTo>
                  <a:lnTo>
                    <a:pt x="1161" y="584"/>
                  </a:lnTo>
                  <a:lnTo>
                    <a:pt x="1159" y="567"/>
                  </a:lnTo>
                  <a:lnTo>
                    <a:pt x="1157" y="550"/>
                  </a:lnTo>
                  <a:lnTo>
                    <a:pt x="1154" y="534"/>
                  </a:lnTo>
                  <a:lnTo>
                    <a:pt x="1150" y="519"/>
                  </a:lnTo>
                  <a:lnTo>
                    <a:pt x="1145" y="505"/>
                  </a:lnTo>
                  <a:lnTo>
                    <a:pt x="1139" y="491"/>
                  </a:lnTo>
                  <a:lnTo>
                    <a:pt x="1133" y="477"/>
                  </a:lnTo>
                  <a:lnTo>
                    <a:pt x="1126" y="464"/>
                  </a:lnTo>
                  <a:lnTo>
                    <a:pt x="1117" y="453"/>
                  </a:lnTo>
                  <a:lnTo>
                    <a:pt x="1108" y="441"/>
                  </a:lnTo>
                  <a:lnTo>
                    <a:pt x="1097" y="430"/>
                  </a:lnTo>
                  <a:lnTo>
                    <a:pt x="1087" y="420"/>
                  </a:lnTo>
                  <a:lnTo>
                    <a:pt x="1075" y="411"/>
                  </a:lnTo>
                  <a:lnTo>
                    <a:pt x="1062" y="401"/>
                  </a:lnTo>
                  <a:lnTo>
                    <a:pt x="1048" y="393"/>
                  </a:lnTo>
                  <a:lnTo>
                    <a:pt x="1035" y="384"/>
                  </a:lnTo>
                  <a:lnTo>
                    <a:pt x="1019" y="377"/>
                  </a:lnTo>
                  <a:lnTo>
                    <a:pt x="1003" y="370"/>
                  </a:lnTo>
                  <a:lnTo>
                    <a:pt x="986" y="364"/>
                  </a:lnTo>
                  <a:lnTo>
                    <a:pt x="968" y="358"/>
                  </a:lnTo>
                  <a:lnTo>
                    <a:pt x="950" y="352"/>
                  </a:lnTo>
                  <a:lnTo>
                    <a:pt x="930" y="348"/>
                  </a:lnTo>
                  <a:lnTo>
                    <a:pt x="910" y="344"/>
                  </a:lnTo>
                  <a:lnTo>
                    <a:pt x="889" y="341"/>
                  </a:lnTo>
                  <a:lnTo>
                    <a:pt x="868" y="338"/>
                  </a:lnTo>
                  <a:lnTo>
                    <a:pt x="844" y="334"/>
                  </a:lnTo>
                  <a:lnTo>
                    <a:pt x="821" y="332"/>
                  </a:lnTo>
                  <a:lnTo>
                    <a:pt x="772" y="329"/>
                  </a:lnTo>
                  <a:lnTo>
                    <a:pt x="719" y="328"/>
                  </a:lnTo>
                  <a:lnTo>
                    <a:pt x="419" y="328"/>
                  </a:lnTo>
                  <a:lnTo>
                    <a:pt x="420" y="867"/>
                  </a:lnTo>
                  <a:lnTo>
                    <a:pt x="726" y="867"/>
                  </a:lnTo>
                  <a:close/>
                </a:path>
              </a:pathLst>
            </a:custGeom>
            <a:solidFill>
              <a:srgbClr val="271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50" name="Freeform 246"/>
            <p:cNvSpPr>
              <a:spLocks/>
            </p:cNvSpPr>
            <p:nvPr userDrawn="1"/>
          </p:nvSpPr>
          <p:spPr bwMode="auto">
            <a:xfrm>
              <a:off x="6067" y="4808"/>
              <a:ext cx="186" cy="239"/>
            </a:xfrm>
            <a:custGeom>
              <a:avLst/>
              <a:gdLst>
                <a:gd name="T0" fmla="*/ 1674 w 1674"/>
                <a:gd name="T1" fmla="*/ 328 h 2154"/>
                <a:gd name="T2" fmla="*/ 1172 w 1674"/>
                <a:gd name="T3" fmla="*/ 331 h 2154"/>
                <a:gd name="T4" fmla="*/ 1041 w 1674"/>
                <a:gd name="T5" fmla="*/ 348 h 2154"/>
                <a:gd name="T6" fmla="*/ 921 w 1674"/>
                <a:gd name="T7" fmla="*/ 379 h 2154"/>
                <a:gd name="T8" fmla="*/ 812 w 1674"/>
                <a:gd name="T9" fmla="*/ 424 h 2154"/>
                <a:gd name="T10" fmla="*/ 715 w 1674"/>
                <a:gd name="T11" fmla="*/ 481 h 2154"/>
                <a:gd name="T12" fmla="*/ 630 w 1674"/>
                <a:gd name="T13" fmla="*/ 552 h 2154"/>
                <a:gd name="T14" fmla="*/ 559 w 1674"/>
                <a:gd name="T15" fmla="*/ 634 h 2154"/>
                <a:gd name="T16" fmla="*/ 502 w 1674"/>
                <a:gd name="T17" fmla="*/ 729 h 2154"/>
                <a:gd name="T18" fmla="*/ 459 w 1674"/>
                <a:gd name="T19" fmla="*/ 834 h 2154"/>
                <a:gd name="T20" fmla="*/ 431 w 1674"/>
                <a:gd name="T21" fmla="*/ 952 h 2154"/>
                <a:gd name="T22" fmla="*/ 420 w 1674"/>
                <a:gd name="T23" fmla="*/ 1079 h 2154"/>
                <a:gd name="T24" fmla="*/ 431 w 1674"/>
                <a:gd name="T25" fmla="*/ 1205 h 2154"/>
                <a:gd name="T26" fmla="*/ 460 w 1674"/>
                <a:gd name="T27" fmla="*/ 1322 h 2154"/>
                <a:gd name="T28" fmla="*/ 502 w 1674"/>
                <a:gd name="T29" fmla="*/ 1426 h 2154"/>
                <a:gd name="T30" fmla="*/ 560 w 1674"/>
                <a:gd name="T31" fmla="*/ 1522 h 2154"/>
                <a:gd name="T32" fmla="*/ 631 w 1674"/>
                <a:gd name="T33" fmla="*/ 1603 h 2154"/>
                <a:gd name="T34" fmla="*/ 716 w 1674"/>
                <a:gd name="T35" fmla="*/ 1674 h 2154"/>
                <a:gd name="T36" fmla="*/ 812 w 1674"/>
                <a:gd name="T37" fmla="*/ 1731 h 2154"/>
                <a:gd name="T38" fmla="*/ 921 w 1674"/>
                <a:gd name="T39" fmla="*/ 1775 h 2154"/>
                <a:gd name="T40" fmla="*/ 1041 w 1674"/>
                <a:gd name="T41" fmla="*/ 1807 h 2154"/>
                <a:gd name="T42" fmla="*/ 1172 w 1674"/>
                <a:gd name="T43" fmla="*/ 1824 h 2154"/>
                <a:gd name="T44" fmla="*/ 1308 w 1674"/>
                <a:gd name="T45" fmla="*/ 1826 h 2154"/>
                <a:gd name="T46" fmla="*/ 825 w 1674"/>
                <a:gd name="T47" fmla="*/ 978 h 2154"/>
                <a:gd name="T48" fmla="*/ 1674 w 1674"/>
                <a:gd name="T49" fmla="*/ 1806 h 2154"/>
                <a:gd name="T50" fmla="*/ 1202 w 1674"/>
                <a:gd name="T51" fmla="*/ 2153 h 2154"/>
                <a:gd name="T52" fmla="*/ 999 w 1674"/>
                <a:gd name="T53" fmla="*/ 2134 h 2154"/>
                <a:gd name="T54" fmla="*/ 813 w 1674"/>
                <a:gd name="T55" fmla="*/ 2094 h 2154"/>
                <a:gd name="T56" fmla="*/ 643 w 1674"/>
                <a:gd name="T57" fmla="*/ 2032 h 2154"/>
                <a:gd name="T58" fmla="*/ 491 w 1674"/>
                <a:gd name="T59" fmla="*/ 1952 h 2154"/>
                <a:gd name="T60" fmla="*/ 357 w 1674"/>
                <a:gd name="T61" fmla="*/ 1855 h 2154"/>
                <a:gd name="T62" fmla="*/ 243 w 1674"/>
                <a:gd name="T63" fmla="*/ 1739 h 2154"/>
                <a:gd name="T64" fmla="*/ 150 w 1674"/>
                <a:gd name="T65" fmla="*/ 1610 h 2154"/>
                <a:gd name="T66" fmla="*/ 78 w 1674"/>
                <a:gd name="T67" fmla="*/ 1466 h 2154"/>
                <a:gd name="T68" fmla="*/ 30 w 1674"/>
                <a:gd name="T69" fmla="*/ 1309 h 2154"/>
                <a:gd name="T70" fmla="*/ 3 w 1674"/>
                <a:gd name="T71" fmla="*/ 1140 h 2154"/>
                <a:gd name="T72" fmla="*/ 9 w 1674"/>
                <a:gd name="T73" fmla="*/ 965 h 2154"/>
                <a:gd name="T74" fmla="*/ 41 w 1674"/>
                <a:gd name="T75" fmla="*/ 798 h 2154"/>
                <a:gd name="T76" fmla="*/ 97 w 1674"/>
                <a:gd name="T77" fmla="*/ 645 h 2154"/>
                <a:gd name="T78" fmla="*/ 176 w 1674"/>
                <a:gd name="T79" fmla="*/ 504 h 2154"/>
                <a:gd name="T80" fmla="*/ 276 w 1674"/>
                <a:gd name="T81" fmla="*/ 379 h 2154"/>
                <a:gd name="T82" fmla="*/ 397 w 1674"/>
                <a:gd name="T83" fmla="*/ 268 h 2154"/>
                <a:gd name="T84" fmla="*/ 536 w 1674"/>
                <a:gd name="T85" fmla="*/ 174 h 2154"/>
                <a:gd name="T86" fmla="*/ 695 w 1674"/>
                <a:gd name="T87" fmla="*/ 100 h 2154"/>
                <a:gd name="T88" fmla="*/ 871 w 1674"/>
                <a:gd name="T89" fmla="*/ 45 h 2154"/>
                <a:gd name="T90" fmla="*/ 1065 w 1674"/>
                <a:gd name="T91" fmla="*/ 12 h 2154"/>
                <a:gd name="T92" fmla="*/ 1273 w 1674"/>
                <a:gd name="T93" fmla="*/ 0 h 2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74" h="2154">
                  <a:moveTo>
                    <a:pt x="1273" y="0"/>
                  </a:moveTo>
                  <a:lnTo>
                    <a:pt x="1674" y="0"/>
                  </a:lnTo>
                  <a:lnTo>
                    <a:pt x="1674" y="328"/>
                  </a:lnTo>
                  <a:lnTo>
                    <a:pt x="1266" y="328"/>
                  </a:lnTo>
                  <a:lnTo>
                    <a:pt x="1219" y="329"/>
                  </a:lnTo>
                  <a:lnTo>
                    <a:pt x="1172" y="331"/>
                  </a:lnTo>
                  <a:lnTo>
                    <a:pt x="1128" y="335"/>
                  </a:lnTo>
                  <a:lnTo>
                    <a:pt x="1085" y="340"/>
                  </a:lnTo>
                  <a:lnTo>
                    <a:pt x="1041" y="348"/>
                  </a:lnTo>
                  <a:lnTo>
                    <a:pt x="1000" y="356"/>
                  </a:lnTo>
                  <a:lnTo>
                    <a:pt x="960" y="367"/>
                  </a:lnTo>
                  <a:lnTo>
                    <a:pt x="921" y="379"/>
                  </a:lnTo>
                  <a:lnTo>
                    <a:pt x="884" y="392"/>
                  </a:lnTo>
                  <a:lnTo>
                    <a:pt x="847" y="407"/>
                  </a:lnTo>
                  <a:lnTo>
                    <a:pt x="812" y="424"/>
                  </a:lnTo>
                  <a:lnTo>
                    <a:pt x="778" y="441"/>
                  </a:lnTo>
                  <a:lnTo>
                    <a:pt x="746" y="461"/>
                  </a:lnTo>
                  <a:lnTo>
                    <a:pt x="715" y="481"/>
                  </a:lnTo>
                  <a:lnTo>
                    <a:pt x="685" y="503"/>
                  </a:lnTo>
                  <a:lnTo>
                    <a:pt x="658" y="527"/>
                  </a:lnTo>
                  <a:lnTo>
                    <a:pt x="630" y="552"/>
                  </a:lnTo>
                  <a:lnTo>
                    <a:pt x="606" y="577"/>
                  </a:lnTo>
                  <a:lnTo>
                    <a:pt x="581" y="606"/>
                  </a:lnTo>
                  <a:lnTo>
                    <a:pt x="559" y="634"/>
                  </a:lnTo>
                  <a:lnTo>
                    <a:pt x="539" y="664"/>
                  </a:lnTo>
                  <a:lnTo>
                    <a:pt x="519" y="696"/>
                  </a:lnTo>
                  <a:lnTo>
                    <a:pt x="502" y="729"/>
                  </a:lnTo>
                  <a:lnTo>
                    <a:pt x="486" y="762"/>
                  </a:lnTo>
                  <a:lnTo>
                    <a:pt x="472" y="798"/>
                  </a:lnTo>
                  <a:lnTo>
                    <a:pt x="459" y="834"/>
                  </a:lnTo>
                  <a:lnTo>
                    <a:pt x="448" y="872"/>
                  </a:lnTo>
                  <a:lnTo>
                    <a:pt x="439" y="911"/>
                  </a:lnTo>
                  <a:lnTo>
                    <a:pt x="431" y="952"/>
                  </a:lnTo>
                  <a:lnTo>
                    <a:pt x="426" y="993"/>
                  </a:lnTo>
                  <a:lnTo>
                    <a:pt x="422" y="1035"/>
                  </a:lnTo>
                  <a:lnTo>
                    <a:pt x="420" y="1079"/>
                  </a:lnTo>
                  <a:lnTo>
                    <a:pt x="422" y="1122"/>
                  </a:lnTo>
                  <a:lnTo>
                    <a:pt x="426" y="1164"/>
                  </a:lnTo>
                  <a:lnTo>
                    <a:pt x="431" y="1205"/>
                  </a:lnTo>
                  <a:lnTo>
                    <a:pt x="440" y="1245"/>
                  </a:lnTo>
                  <a:lnTo>
                    <a:pt x="448" y="1284"/>
                  </a:lnTo>
                  <a:lnTo>
                    <a:pt x="460" y="1322"/>
                  </a:lnTo>
                  <a:lnTo>
                    <a:pt x="473" y="1358"/>
                  </a:lnTo>
                  <a:lnTo>
                    <a:pt x="486" y="1393"/>
                  </a:lnTo>
                  <a:lnTo>
                    <a:pt x="502" y="1426"/>
                  </a:lnTo>
                  <a:lnTo>
                    <a:pt x="520" y="1459"/>
                  </a:lnTo>
                  <a:lnTo>
                    <a:pt x="539" y="1491"/>
                  </a:lnTo>
                  <a:lnTo>
                    <a:pt x="560" y="1522"/>
                  </a:lnTo>
                  <a:lnTo>
                    <a:pt x="583" y="1550"/>
                  </a:lnTo>
                  <a:lnTo>
                    <a:pt x="606" y="1578"/>
                  </a:lnTo>
                  <a:lnTo>
                    <a:pt x="631" y="1603"/>
                  </a:lnTo>
                  <a:lnTo>
                    <a:pt x="658" y="1628"/>
                  </a:lnTo>
                  <a:lnTo>
                    <a:pt x="686" y="1652"/>
                  </a:lnTo>
                  <a:lnTo>
                    <a:pt x="716" y="1674"/>
                  </a:lnTo>
                  <a:lnTo>
                    <a:pt x="746" y="1694"/>
                  </a:lnTo>
                  <a:lnTo>
                    <a:pt x="778" y="1714"/>
                  </a:lnTo>
                  <a:lnTo>
                    <a:pt x="812" y="1731"/>
                  </a:lnTo>
                  <a:lnTo>
                    <a:pt x="847" y="1748"/>
                  </a:lnTo>
                  <a:lnTo>
                    <a:pt x="884" y="1763"/>
                  </a:lnTo>
                  <a:lnTo>
                    <a:pt x="921" y="1775"/>
                  </a:lnTo>
                  <a:lnTo>
                    <a:pt x="960" y="1788"/>
                  </a:lnTo>
                  <a:lnTo>
                    <a:pt x="1000" y="1798"/>
                  </a:lnTo>
                  <a:lnTo>
                    <a:pt x="1041" y="1807"/>
                  </a:lnTo>
                  <a:lnTo>
                    <a:pt x="1084" y="1813"/>
                  </a:lnTo>
                  <a:lnTo>
                    <a:pt x="1128" y="1820"/>
                  </a:lnTo>
                  <a:lnTo>
                    <a:pt x="1172" y="1824"/>
                  </a:lnTo>
                  <a:lnTo>
                    <a:pt x="1219" y="1826"/>
                  </a:lnTo>
                  <a:lnTo>
                    <a:pt x="1265" y="1827"/>
                  </a:lnTo>
                  <a:lnTo>
                    <a:pt x="1308" y="1826"/>
                  </a:lnTo>
                  <a:lnTo>
                    <a:pt x="1308" y="1321"/>
                  </a:lnTo>
                  <a:lnTo>
                    <a:pt x="825" y="1321"/>
                  </a:lnTo>
                  <a:lnTo>
                    <a:pt x="825" y="978"/>
                  </a:lnTo>
                  <a:lnTo>
                    <a:pt x="1674" y="978"/>
                  </a:lnTo>
                  <a:lnTo>
                    <a:pt x="1674" y="1293"/>
                  </a:lnTo>
                  <a:lnTo>
                    <a:pt x="1674" y="1806"/>
                  </a:lnTo>
                  <a:lnTo>
                    <a:pt x="1674" y="2154"/>
                  </a:lnTo>
                  <a:lnTo>
                    <a:pt x="1273" y="2154"/>
                  </a:lnTo>
                  <a:lnTo>
                    <a:pt x="1202" y="2153"/>
                  </a:lnTo>
                  <a:lnTo>
                    <a:pt x="1133" y="2150"/>
                  </a:lnTo>
                  <a:lnTo>
                    <a:pt x="1066" y="2143"/>
                  </a:lnTo>
                  <a:lnTo>
                    <a:pt x="999" y="2134"/>
                  </a:lnTo>
                  <a:lnTo>
                    <a:pt x="936" y="2123"/>
                  </a:lnTo>
                  <a:lnTo>
                    <a:pt x="873" y="2109"/>
                  </a:lnTo>
                  <a:lnTo>
                    <a:pt x="813" y="2094"/>
                  </a:lnTo>
                  <a:lnTo>
                    <a:pt x="754" y="2076"/>
                  </a:lnTo>
                  <a:lnTo>
                    <a:pt x="698" y="2054"/>
                  </a:lnTo>
                  <a:lnTo>
                    <a:pt x="643" y="2032"/>
                  </a:lnTo>
                  <a:lnTo>
                    <a:pt x="590" y="2008"/>
                  </a:lnTo>
                  <a:lnTo>
                    <a:pt x="539" y="1981"/>
                  </a:lnTo>
                  <a:lnTo>
                    <a:pt x="491" y="1952"/>
                  </a:lnTo>
                  <a:lnTo>
                    <a:pt x="444" y="1921"/>
                  </a:lnTo>
                  <a:lnTo>
                    <a:pt x="400" y="1888"/>
                  </a:lnTo>
                  <a:lnTo>
                    <a:pt x="357" y="1855"/>
                  </a:lnTo>
                  <a:lnTo>
                    <a:pt x="317" y="1818"/>
                  </a:lnTo>
                  <a:lnTo>
                    <a:pt x="279" y="1780"/>
                  </a:lnTo>
                  <a:lnTo>
                    <a:pt x="243" y="1739"/>
                  </a:lnTo>
                  <a:lnTo>
                    <a:pt x="211" y="1698"/>
                  </a:lnTo>
                  <a:lnTo>
                    <a:pt x="179" y="1655"/>
                  </a:lnTo>
                  <a:lnTo>
                    <a:pt x="150" y="1610"/>
                  </a:lnTo>
                  <a:lnTo>
                    <a:pt x="124" y="1564"/>
                  </a:lnTo>
                  <a:lnTo>
                    <a:pt x="101" y="1515"/>
                  </a:lnTo>
                  <a:lnTo>
                    <a:pt x="78" y="1466"/>
                  </a:lnTo>
                  <a:lnTo>
                    <a:pt x="59" y="1415"/>
                  </a:lnTo>
                  <a:lnTo>
                    <a:pt x="44" y="1363"/>
                  </a:lnTo>
                  <a:lnTo>
                    <a:pt x="30" y="1309"/>
                  </a:lnTo>
                  <a:lnTo>
                    <a:pt x="18" y="1254"/>
                  </a:lnTo>
                  <a:lnTo>
                    <a:pt x="10" y="1198"/>
                  </a:lnTo>
                  <a:lnTo>
                    <a:pt x="3" y="1140"/>
                  </a:lnTo>
                  <a:lnTo>
                    <a:pt x="0" y="1082"/>
                  </a:lnTo>
                  <a:lnTo>
                    <a:pt x="3" y="1022"/>
                  </a:lnTo>
                  <a:lnTo>
                    <a:pt x="9" y="965"/>
                  </a:lnTo>
                  <a:lnTo>
                    <a:pt x="17" y="908"/>
                  </a:lnTo>
                  <a:lnTo>
                    <a:pt x="28" y="853"/>
                  </a:lnTo>
                  <a:lnTo>
                    <a:pt x="41" y="798"/>
                  </a:lnTo>
                  <a:lnTo>
                    <a:pt x="57" y="746"/>
                  </a:lnTo>
                  <a:lnTo>
                    <a:pt x="76" y="695"/>
                  </a:lnTo>
                  <a:lnTo>
                    <a:pt x="97" y="645"/>
                  </a:lnTo>
                  <a:lnTo>
                    <a:pt x="122" y="596"/>
                  </a:lnTo>
                  <a:lnTo>
                    <a:pt x="147" y="550"/>
                  </a:lnTo>
                  <a:lnTo>
                    <a:pt x="176" y="504"/>
                  </a:lnTo>
                  <a:lnTo>
                    <a:pt x="207" y="460"/>
                  </a:lnTo>
                  <a:lnTo>
                    <a:pt x="240" y="419"/>
                  </a:lnTo>
                  <a:lnTo>
                    <a:pt x="276" y="379"/>
                  </a:lnTo>
                  <a:lnTo>
                    <a:pt x="314" y="339"/>
                  </a:lnTo>
                  <a:lnTo>
                    <a:pt x="354" y="302"/>
                  </a:lnTo>
                  <a:lnTo>
                    <a:pt x="397" y="268"/>
                  </a:lnTo>
                  <a:lnTo>
                    <a:pt x="441" y="235"/>
                  </a:lnTo>
                  <a:lnTo>
                    <a:pt x="487" y="204"/>
                  </a:lnTo>
                  <a:lnTo>
                    <a:pt x="536" y="174"/>
                  </a:lnTo>
                  <a:lnTo>
                    <a:pt x="587" y="148"/>
                  </a:lnTo>
                  <a:lnTo>
                    <a:pt x="641" y="123"/>
                  </a:lnTo>
                  <a:lnTo>
                    <a:pt x="695" y="100"/>
                  </a:lnTo>
                  <a:lnTo>
                    <a:pt x="752" y="80"/>
                  </a:lnTo>
                  <a:lnTo>
                    <a:pt x="811" y="61"/>
                  </a:lnTo>
                  <a:lnTo>
                    <a:pt x="871" y="45"/>
                  </a:lnTo>
                  <a:lnTo>
                    <a:pt x="933" y="32"/>
                  </a:lnTo>
                  <a:lnTo>
                    <a:pt x="998" y="21"/>
                  </a:lnTo>
                  <a:lnTo>
                    <a:pt x="1065" y="12"/>
                  </a:lnTo>
                  <a:lnTo>
                    <a:pt x="1132" y="5"/>
                  </a:lnTo>
                  <a:lnTo>
                    <a:pt x="1202" y="2"/>
                  </a:lnTo>
                  <a:lnTo>
                    <a:pt x="1273" y="0"/>
                  </a:lnTo>
                  <a:close/>
                </a:path>
              </a:pathLst>
            </a:custGeom>
            <a:solidFill>
              <a:srgbClr val="271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51" name="Rectangle 247"/>
            <p:cNvSpPr>
              <a:spLocks noChangeArrowheads="1"/>
            </p:cNvSpPr>
            <p:nvPr userDrawn="1"/>
          </p:nvSpPr>
          <p:spPr bwMode="auto">
            <a:xfrm>
              <a:off x="5873" y="5213"/>
              <a:ext cx="1879" cy="11"/>
            </a:xfrm>
            <a:prstGeom prst="rect">
              <a:avLst/>
            </a:prstGeom>
            <a:solidFill>
              <a:srgbClr val="B10D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52" name="Freeform 248"/>
            <p:cNvSpPr>
              <a:spLocks noEditPoints="1"/>
            </p:cNvSpPr>
            <p:nvPr userDrawn="1"/>
          </p:nvSpPr>
          <p:spPr bwMode="auto">
            <a:xfrm>
              <a:off x="6575" y="5302"/>
              <a:ext cx="1177" cy="59"/>
            </a:xfrm>
            <a:custGeom>
              <a:avLst/>
              <a:gdLst>
                <a:gd name="T0" fmla="*/ 10436 w 10589"/>
                <a:gd name="T1" fmla="*/ 383 h 533"/>
                <a:gd name="T2" fmla="*/ 10555 w 10589"/>
                <a:gd name="T3" fmla="*/ 163 h 533"/>
                <a:gd name="T4" fmla="*/ 10168 w 10589"/>
                <a:gd name="T5" fmla="*/ 397 h 533"/>
                <a:gd name="T6" fmla="*/ 10126 w 10589"/>
                <a:gd name="T7" fmla="*/ 380 h 533"/>
                <a:gd name="T8" fmla="*/ 9927 w 10589"/>
                <a:gd name="T9" fmla="*/ 240 h 533"/>
                <a:gd name="T10" fmla="*/ 9727 w 10589"/>
                <a:gd name="T11" fmla="*/ 362 h 533"/>
                <a:gd name="T12" fmla="*/ 9741 w 10589"/>
                <a:gd name="T13" fmla="*/ 171 h 533"/>
                <a:gd name="T14" fmla="*/ 9533 w 10589"/>
                <a:gd name="T15" fmla="*/ 226 h 533"/>
                <a:gd name="T16" fmla="*/ 9091 w 10589"/>
                <a:gd name="T17" fmla="*/ 53 h 533"/>
                <a:gd name="T18" fmla="*/ 9236 w 10589"/>
                <a:gd name="T19" fmla="*/ 47 h 533"/>
                <a:gd name="T20" fmla="*/ 9331 w 10589"/>
                <a:gd name="T21" fmla="*/ 335 h 533"/>
                <a:gd name="T22" fmla="*/ 8620 w 10589"/>
                <a:gd name="T23" fmla="*/ 368 h 533"/>
                <a:gd name="T24" fmla="*/ 8656 w 10589"/>
                <a:gd name="T25" fmla="*/ 426 h 533"/>
                <a:gd name="T26" fmla="*/ 8750 w 10589"/>
                <a:gd name="T27" fmla="*/ 230 h 533"/>
                <a:gd name="T28" fmla="*/ 8683 w 10589"/>
                <a:gd name="T29" fmla="*/ 116 h 533"/>
                <a:gd name="T30" fmla="*/ 8350 w 10589"/>
                <a:gd name="T31" fmla="*/ 169 h 533"/>
                <a:gd name="T32" fmla="*/ 8470 w 10589"/>
                <a:gd name="T33" fmla="*/ 312 h 533"/>
                <a:gd name="T34" fmla="*/ 8316 w 10589"/>
                <a:gd name="T35" fmla="*/ 135 h 533"/>
                <a:gd name="T36" fmla="*/ 8019 w 10589"/>
                <a:gd name="T37" fmla="*/ 148 h 533"/>
                <a:gd name="T38" fmla="*/ 7819 w 10589"/>
                <a:gd name="T39" fmla="*/ 24 h 533"/>
                <a:gd name="T40" fmla="*/ 7556 w 10589"/>
                <a:gd name="T41" fmla="*/ 59 h 533"/>
                <a:gd name="T42" fmla="*/ 7095 w 10589"/>
                <a:gd name="T43" fmla="*/ 166 h 533"/>
                <a:gd name="T44" fmla="*/ 6655 w 10589"/>
                <a:gd name="T45" fmla="*/ 341 h 533"/>
                <a:gd name="T46" fmla="*/ 6784 w 10589"/>
                <a:gd name="T47" fmla="*/ 402 h 533"/>
                <a:gd name="T48" fmla="*/ 6759 w 10589"/>
                <a:gd name="T49" fmla="*/ 244 h 533"/>
                <a:gd name="T50" fmla="*/ 6646 w 10589"/>
                <a:gd name="T51" fmla="*/ 145 h 533"/>
                <a:gd name="T52" fmla="*/ 6544 w 10589"/>
                <a:gd name="T53" fmla="*/ 420 h 533"/>
                <a:gd name="T54" fmla="*/ 6194 w 10589"/>
                <a:gd name="T55" fmla="*/ 124 h 533"/>
                <a:gd name="T56" fmla="*/ 5479 w 10589"/>
                <a:gd name="T57" fmla="*/ 412 h 533"/>
                <a:gd name="T58" fmla="*/ 5697 w 10589"/>
                <a:gd name="T59" fmla="*/ 52 h 533"/>
                <a:gd name="T60" fmla="*/ 5425 w 10589"/>
                <a:gd name="T61" fmla="*/ 267 h 533"/>
                <a:gd name="T62" fmla="*/ 4945 w 10589"/>
                <a:gd name="T63" fmla="*/ 124 h 533"/>
                <a:gd name="T64" fmla="*/ 5042 w 10589"/>
                <a:gd name="T65" fmla="*/ 160 h 533"/>
                <a:gd name="T66" fmla="*/ 4632 w 10589"/>
                <a:gd name="T67" fmla="*/ 361 h 533"/>
                <a:gd name="T68" fmla="*/ 4703 w 10589"/>
                <a:gd name="T69" fmla="*/ 424 h 533"/>
                <a:gd name="T70" fmla="*/ 4758 w 10589"/>
                <a:gd name="T71" fmla="*/ 236 h 533"/>
                <a:gd name="T72" fmla="*/ 4676 w 10589"/>
                <a:gd name="T73" fmla="*/ 120 h 533"/>
                <a:gd name="T74" fmla="*/ 4244 w 10589"/>
                <a:gd name="T75" fmla="*/ 116 h 533"/>
                <a:gd name="T76" fmla="*/ 4461 w 10589"/>
                <a:gd name="T77" fmla="*/ 183 h 533"/>
                <a:gd name="T78" fmla="*/ 4210 w 10589"/>
                <a:gd name="T79" fmla="*/ 162 h 533"/>
                <a:gd name="T80" fmla="*/ 3432 w 10589"/>
                <a:gd name="T81" fmla="*/ 120 h 533"/>
                <a:gd name="T82" fmla="*/ 3343 w 10589"/>
                <a:gd name="T83" fmla="*/ 359 h 533"/>
                <a:gd name="T84" fmla="*/ 3547 w 10589"/>
                <a:gd name="T85" fmla="*/ 214 h 533"/>
                <a:gd name="T86" fmla="*/ 3216 w 10589"/>
                <a:gd name="T87" fmla="*/ 331 h 533"/>
                <a:gd name="T88" fmla="*/ 3249 w 10589"/>
                <a:gd name="T89" fmla="*/ 154 h 533"/>
                <a:gd name="T90" fmla="*/ 2953 w 10589"/>
                <a:gd name="T91" fmla="*/ 420 h 533"/>
                <a:gd name="T92" fmla="*/ 2637 w 10589"/>
                <a:gd name="T93" fmla="*/ 62 h 533"/>
                <a:gd name="T94" fmla="*/ 2307 w 10589"/>
                <a:gd name="T95" fmla="*/ 162 h 533"/>
                <a:gd name="T96" fmla="*/ 2352 w 10589"/>
                <a:gd name="T97" fmla="*/ 415 h 533"/>
                <a:gd name="T98" fmla="*/ 2506 w 10589"/>
                <a:gd name="T99" fmla="*/ 285 h 533"/>
                <a:gd name="T100" fmla="*/ 2000 w 10589"/>
                <a:gd name="T101" fmla="*/ 154 h 533"/>
                <a:gd name="T102" fmla="*/ 1720 w 10589"/>
                <a:gd name="T103" fmla="*/ 423 h 533"/>
                <a:gd name="T104" fmla="*/ 1871 w 10589"/>
                <a:gd name="T105" fmla="*/ 201 h 533"/>
                <a:gd name="T106" fmla="*/ 1852 w 10589"/>
                <a:gd name="T107" fmla="*/ 387 h 533"/>
                <a:gd name="T108" fmla="*/ 1476 w 10589"/>
                <a:gd name="T109" fmla="*/ 173 h 533"/>
                <a:gd name="T110" fmla="*/ 1493 w 10589"/>
                <a:gd name="T111" fmla="*/ 355 h 533"/>
                <a:gd name="T112" fmla="*/ 1570 w 10589"/>
                <a:gd name="T113" fmla="*/ 273 h 533"/>
                <a:gd name="T114" fmla="*/ 967 w 10589"/>
                <a:gd name="T115" fmla="*/ 120 h 533"/>
                <a:gd name="T116" fmla="*/ 1151 w 10589"/>
                <a:gd name="T117" fmla="*/ 175 h 533"/>
                <a:gd name="T118" fmla="*/ 889 w 10589"/>
                <a:gd name="T119" fmla="*/ 168 h 533"/>
                <a:gd name="T120" fmla="*/ 490 w 10589"/>
                <a:gd name="T121" fmla="*/ 196 h 533"/>
                <a:gd name="T122" fmla="*/ 576 w 10589"/>
                <a:gd name="T123" fmla="*/ 375 h 533"/>
                <a:gd name="T124" fmla="*/ 577 w 10589"/>
                <a:gd name="T125" fmla="*/ 1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89" h="533">
                  <a:moveTo>
                    <a:pt x="10532" y="228"/>
                  </a:moveTo>
                  <a:lnTo>
                    <a:pt x="10529" y="219"/>
                  </a:lnTo>
                  <a:lnTo>
                    <a:pt x="10525" y="209"/>
                  </a:lnTo>
                  <a:lnTo>
                    <a:pt x="10520" y="201"/>
                  </a:lnTo>
                  <a:lnTo>
                    <a:pt x="10515" y="194"/>
                  </a:lnTo>
                  <a:lnTo>
                    <a:pt x="10509" y="186"/>
                  </a:lnTo>
                  <a:lnTo>
                    <a:pt x="10502" y="180"/>
                  </a:lnTo>
                  <a:lnTo>
                    <a:pt x="10495" y="173"/>
                  </a:lnTo>
                  <a:lnTo>
                    <a:pt x="10486" y="168"/>
                  </a:lnTo>
                  <a:lnTo>
                    <a:pt x="10477" y="165"/>
                  </a:lnTo>
                  <a:lnTo>
                    <a:pt x="10467" y="162"/>
                  </a:lnTo>
                  <a:lnTo>
                    <a:pt x="10457" y="160"/>
                  </a:lnTo>
                  <a:lnTo>
                    <a:pt x="10445" y="160"/>
                  </a:lnTo>
                  <a:lnTo>
                    <a:pt x="10434" y="160"/>
                  </a:lnTo>
                  <a:lnTo>
                    <a:pt x="10423" y="162"/>
                  </a:lnTo>
                  <a:lnTo>
                    <a:pt x="10412" y="165"/>
                  </a:lnTo>
                  <a:lnTo>
                    <a:pt x="10404" y="169"/>
                  </a:lnTo>
                  <a:lnTo>
                    <a:pt x="10396" y="175"/>
                  </a:lnTo>
                  <a:lnTo>
                    <a:pt x="10388" y="181"/>
                  </a:lnTo>
                  <a:lnTo>
                    <a:pt x="10382" y="187"/>
                  </a:lnTo>
                  <a:lnTo>
                    <a:pt x="10375" y="195"/>
                  </a:lnTo>
                  <a:lnTo>
                    <a:pt x="10370" y="203"/>
                  </a:lnTo>
                  <a:lnTo>
                    <a:pt x="10366" y="212"/>
                  </a:lnTo>
                  <a:lnTo>
                    <a:pt x="10363" y="221"/>
                  </a:lnTo>
                  <a:lnTo>
                    <a:pt x="10360" y="231"/>
                  </a:lnTo>
                  <a:lnTo>
                    <a:pt x="10358" y="241"/>
                  </a:lnTo>
                  <a:lnTo>
                    <a:pt x="10356" y="251"/>
                  </a:lnTo>
                  <a:lnTo>
                    <a:pt x="10355" y="261"/>
                  </a:lnTo>
                  <a:lnTo>
                    <a:pt x="10355" y="272"/>
                  </a:lnTo>
                  <a:lnTo>
                    <a:pt x="10355" y="282"/>
                  </a:lnTo>
                  <a:lnTo>
                    <a:pt x="10356" y="293"/>
                  </a:lnTo>
                  <a:lnTo>
                    <a:pt x="10358" y="304"/>
                  </a:lnTo>
                  <a:lnTo>
                    <a:pt x="10360" y="313"/>
                  </a:lnTo>
                  <a:lnTo>
                    <a:pt x="10363" y="324"/>
                  </a:lnTo>
                  <a:lnTo>
                    <a:pt x="10367" y="333"/>
                  </a:lnTo>
                  <a:lnTo>
                    <a:pt x="10371" y="342"/>
                  </a:lnTo>
                  <a:lnTo>
                    <a:pt x="10377" y="349"/>
                  </a:lnTo>
                  <a:lnTo>
                    <a:pt x="10382" y="356"/>
                  </a:lnTo>
                  <a:lnTo>
                    <a:pt x="10389" y="363"/>
                  </a:lnTo>
                  <a:lnTo>
                    <a:pt x="10397" y="369"/>
                  </a:lnTo>
                  <a:lnTo>
                    <a:pt x="10405" y="374"/>
                  </a:lnTo>
                  <a:lnTo>
                    <a:pt x="10415" y="379"/>
                  </a:lnTo>
                  <a:lnTo>
                    <a:pt x="10425" y="382"/>
                  </a:lnTo>
                  <a:lnTo>
                    <a:pt x="10436" y="383"/>
                  </a:lnTo>
                  <a:lnTo>
                    <a:pt x="10448" y="384"/>
                  </a:lnTo>
                  <a:lnTo>
                    <a:pt x="10460" y="383"/>
                  </a:lnTo>
                  <a:lnTo>
                    <a:pt x="10472" y="382"/>
                  </a:lnTo>
                  <a:lnTo>
                    <a:pt x="10481" y="379"/>
                  </a:lnTo>
                  <a:lnTo>
                    <a:pt x="10491" y="374"/>
                  </a:lnTo>
                  <a:lnTo>
                    <a:pt x="10498" y="369"/>
                  </a:lnTo>
                  <a:lnTo>
                    <a:pt x="10506" y="363"/>
                  </a:lnTo>
                  <a:lnTo>
                    <a:pt x="10512" y="355"/>
                  </a:lnTo>
                  <a:lnTo>
                    <a:pt x="10518" y="348"/>
                  </a:lnTo>
                  <a:lnTo>
                    <a:pt x="10522" y="340"/>
                  </a:lnTo>
                  <a:lnTo>
                    <a:pt x="10527" y="331"/>
                  </a:lnTo>
                  <a:lnTo>
                    <a:pt x="10530" y="322"/>
                  </a:lnTo>
                  <a:lnTo>
                    <a:pt x="10533" y="312"/>
                  </a:lnTo>
                  <a:lnTo>
                    <a:pt x="10535" y="301"/>
                  </a:lnTo>
                  <a:lnTo>
                    <a:pt x="10536" y="291"/>
                  </a:lnTo>
                  <a:lnTo>
                    <a:pt x="10537" y="280"/>
                  </a:lnTo>
                  <a:lnTo>
                    <a:pt x="10537" y="269"/>
                  </a:lnTo>
                  <a:lnTo>
                    <a:pt x="10537" y="259"/>
                  </a:lnTo>
                  <a:lnTo>
                    <a:pt x="10536" y="249"/>
                  </a:lnTo>
                  <a:lnTo>
                    <a:pt x="10534" y="238"/>
                  </a:lnTo>
                  <a:lnTo>
                    <a:pt x="10532" y="228"/>
                  </a:lnTo>
                  <a:close/>
                  <a:moveTo>
                    <a:pt x="10356" y="124"/>
                  </a:moveTo>
                  <a:lnTo>
                    <a:pt x="10356" y="163"/>
                  </a:lnTo>
                  <a:lnTo>
                    <a:pt x="10358" y="163"/>
                  </a:lnTo>
                  <a:lnTo>
                    <a:pt x="10361" y="158"/>
                  </a:lnTo>
                  <a:lnTo>
                    <a:pt x="10365" y="152"/>
                  </a:lnTo>
                  <a:lnTo>
                    <a:pt x="10369" y="147"/>
                  </a:lnTo>
                  <a:lnTo>
                    <a:pt x="10373" y="142"/>
                  </a:lnTo>
                  <a:lnTo>
                    <a:pt x="10379" y="138"/>
                  </a:lnTo>
                  <a:lnTo>
                    <a:pt x="10384" y="134"/>
                  </a:lnTo>
                  <a:lnTo>
                    <a:pt x="10389" y="131"/>
                  </a:lnTo>
                  <a:lnTo>
                    <a:pt x="10396" y="128"/>
                  </a:lnTo>
                  <a:lnTo>
                    <a:pt x="10408" y="123"/>
                  </a:lnTo>
                  <a:lnTo>
                    <a:pt x="10423" y="120"/>
                  </a:lnTo>
                  <a:lnTo>
                    <a:pt x="10437" y="117"/>
                  </a:lnTo>
                  <a:lnTo>
                    <a:pt x="10453" y="116"/>
                  </a:lnTo>
                  <a:lnTo>
                    <a:pt x="10469" y="117"/>
                  </a:lnTo>
                  <a:lnTo>
                    <a:pt x="10484" y="120"/>
                  </a:lnTo>
                  <a:lnTo>
                    <a:pt x="10499" y="124"/>
                  </a:lnTo>
                  <a:lnTo>
                    <a:pt x="10513" y="129"/>
                  </a:lnTo>
                  <a:lnTo>
                    <a:pt x="10525" y="135"/>
                  </a:lnTo>
                  <a:lnTo>
                    <a:pt x="10536" y="144"/>
                  </a:lnTo>
                  <a:lnTo>
                    <a:pt x="10546" y="153"/>
                  </a:lnTo>
                  <a:lnTo>
                    <a:pt x="10555" y="163"/>
                  </a:lnTo>
                  <a:lnTo>
                    <a:pt x="10563" y="175"/>
                  </a:lnTo>
                  <a:lnTo>
                    <a:pt x="10570" y="186"/>
                  </a:lnTo>
                  <a:lnTo>
                    <a:pt x="10575" y="199"/>
                  </a:lnTo>
                  <a:lnTo>
                    <a:pt x="10581" y="213"/>
                  </a:lnTo>
                  <a:lnTo>
                    <a:pt x="10584" y="227"/>
                  </a:lnTo>
                  <a:lnTo>
                    <a:pt x="10587" y="242"/>
                  </a:lnTo>
                  <a:lnTo>
                    <a:pt x="10588" y="257"/>
                  </a:lnTo>
                  <a:lnTo>
                    <a:pt x="10589" y="273"/>
                  </a:lnTo>
                  <a:lnTo>
                    <a:pt x="10588" y="288"/>
                  </a:lnTo>
                  <a:lnTo>
                    <a:pt x="10587" y="304"/>
                  </a:lnTo>
                  <a:lnTo>
                    <a:pt x="10585" y="318"/>
                  </a:lnTo>
                  <a:lnTo>
                    <a:pt x="10581" y="332"/>
                  </a:lnTo>
                  <a:lnTo>
                    <a:pt x="10576" y="346"/>
                  </a:lnTo>
                  <a:lnTo>
                    <a:pt x="10570" y="359"/>
                  </a:lnTo>
                  <a:lnTo>
                    <a:pt x="10564" y="370"/>
                  </a:lnTo>
                  <a:lnTo>
                    <a:pt x="10555" y="381"/>
                  </a:lnTo>
                  <a:lnTo>
                    <a:pt x="10547" y="391"/>
                  </a:lnTo>
                  <a:lnTo>
                    <a:pt x="10536" y="400"/>
                  </a:lnTo>
                  <a:lnTo>
                    <a:pt x="10526" y="407"/>
                  </a:lnTo>
                  <a:lnTo>
                    <a:pt x="10513" y="415"/>
                  </a:lnTo>
                  <a:lnTo>
                    <a:pt x="10499" y="420"/>
                  </a:lnTo>
                  <a:lnTo>
                    <a:pt x="10485" y="423"/>
                  </a:lnTo>
                  <a:lnTo>
                    <a:pt x="10470" y="425"/>
                  </a:lnTo>
                  <a:lnTo>
                    <a:pt x="10454" y="426"/>
                  </a:lnTo>
                  <a:lnTo>
                    <a:pt x="10442" y="426"/>
                  </a:lnTo>
                  <a:lnTo>
                    <a:pt x="10429" y="424"/>
                  </a:lnTo>
                  <a:lnTo>
                    <a:pt x="10416" y="421"/>
                  </a:lnTo>
                  <a:lnTo>
                    <a:pt x="10403" y="417"/>
                  </a:lnTo>
                  <a:lnTo>
                    <a:pt x="10389" y="410"/>
                  </a:lnTo>
                  <a:lnTo>
                    <a:pt x="10378" y="403"/>
                  </a:lnTo>
                  <a:lnTo>
                    <a:pt x="10372" y="398"/>
                  </a:lnTo>
                  <a:lnTo>
                    <a:pt x="10367" y="392"/>
                  </a:lnTo>
                  <a:lnTo>
                    <a:pt x="10362" y="387"/>
                  </a:lnTo>
                  <a:lnTo>
                    <a:pt x="10358" y="381"/>
                  </a:lnTo>
                  <a:lnTo>
                    <a:pt x="10356" y="381"/>
                  </a:lnTo>
                  <a:lnTo>
                    <a:pt x="10356" y="533"/>
                  </a:lnTo>
                  <a:lnTo>
                    <a:pt x="10308" y="533"/>
                  </a:lnTo>
                  <a:lnTo>
                    <a:pt x="10308" y="124"/>
                  </a:lnTo>
                  <a:lnTo>
                    <a:pt x="10356" y="124"/>
                  </a:lnTo>
                  <a:close/>
                  <a:moveTo>
                    <a:pt x="10186" y="420"/>
                  </a:moveTo>
                  <a:lnTo>
                    <a:pt x="10186" y="373"/>
                  </a:lnTo>
                  <a:lnTo>
                    <a:pt x="10185" y="373"/>
                  </a:lnTo>
                  <a:lnTo>
                    <a:pt x="10178" y="386"/>
                  </a:lnTo>
                  <a:lnTo>
                    <a:pt x="10168" y="397"/>
                  </a:lnTo>
                  <a:lnTo>
                    <a:pt x="10158" y="406"/>
                  </a:lnTo>
                  <a:lnTo>
                    <a:pt x="10146" y="414"/>
                  </a:lnTo>
                  <a:lnTo>
                    <a:pt x="10133" y="419"/>
                  </a:lnTo>
                  <a:lnTo>
                    <a:pt x="10120" y="423"/>
                  </a:lnTo>
                  <a:lnTo>
                    <a:pt x="10105" y="425"/>
                  </a:lnTo>
                  <a:lnTo>
                    <a:pt x="10089" y="426"/>
                  </a:lnTo>
                  <a:lnTo>
                    <a:pt x="10075" y="426"/>
                  </a:lnTo>
                  <a:lnTo>
                    <a:pt x="10063" y="424"/>
                  </a:lnTo>
                  <a:lnTo>
                    <a:pt x="10051" y="422"/>
                  </a:lnTo>
                  <a:lnTo>
                    <a:pt x="10040" y="419"/>
                  </a:lnTo>
                  <a:lnTo>
                    <a:pt x="10031" y="415"/>
                  </a:lnTo>
                  <a:lnTo>
                    <a:pt x="10022" y="409"/>
                  </a:lnTo>
                  <a:lnTo>
                    <a:pt x="10015" y="403"/>
                  </a:lnTo>
                  <a:lnTo>
                    <a:pt x="10009" y="397"/>
                  </a:lnTo>
                  <a:lnTo>
                    <a:pt x="10003" y="389"/>
                  </a:lnTo>
                  <a:lnTo>
                    <a:pt x="9998" y="381"/>
                  </a:lnTo>
                  <a:lnTo>
                    <a:pt x="9995" y="372"/>
                  </a:lnTo>
                  <a:lnTo>
                    <a:pt x="9992" y="362"/>
                  </a:lnTo>
                  <a:lnTo>
                    <a:pt x="9990" y="352"/>
                  </a:lnTo>
                  <a:lnTo>
                    <a:pt x="9989" y="342"/>
                  </a:lnTo>
                  <a:lnTo>
                    <a:pt x="9988" y="330"/>
                  </a:lnTo>
                  <a:lnTo>
                    <a:pt x="9988" y="318"/>
                  </a:lnTo>
                  <a:lnTo>
                    <a:pt x="9988" y="124"/>
                  </a:lnTo>
                  <a:lnTo>
                    <a:pt x="10036" y="124"/>
                  </a:lnTo>
                  <a:lnTo>
                    <a:pt x="10036" y="325"/>
                  </a:lnTo>
                  <a:lnTo>
                    <a:pt x="10036" y="331"/>
                  </a:lnTo>
                  <a:lnTo>
                    <a:pt x="10037" y="337"/>
                  </a:lnTo>
                  <a:lnTo>
                    <a:pt x="10038" y="343"/>
                  </a:lnTo>
                  <a:lnTo>
                    <a:pt x="10039" y="349"/>
                  </a:lnTo>
                  <a:lnTo>
                    <a:pt x="10043" y="354"/>
                  </a:lnTo>
                  <a:lnTo>
                    <a:pt x="10045" y="359"/>
                  </a:lnTo>
                  <a:lnTo>
                    <a:pt x="10048" y="364"/>
                  </a:lnTo>
                  <a:lnTo>
                    <a:pt x="10052" y="368"/>
                  </a:lnTo>
                  <a:lnTo>
                    <a:pt x="10056" y="371"/>
                  </a:lnTo>
                  <a:lnTo>
                    <a:pt x="10061" y="374"/>
                  </a:lnTo>
                  <a:lnTo>
                    <a:pt x="10066" y="378"/>
                  </a:lnTo>
                  <a:lnTo>
                    <a:pt x="10071" y="380"/>
                  </a:lnTo>
                  <a:lnTo>
                    <a:pt x="10076" y="382"/>
                  </a:lnTo>
                  <a:lnTo>
                    <a:pt x="10083" y="383"/>
                  </a:lnTo>
                  <a:lnTo>
                    <a:pt x="10089" y="384"/>
                  </a:lnTo>
                  <a:lnTo>
                    <a:pt x="10096" y="384"/>
                  </a:lnTo>
                  <a:lnTo>
                    <a:pt x="10107" y="383"/>
                  </a:lnTo>
                  <a:lnTo>
                    <a:pt x="10117" y="382"/>
                  </a:lnTo>
                  <a:lnTo>
                    <a:pt x="10126" y="380"/>
                  </a:lnTo>
                  <a:lnTo>
                    <a:pt x="10135" y="377"/>
                  </a:lnTo>
                  <a:lnTo>
                    <a:pt x="10143" y="373"/>
                  </a:lnTo>
                  <a:lnTo>
                    <a:pt x="10149" y="369"/>
                  </a:lnTo>
                  <a:lnTo>
                    <a:pt x="10157" y="364"/>
                  </a:lnTo>
                  <a:lnTo>
                    <a:pt x="10162" y="357"/>
                  </a:lnTo>
                  <a:lnTo>
                    <a:pt x="10167" y="351"/>
                  </a:lnTo>
                  <a:lnTo>
                    <a:pt x="10172" y="344"/>
                  </a:lnTo>
                  <a:lnTo>
                    <a:pt x="10176" y="336"/>
                  </a:lnTo>
                  <a:lnTo>
                    <a:pt x="10179" y="328"/>
                  </a:lnTo>
                  <a:lnTo>
                    <a:pt x="10181" y="319"/>
                  </a:lnTo>
                  <a:lnTo>
                    <a:pt x="10182" y="310"/>
                  </a:lnTo>
                  <a:lnTo>
                    <a:pt x="10183" y="300"/>
                  </a:lnTo>
                  <a:lnTo>
                    <a:pt x="10184" y="291"/>
                  </a:lnTo>
                  <a:lnTo>
                    <a:pt x="10184" y="124"/>
                  </a:lnTo>
                  <a:lnTo>
                    <a:pt x="10233" y="124"/>
                  </a:lnTo>
                  <a:lnTo>
                    <a:pt x="10233" y="420"/>
                  </a:lnTo>
                  <a:lnTo>
                    <a:pt x="10186" y="420"/>
                  </a:lnTo>
                  <a:close/>
                  <a:moveTo>
                    <a:pt x="9650" y="211"/>
                  </a:moveTo>
                  <a:lnTo>
                    <a:pt x="9656" y="197"/>
                  </a:lnTo>
                  <a:lnTo>
                    <a:pt x="9662" y="184"/>
                  </a:lnTo>
                  <a:lnTo>
                    <a:pt x="9669" y="172"/>
                  </a:lnTo>
                  <a:lnTo>
                    <a:pt x="9679" y="162"/>
                  </a:lnTo>
                  <a:lnTo>
                    <a:pt x="9688" y="151"/>
                  </a:lnTo>
                  <a:lnTo>
                    <a:pt x="9699" y="143"/>
                  </a:lnTo>
                  <a:lnTo>
                    <a:pt x="9711" y="135"/>
                  </a:lnTo>
                  <a:lnTo>
                    <a:pt x="9723" y="128"/>
                  </a:lnTo>
                  <a:lnTo>
                    <a:pt x="9738" y="123"/>
                  </a:lnTo>
                  <a:lnTo>
                    <a:pt x="9753" y="120"/>
                  </a:lnTo>
                  <a:lnTo>
                    <a:pt x="9769" y="117"/>
                  </a:lnTo>
                  <a:lnTo>
                    <a:pt x="9786" y="116"/>
                  </a:lnTo>
                  <a:lnTo>
                    <a:pt x="9803" y="117"/>
                  </a:lnTo>
                  <a:lnTo>
                    <a:pt x="9820" y="120"/>
                  </a:lnTo>
                  <a:lnTo>
                    <a:pt x="9834" y="123"/>
                  </a:lnTo>
                  <a:lnTo>
                    <a:pt x="9848" y="128"/>
                  </a:lnTo>
                  <a:lnTo>
                    <a:pt x="9861" y="135"/>
                  </a:lnTo>
                  <a:lnTo>
                    <a:pt x="9872" y="143"/>
                  </a:lnTo>
                  <a:lnTo>
                    <a:pt x="9883" y="151"/>
                  </a:lnTo>
                  <a:lnTo>
                    <a:pt x="9894" y="162"/>
                  </a:lnTo>
                  <a:lnTo>
                    <a:pt x="9902" y="172"/>
                  </a:lnTo>
                  <a:lnTo>
                    <a:pt x="9909" y="184"/>
                  </a:lnTo>
                  <a:lnTo>
                    <a:pt x="9916" y="197"/>
                  </a:lnTo>
                  <a:lnTo>
                    <a:pt x="9921" y="211"/>
                  </a:lnTo>
                  <a:lnTo>
                    <a:pt x="9924" y="225"/>
                  </a:lnTo>
                  <a:lnTo>
                    <a:pt x="9927" y="240"/>
                  </a:lnTo>
                  <a:lnTo>
                    <a:pt x="9929" y="256"/>
                  </a:lnTo>
                  <a:lnTo>
                    <a:pt x="9929" y="272"/>
                  </a:lnTo>
                  <a:lnTo>
                    <a:pt x="9929" y="288"/>
                  </a:lnTo>
                  <a:lnTo>
                    <a:pt x="9927" y="304"/>
                  </a:lnTo>
                  <a:lnTo>
                    <a:pt x="9924" y="318"/>
                  </a:lnTo>
                  <a:lnTo>
                    <a:pt x="9921" y="333"/>
                  </a:lnTo>
                  <a:lnTo>
                    <a:pt x="9916" y="347"/>
                  </a:lnTo>
                  <a:lnTo>
                    <a:pt x="9909" y="359"/>
                  </a:lnTo>
                  <a:lnTo>
                    <a:pt x="9902" y="371"/>
                  </a:lnTo>
                  <a:lnTo>
                    <a:pt x="9894" y="382"/>
                  </a:lnTo>
                  <a:lnTo>
                    <a:pt x="9883" y="391"/>
                  </a:lnTo>
                  <a:lnTo>
                    <a:pt x="9872" y="401"/>
                  </a:lnTo>
                  <a:lnTo>
                    <a:pt x="9861" y="408"/>
                  </a:lnTo>
                  <a:lnTo>
                    <a:pt x="9848" y="415"/>
                  </a:lnTo>
                  <a:lnTo>
                    <a:pt x="9834" y="420"/>
                  </a:lnTo>
                  <a:lnTo>
                    <a:pt x="9820" y="423"/>
                  </a:lnTo>
                  <a:lnTo>
                    <a:pt x="9803" y="425"/>
                  </a:lnTo>
                  <a:lnTo>
                    <a:pt x="9786" y="426"/>
                  </a:lnTo>
                  <a:lnTo>
                    <a:pt x="9769" y="425"/>
                  </a:lnTo>
                  <a:lnTo>
                    <a:pt x="9753" y="423"/>
                  </a:lnTo>
                  <a:lnTo>
                    <a:pt x="9738" y="420"/>
                  </a:lnTo>
                  <a:lnTo>
                    <a:pt x="9723" y="415"/>
                  </a:lnTo>
                  <a:lnTo>
                    <a:pt x="9711" y="408"/>
                  </a:lnTo>
                  <a:lnTo>
                    <a:pt x="9699" y="401"/>
                  </a:lnTo>
                  <a:lnTo>
                    <a:pt x="9688" y="391"/>
                  </a:lnTo>
                  <a:lnTo>
                    <a:pt x="9679" y="382"/>
                  </a:lnTo>
                  <a:lnTo>
                    <a:pt x="9669" y="371"/>
                  </a:lnTo>
                  <a:lnTo>
                    <a:pt x="9662" y="359"/>
                  </a:lnTo>
                  <a:lnTo>
                    <a:pt x="9656" y="347"/>
                  </a:lnTo>
                  <a:lnTo>
                    <a:pt x="9650" y="333"/>
                  </a:lnTo>
                  <a:lnTo>
                    <a:pt x="9647" y="318"/>
                  </a:lnTo>
                  <a:lnTo>
                    <a:pt x="9644" y="304"/>
                  </a:lnTo>
                  <a:lnTo>
                    <a:pt x="9642" y="288"/>
                  </a:lnTo>
                  <a:lnTo>
                    <a:pt x="9642" y="272"/>
                  </a:lnTo>
                  <a:lnTo>
                    <a:pt x="9642" y="256"/>
                  </a:lnTo>
                  <a:lnTo>
                    <a:pt x="9644" y="240"/>
                  </a:lnTo>
                  <a:lnTo>
                    <a:pt x="9647" y="225"/>
                  </a:lnTo>
                  <a:lnTo>
                    <a:pt x="9650" y="211"/>
                  </a:lnTo>
                  <a:close/>
                  <a:moveTo>
                    <a:pt x="9700" y="319"/>
                  </a:moveTo>
                  <a:lnTo>
                    <a:pt x="9704" y="330"/>
                  </a:lnTo>
                  <a:lnTo>
                    <a:pt x="9709" y="340"/>
                  </a:lnTo>
                  <a:lnTo>
                    <a:pt x="9715" y="347"/>
                  </a:lnTo>
                  <a:lnTo>
                    <a:pt x="9720" y="355"/>
                  </a:lnTo>
                  <a:lnTo>
                    <a:pt x="9727" y="362"/>
                  </a:lnTo>
                  <a:lnTo>
                    <a:pt x="9734" y="367"/>
                  </a:lnTo>
                  <a:lnTo>
                    <a:pt x="9741" y="372"/>
                  </a:lnTo>
                  <a:lnTo>
                    <a:pt x="9750" y="377"/>
                  </a:lnTo>
                  <a:lnTo>
                    <a:pt x="9758" y="380"/>
                  </a:lnTo>
                  <a:lnTo>
                    <a:pt x="9768" y="382"/>
                  </a:lnTo>
                  <a:lnTo>
                    <a:pt x="9776" y="383"/>
                  </a:lnTo>
                  <a:lnTo>
                    <a:pt x="9786" y="384"/>
                  </a:lnTo>
                  <a:lnTo>
                    <a:pt x="9795" y="383"/>
                  </a:lnTo>
                  <a:lnTo>
                    <a:pt x="9804" y="382"/>
                  </a:lnTo>
                  <a:lnTo>
                    <a:pt x="9813" y="380"/>
                  </a:lnTo>
                  <a:lnTo>
                    <a:pt x="9822" y="377"/>
                  </a:lnTo>
                  <a:lnTo>
                    <a:pt x="9830" y="372"/>
                  </a:lnTo>
                  <a:lnTo>
                    <a:pt x="9838" y="367"/>
                  </a:lnTo>
                  <a:lnTo>
                    <a:pt x="9845" y="362"/>
                  </a:lnTo>
                  <a:lnTo>
                    <a:pt x="9851" y="355"/>
                  </a:lnTo>
                  <a:lnTo>
                    <a:pt x="9858" y="347"/>
                  </a:lnTo>
                  <a:lnTo>
                    <a:pt x="9863" y="340"/>
                  </a:lnTo>
                  <a:lnTo>
                    <a:pt x="9867" y="330"/>
                  </a:lnTo>
                  <a:lnTo>
                    <a:pt x="9871" y="319"/>
                  </a:lnTo>
                  <a:lnTo>
                    <a:pt x="9875" y="309"/>
                  </a:lnTo>
                  <a:lnTo>
                    <a:pt x="9877" y="297"/>
                  </a:lnTo>
                  <a:lnTo>
                    <a:pt x="9878" y="285"/>
                  </a:lnTo>
                  <a:lnTo>
                    <a:pt x="9878" y="272"/>
                  </a:lnTo>
                  <a:lnTo>
                    <a:pt x="9878" y="259"/>
                  </a:lnTo>
                  <a:lnTo>
                    <a:pt x="9877" y="246"/>
                  </a:lnTo>
                  <a:lnTo>
                    <a:pt x="9875" y="235"/>
                  </a:lnTo>
                  <a:lnTo>
                    <a:pt x="9871" y="224"/>
                  </a:lnTo>
                  <a:lnTo>
                    <a:pt x="9867" y="214"/>
                  </a:lnTo>
                  <a:lnTo>
                    <a:pt x="9863" y="205"/>
                  </a:lnTo>
                  <a:lnTo>
                    <a:pt x="9858" y="197"/>
                  </a:lnTo>
                  <a:lnTo>
                    <a:pt x="9851" y="188"/>
                  </a:lnTo>
                  <a:lnTo>
                    <a:pt x="9845" y="182"/>
                  </a:lnTo>
                  <a:lnTo>
                    <a:pt x="9838" y="176"/>
                  </a:lnTo>
                  <a:lnTo>
                    <a:pt x="9830" y="171"/>
                  </a:lnTo>
                  <a:lnTo>
                    <a:pt x="9822" y="167"/>
                  </a:lnTo>
                  <a:lnTo>
                    <a:pt x="9813" y="164"/>
                  </a:lnTo>
                  <a:lnTo>
                    <a:pt x="9804" y="161"/>
                  </a:lnTo>
                  <a:lnTo>
                    <a:pt x="9795" y="160"/>
                  </a:lnTo>
                  <a:lnTo>
                    <a:pt x="9786" y="160"/>
                  </a:lnTo>
                  <a:lnTo>
                    <a:pt x="9776" y="160"/>
                  </a:lnTo>
                  <a:lnTo>
                    <a:pt x="9768" y="161"/>
                  </a:lnTo>
                  <a:lnTo>
                    <a:pt x="9758" y="164"/>
                  </a:lnTo>
                  <a:lnTo>
                    <a:pt x="9750" y="167"/>
                  </a:lnTo>
                  <a:lnTo>
                    <a:pt x="9741" y="171"/>
                  </a:lnTo>
                  <a:lnTo>
                    <a:pt x="9734" y="176"/>
                  </a:lnTo>
                  <a:lnTo>
                    <a:pt x="9727" y="182"/>
                  </a:lnTo>
                  <a:lnTo>
                    <a:pt x="9720" y="188"/>
                  </a:lnTo>
                  <a:lnTo>
                    <a:pt x="9715" y="197"/>
                  </a:lnTo>
                  <a:lnTo>
                    <a:pt x="9709" y="205"/>
                  </a:lnTo>
                  <a:lnTo>
                    <a:pt x="9704" y="214"/>
                  </a:lnTo>
                  <a:lnTo>
                    <a:pt x="9700" y="224"/>
                  </a:lnTo>
                  <a:lnTo>
                    <a:pt x="9697" y="235"/>
                  </a:lnTo>
                  <a:lnTo>
                    <a:pt x="9695" y="246"/>
                  </a:lnTo>
                  <a:lnTo>
                    <a:pt x="9694" y="259"/>
                  </a:lnTo>
                  <a:lnTo>
                    <a:pt x="9694" y="272"/>
                  </a:lnTo>
                  <a:lnTo>
                    <a:pt x="9694" y="285"/>
                  </a:lnTo>
                  <a:lnTo>
                    <a:pt x="9695" y="297"/>
                  </a:lnTo>
                  <a:lnTo>
                    <a:pt x="9697" y="309"/>
                  </a:lnTo>
                  <a:lnTo>
                    <a:pt x="9700" y="319"/>
                  </a:lnTo>
                  <a:close/>
                  <a:moveTo>
                    <a:pt x="9521" y="124"/>
                  </a:moveTo>
                  <a:lnTo>
                    <a:pt x="9521" y="186"/>
                  </a:lnTo>
                  <a:lnTo>
                    <a:pt x="9523" y="186"/>
                  </a:lnTo>
                  <a:lnTo>
                    <a:pt x="9532" y="169"/>
                  </a:lnTo>
                  <a:lnTo>
                    <a:pt x="9543" y="154"/>
                  </a:lnTo>
                  <a:lnTo>
                    <a:pt x="9548" y="148"/>
                  </a:lnTo>
                  <a:lnTo>
                    <a:pt x="9553" y="142"/>
                  </a:lnTo>
                  <a:lnTo>
                    <a:pt x="9560" y="136"/>
                  </a:lnTo>
                  <a:lnTo>
                    <a:pt x="9566" y="132"/>
                  </a:lnTo>
                  <a:lnTo>
                    <a:pt x="9572" y="128"/>
                  </a:lnTo>
                  <a:lnTo>
                    <a:pt x="9580" y="125"/>
                  </a:lnTo>
                  <a:lnTo>
                    <a:pt x="9587" y="122"/>
                  </a:lnTo>
                  <a:lnTo>
                    <a:pt x="9595" y="120"/>
                  </a:lnTo>
                  <a:lnTo>
                    <a:pt x="9604" y="119"/>
                  </a:lnTo>
                  <a:lnTo>
                    <a:pt x="9612" y="117"/>
                  </a:lnTo>
                  <a:lnTo>
                    <a:pt x="9622" y="116"/>
                  </a:lnTo>
                  <a:lnTo>
                    <a:pt x="9631" y="116"/>
                  </a:lnTo>
                  <a:lnTo>
                    <a:pt x="9631" y="168"/>
                  </a:lnTo>
                  <a:lnTo>
                    <a:pt x="9618" y="168"/>
                  </a:lnTo>
                  <a:lnTo>
                    <a:pt x="9604" y="170"/>
                  </a:lnTo>
                  <a:lnTo>
                    <a:pt x="9592" y="172"/>
                  </a:lnTo>
                  <a:lnTo>
                    <a:pt x="9582" y="176"/>
                  </a:lnTo>
                  <a:lnTo>
                    <a:pt x="9571" y="181"/>
                  </a:lnTo>
                  <a:lnTo>
                    <a:pt x="9563" y="186"/>
                  </a:lnTo>
                  <a:lnTo>
                    <a:pt x="9555" y="193"/>
                  </a:lnTo>
                  <a:lnTo>
                    <a:pt x="9548" y="200"/>
                  </a:lnTo>
                  <a:lnTo>
                    <a:pt x="9543" y="207"/>
                  </a:lnTo>
                  <a:lnTo>
                    <a:pt x="9537" y="217"/>
                  </a:lnTo>
                  <a:lnTo>
                    <a:pt x="9533" y="226"/>
                  </a:lnTo>
                  <a:lnTo>
                    <a:pt x="9530" y="237"/>
                  </a:lnTo>
                  <a:lnTo>
                    <a:pt x="9528" y="249"/>
                  </a:lnTo>
                  <a:lnTo>
                    <a:pt x="9526" y="261"/>
                  </a:lnTo>
                  <a:lnTo>
                    <a:pt x="9525" y="274"/>
                  </a:lnTo>
                  <a:lnTo>
                    <a:pt x="9525" y="288"/>
                  </a:lnTo>
                  <a:lnTo>
                    <a:pt x="9525" y="420"/>
                  </a:lnTo>
                  <a:lnTo>
                    <a:pt x="9475" y="420"/>
                  </a:lnTo>
                  <a:lnTo>
                    <a:pt x="9475" y="124"/>
                  </a:lnTo>
                  <a:lnTo>
                    <a:pt x="9521" y="124"/>
                  </a:lnTo>
                  <a:close/>
                  <a:moveTo>
                    <a:pt x="9296" y="416"/>
                  </a:moveTo>
                  <a:lnTo>
                    <a:pt x="9278" y="421"/>
                  </a:lnTo>
                  <a:lnTo>
                    <a:pt x="9260" y="425"/>
                  </a:lnTo>
                  <a:lnTo>
                    <a:pt x="9242" y="428"/>
                  </a:lnTo>
                  <a:lnTo>
                    <a:pt x="9224" y="429"/>
                  </a:lnTo>
                  <a:lnTo>
                    <a:pt x="9213" y="428"/>
                  </a:lnTo>
                  <a:lnTo>
                    <a:pt x="9202" y="428"/>
                  </a:lnTo>
                  <a:lnTo>
                    <a:pt x="9192" y="426"/>
                  </a:lnTo>
                  <a:lnTo>
                    <a:pt x="9181" y="425"/>
                  </a:lnTo>
                  <a:lnTo>
                    <a:pt x="9172" y="422"/>
                  </a:lnTo>
                  <a:lnTo>
                    <a:pt x="9161" y="420"/>
                  </a:lnTo>
                  <a:lnTo>
                    <a:pt x="9152" y="417"/>
                  </a:lnTo>
                  <a:lnTo>
                    <a:pt x="9143" y="412"/>
                  </a:lnTo>
                  <a:lnTo>
                    <a:pt x="9125" y="403"/>
                  </a:lnTo>
                  <a:lnTo>
                    <a:pt x="9109" y="392"/>
                  </a:lnTo>
                  <a:lnTo>
                    <a:pt x="9094" y="380"/>
                  </a:lnTo>
                  <a:lnTo>
                    <a:pt x="9082" y="367"/>
                  </a:lnTo>
                  <a:lnTo>
                    <a:pt x="9069" y="352"/>
                  </a:lnTo>
                  <a:lnTo>
                    <a:pt x="9059" y="335"/>
                  </a:lnTo>
                  <a:lnTo>
                    <a:pt x="9050" y="318"/>
                  </a:lnTo>
                  <a:lnTo>
                    <a:pt x="9043" y="300"/>
                  </a:lnTo>
                  <a:lnTo>
                    <a:pt x="9037" y="281"/>
                  </a:lnTo>
                  <a:lnTo>
                    <a:pt x="9033" y="262"/>
                  </a:lnTo>
                  <a:lnTo>
                    <a:pt x="9030" y="243"/>
                  </a:lnTo>
                  <a:lnTo>
                    <a:pt x="9030" y="223"/>
                  </a:lnTo>
                  <a:lnTo>
                    <a:pt x="9030" y="201"/>
                  </a:lnTo>
                  <a:lnTo>
                    <a:pt x="9033" y="180"/>
                  </a:lnTo>
                  <a:lnTo>
                    <a:pt x="9036" y="159"/>
                  </a:lnTo>
                  <a:lnTo>
                    <a:pt x="9042" y="138"/>
                  </a:lnTo>
                  <a:lnTo>
                    <a:pt x="9049" y="119"/>
                  </a:lnTo>
                  <a:lnTo>
                    <a:pt x="9057" y="99"/>
                  </a:lnTo>
                  <a:lnTo>
                    <a:pt x="9067" y="83"/>
                  </a:lnTo>
                  <a:lnTo>
                    <a:pt x="9079" y="67"/>
                  </a:lnTo>
                  <a:lnTo>
                    <a:pt x="9085" y="59"/>
                  </a:lnTo>
                  <a:lnTo>
                    <a:pt x="9091" y="53"/>
                  </a:lnTo>
                  <a:lnTo>
                    <a:pt x="9099" y="46"/>
                  </a:lnTo>
                  <a:lnTo>
                    <a:pt x="9106" y="39"/>
                  </a:lnTo>
                  <a:lnTo>
                    <a:pt x="9122" y="29"/>
                  </a:lnTo>
                  <a:lnTo>
                    <a:pt x="9140" y="18"/>
                  </a:lnTo>
                  <a:lnTo>
                    <a:pt x="9148" y="14"/>
                  </a:lnTo>
                  <a:lnTo>
                    <a:pt x="9159" y="11"/>
                  </a:lnTo>
                  <a:lnTo>
                    <a:pt x="9168" y="7"/>
                  </a:lnTo>
                  <a:lnTo>
                    <a:pt x="9179" y="5"/>
                  </a:lnTo>
                  <a:lnTo>
                    <a:pt x="9190" y="3"/>
                  </a:lnTo>
                  <a:lnTo>
                    <a:pt x="9201" y="1"/>
                  </a:lnTo>
                  <a:lnTo>
                    <a:pt x="9213" y="1"/>
                  </a:lnTo>
                  <a:lnTo>
                    <a:pt x="9224" y="0"/>
                  </a:lnTo>
                  <a:lnTo>
                    <a:pt x="9241" y="1"/>
                  </a:lnTo>
                  <a:lnTo>
                    <a:pt x="9257" y="2"/>
                  </a:lnTo>
                  <a:lnTo>
                    <a:pt x="9272" y="5"/>
                  </a:lnTo>
                  <a:lnTo>
                    <a:pt x="9288" y="9"/>
                  </a:lnTo>
                  <a:lnTo>
                    <a:pt x="9302" y="13"/>
                  </a:lnTo>
                  <a:lnTo>
                    <a:pt x="9315" y="18"/>
                  </a:lnTo>
                  <a:lnTo>
                    <a:pt x="9328" y="24"/>
                  </a:lnTo>
                  <a:lnTo>
                    <a:pt x="9341" y="33"/>
                  </a:lnTo>
                  <a:lnTo>
                    <a:pt x="9351" y="41"/>
                  </a:lnTo>
                  <a:lnTo>
                    <a:pt x="9362" y="52"/>
                  </a:lnTo>
                  <a:lnTo>
                    <a:pt x="9371" y="62"/>
                  </a:lnTo>
                  <a:lnTo>
                    <a:pt x="9379" y="75"/>
                  </a:lnTo>
                  <a:lnTo>
                    <a:pt x="9386" y="88"/>
                  </a:lnTo>
                  <a:lnTo>
                    <a:pt x="9393" y="103"/>
                  </a:lnTo>
                  <a:lnTo>
                    <a:pt x="9398" y="119"/>
                  </a:lnTo>
                  <a:lnTo>
                    <a:pt x="9401" y="136"/>
                  </a:lnTo>
                  <a:lnTo>
                    <a:pt x="9346" y="136"/>
                  </a:lnTo>
                  <a:lnTo>
                    <a:pt x="9344" y="125"/>
                  </a:lnTo>
                  <a:lnTo>
                    <a:pt x="9341" y="114"/>
                  </a:lnTo>
                  <a:lnTo>
                    <a:pt x="9337" y="105"/>
                  </a:lnTo>
                  <a:lnTo>
                    <a:pt x="9331" y="96"/>
                  </a:lnTo>
                  <a:lnTo>
                    <a:pt x="9326" y="88"/>
                  </a:lnTo>
                  <a:lnTo>
                    <a:pt x="9320" y="80"/>
                  </a:lnTo>
                  <a:lnTo>
                    <a:pt x="9312" y="74"/>
                  </a:lnTo>
                  <a:lnTo>
                    <a:pt x="9305" y="68"/>
                  </a:lnTo>
                  <a:lnTo>
                    <a:pt x="9296" y="62"/>
                  </a:lnTo>
                  <a:lnTo>
                    <a:pt x="9287" y="58"/>
                  </a:lnTo>
                  <a:lnTo>
                    <a:pt x="9278" y="55"/>
                  </a:lnTo>
                  <a:lnTo>
                    <a:pt x="9268" y="52"/>
                  </a:lnTo>
                  <a:lnTo>
                    <a:pt x="9257" y="50"/>
                  </a:lnTo>
                  <a:lnTo>
                    <a:pt x="9247" y="48"/>
                  </a:lnTo>
                  <a:lnTo>
                    <a:pt x="9236" y="47"/>
                  </a:lnTo>
                  <a:lnTo>
                    <a:pt x="9224" y="47"/>
                  </a:lnTo>
                  <a:lnTo>
                    <a:pt x="9207" y="48"/>
                  </a:lnTo>
                  <a:lnTo>
                    <a:pt x="9190" y="50"/>
                  </a:lnTo>
                  <a:lnTo>
                    <a:pt x="9182" y="52"/>
                  </a:lnTo>
                  <a:lnTo>
                    <a:pt x="9175" y="55"/>
                  </a:lnTo>
                  <a:lnTo>
                    <a:pt x="9167" y="58"/>
                  </a:lnTo>
                  <a:lnTo>
                    <a:pt x="9161" y="61"/>
                  </a:lnTo>
                  <a:lnTo>
                    <a:pt x="9148" y="69"/>
                  </a:lnTo>
                  <a:lnTo>
                    <a:pt x="9137" y="78"/>
                  </a:lnTo>
                  <a:lnTo>
                    <a:pt x="9126" y="89"/>
                  </a:lnTo>
                  <a:lnTo>
                    <a:pt x="9118" y="101"/>
                  </a:lnTo>
                  <a:lnTo>
                    <a:pt x="9109" y="113"/>
                  </a:lnTo>
                  <a:lnTo>
                    <a:pt x="9103" y="127"/>
                  </a:lnTo>
                  <a:lnTo>
                    <a:pt x="9097" y="141"/>
                  </a:lnTo>
                  <a:lnTo>
                    <a:pt x="9092" y="157"/>
                  </a:lnTo>
                  <a:lnTo>
                    <a:pt x="9089" y="172"/>
                  </a:lnTo>
                  <a:lnTo>
                    <a:pt x="9086" y="188"/>
                  </a:lnTo>
                  <a:lnTo>
                    <a:pt x="9085" y="204"/>
                  </a:lnTo>
                  <a:lnTo>
                    <a:pt x="9084" y="220"/>
                  </a:lnTo>
                  <a:lnTo>
                    <a:pt x="9085" y="236"/>
                  </a:lnTo>
                  <a:lnTo>
                    <a:pt x="9086" y="252"/>
                  </a:lnTo>
                  <a:lnTo>
                    <a:pt x="9089" y="267"/>
                  </a:lnTo>
                  <a:lnTo>
                    <a:pt x="9093" y="282"/>
                  </a:lnTo>
                  <a:lnTo>
                    <a:pt x="9099" y="296"/>
                  </a:lnTo>
                  <a:lnTo>
                    <a:pt x="9105" y="310"/>
                  </a:lnTo>
                  <a:lnTo>
                    <a:pt x="9111" y="323"/>
                  </a:lnTo>
                  <a:lnTo>
                    <a:pt x="9120" y="334"/>
                  </a:lnTo>
                  <a:lnTo>
                    <a:pt x="9129" y="345"/>
                  </a:lnTo>
                  <a:lnTo>
                    <a:pt x="9140" y="354"/>
                  </a:lnTo>
                  <a:lnTo>
                    <a:pt x="9152" y="363"/>
                  </a:lnTo>
                  <a:lnTo>
                    <a:pt x="9164" y="370"/>
                  </a:lnTo>
                  <a:lnTo>
                    <a:pt x="9178" y="377"/>
                  </a:lnTo>
                  <a:lnTo>
                    <a:pt x="9193" y="381"/>
                  </a:lnTo>
                  <a:lnTo>
                    <a:pt x="9208" y="383"/>
                  </a:lnTo>
                  <a:lnTo>
                    <a:pt x="9224" y="384"/>
                  </a:lnTo>
                  <a:lnTo>
                    <a:pt x="9240" y="383"/>
                  </a:lnTo>
                  <a:lnTo>
                    <a:pt x="9255" y="381"/>
                  </a:lnTo>
                  <a:lnTo>
                    <a:pt x="9269" y="378"/>
                  </a:lnTo>
                  <a:lnTo>
                    <a:pt x="9282" y="373"/>
                  </a:lnTo>
                  <a:lnTo>
                    <a:pt x="9293" y="368"/>
                  </a:lnTo>
                  <a:lnTo>
                    <a:pt x="9304" y="362"/>
                  </a:lnTo>
                  <a:lnTo>
                    <a:pt x="9314" y="353"/>
                  </a:lnTo>
                  <a:lnTo>
                    <a:pt x="9323" y="345"/>
                  </a:lnTo>
                  <a:lnTo>
                    <a:pt x="9331" y="335"/>
                  </a:lnTo>
                  <a:lnTo>
                    <a:pt x="9338" y="326"/>
                  </a:lnTo>
                  <a:lnTo>
                    <a:pt x="9344" y="314"/>
                  </a:lnTo>
                  <a:lnTo>
                    <a:pt x="9348" y="302"/>
                  </a:lnTo>
                  <a:lnTo>
                    <a:pt x="9352" y="290"/>
                  </a:lnTo>
                  <a:lnTo>
                    <a:pt x="9354" y="277"/>
                  </a:lnTo>
                  <a:lnTo>
                    <a:pt x="9356" y="264"/>
                  </a:lnTo>
                  <a:lnTo>
                    <a:pt x="9356" y="250"/>
                  </a:lnTo>
                  <a:lnTo>
                    <a:pt x="9226" y="250"/>
                  </a:lnTo>
                  <a:lnTo>
                    <a:pt x="9226" y="204"/>
                  </a:lnTo>
                  <a:lnTo>
                    <a:pt x="9405" y="204"/>
                  </a:lnTo>
                  <a:lnTo>
                    <a:pt x="9405" y="420"/>
                  </a:lnTo>
                  <a:lnTo>
                    <a:pt x="9370" y="420"/>
                  </a:lnTo>
                  <a:lnTo>
                    <a:pt x="9356" y="369"/>
                  </a:lnTo>
                  <a:lnTo>
                    <a:pt x="9350" y="377"/>
                  </a:lnTo>
                  <a:lnTo>
                    <a:pt x="9343" y="384"/>
                  </a:lnTo>
                  <a:lnTo>
                    <a:pt x="9337" y="390"/>
                  </a:lnTo>
                  <a:lnTo>
                    <a:pt x="9329" y="397"/>
                  </a:lnTo>
                  <a:lnTo>
                    <a:pt x="9322" y="402"/>
                  </a:lnTo>
                  <a:lnTo>
                    <a:pt x="9313" y="407"/>
                  </a:lnTo>
                  <a:lnTo>
                    <a:pt x="9305" y="411"/>
                  </a:lnTo>
                  <a:lnTo>
                    <a:pt x="9296" y="416"/>
                  </a:lnTo>
                  <a:close/>
                  <a:moveTo>
                    <a:pt x="8734" y="277"/>
                  </a:moveTo>
                  <a:lnTo>
                    <a:pt x="8718" y="279"/>
                  </a:lnTo>
                  <a:lnTo>
                    <a:pt x="8702" y="282"/>
                  </a:lnTo>
                  <a:lnTo>
                    <a:pt x="8694" y="283"/>
                  </a:lnTo>
                  <a:lnTo>
                    <a:pt x="8685" y="285"/>
                  </a:lnTo>
                  <a:lnTo>
                    <a:pt x="8678" y="286"/>
                  </a:lnTo>
                  <a:lnTo>
                    <a:pt x="8670" y="287"/>
                  </a:lnTo>
                  <a:lnTo>
                    <a:pt x="8654" y="290"/>
                  </a:lnTo>
                  <a:lnTo>
                    <a:pt x="8640" y="295"/>
                  </a:lnTo>
                  <a:lnTo>
                    <a:pt x="8634" y="298"/>
                  </a:lnTo>
                  <a:lnTo>
                    <a:pt x="8627" y="301"/>
                  </a:lnTo>
                  <a:lnTo>
                    <a:pt x="8622" y="306"/>
                  </a:lnTo>
                  <a:lnTo>
                    <a:pt x="8618" y="311"/>
                  </a:lnTo>
                  <a:lnTo>
                    <a:pt x="8615" y="317"/>
                  </a:lnTo>
                  <a:lnTo>
                    <a:pt x="8611" y="324"/>
                  </a:lnTo>
                  <a:lnTo>
                    <a:pt x="8610" y="331"/>
                  </a:lnTo>
                  <a:lnTo>
                    <a:pt x="8609" y="341"/>
                  </a:lnTo>
                  <a:lnTo>
                    <a:pt x="8610" y="346"/>
                  </a:lnTo>
                  <a:lnTo>
                    <a:pt x="8610" y="351"/>
                  </a:lnTo>
                  <a:lnTo>
                    <a:pt x="8613" y="356"/>
                  </a:lnTo>
                  <a:lnTo>
                    <a:pt x="8615" y="361"/>
                  </a:lnTo>
                  <a:lnTo>
                    <a:pt x="8617" y="365"/>
                  </a:lnTo>
                  <a:lnTo>
                    <a:pt x="8620" y="368"/>
                  </a:lnTo>
                  <a:lnTo>
                    <a:pt x="8623" y="371"/>
                  </a:lnTo>
                  <a:lnTo>
                    <a:pt x="8627" y="374"/>
                  </a:lnTo>
                  <a:lnTo>
                    <a:pt x="8636" y="379"/>
                  </a:lnTo>
                  <a:lnTo>
                    <a:pt x="8645" y="382"/>
                  </a:lnTo>
                  <a:lnTo>
                    <a:pt x="8656" y="383"/>
                  </a:lnTo>
                  <a:lnTo>
                    <a:pt x="8667" y="384"/>
                  </a:lnTo>
                  <a:lnTo>
                    <a:pt x="8679" y="384"/>
                  </a:lnTo>
                  <a:lnTo>
                    <a:pt x="8690" y="382"/>
                  </a:lnTo>
                  <a:lnTo>
                    <a:pt x="8699" y="380"/>
                  </a:lnTo>
                  <a:lnTo>
                    <a:pt x="8709" y="378"/>
                  </a:lnTo>
                  <a:lnTo>
                    <a:pt x="8716" y="373"/>
                  </a:lnTo>
                  <a:lnTo>
                    <a:pt x="8724" y="370"/>
                  </a:lnTo>
                  <a:lnTo>
                    <a:pt x="8731" y="365"/>
                  </a:lnTo>
                  <a:lnTo>
                    <a:pt x="8736" y="361"/>
                  </a:lnTo>
                  <a:lnTo>
                    <a:pt x="8741" y="355"/>
                  </a:lnTo>
                  <a:lnTo>
                    <a:pt x="8746" y="350"/>
                  </a:lnTo>
                  <a:lnTo>
                    <a:pt x="8750" y="345"/>
                  </a:lnTo>
                  <a:lnTo>
                    <a:pt x="8753" y="338"/>
                  </a:lnTo>
                  <a:lnTo>
                    <a:pt x="8755" y="333"/>
                  </a:lnTo>
                  <a:lnTo>
                    <a:pt x="8756" y="327"/>
                  </a:lnTo>
                  <a:lnTo>
                    <a:pt x="8757" y="322"/>
                  </a:lnTo>
                  <a:lnTo>
                    <a:pt x="8757" y="316"/>
                  </a:lnTo>
                  <a:lnTo>
                    <a:pt x="8757" y="267"/>
                  </a:lnTo>
                  <a:lnTo>
                    <a:pt x="8753" y="270"/>
                  </a:lnTo>
                  <a:lnTo>
                    <a:pt x="8747" y="273"/>
                  </a:lnTo>
                  <a:lnTo>
                    <a:pt x="8740" y="275"/>
                  </a:lnTo>
                  <a:lnTo>
                    <a:pt x="8734" y="277"/>
                  </a:lnTo>
                  <a:close/>
                  <a:moveTo>
                    <a:pt x="8802" y="426"/>
                  </a:moveTo>
                  <a:lnTo>
                    <a:pt x="8793" y="425"/>
                  </a:lnTo>
                  <a:lnTo>
                    <a:pt x="8785" y="424"/>
                  </a:lnTo>
                  <a:lnTo>
                    <a:pt x="8777" y="420"/>
                  </a:lnTo>
                  <a:lnTo>
                    <a:pt x="8772" y="416"/>
                  </a:lnTo>
                  <a:lnTo>
                    <a:pt x="8767" y="409"/>
                  </a:lnTo>
                  <a:lnTo>
                    <a:pt x="8764" y="402"/>
                  </a:lnTo>
                  <a:lnTo>
                    <a:pt x="8762" y="392"/>
                  </a:lnTo>
                  <a:lnTo>
                    <a:pt x="8760" y="381"/>
                  </a:lnTo>
                  <a:lnTo>
                    <a:pt x="8750" y="392"/>
                  </a:lnTo>
                  <a:lnTo>
                    <a:pt x="8739" y="402"/>
                  </a:lnTo>
                  <a:lnTo>
                    <a:pt x="8727" y="409"/>
                  </a:lnTo>
                  <a:lnTo>
                    <a:pt x="8714" y="416"/>
                  </a:lnTo>
                  <a:lnTo>
                    <a:pt x="8700" y="420"/>
                  </a:lnTo>
                  <a:lnTo>
                    <a:pt x="8687" y="424"/>
                  </a:lnTo>
                  <a:lnTo>
                    <a:pt x="8672" y="425"/>
                  </a:lnTo>
                  <a:lnTo>
                    <a:pt x="8656" y="426"/>
                  </a:lnTo>
                  <a:lnTo>
                    <a:pt x="8646" y="426"/>
                  </a:lnTo>
                  <a:lnTo>
                    <a:pt x="8637" y="425"/>
                  </a:lnTo>
                  <a:lnTo>
                    <a:pt x="8627" y="424"/>
                  </a:lnTo>
                  <a:lnTo>
                    <a:pt x="8618" y="422"/>
                  </a:lnTo>
                  <a:lnTo>
                    <a:pt x="8609" y="420"/>
                  </a:lnTo>
                  <a:lnTo>
                    <a:pt x="8602" y="417"/>
                  </a:lnTo>
                  <a:lnTo>
                    <a:pt x="8595" y="412"/>
                  </a:lnTo>
                  <a:lnTo>
                    <a:pt x="8587" y="407"/>
                  </a:lnTo>
                  <a:lnTo>
                    <a:pt x="8581" y="402"/>
                  </a:lnTo>
                  <a:lnTo>
                    <a:pt x="8576" y="397"/>
                  </a:lnTo>
                  <a:lnTo>
                    <a:pt x="8570" y="389"/>
                  </a:lnTo>
                  <a:lnTo>
                    <a:pt x="8566" y="382"/>
                  </a:lnTo>
                  <a:lnTo>
                    <a:pt x="8563" y="373"/>
                  </a:lnTo>
                  <a:lnTo>
                    <a:pt x="8560" y="365"/>
                  </a:lnTo>
                  <a:lnTo>
                    <a:pt x="8559" y="354"/>
                  </a:lnTo>
                  <a:lnTo>
                    <a:pt x="8558" y="344"/>
                  </a:lnTo>
                  <a:lnTo>
                    <a:pt x="8559" y="331"/>
                  </a:lnTo>
                  <a:lnTo>
                    <a:pt x="8561" y="320"/>
                  </a:lnTo>
                  <a:lnTo>
                    <a:pt x="8563" y="311"/>
                  </a:lnTo>
                  <a:lnTo>
                    <a:pt x="8567" y="302"/>
                  </a:lnTo>
                  <a:lnTo>
                    <a:pt x="8571" y="295"/>
                  </a:lnTo>
                  <a:lnTo>
                    <a:pt x="8577" y="288"/>
                  </a:lnTo>
                  <a:lnTo>
                    <a:pt x="8583" y="281"/>
                  </a:lnTo>
                  <a:lnTo>
                    <a:pt x="8589" y="276"/>
                  </a:lnTo>
                  <a:lnTo>
                    <a:pt x="8597" y="272"/>
                  </a:lnTo>
                  <a:lnTo>
                    <a:pt x="8604" y="268"/>
                  </a:lnTo>
                  <a:lnTo>
                    <a:pt x="8613" y="264"/>
                  </a:lnTo>
                  <a:lnTo>
                    <a:pt x="8621" y="261"/>
                  </a:lnTo>
                  <a:lnTo>
                    <a:pt x="8630" y="258"/>
                  </a:lnTo>
                  <a:lnTo>
                    <a:pt x="8640" y="256"/>
                  </a:lnTo>
                  <a:lnTo>
                    <a:pt x="8650" y="254"/>
                  </a:lnTo>
                  <a:lnTo>
                    <a:pt x="8659" y="253"/>
                  </a:lnTo>
                  <a:lnTo>
                    <a:pt x="8669" y="251"/>
                  </a:lnTo>
                  <a:lnTo>
                    <a:pt x="8678" y="249"/>
                  </a:lnTo>
                  <a:lnTo>
                    <a:pt x="8688" y="248"/>
                  </a:lnTo>
                  <a:lnTo>
                    <a:pt x="8697" y="246"/>
                  </a:lnTo>
                  <a:lnTo>
                    <a:pt x="8706" y="245"/>
                  </a:lnTo>
                  <a:lnTo>
                    <a:pt x="8714" y="244"/>
                  </a:lnTo>
                  <a:lnTo>
                    <a:pt x="8721" y="242"/>
                  </a:lnTo>
                  <a:lnTo>
                    <a:pt x="8729" y="240"/>
                  </a:lnTo>
                  <a:lnTo>
                    <a:pt x="8735" y="239"/>
                  </a:lnTo>
                  <a:lnTo>
                    <a:pt x="8740" y="236"/>
                  </a:lnTo>
                  <a:lnTo>
                    <a:pt x="8746" y="233"/>
                  </a:lnTo>
                  <a:lnTo>
                    <a:pt x="8750" y="230"/>
                  </a:lnTo>
                  <a:lnTo>
                    <a:pt x="8754" y="225"/>
                  </a:lnTo>
                  <a:lnTo>
                    <a:pt x="8756" y="221"/>
                  </a:lnTo>
                  <a:lnTo>
                    <a:pt x="8757" y="216"/>
                  </a:lnTo>
                  <a:lnTo>
                    <a:pt x="8758" y="208"/>
                  </a:lnTo>
                  <a:lnTo>
                    <a:pt x="8758" y="201"/>
                  </a:lnTo>
                  <a:lnTo>
                    <a:pt x="8757" y="195"/>
                  </a:lnTo>
                  <a:lnTo>
                    <a:pt x="8755" y="188"/>
                  </a:lnTo>
                  <a:lnTo>
                    <a:pt x="8752" y="183"/>
                  </a:lnTo>
                  <a:lnTo>
                    <a:pt x="8749" y="179"/>
                  </a:lnTo>
                  <a:lnTo>
                    <a:pt x="8746" y="175"/>
                  </a:lnTo>
                  <a:lnTo>
                    <a:pt x="8741" y="171"/>
                  </a:lnTo>
                  <a:lnTo>
                    <a:pt x="8737" y="168"/>
                  </a:lnTo>
                  <a:lnTo>
                    <a:pt x="8727" y="164"/>
                  </a:lnTo>
                  <a:lnTo>
                    <a:pt x="8715" y="161"/>
                  </a:lnTo>
                  <a:lnTo>
                    <a:pt x="8703" y="160"/>
                  </a:lnTo>
                  <a:lnTo>
                    <a:pt x="8693" y="160"/>
                  </a:lnTo>
                  <a:lnTo>
                    <a:pt x="8678" y="160"/>
                  </a:lnTo>
                  <a:lnTo>
                    <a:pt x="8664" y="162"/>
                  </a:lnTo>
                  <a:lnTo>
                    <a:pt x="8652" y="166"/>
                  </a:lnTo>
                  <a:lnTo>
                    <a:pt x="8641" y="171"/>
                  </a:lnTo>
                  <a:lnTo>
                    <a:pt x="8636" y="175"/>
                  </a:lnTo>
                  <a:lnTo>
                    <a:pt x="8632" y="179"/>
                  </a:lnTo>
                  <a:lnTo>
                    <a:pt x="8628" y="183"/>
                  </a:lnTo>
                  <a:lnTo>
                    <a:pt x="8625" y="188"/>
                  </a:lnTo>
                  <a:lnTo>
                    <a:pt x="8622" y="194"/>
                  </a:lnTo>
                  <a:lnTo>
                    <a:pt x="8620" y="201"/>
                  </a:lnTo>
                  <a:lnTo>
                    <a:pt x="8619" y="207"/>
                  </a:lnTo>
                  <a:lnTo>
                    <a:pt x="8618" y="216"/>
                  </a:lnTo>
                  <a:lnTo>
                    <a:pt x="8569" y="216"/>
                  </a:lnTo>
                  <a:lnTo>
                    <a:pt x="8570" y="202"/>
                  </a:lnTo>
                  <a:lnTo>
                    <a:pt x="8573" y="190"/>
                  </a:lnTo>
                  <a:lnTo>
                    <a:pt x="8577" y="179"/>
                  </a:lnTo>
                  <a:lnTo>
                    <a:pt x="8581" y="169"/>
                  </a:lnTo>
                  <a:lnTo>
                    <a:pt x="8587" y="160"/>
                  </a:lnTo>
                  <a:lnTo>
                    <a:pt x="8594" y="152"/>
                  </a:lnTo>
                  <a:lnTo>
                    <a:pt x="8601" y="145"/>
                  </a:lnTo>
                  <a:lnTo>
                    <a:pt x="8608" y="139"/>
                  </a:lnTo>
                  <a:lnTo>
                    <a:pt x="8618" y="133"/>
                  </a:lnTo>
                  <a:lnTo>
                    <a:pt x="8627" y="128"/>
                  </a:lnTo>
                  <a:lnTo>
                    <a:pt x="8637" y="125"/>
                  </a:lnTo>
                  <a:lnTo>
                    <a:pt x="8648" y="122"/>
                  </a:lnTo>
                  <a:lnTo>
                    <a:pt x="8659" y="120"/>
                  </a:lnTo>
                  <a:lnTo>
                    <a:pt x="8671" y="117"/>
                  </a:lnTo>
                  <a:lnTo>
                    <a:pt x="8683" y="116"/>
                  </a:lnTo>
                  <a:lnTo>
                    <a:pt x="8695" y="116"/>
                  </a:lnTo>
                  <a:lnTo>
                    <a:pt x="8706" y="116"/>
                  </a:lnTo>
                  <a:lnTo>
                    <a:pt x="8715" y="117"/>
                  </a:lnTo>
                  <a:lnTo>
                    <a:pt x="8726" y="119"/>
                  </a:lnTo>
                  <a:lnTo>
                    <a:pt x="8735" y="120"/>
                  </a:lnTo>
                  <a:lnTo>
                    <a:pt x="8745" y="121"/>
                  </a:lnTo>
                  <a:lnTo>
                    <a:pt x="8754" y="124"/>
                  </a:lnTo>
                  <a:lnTo>
                    <a:pt x="8763" y="127"/>
                  </a:lnTo>
                  <a:lnTo>
                    <a:pt x="8771" y="131"/>
                  </a:lnTo>
                  <a:lnTo>
                    <a:pt x="8778" y="135"/>
                  </a:lnTo>
                  <a:lnTo>
                    <a:pt x="8786" y="142"/>
                  </a:lnTo>
                  <a:lnTo>
                    <a:pt x="8791" y="148"/>
                  </a:lnTo>
                  <a:lnTo>
                    <a:pt x="8796" y="156"/>
                  </a:lnTo>
                  <a:lnTo>
                    <a:pt x="8801" y="165"/>
                  </a:lnTo>
                  <a:lnTo>
                    <a:pt x="8804" y="175"/>
                  </a:lnTo>
                  <a:lnTo>
                    <a:pt x="8806" y="185"/>
                  </a:lnTo>
                  <a:lnTo>
                    <a:pt x="8807" y="198"/>
                  </a:lnTo>
                  <a:lnTo>
                    <a:pt x="8807" y="351"/>
                  </a:lnTo>
                  <a:lnTo>
                    <a:pt x="8807" y="366"/>
                  </a:lnTo>
                  <a:lnTo>
                    <a:pt x="8808" y="375"/>
                  </a:lnTo>
                  <a:lnTo>
                    <a:pt x="8810" y="380"/>
                  </a:lnTo>
                  <a:lnTo>
                    <a:pt x="8813" y="382"/>
                  </a:lnTo>
                  <a:lnTo>
                    <a:pt x="8817" y="383"/>
                  </a:lnTo>
                  <a:lnTo>
                    <a:pt x="8822" y="384"/>
                  </a:lnTo>
                  <a:lnTo>
                    <a:pt x="8829" y="383"/>
                  </a:lnTo>
                  <a:lnTo>
                    <a:pt x="8837" y="381"/>
                  </a:lnTo>
                  <a:lnTo>
                    <a:pt x="8837" y="419"/>
                  </a:lnTo>
                  <a:lnTo>
                    <a:pt x="8830" y="422"/>
                  </a:lnTo>
                  <a:lnTo>
                    <a:pt x="8822" y="424"/>
                  </a:lnTo>
                  <a:lnTo>
                    <a:pt x="8812" y="426"/>
                  </a:lnTo>
                  <a:lnTo>
                    <a:pt x="8802" y="426"/>
                  </a:lnTo>
                  <a:close/>
                  <a:moveTo>
                    <a:pt x="8443" y="175"/>
                  </a:moveTo>
                  <a:lnTo>
                    <a:pt x="8438" y="171"/>
                  </a:lnTo>
                  <a:lnTo>
                    <a:pt x="8434" y="168"/>
                  </a:lnTo>
                  <a:lnTo>
                    <a:pt x="8428" y="165"/>
                  </a:lnTo>
                  <a:lnTo>
                    <a:pt x="8422" y="163"/>
                  </a:lnTo>
                  <a:lnTo>
                    <a:pt x="8416" y="162"/>
                  </a:lnTo>
                  <a:lnTo>
                    <a:pt x="8409" y="161"/>
                  </a:lnTo>
                  <a:lnTo>
                    <a:pt x="8401" y="160"/>
                  </a:lnTo>
                  <a:lnTo>
                    <a:pt x="8394" y="160"/>
                  </a:lnTo>
                  <a:lnTo>
                    <a:pt x="8381" y="160"/>
                  </a:lnTo>
                  <a:lnTo>
                    <a:pt x="8369" y="162"/>
                  </a:lnTo>
                  <a:lnTo>
                    <a:pt x="8359" y="165"/>
                  </a:lnTo>
                  <a:lnTo>
                    <a:pt x="8350" y="169"/>
                  </a:lnTo>
                  <a:lnTo>
                    <a:pt x="8342" y="175"/>
                  </a:lnTo>
                  <a:lnTo>
                    <a:pt x="8333" y="181"/>
                  </a:lnTo>
                  <a:lnTo>
                    <a:pt x="8327" y="187"/>
                  </a:lnTo>
                  <a:lnTo>
                    <a:pt x="8322" y="195"/>
                  </a:lnTo>
                  <a:lnTo>
                    <a:pt x="8317" y="203"/>
                  </a:lnTo>
                  <a:lnTo>
                    <a:pt x="8312" y="213"/>
                  </a:lnTo>
                  <a:lnTo>
                    <a:pt x="8309" y="222"/>
                  </a:lnTo>
                  <a:lnTo>
                    <a:pt x="8306" y="232"/>
                  </a:lnTo>
                  <a:lnTo>
                    <a:pt x="8304" y="242"/>
                  </a:lnTo>
                  <a:lnTo>
                    <a:pt x="8303" y="254"/>
                  </a:lnTo>
                  <a:lnTo>
                    <a:pt x="8302" y="264"/>
                  </a:lnTo>
                  <a:lnTo>
                    <a:pt x="8302" y="275"/>
                  </a:lnTo>
                  <a:lnTo>
                    <a:pt x="8302" y="286"/>
                  </a:lnTo>
                  <a:lnTo>
                    <a:pt x="8303" y="296"/>
                  </a:lnTo>
                  <a:lnTo>
                    <a:pt x="8305" y="306"/>
                  </a:lnTo>
                  <a:lnTo>
                    <a:pt x="8307" y="315"/>
                  </a:lnTo>
                  <a:lnTo>
                    <a:pt x="8309" y="325"/>
                  </a:lnTo>
                  <a:lnTo>
                    <a:pt x="8312" y="334"/>
                  </a:lnTo>
                  <a:lnTo>
                    <a:pt x="8317" y="343"/>
                  </a:lnTo>
                  <a:lnTo>
                    <a:pt x="8322" y="350"/>
                  </a:lnTo>
                  <a:lnTo>
                    <a:pt x="8327" y="357"/>
                  </a:lnTo>
                  <a:lnTo>
                    <a:pt x="8333" y="364"/>
                  </a:lnTo>
                  <a:lnTo>
                    <a:pt x="8341" y="370"/>
                  </a:lnTo>
                  <a:lnTo>
                    <a:pt x="8348" y="374"/>
                  </a:lnTo>
                  <a:lnTo>
                    <a:pt x="8358" y="379"/>
                  </a:lnTo>
                  <a:lnTo>
                    <a:pt x="8367" y="382"/>
                  </a:lnTo>
                  <a:lnTo>
                    <a:pt x="8377" y="383"/>
                  </a:lnTo>
                  <a:lnTo>
                    <a:pt x="8388" y="384"/>
                  </a:lnTo>
                  <a:lnTo>
                    <a:pt x="8397" y="384"/>
                  </a:lnTo>
                  <a:lnTo>
                    <a:pt x="8405" y="383"/>
                  </a:lnTo>
                  <a:lnTo>
                    <a:pt x="8413" y="381"/>
                  </a:lnTo>
                  <a:lnTo>
                    <a:pt x="8420" y="379"/>
                  </a:lnTo>
                  <a:lnTo>
                    <a:pt x="8428" y="377"/>
                  </a:lnTo>
                  <a:lnTo>
                    <a:pt x="8434" y="373"/>
                  </a:lnTo>
                  <a:lnTo>
                    <a:pt x="8439" y="369"/>
                  </a:lnTo>
                  <a:lnTo>
                    <a:pt x="8444" y="365"/>
                  </a:lnTo>
                  <a:lnTo>
                    <a:pt x="8450" y="360"/>
                  </a:lnTo>
                  <a:lnTo>
                    <a:pt x="8454" y="354"/>
                  </a:lnTo>
                  <a:lnTo>
                    <a:pt x="8458" y="348"/>
                  </a:lnTo>
                  <a:lnTo>
                    <a:pt x="8461" y="342"/>
                  </a:lnTo>
                  <a:lnTo>
                    <a:pt x="8465" y="335"/>
                  </a:lnTo>
                  <a:lnTo>
                    <a:pt x="8467" y="328"/>
                  </a:lnTo>
                  <a:lnTo>
                    <a:pt x="8469" y="319"/>
                  </a:lnTo>
                  <a:lnTo>
                    <a:pt x="8470" y="312"/>
                  </a:lnTo>
                  <a:lnTo>
                    <a:pt x="8520" y="312"/>
                  </a:lnTo>
                  <a:lnTo>
                    <a:pt x="8517" y="325"/>
                  </a:lnTo>
                  <a:lnTo>
                    <a:pt x="8514" y="337"/>
                  </a:lnTo>
                  <a:lnTo>
                    <a:pt x="8510" y="349"/>
                  </a:lnTo>
                  <a:lnTo>
                    <a:pt x="8506" y="361"/>
                  </a:lnTo>
                  <a:lnTo>
                    <a:pt x="8499" y="370"/>
                  </a:lnTo>
                  <a:lnTo>
                    <a:pt x="8494" y="380"/>
                  </a:lnTo>
                  <a:lnTo>
                    <a:pt x="8487" y="388"/>
                  </a:lnTo>
                  <a:lnTo>
                    <a:pt x="8478" y="397"/>
                  </a:lnTo>
                  <a:lnTo>
                    <a:pt x="8470" y="403"/>
                  </a:lnTo>
                  <a:lnTo>
                    <a:pt x="8460" y="409"/>
                  </a:lnTo>
                  <a:lnTo>
                    <a:pt x="8451" y="415"/>
                  </a:lnTo>
                  <a:lnTo>
                    <a:pt x="8440" y="419"/>
                  </a:lnTo>
                  <a:lnTo>
                    <a:pt x="8429" y="422"/>
                  </a:lnTo>
                  <a:lnTo>
                    <a:pt x="8416" y="424"/>
                  </a:lnTo>
                  <a:lnTo>
                    <a:pt x="8403" y="426"/>
                  </a:lnTo>
                  <a:lnTo>
                    <a:pt x="8388" y="426"/>
                  </a:lnTo>
                  <a:lnTo>
                    <a:pt x="8373" y="425"/>
                  </a:lnTo>
                  <a:lnTo>
                    <a:pt x="8357" y="423"/>
                  </a:lnTo>
                  <a:lnTo>
                    <a:pt x="8342" y="420"/>
                  </a:lnTo>
                  <a:lnTo>
                    <a:pt x="8329" y="416"/>
                  </a:lnTo>
                  <a:lnTo>
                    <a:pt x="8317" y="409"/>
                  </a:lnTo>
                  <a:lnTo>
                    <a:pt x="8305" y="402"/>
                  </a:lnTo>
                  <a:lnTo>
                    <a:pt x="8294" y="393"/>
                  </a:lnTo>
                  <a:lnTo>
                    <a:pt x="8285" y="384"/>
                  </a:lnTo>
                  <a:lnTo>
                    <a:pt x="8277" y="373"/>
                  </a:lnTo>
                  <a:lnTo>
                    <a:pt x="8270" y="363"/>
                  </a:lnTo>
                  <a:lnTo>
                    <a:pt x="8264" y="350"/>
                  </a:lnTo>
                  <a:lnTo>
                    <a:pt x="8260" y="336"/>
                  </a:lnTo>
                  <a:lnTo>
                    <a:pt x="8255" y="323"/>
                  </a:lnTo>
                  <a:lnTo>
                    <a:pt x="8252" y="308"/>
                  </a:lnTo>
                  <a:lnTo>
                    <a:pt x="8251" y="292"/>
                  </a:lnTo>
                  <a:lnTo>
                    <a:pt x="8250" y="275"/>
                  </a:lnTo>
                  <a:lnTo>
                    <a:pt x="8251" y="259"/>
                  </a:lnTo>
                  <a:lnTo>
                    <a:pt x="8252" y="243"/>
                  </a:lnTo>
                  <a:lnTo>
                    <a:pt x="8255" y="227"/>
                  </a:lnTo>
                  <a:lnTo>
                    <a:pt x="8258" y="213"/>
                  </a:lnTo>
                  <a:lnTo>
                    <a:pt x="8264" y="199"/>
                  </a:lnTo>
                  <a:lnTo>
                    <a:pt x="8269" y="186"/>
                  </a:lnTo>
                  <a:lnTo>
                    <a:pt x="8276" y="173"/>
                  </a:lnTo>
                  <a:lnTo>
                    <a:pt x="8285" y="163"/>
                  </a:lnTo>
                  <a:lnTo>
                    <a:pt x="8294" y="152"/>
                  </a:lnTo>
                  <a:lnTo>
                    <a:pt x="8305" y="143"/>
                  </a:lnTo>
                  <a:lnTo>
                    <a:pt x="8316" y="135"/>
                  </a:lnTo>
                  <a:lnTo>
                    <a:pt x="8328" y="129"/>
                  </a:lnTo>
                  <a:lnTo>
                    <a:pt x="8342" y="124"/>
                  </a:lnTo>
                  <a:lnTo>
                    <a:pt x="8357" y="120"/>
                  </a:lnTo>
                  <a:lnTo>
                    <a:pt x="8373" y="117"/>
                  </a:lnTo>
                  <a:lnTo>
                    <a:pt x="8391" y="116"/>
                  </a:lnTo>
                  <a:lnTo>
                    <a:pt x="8402" y="116"/>
                  </a:lnTo>
                  <a:lnTo>
                    <a:pt x="8415" y="117"/>
                  </a:lnTo>
                  <a:lnTo>
                    <a:pt x="8427" y="120"/>
                  </a:lnTo>
                  <a:lnTo>
                    <a:pt x="8437" y="123"/>
                  </a:lnTo>
                  <a:lnTo>
                    <a:pt x="8448" y="126"/>
                  </a:lnTo>
                  <a:lnTo>
                    <a:pt x="8458" y="130"/>
                  </a:lnTo>
                  <a:lnTo>
                    <a:pt x="8468" y="135"/>
                  </a:lnTo>
                  <a:lnTo>
                    <a:pt x="8476" y="141"/>
                  </a:lnTo>
                  <a:lnTo>
                    <a:pt x="8485" y="148"/>
                  </a:lnTo>
                  <a:lnTo>
                    <a:pt x="8492" y="156"/>
                  </a:lnTo>
                  <a:lnTo>
                    <a:pt x="8498" y="164"/>
                  </a:lnTo>
                  <a:lnTo>
                    <a:pt x="8505" y="172"/>
                  </a:lnTo>
                  <a:lnTo>
                    <a:pt x="8509" y="183"/>
                  </a:lnTo>
                  <a:lnTo>
                    <a:pt x="8513" y="194"/>
                  </a:lnTo>
                  <a:lnTo>
                    <a:pt x="8516" y="206"/>
                  </a:lnTo>
                  <a:lnTo>
                    <a:pt x="8518" y="219"/>
                  </a:lnTo>
                  <a:lnTo>
                    <a:pt x="8468" y="219"/>
                  </a:lnTo>
                  <a:lnTo>
                    <a:pt x="8463" y="205"/>
                  </a:lnTo>
                  <a:lnTo>
                    <a:pt x="8458" y="194"/>
                  </a:lnTo>
                  <a:lnTo>
                    <a:pt x="8455" y="188"/>
                  </a:lnTo>
                  <a:lnTo>
                    <a:pt x="8452" y="183"/>
                  </a:lnTo>
                  <a:lnTo>
                    <a:pt x="8448" y="179"/>
                  </a:lnTo>
                  <a:lnTo>
                    <a:pt x="8443" y="175"/>
                  </a:lnTo>
                  <a:close/>
                  <a:moveTo>
                    <a:pt x="8191" y="420"/>
                  </a:moveTo>
                  <a:lnTo>
                    <a:pt x="8141" y="420"/>
                  </a:lnTo>
                  <a:lnTo>
                    <a:pt x="8141" y="124"/>
                  </a:lnTo>
                  <a:lnTo>
                    <a:pt x="8191" y="124"/>
                  </a:lnTo>
                  <a:lnTo>
                    <a:pt x="8191" y="420"/>
                  </a:lnTo>
                  <a:close/>
                  <a:moveTo>
                    <a:pt x="8141" y="11"/>
                  </a:moveTo>
                  <a:lnTo>
                    <a:pt x="8191" y="11"/>
                  </a:lnTo>
                  <a:lnTo>
                    <a:pt x="8191" y="70"/>
                  </a:lnTo>
                  <a:lnTo>
                    <a:pt x="8141" y="70"/>
                  </a:lnTo>
                  <a:lnTo>
                    <a:pt x="8141" y="11"/>
                  </a:lnTo>
                  <a:close/>
                  <a:moveTo>
                    <a:pt x="7992" y="124"/>
                  </a:moveTo>
                  <a:lnTo>
                    <a:pt x="7992" y="186"/>
                  </a:lnTo>
                  <a:lnTo>
                    <a:pt x="7993" y="186"/>
                  </a:lnTo>
                  <a:lnTo>
                    <a:pt x="8003" y="169"/>
                  </a:lnTo>
                  <a:lnTo>
                    <a:pt x="8013" y="154"/>
                  </a:lnTo>
                  <a:lnTo>
                    <a:pt x="8019" y="148"/>
                  </a:lnTo>
                  <a:lnTo>
                    <a:pt x="8024" y="142"/>
                  </a:lnTo>
                  <a:lnTo>
                    <a:pt x="8030" y="136"/>
                  </a:lnTo>
                  <a:lnTo>
                    <a:pt x="8036" y="132"/>
                  </a:lnTo>
                  <a:lnTo>
                    <a:pt x="8043" y="128"/>
                  </a:lnTo>
                  <a:lnTo>
                    <a:pt x="8050" y="125"/>
                  </a:lnTo>
                  <a:lnTo>
                    <a:pt x="8058" y="122"/>
                  </a:lnTo>
                  <a:lnTo>
                    <a:pt x="8066" y="120"/>
                  </a:lnTo>
                  <a:lnTo>
                    <a:pt x="8075" y="119"/>
                  </a:lnTo>
                  <a:lnTo>
                    <a:pt x="8083" y="117"/>
                  </a:lnTo>
                  <a:lnTo>
                    <a:pt x="8093" y="116"/>
                  </a:lnTo>
                  <a:lnTo>
                    <a:pt x="8102" y="116"/>
                  </a:lnTo>
                  <a:lnTo>
                    <a:pt x="8102" y="168"/>
                  </a:lnTo>
                  <a:lnTo>
                    <a:pt x="8088" y="168"/>
                  </a:lnTo>
                  <a:lnTo>
                    <a:pt x="8075" y="170"/>
                  </a:lnTo>
                  <a:lnTo>
                    <a:pt x="8063" y="172"/>
                  </a:lnTo>
                  <a:lnTo>
                    <a:pt x="8052" y="176"/>
                  </a:lnTo>
                  <a:lnTo>
                    <a:pt x="8043" y="181"/>
                  </a:lnTo>
                  <a:lnTo>
                    <a:pt x="8033" y="186"/>
                  </a:lnTo>
                  <a:lnTo>
                    <a:pt x="8026" y="193"/>
                  </a:lnTo>
                  <a:lnTo>
                    <a:pt x="8019" y="200"/>
                  </a:lnTo>
                  <a:lnTo>
                    <a:pt x="8013" y="207"/>
                  </a:lnTo>
                  <a:lnTo>
                    <a:pt x="8008" y="217"/>
                  </a:lnTo>
                  <a:lnTo>
                    <a:pt x="8004" y="226"/>
                  </a:lnTo>
                  <a:lnTo>
                    <a:pt x="8001" y="237"/>
                  </a:lnTo>
                  <a:lnTo>
                    <a:pt x="7998" y="249"/>
                  </a:lnTo>
                  <a:lnTo>
                    <a:pt x="7996" y="261"/>
                  </a:lnTo>
                  <a:lnTo>
                    <a:pt x="7995" y="274"/>
                  </a:lnTo>
                  <a:lnTo>
                    <a:pt x="7994" y="288"/>
                  </a:lnTo>
                  <a:lnTo>
                    <a:pt x="7994" y="420"/>
                  </a:lnTo>
                  <a:lnTo>
                    <a:pt x="7946" y="420"/>
                  </a:lnTo>
                  <a:lnTo>
                    <a:pt x="7946" y="124"/>
                  </a:lnTo>
                  <a:lnTo>
                    <a:pt x="7992" y="124"/>
                  </a:lnTo>
                  <a:close/>
                  <a:moveTo>
                    <a:pt x="7748" y="166"/>
                  </a:moveTo>
                  <a:lnTo>
                    <a:pt x="7748" y="124"/>
                  </a:lnTo>
                  <a:lnTo>
                    <a:pt x="7798" y="124"/>
                  </a:lnTo>
                  <a:lnTo>
                    <a:pt x="7798" y="79"/>
                  </a:lnTo>
                  <a:lnTo>
                    <a:pt x="7799" y="70"/>
                  </a:lnTo>
                  <a:lnTo>
                    <a:pt x="7800" y="62"/>
                  </a:lnTo>
                  <a:lnTo>
                    <a:pt x="7801" y="54"/>
                  </a:lnTo>
                  <a:lnTo>
                    <a:pt x="7803" y="48"/>
                  </a:lnTo>
                  <a:lnTo>
                    <a:pt x="7806" y="40"/>
                  </a:lnTo>
                  <a:lnTo>
                    <a:pt x="7810" y="35"/>
                  </a:lnTo>
                  <a:lnTo>
                    <a:pt x="7815" y="30"/>
                  </a:lnTo>
                  <a:lnTo>
                    <a:pt x="7819" y="24"/>
                  </a:lnTo>
                  <a:lnTo>
                    <a:pt x="7824" y="20"/>
                  </a:lnTo>
                  <a:lnTo>
                    <a:pt x="7830" y="16"/>
                  </a:lnTo>
                  <a:lnTo>
                    <a:pt x="7838" y="13"/>
                  </a:lnTo>
                  <a:lnTo>
                    <a:pt x="7845" y="11"/>
                  </a:lnTo>
                  <a:lnTo>
                    <a:pt x="7853" y="9"/>
                  </a:lnTo>
                  <a:lnTo>
                    <a:pt x="7861" y="6"/>
                  </a:lnTo>
                  <a:lnTo>
                    <a:pt x="7871" y="5"/>
                  </a:lnTo>
                  <a:lnTo>
                    <a:pt x="7880" y="5"/>
                  </a:lnTo>
                  <a:lnTo>
                    <a:pt x="7887" y="5"/>
                  </a:lnTo>
                  <a:lnTo>
                    <a:pt x="7896" y="6"/>
                  </a:lnTo>
                  <a:lnTo>
                    <a:pt x="7904" y="9"/>
                  </a:lnTo>
                  <a:lnTo>
                    <a:pt x="7912" y="11"/>
                  </a:lnTo>
                  <a:lnTo>
                    <a:pt x="7912" y="53"/>
                  </a:lnTo>
                  <a:lnTo>
                    <a:pt x="7905" y="51"/>
                  </a:lnTo>
                  <a:lnTo>
                    <a:pt x="7898" y="50"/>
                  </a:lnTo>
                  <a:lnTo>
                    <a:pt x="7891" y="49"/>
                  </a:lnTo>
                  <a:lnTo>
                    <a:pt x="7884" y="49"/>
                  </a:lnTo>
                  <a:lnTo>
                    <a:pt x="7876" y="49"/>
                  </a:lnTo>
                  <a:lnTo>
                    <a:pt x="7868" y="51"/>
                  </a:lnTo>
                  <a:lnTo>
                    <a:pt x="7862" y="53"/>
                  </a:lnTo>
                  <a:lnTo>
                    <a:pt x="7857" y="55"/>
                  </a:lnTo>
                  <a:lnTo>
                    <a:pt x="7853" y="59"/>
                  </a:lnTo>
                  <a:lnTo>
                    <a:pt x="7849" y="66"/>
                  </a:lnTo>
                  <a:lnTo>
                    <a:pt x="7847" y="73"/>
                  </a:lnTo>
                  <a:lnTo>
                    <a:pt x="7846" y="82"/>
                  </a:lnTo>
                  <a:lnTo>
                    <a:pt x="7846" y="124"/>
                  </a:lnTo>
                  <a:lnTo>
                    <a:pt x="7904" y="124"/>
                  </a:lnTo>
                  <a:lnTo>
                    <a:pt x="7904" y="166"/>
                  </a:lnTo>
                  <a:lnTo>
                    <a:pt x="7846" y="166"/>
                  </a:lnTo>
                  <a:lnTo>
                    <a:pt x="7846" y="420"/>
                  </a:lnTo>
                  <a:lnTo>
                    <a:pt x="7798" y="420"/>
                  </a:lnTo>
                  <a:lnTo>
                    <a:pt x="7798" y="166"/>
                  </a:lnTo>
                  <a:lnTo>
                    <a:pt x="7748" y="166"/>
                  </a:lnTo>
                  <a:close/>
                  <a:moveTo>
                    <a:pt x="7586" y="11"/>
                  </a:moveTo>
                  <a:lnTo>
                    <a:pt x="7746" y="420"/>
                  </a:lnTo>
                  <a:lnTo>
                    <a:pt x="7686" y="420"/>
                  </a:lnTo>
                  <a:lnTo>
                    <a:pt x="7641" y="296"/>
                  </a:lnTo>
                  <a:lnTo>
                    <a:pt x="7468" y="296"/>
                  </a:lnTo>
                  <a:lnTo>
                    <a:pt x="7421" y="420"/>
                  </a:lnTo>
                  <a:lnTo>
                    <a:pt x="7366" y="420"/>
                  </a:lnTo>
                  <a:lnTo>
                    <a:pt x="7526" y="11"/>
                  </a:lnTo>
                  <a:lnTo>
                    <a:pt x="7586" y="11"/>
                  </a:lnTo>
                  <a:close/>
                  <a:moveTo>
                    <a:pt x="7623" y="251"/>
                  </a:moveTo>
                  <a:lnTo>
                    <a:pt x="7556" y="59"/>
                  </a:lnTo>
                  <a:lnTo>
                    <a:pt x="7555" y="59"/>
                  </a:lnTo>
                  <a:lnTo>
                    <a:pt x="7485" y="251"/>
                  </a:lnTo>
                  <a:lnTo>
                    <a:pt x="7623" y="251"/>
                  </a:lnTo>
                  <a:close/>
                  <a:moveTo>
                    <a:pt x="6973" y="124"/>
                  </a:moveTo>
                  <a:lnTo>
                    <a:pt x="6973" y="170"/>
                  </a:lnTo>
                  <a:lnTo>
                    <a:pt x="6975" y="170"/>
                  </a:lnTo>
                  <a:lnTo>
                    <a:pt x="6983" y="158"/>
                  </a:lnTo>
                  <a:lnTo>
                    <a:pt x="6992" y="147"/>
                  </a:lnTo>
                  <a:lnTo>
                    <a:pt x="7003" y="138"/>
                  </a:lnTo>
                  <a:lnTo>
                    <a:pt x="7014" y="130"/>
                  </a:lnTo>
                  <a:lnTo>
                    <a:pt x="7027" y="124"/>
                  </a:lnTo>
                  <a:lnTo>
                    <a:pt x="7041" y="120"/>
                  </a:lnTo>
                  <a:lnTo>
                    <a:pt x="7056" y="117"/>
                  </a:lnTo>
                  <a:lnTo>
                    <a:pt x="7072" y="116"/>
                  </a:lnTo>
                  <a:lnTo>
                    <a:pt x="7085" y="116"/>
                  </a:lnTo>
                  <a:lnTo>
                    <a:pt x="7098" y="119"/>
                  </a:lnTo>
                  <a:lnTo>
                    <a:pt x="7110" y="121"/>
                  </a:lnTo>
                  <a:lnTo>
                    <a:pt x="7120" y="124"/>
                  </a:lnTo>
                  <a:lnTo>
                    <a:pt x="7130" y="129"/>
                  </a:lnTo>
                  <a:lnTo>
                    <a:pt x="7137" y="134"/>
                  </a:lnTo>
                  <a:lnTo>
                    <a:pt x="7144" y="140"/>
                  </a:lnTo>
                  <a:lnTo>
                    <a:pt x="7152" y="147"/>
                  </a:lnTo>
                  <a:lnTo>
                    <a:pt x="7157" y="154"/>
                  </a:lnTo>
                  <a:lnTo>
                    <a:pt x="7161" y="163"/>
                  </a:lnTo>
                  <a:lnTo>
                    <a:pt x="7166" y="171"/>
                  </a:lnTo>
                  <a:lnTo>
                    <a:pt x="7169" y="181"/>
                  </a:lnTo>
                  <a:lnTo>
                    <a:pt x="7171" y="191"/>
                  </a:lnTo>
                  <a:lnTo>
                    <a:pt x="7172" y="202"/>
                  </a:lnTo>
                  <a:lnTo>
                    <a:pt x="7173" y="213"/>
                  </a:lnTo>
                  <a:lnTo>
                    <a:pt x="7173" y="225"/>
                  </a:lnTo>
                  <a:lnTo>
                    <a:pt x="7173" y="420"/>
                  </a:lnTo>
                  <a:lnTo>
                    <a:pt x="7124" y="420"/>
                  </a:lnTo>
                  <a:lnTo>
                    <a:pt x="7124" y="219"/>
                  </a:lnTo>
                  <a:lnTo>
                    <a:pt x="7124" y="213"/>
                  </a:lnTo>
                  <a:lnTo>
                    <a:pt x="7123" y="206"/>
                  </a:lnTo>
                  <a:lnTo>
                    <a:pt x="7122" y="200"/>
                  </a:lnTo>
                  <a:lnTo>
                    <a:pt x="7120" y="195"/>
                  </a:lnTo>
                  <a:lnTo>
                    <a:pt x="7118" y="189"/>
                  </a:lnTo>
                  <a:lnTo>
                    <a:pt x="7116" y="184"/>
                  </a:lnTo>
                  <a:lnTo>
                    <a:pt x="7112" y="180"/>
                  </a:lnTo>
                  <a:lnTo>
                    <a:pt x="7109" y="176"/>
                  </a:lnTo>
                  <a:lnTo>
                    <a:pt x="7104" y="171"/>
                  </a:lnTo>
                  <a:lnTo>
                    <a:pt x="7100" y="168"/>
                  </a:lnTo>
                  <a:lnTo>
                    <a:pt x="7095" y="166"/>
                  </a:lnTo>
                  <a:lnTo>
                    <a:pt x="7089" y="163"/>
                  </a:lnTo>
                  <a:lnTo>
                    <a:pt x="7083" y="162"/>
                  </a:lnTo>
                  <a:lnTo>
                    <a:pt x="7078" y="161"/>
                  </a:lnTo>
                  <a:lnTo>
                    <a:pt x="7072" y="160"/>
                  </a:lnTo>
                  <a:lnTo>
                    <a:pt x="7064" y="160"/>
                  </a:lnTo>
                  <a:lnTo>
                    <a:pt x="7054" y="160"/>
                  </a:lnTo>
                  <a:lnTo>
                    <a:pt x="7043" y="161"/>
                  </a:lnTo>
                  <a:lnTo>
                    <a:pt x="7035" y="163"/>
                  </a:lnTo>
                  <a:lnTo>
                    <a:pt x="7026" y="166"/>
                  </a:lnTo>
                  <a:lnTo>
                    <a:pt x="7018" y="170"/>
                  </a:lnTo>
                  <a:lnTo>
                    <a:pt x="7010" y="175"/>
                  </a:lnTo>
                  <a:lnTo>
                    <a:pt x="7004" y="180"/>
                  </a:lnTo>
                  <a:lnTo>
                    <a:pt x="6999" y="186"/>
                  </a:lnTo>
                  <a:lnTo>
                    <a:pt x="6993" y="193"/>
                  </a:lnTo>
                  <a:lnTo>
                    <a:pt x="6989" y="200"/>
                  </a:lnTo>
                  <a:lnTo>
                    <a:pt x="6985" y="207"/>
                  </a:lnTo>
                  <a:lnTo>
                    <a:pt x="6982" y="216"/>
                  </a:lnTo>
                  <a:lnTo>
                    <a:pt x="6980" y="224"/>
                  </a:lnTo>
                  <a:lnTo>
                    <a:pt x="6977" y="233"/>
                  </a:lnTo>
                  <a:lnTo>
                    <a:pt x="6976" y="242"/>
                  </a:lnTo>
                  <a:lnTo>
                    <a:pt x="6976" y="253"/>
                  </a:lnTo>
                  <a:lnTo>
                    <a:pt x="6976" y="420"/>
                  </a:lnTo>
                  <a:lnTo>
                    <a:pt x="6928" y="420"/>
                  </a:lnTo>
                  <a:lnTo>
                    <a:pt x="6928" y="124"/>
                  </a:lnTo>
                  <a:lnTo>
                    <a:pt x="6973" y="124"/>
                  </a:lnTo>
                  <a:close/>
                  <a:moveTo>
                    <a:pt x="6779" y="277"/>
                  </a:moveTo>
                  <a:lnTo>
                    <a:pt x="6764" y="279"/>
                  </a:lnTo>
                  <a:lnTo>
                    <a:pt x="6748" y="282"/>
                  </a:lnTo>
                  <a:lnTo>
                    <a:pt x="6740" y="283"/>
                  </a:lnTo>
                  <a:lnTo>
                    <a:pt x="6731" y="285"/>
                  </a:lnTo>
                  <a:lnTo>
                    <a:pt x="6723" y="286"/>
                  </a:lnTo>
                  <a:lnTo>
                    <a:pt x="6715" y="287"/>
                  </a:lnTo>
                  <a:lnTo>
                    <a:pt x="6707" y="288"/>
                  </a:lnTo>
                  <a:lnTo>
                    <a:pt x="6699" y="290"/>
                  </a:lnTo>
                  <a:lnTo>
                    <a:pt x="6692" y="292"/>
                  </a:lnTo>
                  <a:lnTo>
                    <a:pt x="6685" y="295"/>
                  </a:lnTo>
                  <a:lnTo>
                    <a:pt x="6678" y="298"/>
                  </a:lnTo>
                  <a:lnTo>
                    <a:pt x="6673" y="301"/>
                  </a:lnTo>
                  <a:lnTo>
                    <a:pt x="6668" y="306"/>
                  </a:lnTo>
                  <a:lnTo>
                    <a:pt x="6664" y="311"/>
                  </a:lnTo>
                  <a:lnTo>
                    <a:pt x="6660" y="317"/>
                  </a:lnTo>
                  <a:lnTo>
                    <a:pt x="6657" y="324"/>
                  </a:lnTo>
                  <a:lnTo>
                    <a:pt x="6656" y="331"/>
                  </a:lnTo>
                  <a:lnTo>
                    <a:pt x="6655" y="341"/>
                  </a:lnTo>
                  <a:lnTo>
                    <a:pt x="6655" y="346"/>
                  </a:lnTo>
                  <a:lnTo>
                    <a:pt x="6656" y="351"/>
                  </a:lnTo>
                  <a:lnTo>
                    <a:pt x="6658" y="356"/>
                  </a:lnTo>
                  <a:lnTo>
                    <a:pt x="6660" y="361"/>
                  </a:lnTo>
                  <a:lnTo>
                    <a:pt x="6662" y="365"/>
                  </a:lnTo>
                  <a:lnTo>
                    <a:pt x="6666" y="368"/>
                  </a:lnTo>
                  <a:lnTo>
                    <a:pt x="6669" y="371"/>
                  </a:lnTo>
                  <a:lnTo>
                    <a:pt x="6673" y="374"/>
                  </a:lnTo>
                  <a:lnTo>
                    <a:pt x="6682" y="379"/>
                  </a:lnTo>
                  <a:lnTo>
                    <a:pt x="6691" y="382"/>
                  </a:lnTo>
                  <a:lnTo>
                    <a:pt x="6702" y="383"/>
                  </a:lnTo>
                  <a:lnTo>
                    <a:pt x="6712" y="384"/>
                  </a:lnTo>
                  <a:lnTo>
                    <a:pt x="6724" y="384"/>
                  </a:lnTo>
                  <a:lnTo>
                    <a:pt x="6735" y="382"/>
                  </a:lnTo>
                  <a:lnTo>
                    <a:pt x="6745" y="380"/>
                  </a:lnTo>
                  <a:lnTo>
                    <a:pt x="6753" y="378"/>
                  </a:lnTo>
                  <a:lnTo>
                    <a:pt x="6762" y="373"/>
                  </a:lnTo>
                  <a:lnTo>
                    <a:pt x="6769" y="370"/>
                  </a:lnTo>
                  <a:lnTo>
                    <a:pt x="6777" y="365"/>
                  </a:lnTo>
                  <a:lnTo>
                    <a:pt x="6782" y="361"/>
                  </a:lnTo>
                  <a:lnTo>
                    <a:pt x="6787" y="355"/>
                  </a:lnTo>
                  <a:lnTo>
                    <a:pt x="6791" y="350"/>
                  </a:lnTo>
                  <a:lnTo>
                    <a:pt x="6796" y="345"/>
                  </a:lnTo>
                  <a:lnTo>
                    <a:pt x="6798" y="338"/>
                  </a:lnTo>
                  <a:lnTo>
                    <a:pt x="6800" y="333"/>
                  </a:lnTo>
                  <a:lnTo>
                    <a:pt x="6802" y="327"/>
                  </a:lnTo>
                  <a:lnTo>
                    <a:pt x="6803" y="322"/>
                  </a:lnTo>
                  <a:lnTo>
                    <a:pt x="6803" y="316"/>
                  </a:lnTo>
                  <a:lnTo>
                    <a:pt x="6803" y="267"/>
                  </a:lnTo>
                  <a:lnTo>
                    <a:pt x="6799" y="270"/>
                  </a:lnTo>
                  <a:lnTo>
                    <a:pt x="6792" y="273"/>
                  </a:lnTo>
                  <a:lnTo>
                    <a:pt x="6786" y="275"/>
                  </a:lnTo>
                  <a:lnTo>
                    <a:pt x="6779" y="277"/>
                  </a:lnTo>
                  <a:close/>
                  <a:moveTo>
                    <a:pt x="6847" y="426"/>
                  </a:moveTo>
                  <a:lnTo>
                    <a:pt x="6838" y="425"/>
                  </a:lnTo>
                  <a:lnTo>
                    <a:pt x="6831" y="424"/>
                  </a:lnTo>
                  <a:lnTo>
                    <a:pt x="6823" y="420"/>
                  </a:lnTo>
                  <a:lnTo>
                    <a:pt x="6817" y="416"/>
                  </a:lnTo>
                  <a:lnTo>
                    <a:pt x="6813" y="409"/>
                  </a:lnTo>
                  <a:lnTo>
                    <a:pt x="6809" y="402"/>
                  </a:lnTo>
                  <a:lnTo>
                    <a:pt x="6807" y="392"/>
                  </a:lnTo>
                  <a:lnTo>
                    <a:pt x="6806" y="381"/>
                  </a:lnTo>
                  <a:lnTo>
                    <a:pt x="6796" y="392"/>
                  </a:lnTo>
                  <a:lnTo>
                    <a:pt x="6784" y="402"/>
                  </a:lnTo>
                  <a:lnTo>
                    <a:pt x="6772" y="409"/>
                  </a:lnTo>
                  <a:lnTo>
                    <a:pt x="6760" y="416"/>
                  </a:lnTo>
                  <a:lnTo>
                    <a:pt x="6746" y="420"/>
                  </a:lnTo>
                  <a:lnTo>
                    <a:pt x="6731" y="424"/>
                  </a:lnTo>
                  <a:lnTo>
                    <a:pt x="6717" y="425"/>
                  </a:lnTo>
                  <a:lnTo>
                    <a:pt x="6702" y="426"/>
                  </a:lnTo>
                  <a:lnTo>
                    <a:pt x="6692" y="426"/>
                  </a:lnTo>
                  <a:lnTo>
                    <a:pt x="6683" y="425"/>
                  </a:lnTo>
                  <a:lnTo>
                    <a:pt x="6673" y="424"/>
                  </a:lnTo>
                  <a:lnTo>
                    <a:pt x="6664" y="422"/>
                  </a:lnTo>
                  <a:lnTo>
                    <a:pt x="6655" y="420"/>
                  </a:lnTo>
                  <a:lnTo>
                    <a:pt x="6647" y="417"/>
                  </a:lnTo>
                  <a:lnTo>
                    <a:pt x="6639" y="412"/>
                  </a:lnTo>
                  <a:lnTo>
                    <a:pt x="6633" y="407"/>
                  </a:lnTo>
                  <a:lnTo>
                    <a:pt x="6627" y="402"/>
                  </a:lnTo>
                  <a:lnTo>
                    <a:pt x="6620" y="397"/>
                  </a:lnTo>
                  <a:lnTo>
                    <a:pt x="6616" y="389"/>
                  </a:lnTo>
                  <a:lnTo>
                    <a:pt x="6612" y="382"/>
                  </a:lnTo>
                  <a:lnTo>
                    <a:pt x="6608" y="373"/>
                  </a:lnTo>
                  <a:lnTo>
                    <a:pt x="6605" y="365"/>
                  </a:lnTo>
                  <a:lnTo>
                    <a:pt x="6604" y="354"/>
                  </a:lnTo>
                  <a:lnTo>
                    <a:pt x="6603" y="344"/>
                  </a:lnTo>
                  <a:lnTo>
                    <a:pt x="6604" y="331"/>
                  </a:lnTo>
                  <a:lnTo>
                    <a:pt x="6605" y="320"/>
                  </a:lnTo>
                  <a:lnTo>
                    <a:pt x="6609" y="311"/>
                  </a:lnTo>
                  <a:lnTo>
                    <a:pt x="6612" y="302"/>
                  </a:lnTo>
                  <a:lnTo>
                    <a:pt x="6617" y="295"/>
                  </a:lnTo>
                  <a:lnTo>
                    <a:pt x="6622" y="288"/>
                  </a:lnTo>
                  <a:lnTo>
                    <a:pt x="6629" y="281"/>
                  </a:lnTo>
                  <a:lnTo>
                    <a:pt x="6635" y="276"/>
                  </a:lnTo>
                  <a:lnTo>
                    <a:pt x="6642" y="272"/>
                  </a:lnTo>
                  <a:lnTo>
                    <a:pt x="6650" y="268"/>
                  </a:lnTo>
                  <a:lnTo>
                    <a:pt x="6658" y="264"/>
                  </a:lnTo>
                  <a:lnTo>
                    <a:pt x="6667" y="261"/>
                  </a:lnTo>
                  <a:lnTo>
                    <a:pt x="6676" y="258"/>
                  </a:lnTo>
                  <a:lnTo>
                    <a:pt x="6686" y="256"/>
                  </a:lnTo>
                  <a:lnTo>
                    <a:pt x="6694" y="254"/>
                  </a:lnTo>
                  <a:lnTo>
                    <a:pt x="6704" y="253"/>
                  </a:lnTo>
                  <a:lnTo>
                    <a:pt x="6714" y="251"/>
                  </a:lnTo>
                  <a:lnTo>
                    <a:pt x="6724" y="249"/>
                  </a:lnTo>
                  <a:lnTo>
                    <a:pt x="6733" y="248"/>
                  </a:lnTo>
                  <a:lnTo>
                    <a:pt x="6742" y="246"/>
                  </a:lnTo>
                  <a:lnTo>
                    <a:pt x="6751" y="245"/>
                  </a:lnTo>
                  <a:lnTo>
                    <a:pt x="6759" y="244"/>
                  </a:lnTo>
                  <a:lnTo>
                    <a:pt x="6767" y="242"/>
                  </a:lnTo>
                  <a:lnTo>
                    <a:pt x="6775" y="240"/>
                  </a:lnTo>
                  <a:lnTo>
                    <a:pt x="6781" y="239"/>
                  </a:lnTo>
                  <a:lnTo>
                    <a:pt x="6786" y="236"/>
                  </a:lnTo>
                  <a:lnTo>
                    <a:pt x="6791" y="233"/>
                  </a:lnTo>
                  <a:lnTo>
                    <a:pt x="6796" y="230"/>
                  </a:lnTo>
                  <a:lnTo>
                    <a:pt x="6799" y="225"/>
                  </a:lnTo>
                  <a:lnTo>
                    <a:pt x="6802" y="221"/>
                  </a:lnTo>
                  <a:lnTo>
                    <a:pt x="6803" y="216"/>
                  </a:lnTo>
                  <a:lnTo>
                    <a:pt x="6804" y="208"/>
                  </a:lnTo>
                  <a:lnTo>
                    <a:pt x="6803" y="201"/>
                  </a:lnTo>
                  <a:lnTo>
                    <a:pt x="6802" y="195"/>
                  </a:lnTo>
                  <a:lnTo>
                    <a:pt x="6801" y="188"/>
                  </a:lnTo>
                  <a:lnTo>
                    <a:pt x="6798" y="183"/>
                  </a:lnTo>
                  <a:lnTo>
                    <a:pt x="6795" y="179"/>
                  </a:lnTo>
                  <a:lnTo>
                    <a:pt x="6791" y="175"/>
                  </a:lnTo>
                  <a:lnTo>
                    <a:pt x="6787" y="171"/>
                  </a:lnTo>
                  <a:lnTo>
                    <a:pt x="6782" y="168"/>
                  </a:lnTo>
                  <a:lnTo>
                    <a:pt x="6778" y="166"/>
                  </a:lnTo>
                  <a:lnTo>
                    <a:pt x="6772" y="164"/>
                  </a:lnTo>
                  <a:lnTo>
                    <a:pt x="6767" y="162"/>
                  </a:lnTo>
                  <a:lnTo>
                    <a:pt x="6761" y="161"/>
                  </a:lnTo>
                  <a:lnTo>
                    <a:pt x="6749" y="160"/>
                  </a:lnTo>
                  <a:lnTo>
                    <a:pt x="6738" y="160"/>
                  </a:lnTo>
                  <a:lnTo>
                    <a:pt x="6723" y="160"/>
                  </a:lnTo>
                  <a:lnTo>
                    <a:pt x="6709" y="162"/>
                  </a:lnTo>
                  <a:lnTo>
                    <a:pt x="6697" y="166"/>
                  </a:lnTo>
                  <a:lnTo>
                    <a:pt x="6686" y="171"/>
                  </a:lnTo>
                  <a:lnTo>
                    <a:pt x="6682" y="175"/>
                  </a:lnTo>
                  <a:lnTo>
                    <a:pt x="6677" y="179"/>
                  </a:lnTo>
                  <a:lnTo>
                    <a:pt x="6673" y="183"/>
                  </a:lnTo>
                  <a:lnTo>
                    <a:pt x="6670" y="188"/>
                  </a:lnTo>
                  <a:lnTo>
                    <a:pt x="6668" y="194"/>
                  </a:lnTo>
                  <a:lnTo>
                    <a:pt x="6666" y="201"/>
                  </a:lnTo>
                  <a:lnTo>
                    <a:pt x="6665" y="207"/>
                  </a:lnTo>
                  <a:lnTo>
                    <a:pt x="6664" y="216"/>
                  </a:lnTo>
                  <a:lnTo>
                    <a:pt x="6615" y="216"/>
                  </a:lnTo>
                  <a:lnTo>
                    <a:pt x="6616" y="202"/>
                  </a:lnTo>
                  <a:lnTo>
                    <a:pt x="6618" y="190"/>
                  </a:lnTo>
                  <a:lnTo>
                    <a:pt x="6622" y="179"/>
                  </a:lnTo>
                  <a:lnTo>
                    <a:pt x="6627" y="169"/>
                  </a:lnTo>
                  <a:lnTo>
                    <a:pt x="6632" y="160"/>
                  </a:lnTo>
                  <a:lnTo>
                    <a:pt x="6638" y="152"/>
                  </a:lnTo>
                  <a:lnTo>
                    <a:pt x="6646" y="145"/>
                  </a:lnTo>
                  <a:lnTo>
                    <a:pt x="6654" y="139"/>
                  </a:lnTo>
                  <a:lnTo>
                    <a:pt x="6664" y="133"/>
                  </a:lnTo>
                  <a:lnTo>
                    <a:pt x="6673" y="128"/>
                  </a:lnTo>
                  <a:lnTo>
                    <a:pt x="6683" y="125"/>
                  </a:lnTo>
                  <a:lnTo>
                    <a:pt x="6694" y="122"/>
                  </a:lnTo>
                  <a:lnTo>
                    <a:pt x="6705" y="120"/>
                  </a:lnTo>
                  <a:lnTo>
                    <a:pt x="6716" y="117"/>
                  </a:lnTo>
                  <a:lnTo>
                    <a:pt x="6728" y="116"/>
                  </a:lnTo>
                  <a:lnTo>
                    <a:pt x="6741" y="116"/>
                  </a:lnTo>
                  <a:lnTo>
                    <a:pt x="6750" y="116"/>
                  </a:lnTo>
                  <a:lnTo>
                    <a:pt x="6761" y="117"/>
                  </a:lnTo>
                  <a:lnTo>
                    <a:pt x="6770" y="119"/>
                  </a:lnTo>
                  <a:lnTo>
                    <a:pt x="6781" y="120"/>
                  </a:lnTo>
                  <a:lnTo>
                    <a:pt x="6790" y="121"/>
                  </a:lnTo>
                  <a:lnTo>
                    <a:pt x="6800" y="124"/>
                  </a:lnTo>
                  <a:lnTo>
                    <a:pt x="6808" y="127"/>
                  </a:lnTo>
                  <a:lnTo>
                    <a:pt x="6817" y="131"/>
                  </a:lnTo>
                  <a:lnTo>
                    <a:pt x="6824" y="135"/>
                  </a:lnTo>
                  <a:lnTo>
                    <a:pt x="6831" y="142"/>
                  </a:lnTo>
                  <a:lnTo>
                    <a:pt x="6837" y="148"/>
                  </a:lnTo>
                  <a:lnTo>
                    <a:pt x="6842" y="156"/>
                  </a:lnTo>
                  <a:lnTo>
                    <a:pt x="6846" y="165"/>
                  </a:lnTo>
                  <a:lnTo>
                    <a:pt x="6850" y="175"/>
                  </a:lnTo>
                  <a:lnTo>
                    <a:pt x="6852" y="185"/>
                  </a:lnTo>
                  <a:lnTo>
                    <a:pt x="6852" y="198"/>
                  </a:lnTo>
                  <a:lnTo>
                    <a:pt x="6852" y="351"/>
                  </a:lnTo>
                  <a:lnTo>
                    <a:pt x="6853" y="366"/>
                  </a:lnTo>
                  <a:lnTo>
                    <a:pt x="6854" y="375"/>
                  </a:lnTo>
                  <a:lnTo>
                    <a:pt x="6856" y="380"/>
                  </a:lnTo>
                  <a:lnTo>
                    <a:pt x="6858" y="382"/>
                  </a:lnTo>
                  <a:lnTo>
                    <a:pt x="6862" y="383"/>
                  </a:lnTo>
                  <a:lnTo>
                    <a:pt x="6868" y="384"/>
                  </a:lnTo>
                  <a:lnTo>
                    <a:pt x="6874" y="383"/>
                  </a:lnTo>
                  <a:lnTo>
                    <a:pt x="6882" y="381"/>
                  </a:lnTo>
                  <a:lnTo>
                    <a:pt x="6882" y="419"/>
                  </a:lnTo>
                  <a:lnTo>
                    <a:pt x="6876" y="422"/>
                  </a:lnTo>
                  <a:lnTo>
                    <a:pt x="6868" y="424"/>
                  </a:lnTo>
                  <a:lnTo>
                    <a:pt x="6858" y="426"/>
                  </a:lnTo>
                  <a:lnTo>
                    <a:pt x="6847" y="426"/>
                  </a:lnTo>
                  <a:close/>
                  <a:moveTo>
                    <a:pt x="6544" y="420"/>
                  </a:moveTo>
                  <a:lnTo>
                    <a:pt x="6495" y="420"/>
                  </a:lnTo>
                  <a:lnTo>
                    <a:pt x="6495" y="11"/>
                  </a:lnTo>
                  <a:lnTo>
                    <a:pt x="6544" y="11"/>
                  </a:lnTo>
                  <a:lnTo>
                    <a:pt x="6544" y="420"/>
                  </a:lnTo>
                  <a:close/>
                  <a:moveTo>
                    <a:pt x="6416" y="420"/>
                  </a:moveTo>
                  <a:lnTo>
                    <a:pt x="6368" y="420"/>
                  </a:lnTo>
                  <a:lnTo>
                    <a:pt x="6368" y="11"/>
                  </a:lnTo>
                  <a:lnTo>
                    <a:pt x="6416" y="11"/>
                  </a:lnTo>
                  <a:lnTo>
                    <a:pt x="6416" y="420"/>
                  </a:lnTo>
                  <a:close/>
                  <a:moveTo>
                    <a:pt x="6038" y="166"/>
                  </a:moveTo>
                  <a:lnTo>
                    <a:pt x="6038" y="124"/>
                  </a:lnTo>
                  <a:lnTo>
                    <a:pt x="6088" y="124"/>
                  </a:lnTo>
                  <a:lnTo>
                    <a:pt x="6088" y="79"/>
                  </a:lnTo>
                  <a:lnTo>
                    <a:pt x="6089" y="70"/>
                  </a:lnTo>
                  <a:lnTo>
                    <a:pt x="6090" y="62"/>
                  </a:lnTo>
                  <a:lnTo>
                    <a:pt x="6091" y="54"/>
                  </a:lnTo>
                  <a:lnTo>
                    <a:pt x="6093" y="48"/>
                  </a:lnTo>
                  <a:lnTo>
                    <a:pt x="6096" y="40"/>
                  </a:lnTo>
                  <a:lnTo>
                    <a:pt x="6100" y="35"/>
                  </a:lnTo>
                  <a:lnTo>
                    <a:pt x="6104" y="30"/>
                  </a:lnTo>
                  <a:lnTo>
                    <a:pt x="6109" y="24"/>
                  </a:lnTo>
                  <a:lnTo>
                    <a:pt x="6114" y="20"/>
                  </a:lnTo>
                  <a:lnTo>
                    <a:pt x="6120" y="16"/>
                  </a:lnTo>
                  <a:lnTo>
                    <a:pt x="6128" y="13"/>
                  </a:lnTo>
                  <a:lnTo>
                    <a:pt x="6135" y="11"/>
                  </a:lnTo>
                  <a:lnTo>
                    <a:pt x="6142" y="9"/>
                  </a:lnTo>
                  <a:lnTo>
                    <a:pt x="6151" y="6"/>
                  </a:lnTo>
                  <a:lnTo>
                    <a:pt x="6160" y="5"/>
                  </a:lnTo>
                  <a:lnTo>
                    <a:pt x="6170" y="5"/>
                  </a:lnTo>
                  <a:lnTo>
                    <a:pt x="6177" y="5"/>
                  </a:lnTo>
                  <a:lnTo>
                    <a:pt x="6186" y="6"/>
                  </a:lnTo>
                  <a:lnTo>
                    <a:pt x="6194" y="9"/>
                  </a:lnTo>
                  <a:lnTo>
                    <a:pt x="6202" y="11"/>
                  </a:lnTo>
                  <a:lnTo>
                    <a:pt x="6202" y="53"/>
                  </a:lnTo>
                  <a:lnTo>
                    <a:pt x="6195" y="51"/>
                  </a:lnTo>
                  <a:lnTo>
                    <a:pt x="6188" y="50"/>
                  </a:lnTo>
                  <a:lnTo>
                    <a:pt x="6181" y="49"/>
                  </a:lnTo>
                  <a:lnTo>
                    <a:pt x="6174" y="49"/>
                  </a:lnTo>
                  <a:lnTo>
                    <a:pt x="6166" y="49"/>
                  </a:lnTo>
                  <a:lnTo>
                    <a:pt x="6158" y="51"/>
                  </a:lnTo>
                  <a:lnTo>
                    <a:pt x="6152" y="53"/>
                  </a:lnTo>
                  <a:lnTo>
                    <a:pt x="6147" y="55"/>
                  </a:lnTo>
                  <a:lnTo>
                    <a:pt x="6142" y="59"/>
                  </a:lnTo>
                  <a:lnTo>
                    <a:pt x="6139" y="66"/>
                  </a:lnTo>
                  <a:lnTo>
                    <a:pt x="6137" y="73"/>
                  </a:lnTo>
                  <a:lnTo>
                    <a:pt x="6137" y="82"/>
                  </a:lnTo>
                  <a:lnTo>
                    <a:pt x="6137" y="124"/>
                  </a:lnTo>
                  <a:lnTo>
                    <a:pt x="6194" y="124"/>
                  </a:lnTo>
                  <a:lnTo>
                    <a:pt x="6194" y="166"/>
                  </a:lnTo>
                  <a:lnTo>
                    <a:pt x="6137" y="166"/>
                  </a:lnTo>
                  <a:lnTo>
                    <a:pt x="6137" y="420"/>
                  </a:lnTo>
                  <a:lnTo>
                    <a:pt x="6088" y="420"/>
                  </a:lnTo>
                  <a:lnTo>
                    <a:pt x="6088" y="166"/>
                  </a:lnTo>
                  <a:lnTo>
                    <a:pt x="6038" y="166"/>
                  </a:lnTo>
                  <a:close/>
                  <a:moveTo>
                    <a:pt x="6241" y="11"/>
                  </a:moveTo>
                  <a:lnTo>
                    <a:pt x="6289" y="11"/>
                  </a:lnTo>
                  <a:lnTo>
                    <a:pt x="6289" y="70"/>
                  </a:lnTo>
                  <a:lnTo>
                    <a:pt x="6241" y="70"/>
                  </a:lnTo>
                  <a:lnTo>
                    <a:pt x="6241" y="11"/>
                  </a:lnTo>
                  <a:close/>
                  <a:moveTo>
                    <a:pt x="6241" y="124"/>
                  </a:moveTo>
                  <a:lnTo>
                    <a:pt x="6289" y="124"/>
                  </a:lnTo>
                  <a:lnTo>
                    <a:pt x="6289" y="420"/>
                  </a:lnTo>
                  <a:lnTo>
                    <a:pt x="6241" y="420"/>
                  </a:lnTo>
                  <a:lnTo>
                    <a:pt x="6241" y="124"/>
                  </a:lnTo>
                  <a:close/>
                  <a:moveTo>
                    <a:pt x="5992" y="420"/>
                  </a:moveTo>
                  <a:lnTo>
                    <a:pt x="5944" y="420"/>
                  </a:lnTo>
                  <a:lnTo>
                    <a:pt x="5944" y="11"/>
                  </a:lnTo>
                  <a:lnTo>
                    <a:pt x="5992" y="11"/>
                  </a:lnTo>
                  <a:lnTo>
                    <a:pt x="5992" y="420"/>
                  </a:lnTo>
                  <a:close/>
                  <a:moveTo>
                    <a:pt x="5864" y="420"/>
                  </a:moveTo>
                  <a:lnTo>
                    <a:pt x="5816" y="420"/>
                  </a:lnTo>
                  <a:lnTo>
                    <a:pt x="5816" y="124"/>
                  </a:lnTo>
                  <a:lnTo>
                    <a:pt x="5864" y="124"/>
                  </a:lnTo>
                  <a:lnTo>
                    <a:pt x="5864" y="420"/>
                  </a:lnTo>
                  <a:close/>
                  <a:moveTo>
                    <a:pt x="5816" y="11"/>
                  </a:moveTo>
                  <a:lnTo>
                    <a:pt x="5864" y="11"/>
                  </a:lnTo>
                  <a:lnTo>
                    <a:pt x="5864" y="70"/>
                  </a:lnTo>
                  <a:lnTo>
                    <a:pt x="5816" y="70"/>
                  </a:lnTo>
                  <a:lnTo>
                    <a:pt x="5816" y="11"/>
                  </a:lnTo>
                  <a:close/>
                  <a:moveTo>
                    <a:pt x="5632" y="416"/>
                  </a:moveTo>
                  <a:lnTo>
                    <a:pt x="5615" y="421"/>
                  </a:lnTo>
                  <a:lnTo>
                    <a:pt x="5597" y="425"/>
                  </a:lnTo>
                  <a:lnTo>
                    <a:pt x="5579" y="428"/>
                  </a:lnTo>
                  <a:lnTo>
                    <a:pt x="5561" y="429"/>
                  </a:lnTo>
                  <a:lnTo>
                    <a:pt x="5550" y="428"/>
                  </a:lnTo>
                  <a:lnTo>
                    <a:pt x="5538" y="428"/>
                  </a:lnTo>
                  <a:lnTo>
                    <a:pt x="5527" y="426"/>
                  </a:lnTo>
                  <a:lnTo>
                    <a:pt x="5517" y="425"/>
                  </a:lnTo>
                  <a:lnTo>
                    <a:pt x="5507" y="422"/>
                  </a:lnTo>
                  <a:lnTo>
                    <a:pt x="5498" y="420"/>
                  </a:lnTo>
                  <a:lnTo>
                    <a:pt x="5488" y="417"/>
                  </a:lnTo>
                  <a:lnTo>
                    <a:pt x="5479" y="412"/>
                  </a:lnTo>
                  <a:lnTo>
                    <a:pt x="5461" y="403"/>
                  </a:lnTo>
                  <a:lnTo>
                    <a:pt x="5445" y="392"/>
                  </a:lnTo>
                  <a:lnTo>
                    <a:pt x="5430" y="380"/>
                  </a:lnTo>
                  <a:lnTo>
                    <a:pt x="5417" y="367"/>
                  </a:lnTo>
                  <a:lnTo>
                    <a:pt x="5406" y="352"/>
                  </a:lnTo>
                  <a:lnTo>
                    <a:pt x="5395" y="335"/>
                  </a:lnTo>
                  <a:lnTo>
                    <a:pt x="5386" y="318"/>
                  </a:lnTo>
                  <a:lnTo>
                    <a:pt x="5378" y="300"/>
                  </a:lnTo>
                  <a:lnTo>
                    <a:pt x="5373" y="281"/>
                  </a:lnTo>
                  <a:lnTo>
                    <a:pt x="5369" y="262"/>
                  </a:lnTo>
                  <a:lnTo>
                    <a:pt x="5367" y="243"/>
                  </a:lnTo>
                  <a:lnTo>
                    <a:pt x="5366" y="223"/>
                  </a:lnTo>
                  <a:lnTo>
                    <a:pt x="5367" y="201"/>
                  </a:lnTo>
                  <a:lnTo>
                    <a:pt x="5369" y="180"/>
                  </a:lnTo>
                  <a:lnTo>
                    <a:pt x="5373" y="159"/>
                  </a:lnTo>
                  <a:lnTo>
                    <a:pt x="5378" y="138"/>
                  </a:lnTo>
                  <a:lnTo>
                    <a:pt x="5385" y="119"/>
                  </a:lnTo>
                  <a:lnTo>
                    <a:pt x="5393" y="99"/>
                  </a:lnTo>
                  <a:lnTo>
                    <a:pt x="5404" y="83"/>
                  </a:lnTo>
                  <a:lnTo>
                    <a:pt x="5414" y="67"/>
                  </a:lnTo>
                  <a:lnTo>
                    <a:pt x="5421" y="59"/>
                  </a:lnTo>
                  <a:lnTo>
                    <a:pt x="5428" y="53"/>
                  </a:lnTo>
                  <a:lnTo>
                    <a:pt x="5434" y="46"/>
                  </a:lnTo>
                  <a:lnTo>
                    <a:pt x="5442" y="39"/>
                  </a:lnTo>
                  <a:lnTo>
                    <a:pt x="5458" y="29"/>
                  </a:lnTo>
                  <a:lnTo>
                    <a:pt x="5476" y="18"/>
                  </a:lnTo>
                  <a:lnTo>
                    <a:pt x="5485" y="14"/>
                  </a:lnTo>
                  <a:lnTo>
                    <a:pt x="5495" y="11"/>
                  </a:lnTo>
                  <a:lnTo>
                    <a:pt x="5504" y="7"/>
                  </a:lnTo>
                  <a:lnTo>
                    <a:pt x="5515" y="5"/>
                  </a:lnTo>
                  <a:lnTo>
                    <a:pt x="5526" y="3"/>
                  </a:lnTo>
                  <a:lnTo>
                    <a:pt x="5537" y="1"/>
                  </a:lnTo>
                  <a:lnTo>
                    <a:pt x="5548" y="1"/>
                  </a:lnTo>
                  <a:lnTo>
                    <a:pt x="5561" y="0"/>
                  </a:lnTo>
                  <a:lnTo>
                    <a:pt x="5577" y="1"/>
                  </a:lnTo>
                  <a:lnTo>
                    <a:pt x="5593" y="2"/>
                  </a:lnTo>
                  <a:lnTo>
                    <a:pt x="5609" y="5"/>
                  </a:lnTo>
                  <a:lnTo>
                    <a:pt x="5624" y="9"/>
                  </a:lnTo>
                  <a:lnTo>
                    <a:pt x="5638" y="13"/>
                  </a:lnTo>
                  <a:lnTo>
                    <a:pt x="5651" y="18"/>
                  </a:lnTo>
                  <a:lnTo>
                    <a:pt x="5665" y="24"/>
                  </a:lnTo>
                  <a:lnTo>
                    <a:pt x="5676" y="33"/>
                  </a:lnTo>
                  <a:lnTo>
                    <a:pt x="5687" y="41"/>
                  </a:lnTo>
                  <a:lnTo>
                    <a:pt x="5697" y="52"/>
                  </a:lnTo>
                  <a:lnTo>
                    <a:pt x="5707" y="62"/>
                  </a:lnTo>
                  <a:lnTo>
                    <a:pt x="5715" y="75"/>
                  </a:lnTo>
                  <a:lnTo>
                    <a:pt x="5723" y="88"/>
                  </a:lnTo>
                  <a:lnTo>
                    <a:pt x="5728" y="103"/>
                  </a:lnTo>
                  <a:lnTo>
                    <a:pt x="5733" y="119"/>
                  </a:lnTo>
                  <a:lnTo>
                    <a:pt x="5737" y="136"/>
                  </a:lnTo>
                  <a:lnTo>
                    <a:pt x="5683" y="136"/>
                  </a:lnTo>
                  <a:lnTo>
                    <a:pt x="5680" y="125"/>
                  </a:lnTo>
                  <a:lnTo>
                    <a:pt x="5676" y="114"/>
                  </a:lnTo>
                  <a:lnTo>
                    <a:pt x="5672" y="105"/>
                  </a:lnTo>
                  <a:lnTo>
                    <a:pt x="5668" y="96"/>
                  </a:lnTo>
                  <a:lnTo>
                    <a:pt x="5662" y="88"/>
                  </a:lnTo>
                  <a:lnTo>
                    <a:pt x="5655" y="80"/>
                  </a:lnTo>
                  <a:lnTo>
                    <a:pt x="5648" y="74"/>
                  </a:lnTo>
                  <a:lnTo>
                    <a:pt x="5640" y="68"/>
                  </a:lnTo>
                  <a:lnTo>
                    <a:pt x="5632" y="62"/>
                  </a:lnTo>
                  <a:lnTo>
                    <a:pt x="5624" y="58"/>
                  </a:lnTo>
                  <a:lnTo>
                    <a:pt x="5614" y="55"/>
                  </a:lnTo>
                  <a:lnTo>
                    <a:pt x="5604" y="52"/>
                  </a:lnTo>
                  <a:lnTo>
                    <a:pt x="5594" y="50"/>
                  </a:lnTo>
                  <a:lnTo>
                    <a:pt x="5583" y="48"/>
                  </a:lnTo>
                  <a:lnTo>
                    <a:pt x="5572" y="47"/>
                  </a:lnTo>
                  <a:lnTo>
                    <a:pt x="5561" y="47"/>
                  </a:lnTo>
                  <a:lnTo>
                    <a:pt x="5543" y="48"/>
                  </a:lnTo>
                  <a:lnTo>
                    <a:pt x="5526" y="50"/>
                  </a:lnTo>
                  <a:lnTo>
                    <a:pt x="5518" y="52"/>
                  </a:lnTo>
                  <a:lnTo>
                    <a:pt x="5510" y="55"/>
                  </a:lnTo>
                  <a:lnTo>
                    <a:pt x="5504" y="58"/>
                  </a:lnTo>
                  <a:lnTo>
                    <a:pt x="5497" y="61"/>
                  </a:lnTo>
                  <a:lnTo>
                    <a:pt x="5484" y="69"/>
                  </a:lnTo>
                  <a:lnTo>
                    <a:pt x="5472" y="78"/>
                  </a:lnTo>
                  <a:lnTo>
                    <a:pt x="5462" y="89"/>
                  </a:lnTo>
                  <a:lnTo>
                    <a:pt x="5453" y="101"/>
                  </a:lnTo>
                  <a:lnTo>
                    <a:pt x="5445" y="113"/>
                  </a:lnTo>
                  <a:lnTo>
                    <a:pt x="5439" y="127"/>
                  </a:lnTo>
                  <a:lnTo>
                    <a:pt x="5433" y="141"/>
                  </a:lnTo>
                  <a:lnTo>
                    <a:pt x="5428" y="157"/>
                  </a:lnTo>
                  <a:lnTo>
                    <a:pt x="5425" y="172"/>
                  </a:lnTo>
                  <a:lnTo>
                    <a:pt x="5422" y="188"/>
                  </a:lnTo>
                  <a:lnTo>
                    <a:pt x="5421" y="204"/>
                  </a:lnTo>
                  <a:lnTo>
                    <a:pt x="5421" y="220"/>
                  </a:lnTo>
                  <a:lnTo>
                    <a:pt x="5421" y="236"/>
                  </a:lnTo>
                  <a:lnTo>
                    <a:pt x="5423" y="252"/>
                  </a:lnTo>
                  <a:lnTo>
                    <a:pt x="5425" y="267"/>
                  </a:lnTo>
                  <a:lnTo>
                    <a:pt x="5429" y="282"/>
                  </a:lnTo>
                  <a:lnTo>
                    <a:pt x="5434" y="296"/>
                  </a:lnTo>
                  <a:lnTo>
                    <a:pt x="5441" y="310"/>
                  </a:lnTo>
                  <a:lnTo>
                    <a:pt x="5448" y="323"/>
                  </a:lnTo>
                  <a:lnTo>
                    <a:pt x="5457" y="334"/>
                  </a:lnTo>
                  <a:lnTo>
                    <a:pt x="5466" y="345"/>
                  </a:lnTo>
                  <a:lnTo>
                    <a:pt x="5477" y="354"/>
                  </a:lnTo>
                  <a:lnTo>
                    <a:pt x="5487" y="363"/>
                  </a:lnTo>
                  <a:lnTo>
                    <a:pt x="5500" y="370"/>
                  </a:lnTo>
                  <a:lnTo>
                    <a:pt x="5514" y="377"/>
                  </a:lnTo>
                  <a:lnTo>
                    <a:pt x="5528" y="381"/>
                  </a:lnTo>
                  <a:lnTo>
                    <a:pt x="5544" y="383"/>
                  </a:lnTo>
                  <a:lnTo>
                    <a:pt x="5561" y="384"/>
                  </a:lnTo>
                  <a:lnTo>
                    <a:pt x="5576" y="383"/>
                  </a:lnTo>
                  <a:lnTo>
                    <a:pt x="5591" y="381"/>
                  </a:lnTo>
                  <a:lnTo>
                    <a:pt x="5604" y="378"/>
                  </a:lnTo>
                  <a:lnTo>
                    <a:pt x="5617" y="373"/>
                  </a:lnTo>
                  <a:lnTo>
                    <a:pt x="5630" y="368"/>
                  </a:lnTo>
                  <a:lnTo>
                    <a:pt x="5640" y="362"/>
                  </a:lnTo>
                  <a:lnTo>
                    <a:pt x="5650" y="353"/>
                  </a:lnTo>
                  <a:lnTo>
                    <a:pt x="5659" y="345"/>
                  </a:lnTo>
                  <a:lnTo>
                    <a:pt x="5667" y="335"/>
                  </a:lnTo>
                  <a:lnTo>
                    <a:pt x="5674" y="326"/>
                  </a:lnTo>
                  <a:lnTo>
                    <a:pt x="5680" y="314"/>
                  </a:lnTo>
                  <a:lnTo>
                    <a:pt x="5685" y="302"/>
                  </a:lnTo>
                  <a:lnTo>
                    <a:pt x="5688" y="290"/>
                  </a:lnTo>
                  <a:lnTo>
                    <a:pt x="5691" y="277"/>
                  </a:lnTo>
                  <a:lnTo>
                    <a:pt x="5692" y="264"/>
                  </a:lnTo>
                  <a:lnTo>
                    <a:pt x="5692" y="250"/>
                  </a:lnTo>
                  <a:lnTo>
                    <a:pt x="5561" y="250"/>
                  </a:lnTo>
                  <a:lnTo>
                    <a:pt x="5561" y="204"/>
                  </a:lnTo>
                  <a:lnTo>
                    <a:pt x="5741" y="204"/>
                  </a:lnTo>
                  <a:lnTo>
                    <a:pt x="5741" y="420"/>
                  </a:lnTo>
                  <a:lnTo>
                    <a:pt x="5707" y="420"/>
                  </a:lnTo>
                  <a:lnTo>
                    <a:pt x="5692" y="369"/>
                  </a:lnTo>
                  <a:lnTo>
                    <a:pt x="5686" y="377"/>
                  </a:lnTo>
                  <a:lnTo>
                    <a:pt x="5680" y="384"/>
                  </a:lnTo>
                  <a:lnTo>
                    <a:pt x="5672" y="390"/>
                  </a:lnTo>
                  <a:lnTo>
                    <a:pt x="5665" y="397"/>
                  </a:lnTo>
                  <a:lnTo>
                    <a:pt x="5657" y="402"/>
                  </a:lnTo>
                  <a:lnTo>
                    <a:pt x="5650" y="407"/>
                  </a:lnTo>
                  <a:lnTo>
                    <a:pt x="5641" y="411"/>
                  </a:lnTo>
                  <a:lnTo>
                    <a:pt x="5632" y="416"/>
                  </a:lnTo>
                  <a:close/>
                  <a:moveTo>
                    <a:pt x="4945" y="124"/>
                  </a:moveTo>
                  <a:lnTo>
                    <a:pt x="4945" y="170"/>
                  </a:lnTo>
                  <a:lnTo>
                    <a:pt x="4946" y="170"/>
                  </a:lnTo>
                  <a:lnTo>
                    <a:pt x="4954" y="158"/>
                  </a:lnTo>
                  <a:lnTo>
                    <a:pt x="4964" y="147"/>
                  </a:lnTo>
                  <a:lnTo>
                    <a:pt x="4975" y="138"/>
                  </a:lnTo>
                  <a:lnTo>
                    <a:pt x="4985" y="130"/>
                  </a:lnTo>
                  <a:lnTo>
                    <a:pt x="4998" y="124"/>
                  </a:lnTo>
                  <a:lnTo>
                    <a:pt x="5012" y="120"/>
                  </a:lnTo>
                  <a:lnTo>
                    <a:pt x="5026" y="117"/>
                  </a:lnTo>
                  <a:lnTo>
                    <a:pt x="5042" y="116"/>
                  </a:lnTo>
                  <a:lnTo>
                    <a:pt x="5057" y="116"/>
                  </a:lnTo>
                  <a:lnTo>
                    <a:pt x="5070" y="119"/>
                  </a:lnTo>
                  <a:lnTo>
                    <a:pt x="5081" y="121"/>
                  </a:lnTo>
                  <a:lnTo>
                    <a:pt x="5092" y="124"/>
                  </a:lnTo>
                  <a:lnTo>
                    <a:pt x="5100" y="129"/>
                  </a:lnTo>
                  <a:lnTo>
                    <a:pt x="5109" y="134"/>
                  </a:lnTo>
                  <a:lnTo>
                    <a:pt x="5116" y="140"/>
                  </a:lnTo>
                  <a:lnTo>
                    <a:pt x="5123" y="147"/>
                  </a:lnTo>
                  <a:lnTo>
                    <a:pt x="5129" y="154"/>
                  </a:lnTo>
                  <a:lnTo>
                    <a:pt x="5133" y="163"/>
                  </a:lnTo>
                  <a:lnTo>
                    <a:pt x="5137" y="171"/>
                  </a:lnTo>
                  <a:lnTo>
                    <a:pt x="5139" y="181"/>
                  </a:lnTo>
                  <a:lnTo>
                    <a:pt x="5142" y="191"/>
                  </a:lnTo>
                  <a:lnTo>
                    <a:pt x="5144" y="202"/>
                  </a:lnTo>
                  <a:lnTo>
                    <a:pt x="5145" y="213"/>
                  </a:lnTo>
                  <a:lnTo>
                    <a:pt x="5145" y="225"/>
                  </a:lnTo>
                  <a:lnTo>
                    <a:pt x="5145" y="420"/>
                  </a:lnTo>
                  <a:lnTo>
                    <a:pt x="5096" y="420"/>
                  </a:lnTo>
                  <a:lnTo>
                    <a:pt x="5096" y="219"/>
                  </a:lnTo>
                  <a:lnTo>
                    <a:pt x="5096" y="213"/>
                  </a:lnTo>
                  <a:lnTo>
                    <a:pt x="5095" y="206"/>
                  </a:lnTo>
                  <a:lnTo>
                    <a:pt x="5094" y="200"/>
                  </a:lnTo>
                  <a:lnTo>
                    <a:pt x="5092" y="195"/>
                  </a:lnTo>
                  <a:lnTo>
                    <a:pt x="5090" y="189"/>
                  </a:lnTo>
                  <a:lnTo>
                    <a:pt x="5087" y="184"/>
                  </a:lnTo>
                  <a:lnTo>
                    <a:pt x="5083" y="180"/>
                  </a:lnTo>
                  <a:lnTo>
                    <a:pt x="5080" y="176"/>
                  </a:lnTo>
                  <a:lnTo>
                    <a:pt x="5076" y="171"/>
                  </a:lnTo>
                  <a:lnTo>
                    <a:pt x="5071" y="168"/>
                  </a:lnTo>
                  <a:lnTo>
                    <a:pt x="5067" y="166"/>
                  </a:lnTo>
                  <a:lnTo>
                    <a:pt x="5061" y="163"/>
                  </a:lnTo>
                  <a:lnTo>
                    <a:pt x="5055" y="162"/>
                  </a:lnTo>
                  <a:lnTo>
                    <a:pt x="5050" y="161"/>
                  </a:lnTo>
                  <a:lnTo>
                    <a:pt x="5042" y="160"/>
                  </a:lnTo>
                  <a:lnTo>
                    <a:pt x="5036" y="160"/>
                  </a:lnTo>
                  <a:lnTo>
                    <a:pt x="5025" y="160"/>
                  </a:lnTo>
                  <a:lnTo>
                    <a:pt x="5015" y="161"/>
                  </a:lnTo>
                  <a:lnTo>
                    <a:pt x="5005" y="163"/>
                  </a:lnTo>
                  <a:lnTo>
                    <a:pt x="4997" y="166"/>
                  </a:lnTo>
                  <a:lnTo>
                    <a:pt x="4989" y="170"/>
                  </a:lnTo>
                  <a:lnTo>
                    <a:pt x="4982" y="175"/>
                  </a:lnTo>
                  <a:lnTo>
                    <a:pt x="4976" y="180"/>
                  </a:lnTo>
                  <a:lnTo>
                    <a:pt x="4969" y="186"/>
                  </a:lnTo>
                  <a:lnTo>
                    <a:pt x="4965" y="193"/>
                  </a:lnTo>
                  <a:lnTo>
                    <a:pt x="4960" y="200"/>
                  </a:lnTo>
                  <a:lnTo>
                    <a:pt x="4957" y="207"/>
                  </a:lnTo>
                  <a:lnTo>
                    <a:pt x="4953" y="216"/>
                  </a:lnTo>
                  <a:lnTo>
                    <a:pt x="4951" y="224"/>
                  </a:lnTo>
                  <a:lnTo>
                    <a:pt x="4949" y="233"/>
                  </a:lnTo>
                  <a:lnTo>
                    <a:pt x="4948" y="242"/>
                  </a:lnTo>
                  <a:lnTo>
                    <a:pt x="4948" y="253"/>
                  </a:lnTo>
                  <a:lnTo>
                    <a:pt x="4948" y="420"/>
                  </a:lnTo>
                  <a:lnTo>
                    <a:pt x="4900" y="420"/>
                  </a:lnTo>
                  <a:lnTo>
                    <a:pt x="4900" y="124"/>
                  </a:lnTo>
                  <a:lnTo>
                    <a:pt x="4945" y="124"/>
                  </a:lnTo>
                  <a:close/>
                  <a:moveTo>
                    <a:pt x="4750" y="277"/>
                  </a:moveTo>
                  <a:lnTo>
                    <a:pt x="4736" y="279"/>
                  </a:lnTo>
                  <a:lnTo>
                    <a:pt x="4720" y="282"/>
                  </a:lnTo>
                  <a:lnTo>
                    <a:pt x="4711" y="283"/>
                  </a:lnTo>
                  <a:lnTo>
                    <a:pt x="4703" y="285"/>
                  </a:lnTo>
                  <a:lnTo>
                    <a:pt x="4694" y="286"/>
                  </a:lnTo>
                  <a:lnTo>
                    <a:pt x="4686" y="287"/>
                  </a:lnTo>
                  <a:lnTo>
                    <a:pt x="4679" y="288"/>
                  </a:lnTo>
                  <a:lnTo>
                    <a:pt x="4670" y="290"/>
                  </a:lnTo>
                  <a:lnTo>
                    <a:pt x="4664" y="292"/>
                  </a:lnTo>
                  <a:lnTo>
                    <a:pt x="4656" y="295"/>
                  </a:lnTo>
                  <a:lnTo>
                    <a:pt x="4650" y="298"/>
                  </a:lnTo>
                  <a:lnTo>
                    <a:pt x="4645" y="301"/>
                  </a:lnTo>
                  <a:lnTo>
                    <a:pt x="4639" y="306"/>
                  </a:lnTo>
                  <a:lnTo>
                    <a:pt x="4635" y="311"/>
                  </a:lnTo>
                  <a:lnTo>
                    <a:pt x="4631" y="317"/>
                  </a:lnTo>
                  <a:lnTo>
                    <a:pt x="4629" y="324"/>
                  </a:lnTo>
                  <a:lnTo>
                    <a:pt x="4627" y="331"/>
                  </a:lnTo>
                  <a:lnTo>
                    <a:pt x="4627" y="341"/>
                  </a:lnTo>
                  <a:lnTo>
                    <a:pt x="4627" y="346"/>
                  </a:lnTo>
                  <a:lnTo>
                    <a:pt x="4628" y="351"/>
                  </a:lnTo>
                  <a:lnTo>
                    <a:pt x="4630" y="356"/>
                  </a:lnTo>
                  <a:lnTo>
                    <a:pt x="4632" y="361"/>
                  </a:lnTo>
                  <a:lnTo>
                    <a:pt x="4634" y="365"/>
                  </a:lnTo>
                  <a:lnTo>
                    <a:pt x="4637" y="368"/>
                  </a:lnTo>
                  <a:lnTo>
                    <a:pt x="4641" y="371"/>
                  </a:lnTo>
                  <a:lnTo>
                    <a:pt x="4644" y="374"/>
                  </a:lnTo>
                  <a:lnTo>
                    <a:pt x="4653" y="379"/>
                  </a:lnTo>
                  <a:lnTo>
                    <a:pt x="4663" y="382"/>
                  </a:lnTo>
                  <a:lnTo>
                    <a:pt x="4673" y="383"/>
                  </a:lnTo>
                  <a:lnTo>
                    <a:pt x="4684" y="384"/>
                  </a:lnTo>
                  <a:lnTo>
                    <a:pt x="4696" y="384"/>
                  </a:lnTo>
                  <a:lnTo>
                    <a:pt x="4706" y="382"/>
                  </a:lnTo>
                  <a:lnTo>
                    <a:pt x="4717" y="380"/>
                  </a:lnTo>
                  <a:lnTo>
                    <a:pt x="4725" y="378"/>
                  </a:lnTo>
                  <a:lnTo>
                    <a:pt x="4734" y="373"/>
                  </a:lnTo>
                  <a:lnTo>
                    <a:pt x="4741" y="370"/>
                  </a:lnTo>
                  <a:lnTo>
                    <a:pt x="4747" y="365"/>
                  </a:lnTo>
                  <a:lnTo>
                    <a:pt x="4754" y="361"/>
                  </a:lnTo>
                  <a:lnTo>
                    <a:pt x="4759" y="355"/>
                  </a:lnTo>
                  <a:lnTo>
                    <a:pt x="4763" y="350"/>
                  </a:lnTo>
                  <a:lnTo>
                    <a:pt x="4766" y="345"/>
                  </a:lnTo>
                  <a:lnTo>
                    <a:pt x="4770" y="338"/>
                  </a:lnTo>
                  <a:lnTo>
                    <a:pt x="4772" y="333"/>
                  </a:lnTo>
                  <a:lnTo>
                    <a:pt x="4774" y="327"/>
                  </a:lnTo>
                  <a:lnTo>
                    <a:pt x="4775" y="322"/>
                  </a:lnTo>
                  <a:lnTo>
                    <a:pt x="4775" y="316"/>
                  </a:lnTo>
                  <a:lnTo>
                    <a:pt x="4775" y="267"/>
                  </a:lnTo>
                  <a:lnTo>
                    <a:pt x="4770" y="270"/>
                  </a:lnTo>
                  <a:lnTo>
                    <a:pt x="4764" y="273"/>
                  </a:lnTo>
                  <a:lnTo>
                    <a:pt x="4758" y="275"/>
                  </a:lnTo>
                  <a:lnTo>
                    <a:pt x="4750" y="277"/>
                  </a:lnTo>
                  <a:close/>
                  <a:moveTo>
                    <a:pt x="4819" y="426"/>
                  </a:moveTo>
                  <a:lnTo>
                    <a:pt x="4810" y="425"/>
                  </a:lnTo>
                  <a:lnTo>
                    <a:pt x="4802" y="424"/>
                  </a:lnTo>
                  <a:lnTo>
                    <a:pt x="4795" y="420"/>
                  </a:lnTo>
                  <a:lnTo>
                    <a:pt x="4789" y="416"/>
                  </a:lnTo>
                  <a:lnTo>
                    <a:pt x="4784" y="409"/>
                  </a:lnTo>
                  <a:lnTo>
                    <a:pt x="4780" y="402"/>
                  </a:lnTo>
                  <a:lnTo>
                    <a:pt x="4778" y="392"/>
                  </a:lnTo>
                  <a:lnTo>
                    <a:pt x="4778" y="381"/>
                  </a:lnTo>
                  <a:lnTo>
                    <a:pt x="4767" y="392"/>
                  </a:lnTo>
                  <a:lnTo>
                    <a:pt x="4756" y="402"/>
                  </a:lnTo>
                  <a:lnTo>
                    <a:pt x="4744" y="409"/>
                  </a:lnTo>
                  <a:lnTo>
                    <a:pt x="4730" y="416"/>
                  </a:lnTo>
                  <a:lnTo>
                    <a:pt x="4718" y="420"/>
                  </a:lnTo>
                  <a:lnTo>
                    <a:pt x="4703" y="424"/>
                  </a:lnTo>
                  <a:lnTo>
                    <a:pt x="4688" y="425"/>
                  </a:lnTo>
                  <a:lnTo>
                    <a:pt x="4673" y="426"/>
                  </a:lnTo>
                  <a:lnTo>
                    <a:pt x="4664" y="426"/>
                  </a:lnTo>
                  <a:lnTo>
                    <a:pt x="4653" y="425"/>
                  </a:lnTo>
                  <a:lnTo>
                    <a:pt x="4645" y="424"/>
                  </a:lnTo>
                  <a:lnTo>
                    <a:pt x="4635" y="422"/>
                  </a:lnTo>
                  <a:lnTo>
                    <a:pt x="4627" y="420"/>
                  </a:lnTo>
                  <a:lnTo>
                    <a:pt x="4618" y="417"/>
                  </a:lnTo>
                  <a:lnTo>
                    <a:pt x="4611" y="412"/>
                  </a:lnTo>
                  <a:lnTo>
                    <a:pt x="4605" y="407"/>
                  </a:lnTo>
                  <a:lnTo>
                    <a:pt x="4598" y="402"/>
                  </a:lnTo>
                  <a:lnTo>
                    <a:pt x="4592" y="397"/>
                  </a:lnTo>
                  <a:lnTo>
                    <a:pt x="4587" y="389"/>
                  </a:lnTo>
                  <a:lnTo>
                    <a:pt x="4582" y="382"/>
                  </a:lnTo>
                  <a:lnTo>
                    <a:pt x="4579" y="373"/>
                  </a:lnTo>
                  <a:lnTo>
                    <a:pt x="4577" y="365"/>
                  </a:lnTo>
                  <a:lnTo>
                    <a:pt x="4576" y="354"/>
                  </a:lnTo>
                  <a:lnTo>
                    <a:pt x="4575" y="344"/>
                  </a:lnTo>
                  <a:lnTo>
                    <a:pt x="4576" y="331"/>
                  </a:lnTo>
                  <a:lnTo>
                    <a:pt x="4577" y="320"/>
                  </a:lnTo>
                  <a:lnTo>
                    <a:pt x="4580" y="311"/>
                  </a:lnTo>
                  <a:lnTo>
                    <a:pt x="4583" y="302"/>
                  </a:lnTo>
                  <a:lnTo>
                    <a:pt x="4589" y="295"/>
                  </a:lnTo>
                  <a:lnTo>
                    <a:pt x="4594" y="288"/>
                  </a:lnTo>
                  <a:lnTo>
                    <a:pt x="4599" y="281"/>
                  </a:lnTo>
                  <a:lnTo>
                    <a:pt x="4607" y="276"/>
                  </a:lnTo>
                  <a:lnTo>
                    <a:pt x="4614" y="272"/>
                  </a:lnTo>
                  <a:lnTo>
                    <a:pt x="4622" y="268"/>
                  </a:lnTo>
                  <a:lnTo>
                    <a:pt x="4630" y="264"/>
                  </a:lnTo>
                  <a:lnTo>
                    <a:pt x="4638" y="261"/>
                  </a:lnTo>
                  <a:lnTo>
                    <a:pt x="4648" y="258"/>
                  </a:lnTo>
                  <a:lnTo>
                    <a:pt x="4656" y="256"/>
                  </a:lnTo>
                  <a:lnTo>
                    <a:pt x="4666" y="254"/>
                  </a:lnTo>
                  <a:lnTo>
                    <a:pt x="4675" y="253"/>
                  </a:lnTo>
                  <a:lnTo>
                    <a:pt x="4685" y="251"/>
                  </a:lnTo>
                  <a:lnTo>
                    <a:pt x="4696" y="249"/>
                  </a:lnTo>
                  <a:lnTo>
                    <a:pt x="4705" y="248"/>
                  </a:lnTo>
                  <a:lnTo>
                    <a:pt x="4713" y="246"/>
                  </a:lnTo>
                  <a:lnTo>
                    <a:pt x="4722" y="245"/>
                  </a:lnTo>
                  <a:lnTo>
                    <a:pt x="4730" y="244"/>
                  </a:lnTo>
                  <a:lnTo>
                    <a:pt x="4739" y="242"/>
                  </a:lnTo>
                  <a:lnTo>
                    <a:pt x="4745" y="240"/>
                  </a:lnTo>
                  <a:lnTo>
                    <a:pt x="4753" y="239"/>
                  </a:lnTo>
                  <a:lnTo>
                    <a:pt x="4758" y="236"/>
                  </a:lnTo>
                  <a:lnTo>
                    <a:pt x="4763" y="233"/>
                  </a:lnTo>
                  <a:lnTo>
                    <a:pt x="4767" y="230"/>
                  </a:lnTo>
                  <a:lnTo>
                    <a:pt x="4771" y="225"/>
                  </a:lnTo>
                  <a:lnTo>
                    <a:pt x="4774" y="221"/>
                  </a:lnTo>
                  <a:lnTo>
                    <a:pt x="4775" y="216"/>
                  </a:lnTo>
                  <a:lnTo>
                    <a:pt x="4775" y="208"/>
                  </a:lnTo>
                  <a:lnTo>
                    <a:pt x="4775" y="201"/>
                  </a:lnTo>
                  <a:lnTo>
                    <a:pt x="4774" y="195"/>
                  </a:lnTo>
                  <a:lnTo>
                    <a:pt x="4772" y="188"/>
                  </a:lnTo>
                  <a:lnTo>
                    <a:pt x="4770" y="183"/>
                  </a:lnTo>
                  <a:lnTo>
                    <a:pt x="4766" y="179"/>
                  </a:lnTo>
                  <a:lnTo>
                    <a:pt x="4762" y="175"/>
                  </a:lnTo>
                  <a:lnTo>
                    <a:pt x="4758" y="171"/>
                  </a:lnTo>
                  <a:lnTo>
                    <a:pt x="4754" y="168"/>
                  </a:lnTo>
                  <a:lnTo>
                    <a:pt x="4744" y="164"/>
                  </a:lnTo>
                  <a:lnTo>
                    <a:pt x="4733" y="161"/>
                  </a:lnTo>
                  <a:lnTo>
                    <a:pt x="4721" y="160"/>
                  </a:lnTo>
                  <a:lnTo>
                    <a:pt x="4709" y="160"/>
                  </a:lnTo>
                  <a:lnTo>
                    <a:pt x="4694" y="160"/>
                  </a:lnTo>
                  <a:lnTo>
                    <a:pt x="4681" y="162"/>
                  </a:lnTo>
                  <a:lnTo>
                    <a:pt x="4669" y="166"/>
                  </a:lnTo>
                  <a:lnTo>
                    <a:pt x="4657" y="171"/>
                  </a:lnTo>
                  <a:lnTo>
                    <a:pt x="4653" y="175"/>
                  </a:lnTo>
                  <a:lnTo>
                    <a:pt x="4649" y="179"/>
                  </a:lnTo>
                  <a:lnTo>
                    <a:pt x="4645" y="183"/>
                  </a:lnTo>
                  <a:lnTo>
                    <a:pt x="4642" y="188"/>
                  </a:lnTo>
                  <a:lnTo>
                    <a:pt x="4639" y="194"/>
                  </a:lnTo>
                  <a:lnTo>
                    <a:pt x="4637" y="201"/>
                  </a:lnTo>
                  <a:lnTo>
                    <a:pt x="4636" y="207"/>
                  </a:lnTo>
                  <a:lnTo>
                    <a:pt x="4635" y="216"/>
                  </a:lnTo>
                  <a:lnTo>
                    <a:pt x="4587" y="216"/>
                  </a:lnTo>
                  <a:lnTo>
                    <a:pt x="4588" y="202"/>
                  </a:lnTo>
                  <a:lnTo>
                    <a:pt x="4590" y="190"/>
                  </a:lnTo>
                  <a:lnTo>
                    <a:pt x="4593" y="179"/>
                  </a:lnTo>
                  <a:lnTo>
                    <a:pt x="4598" y="169"/>
                  </a:lnTo>
                  <a:lnTo>
                    <a:pt x="4604" y="160"/>
                  </a:lnTo>
                  <a:lnTo>
                    <a:pt x="4610" y="152"/>
                  </a:lnTo>
                  <a:lnTo>
                    <a:pt x="4617" y="145"/>
                  </a:lnTo>
                  <a:lnTo>
                    <a:pt x="4626" y="139"/>
                  </a:lnTo>
                  <a:lnTo>
                    <a:pt x="4634" y="133"/>
                  </a:lnTo>
                  <a:lnTo>
                    <a:pt x="4644" y="128"/>
                  </a:lnTo>
                  <a:lnTo>
                    <a:pt x="4654" y="125"/>
                  </a:lnTo>
                  <a:lnTo>
                    <a:pt x="4665" y="122"/>
                  </a:lnTo>
                  <a:lnTo>
                    <a:pt x="4676" y="120"/>
                  </a:lnTo>
                  <a:lnTo>
                    <a:pt x="4688" y="117"/>
                  </a:lnTo>
                  <a:lnTo>
                    <a:pt x="4700" y="116"/>
                  </a:lnTo>
                  <a:lnTo>
                    <a:pt x="4712" y="116"/>
                  </a:lnTo>
                  <a:lnTo>
                    <a:pt x="4722" y="116"/>
                  </a:lnTo>
                  <a:lnTo>
                    <a:pt x="4733" y="117"/>
                  </a:lnTo>
                  <a:lnTo>
                    <a:pt x="4742" y="119"/>
                  </a:lnTo>
                  <a:lnTo>
                    <a:pt x="4753" y="120"/>
                  </a:lnTo>
                  <a:lnTo>
                    <a:pt x="4762" y="121"/>
                  </a:lnTo>
                  <a:lnTo>
                    <a:pt x="4771" y="124"/>
                  </a:lnTo>
                  <a:lnTo>
                    <a:pt x="4780" y="127"/>
                  </a:lnTo>
                  <a:lnTo>
                    <a:pt x="4787" y="131"/>
                  </a:lnTo>
                  <a:lnTo>
                    <a:pt x="4796" y="135"/>
                  </a:lnTo>
                  <a:lnTo>
                    <a:pt x="4802" y="142"/>
                  </a:lnTo>
                  <a:lnTo>
                    <a:pt x="4809" y="148"/>
                  </a:lnTo>
                  <a:lnTo>
                    <a:pt x="4814" y="156"/>
                  </a:lnTo>
                  <a:lnTo>
                    <a:pt x="4818" y="165"/>
                  </a:lnTo>
                  <a:lnTo>
                    <a:pt x="4821" y="175"/>
                  </a:lnTo>
                  <a:lnTo>
                    <a:pt x="4823" y="185"/>
                  </a:lnTo>
                  <a:lnTo>
                    <a:pt x="4823" y="198"/>
                  </a:lnTo>
                  <a:lnTo>
                    <a:pt x="4823" y="351"/>
                  </a:lnTo>
                  <a:lnTo>
                    <a:pt x="4824" y="366"/>
                  </a:lnTo>
                  <a:lnTo>
                    <a:pt x="4826" y="375"/>
                  </a:lnTo>
                  <a:lnTo>
                    <a:pt x="4827" y="380"/>
                  </a:lnTo>
                  <a:lnTo>
                    <a:pt x="4830" y="382"/>
                  </a:lnTo>
                  <a:lnTo>
                    <a:pt x="4834" y="383"/>
                  </a:lnTo>
                  <a:lnTo>
                    <a:pt x="4839" y="384"/>
                  </a:lnTo>
                  <a:lnTo>
                    <a:pt x="4846" y="383"/>
                  </a:lnTo>
                  <a:lnTo>
                    <a:pt x="4854" y="381"/>
                  </a:lnTo>
                  <a:lnTo>
                    <a:pt x="4854" y="419"/>
                  </a:lnTo>
                  <a:lnTo>
                    <a:pt x="4847" y="422"/>
                  </a:lnTo>
                  <a:lnTo>
                    <a:pt x="4839" y="424"/>
                  </a:lnTo>
                  <a:lnTo>
                    <a:pt x="4830" y="426"/>
                  </a:lnTo>
                  <a:lnTo>
                    <a:pt x="4819" y="426"/>
                  </a:lnTo>
                  <a:close/>
                  <a:moveTo>
                    <a:pt x="4148" y="124"/>
                  </a:moveTo>
                  <a:lnTo>
                    <a:pt x="4148" y="167"/>
                  </a:lnTo>
                  <a:lnTo>
                    <a:pt x="4149" y="167"/>
                  </a:lnTo>
                  <a:lnTo>
                    <a:pt x="4158" y="156"/>
                  </a:lnTo>
                  <a:lnTo>
                    <a:pt x="4167" y="145"/>
                  </a:lnTo>
                  <a:lnTo>
                    <a:pt x="4178" y="136"/>
                  </a:lnTo>
                  <a:lnTo>
                    <a:pt x="4189" y="129"/>
                  </a:lnTo>
                  <a:lnTo>
                    <a:pt x="4202" y="124"/>
                  </a:lnTo>
                  <a:lnTo>
                    <a:pt x="4216" y="120"/>
                  </a:lnTo>
                  <a:lnTo>
                    <a:pt x="4229" y="117"/>
                  </a:lnTo>
                  <a:lnTo>
                    <a:pt x="4244" y="116"/>
                  </a:lnTo>
                  <a:lnTo>
                    <a:pt x="4258" y="117"/>
                  </a:lnTo>
                  <a:lnTo>
                    <a:pt x="4271" y="120"/>
                  </a:lnTo>
                  <a:lnTo>
                    <a:pt x="4283" y="123"/>
                  </a:lnTo>
                  <a:lnTo>
                    <a:pt x="4295" y="128"/>
                  </a:lnTo>
                  <a:lnTo>
                    <a:pt x="4300" y="131"/>
                  </a:lnTo>
                  <a:lnTo>
                    <a:pt x="4304" y="134"/>
                  </a:lnTo>
                  <a:lnTo>
                    <a:pt x="4310" y="139"/>
                  </a:lnTo>
                  <a:lnTo>
                    <a:pt x="4314" y="143"/>
                  </a:lnTo>
                  <a:lnTo>
                    <a:pt x="4317" y="148"/>
                  </a:lnTo>
                  <a:lnTo>
                    <a:pt x="4320" y="154"/>
                  </a:lnTo>
                  <a:lnTo>
                    <a:pt x="4323" y="160"/>
                  </a:lnTo>
                  <a:lnTo>
                    <a:pt x="4327" y="167"/>
                  </a:lnTo>
                  <a:lnTo>
                    <a:pt x="4334" y="156"/>
                  </a:lnTo>
                  <a:lnTo>
                    <a:pt x="4344" y="146"/>
                  </a:lnTo>
                  <a:lnTo>
                    <a:pt x="4354" y="136"/>
                  </a:lnTo>
                  <a:lnTo>
                    <a:pt x="4366" y="129"/>
                  </a:lnTo>
                  <a:lnTo>
                    <a:pt x="4378" y="124"/>
                  </a:lnTo>
                  <a:lnTo>
                    <a:pt x="4391" y="120"/>
                  </a:lnTo>
                  <a:lnTo>
                    <a:pt x="4405" y="117"/>
                  </a:lnTo>
                  <a:lnTo>
                    <a:pt x="4419" y="116"/>
                  </a:lnTo>
                  <a:lnTo>
                    <a:pt x="4430" y="116"/>
                  </a:lnTo>
                  <a:lnTo>
                    <a:pt x="4441" y="117"/>
                  </a:lnTo>
                  <a:lnTo>
                    <a:pt x="4450" y="120"/>
                  </a:lnTo>
                  <a:lnTo>
                    <a:pt x="4460" y="122"/>
                  </a:lnTo>
                  <a:lnTo>
                    <a:pt x="4468" y="124"/>
                  </a:lnTo>
                  <a:lnTo>
                    <a:pt x="4477" y="127"/>
                  </a:lnTo>
                  <a:lnTo>
                    <a:pt x="4484" y="131"/>
                  </a:lnTo>
                  <a:lnTo>
                    <a:pt x="4490" y="136"/>
                  </a:lnTo>
                  <a:lnTo>
                    <a:pt x="4497" y="142"/>
                  </a:lnTo>
                  <a:lnTo>
                    <a:pt x="4502" y="148"/>
                  </a:lnTo>
                  <a:lnTo>
                    <a:pt x="4506" y="156"/>
                  </a:lnTo>
                  <a:lnTo>
                    <a:pt x="4511" y="163"/>
                  </a:lnTo>
                  <a:lnTo>
                    <a:pt x="4514" y="171"/>
                  </a:lnTo>
                  <a:lnTo>
                    <a:pt x="4516" y="181"/>
                  </a:lnTo>
                  <a:lnTo>
                    <a:pt x="4517" y="191"/>
                  </a:lnTo>
                  <a:lnTo>
                    <a:pt x="4518" y="202"/>
                  </a:lnTo>
                  <a:lnTo>
                    <a:pt x="4518" y="420"/>
                  </a:lnTo>
                  <a:lnTo>
                    <a:pt x="4469" y="420"/>
                  </a:lnTo>
                  <a:lnTo>
                    <a:pt x="4469" y="225"/>
                  </a:lnTo>
                  <a:lnTo>
                    <a:pt x="4468" y="213"/>
                  </a:lnTo>
                  <a:lnTo>
                    <a:pt x="4467" y="200"/>
                  </a:lnTo>
                  <a:lnTo>
                    <a:pt x="4465" y="194"/>
                  </a:lnTo>
                  <a:lnTo>
                    <a:pt x="4463" y="188"/>
                  </a:lnTo>
                  <a:lnTo>
                    <a:pt x="4461" y="183"/>
                  </a:lnTo>
                  <a:lnTo>
                    <a:pt x="4458" y="179"/>
                  </a:lnTo>
                  <a:lnTo>
                    <a:pt x="4455" y="175"/>
                  </a:lnTo>
                  <a:lnTo>
                    <a:pt x="4450" y="170"/>
                  </a:lnTo>
                  <a:lnTo>
                    <a:pt x="4446" y="167"/>
                  </a:lnTo>
                  <a:lnTo>
                    <a:pt x="4441" y="165"/>
                  </a:lnTo>
                  <a:lnTo>
                    <a:pt x="4434" y="162"/>
                  </a:lnTo>
                  <a:lnTo>
                    <a:pt x="4428" y="161"/>
                  </a:lnTo>
                  <a:lnTo>
                    <a:pt x="4420" y="160"/>
                  </a:lnTo>
                  <a:lnTo>
                    <a:pt x="4411" y="160"/>
                  </a:lnTo>
                  <a:lnTo>
                    <a:pt x="4403" y="160"/>
                  </a:lnTo>
                  <a:lnTo>
                    <a:pt x="4394" y="161"/>
                  </a:lnTo>
                  <a:lnTo>
                    <a:pt x="4387" y="162"/>
                  </a:lnTo>
                  <a:lnTo>
                    <a:pt x="4379" y="165"/>
                  </a:lnTo>
                  <a:lnTo>
                    <a:pt x="4372" y="167"/>
                  </a:lnTo>
                  <a:lnTo>
                    <a:pt x="4366" y="171"/>
                  </a:lnTo>
                  <a:lnTo>
                    <a:pt x="4360" y="176"/>
                  </a:lnTo>
                  <a:lnTo>
                    <a:pt x="4355" y="180"/>
                  </a:lnTo>
                  <a:lnTo>
                    <a:pt x="4350" y="185"/>
                  </a:lnTo>
                  <a:lnTo>
                    <a:pt x="4346" y="191"/>
                  </a:lnTo>
                  <a:lnTo>
                    <a:pt x="4342" y="198"/>
                  </a:lnTo>
                  <a:lnTo>
                    <a:pt x="4339" y="204"/>
                  </a:lnTo>
                  <a:lnTo>
                    <a:pt x="4337" y="212"/>
                  </a:lnTo>
                  <a:lnTo>
                    <a:pt x="4335" y="219"/>
                  </a:lnTo>
                  <a:lnTo>
                    <a:pt x="4334" y="226"/>
                  </a:lnTo>
                  <a:lnTo>
                    <a:pt x="4334" y="235"/>
                  </a:lnTo>
                  <a:lnTo>
                    <a:pt x="4334" y="420"/>
                  </a:lnTo>
                  <a:lnTo>
                    <a:pt x="4285" y="420"/>
                  </a:lnTo>
                  <a:lnTo>
                    <a:pt x="4285" y="225"/>
                  </a:lnTo>
                  <a:lnTo>
                    <a:pt x="4284" y="212"/>
                  </a:lnTo>
                  <a:lnTo>
                    <a:pt x="4283" y="199"/>
                  </a:lnTo>
                  <a:lnTo>
                    <a:pt x="4281" y="194"/>
                  </a:lnTo>
                  <a:lnTo>
                    <a:pt x="4279" y="188"/>
                  </a:lnTo>
                  <a:lnTo>
                    <a:pt x="4277" y="183"/>
                  </a:lnTo>
                  <a:lnTo>
                    <a:pt x="4274" y="178"/>
                  </a:lnTo>
                  <a:lnTo>
                    <a:pt x="4271" y="173"/>
                  </a:lnTo>
                  <a:lnTo>
                    <a:pt x="4266" y="170"/>
                  </a:lnTo>
                  <a:lnTo>
                    <a:pt x="4262" y="167"/>
                  </a:lnTo>
                  <a:lnTo>
                    <a:pt x="4257" y="164"/>
                  </a:lnTo>
                  <a:lnTo>
                    <a:pt x="4252" y="162"/>
                  </a:lnTo>
                  <a:lnTo>
                    <a:pt x="4245" y="161"/>
                  </a:lnTo>
                  <a:lnTo>
                    <a:pt x="4238" y="160"/>
                  </a:lnTo>
                  <a:lnTo>
                    <a:pt x="4229" y="160"/>
                  </a:lnTo>
                  <a:lnTo>
                    <a:pt x="4220" y="160"/>
                  </a:lnTo>
                  <a:lnTo>
                    <a:pt x="4210" y="162"/>
                  </a:lnTo>
                  <a:lnTo>
                    <a:pt x="4201" y="164"/>
                  </a:lnTo>
                  <a:lnTo>
                    <a:pt x="4193" y="168"/>
                  </a:lnTo>
                  <a:lnTo>
                    <a:pt x="4186" y="172"/>
                  </a:lnTo>
                  <a:lnTo>
                    <a:pt x="4180" y="178"/>
                  </a:lnTo>
                  <a:lnTo>
                    <a:pt x="4173" y="183"/>
                  </a:lnTo>
                  <a:lnTo>
                    <a:pt x="4169" y="188"/>
                  </a:lnTo>
                  <a:lnTo>
                    <a:pt x="4164" y="195"/>
                  </a:lnTo>
                  <a:lnTo>
                    <a:pt x="4161" y="201"/>
                  </a:lnTo>
                  <a:lnTo>
                    <a:pt x="4158" y="207"/>
                  </a:lnTo>
                  <a:lnTo>
                    <a:pt x="4154" y="214"/>
                  </a:lnTo>
                  <a:lnTo>
                    <a:pt x="4151" y="225"/>
                  </a:lnTo>
                  <a:lnTo>
                    <a:pt x="4150" y="235"/>
                  </a:lnTo>
                  <a:lnTo>
                    <a:pt x="4150" y="420"/>
                  </a:lnTo>
                  <a:lnTo>
                    <a:pt x="4102" y="420"/>
                  </a:lnTo>
                  <a:lnTo>
                    <a:pt x="4102" y="124"/>
                  </a:lnTo>
                  <a:lnTo>
                    <a:pt x="4148" y="124"/>
                  </a:lnTo>
                  <a:close/>
                  <a:moveTo>
                    <a:pt x="3909" y="420"/>
                  </a:moveTo>
                  <a:lnTo>
                    <a:pt x="3849" y="184"/>
                  </a:lnTo>
                  <a:lnTo>
                    <a:pt x="3848" y="184"/>
                  </a:lnTo>
                  <a:lnTo>
                    <a:pt x="3788" y="420"/>
                  </a:lnTo>
                  <a:lnTo>
                    <a:pt x="3735" y="420"/>
                  </a:lnTo>
                  <a:lnTo>
                    <a:pt x="3640" y="124"/>
                  </a:lnTo>
                  <a:lnTo>
                    <a:pt x="3694" y="124"/>
                  </a:lnTo>
                  <a:lnTo>
                    <a:pt x="3761" y="366"/>
                  </a:lnTo>
                  <a:lnTo>
                    <a:pt x="3762" y="366"/>
                  </a:lnTo>
                  <a:lnTo>
                    <a:pt x="3821" y="124"/>
                  </a:lnTo>
                  <a:lnTo>
                    <a:pt x="3875" y="124"/>
                  </a:lnTo>
                  <a:lnTo>
                    <a:pt x="3938" y="366"/>
                  </a:lnTo>
                  <a:lnTo>
                    <a:pt x="3939" y="366"/>
                  </a:lnTo>
                  <a:lnTo>
                    <a:pt x="4005" y="124"/>
                  </a:lnTo>
                  <a:lnTo>
                    <a:pt x="4055" y="124"/>
                  </a:lnTo>
                  <a:lnTo>
                    <a:pt x="3961" y="420"/>
                  </a:lnTo>
                  <a:lnTo>
                    <a:pt x="3909" y="420"/>
                  </a:lnTo>
                  <a:close/>
                  <a:moveTo>
                    <a:pt x="3331" y="211"/>
                  </a:moveTo>
                  <a:lnTo>
                    <a:pt x="3336" y="197"/>
                  </a:lnTo>
                  <a:lnTo>
                    <a:pt x="3343" y="184"/>
                  </a:lnTo>
                  <a:lnTo>
                    <a:pt x="3350" y="172"/>
                  </a:lnTo>
                  <a:lnTo>
                    <a:pt x="3358" y="162"/>
                  </a:lnTo>
                  <a:lnTo>
                    <a:pt x="3368" y="151"/>
                  </a:lnTo>
                  <a:lnTo>
                    <a:pt x="3379" y="143"/>
                  </a:lnTo>
                  <a:lnTo>
                    <a:pt x="3391" y="135"/>
                  </a:lnTo>
                  <a:lnTo>
                    <a:pt x="3404" y="128"/>
                  </a:lnTo>
                  <a:lnTo>
                    <a:pt x="3418" y="123"/>
                  </a:lnTo>
                  <a:lnTo>
                    <a:pt x="3432" y="120"/>
                  </a:lnTo>
                  <a:lnTo>
                    <a:pt x="3448" y="117"/>
                  </a:lnTo>
                  <a:lnTo>
                    <a:pt x="3465" y="116"/>
                  </a:lnTo>
                  <a:lnTo>
                    <a:pt x="3483" y="117"/>
                  </a:lnTo>
                  <a:lnTo>
                    <a:pt x="3499" y="120"/>
                  </a:lnTo>
                  <a:lnTo>
                    <a:pt x="3514" y="123"/>
                  </a:lnTo>
                  <a:lnTo>
                    <a:pt x="3528" y="128"/>
                  </a:lnTo>
                  <a:lnTo>
                    <a:pt x="3540" y="135"/>
                  </a:lnTo>
                  <a:lnTo>
                    <a:pt x="3553" y="143"/>
                  </a:lnTo>
                  <a:lnTo>
                    <a:pt x="3564" y="151"/>
                  </a:lnTo>
                  <a:lnTo>
                    <a:pt x="3573" y="162"/>
                  </a:lnTo>
                  <a:lnTo>
                    <a:pt x="3582" y="172"/>
                  </a:lnTo>
                  <a:lnTo>
                    <a:pt x="3589" y="184"/>
                  </a:lnTo>
                  <a:lnTo>
                    <a:pt x="3595" y="197"/>
                  </a:lnTo>
                  <a:lnTo>
                    <a:pt x="3601" y="211"/>
                  </a:lnTo>
                  <a:lnTo>
                    <a:pt x="3605" y="225"/>
                  </a:lnTo>
                  <a:lnTo>
                    <a:pt x="3607" y="240"/>
                  </a:lnTo>
                  <a:lnTo>
                    <a:pt x="3609" y="256"/>
                  </a:lnTo>
                  <a:lnTo>
                    <a:pt x="3610" y="272"/>
                  </a:lnTo>
                  <a:lnTo>
                    <a:pt x="3609" y="288"/>
                  </a:lnTo>
                  <a:lnTo>
                    <a:pt x="3607" y="304"/>
                  </a:lnTo>
                  <a:lnTo>
                    <a:pt x="3605" y="318"/>
                  </a:lnTo>
                  <a:lnTo>
                    <a:pt x="3601" y="333"/>
                  </a:lnTo>
                  <a:lnTo>
                    <a:pt x="3595" y="347"/>
                  </a:lnTo>
                  <a:lnTo>
                    <a:pt x="3589" y="359"/>
                  </a:lnTo>
                  <a:lnTo>
                    <a:pt x="3582" y="371"/>
                  </a:lnTo>
                  <a:lnTo>
                    <a:pt x="3573" y="382"/>
                  </a:lnTo>
                  <a:lnTo>
                    <a:pt x="3564" y="391"/>
                  </a:lnTo>
                  <a:lnTo>
                    <a:pt x="3553" y="401"/>
                  </a:lnTo>
                  <a:lnTo>
                    <a:pt x="3540" y="408"/>
                  </a:lnTo>
                  <a:lnTo>
                    <a:pt x="3528" y="415"/>
                  </a:lnTo>
                  <a:lnTo>
                    <a:pt x="3514" y="420"/>
                  </a:lnTo>
                  <a:lnTo>
                    <a:pt x="3499" y="423"/>
                  </a:lnTo>
                  <a:lnTo>
                    <a:pt x="3483" y="425"/>
                  </a:lnTo>
                  <a:lnTo>
                    <a:pt x="3465" y="426"/>
                  </a:lnTo>
                  <a:lnTo>
                    <a:pt x="3448" y="425"/>
                  </a:lnTo>
                  <a:lnTo>
                    <a:pt x="3432" y="423"/>
                  </a:lnTo>
                  <a:lnTo>
                    <a:pt x="3418" y="420"/>
                  </a:lnTo>
                  <a:lnTo>
                    <a:pt x="3404" y="415"/>
                  </a:lnTo>
                  <a:lnTo>
                    <a:pt x="3391" y="408"/>
                  </a:lnTo>
                  <a:lnTo>
                    <a:pt x="3379" y="401"/>
                  </a:lnTo>
                  <a:lnTo>
                    <a:pt x="3368" y="391"/>
                  </a:lnTo>
                  <a:lnTo>
                    <a:pt x="3358" y="382"/>
                  </a:lnTo>
                  <a:lnTo>
                    <a:pt x="3350" y="371"/>
                  </a:lnTo>
                  <a:lnTo>
                    <a:pt x="3343" y="359"/>
                  </a:lnTo>
                  <a:lnTo>
                    <a:pt x="3336" y="347"/>
                  </a:lnTo>
                  <a:lnTo>
                    <a:pt x="3331" y="333"/>
                  </a:lnTo>
                  <a:lnTo>
                    <a:pt x="3327" y="318"/>
                  </a:lnTo>
                  <a:lnTo>
                    <a:pt x="3324" y="304"/>
                  </a:lnTo>
                  <a:lnTo>
                    <a:pt x="3323" y="288"/>
                  </a:lnTo>
                  <a:lnTo>
                    <a:pt x="3321" y="272"/>
                  </a:lnTo>
                  <a:lnTo>
                    <a:pt x="3323" y="256"/>
                  </a:lnTo>
                  <a:lnTo>
                    <a:pt x="3324" y="240"/>
                  </a:lnTo>
                  <a:lnTo>
                    <a:pt x="3327" y="225"/>
                  </a:lnTo>
                  <a:lnTo>
                    <a:pt x="3331" y="211"/>
                  </a:lnTo>
                  <a:close/>
                  <a:moveTo>
                    <a:pt x="3381" y="319"/>
                  </a:moveTo>
                  <a:lnTo>
                    <a:pt x="3384" y="330"/>
                  </a:lnTo>
                  <a:lnTo>
                    <a:pt x="3389" y="340"/>
                  </a:lnTo>
                  <a:lnTo>
                    <a:pt x="3394" y="347"/>
                  </a:lnTo>
                  <a:lnTo>
                    <a:pt x="3400" y="355"/>
                  </a:lnTo>
                  <a:lnTo>
                    <a:pt x="3407" y="362"/>
                  </a:lnTo>
                  <a:lnTo>
                    <a:pt x="3413" y="367"/>
                  </a:lnTo>
                  <a:lnTo>
                    <a:pt x="3422" y="372"/>
                  </a:lnTo>
                  <a:lnTo>
                    <a:pt x="3429" y="377"/>
                  </a:lnTo>
                  <a:lnTo>
                    <a:pt x="3439" y="380"/>
                  </a:lnTo>
                  <a:lnTo>
                    <a:pt x="3447" y="382"/>
                  </a:lnTo>
                  <a:lnTo>
                    <a:pt x="3457" y="383"/>
                  </a:lnTo>
                  <a:lnTo>
                    <a:pt x="3465" y="384"/>
                  </a:lnTo>
                  <a:lnTo>
                    <a:pt x="3475" y="383"/>
                  </a:lnTo>
                  <a:lnTo>
                    <a:pt x="3484" y="382"/>
                  </a:lnTo>
                  <a:lnTo>
                    <a:pt x="3493" y="380"/>
                  </a:lnTo>
                  <a:lnTo>
                    <a:pt x="3501" y="377"/>
                  </a:lnTo>
                  <a:lnTo>
                    <a:pt x="3510" y="372"/>
                  </a:lnTo>
                  <a:lnTo>
                    <a:pt x="3517" y="367"/>
                  </a:lnTo>
                  <a:lnTo>
                    <a:pt x="3524" y="362"/>
                  </a:lnTo>
                  <a:lnTo>
                    <a:pt x="3531" y="355"/>
                  </a:lnTo>
                  <a:lnTo>
                    <a:pt x="3537" y="347"/>
                  </a:lnTo>
                  <a:lnTo>
                    <a:pt x="3542" y="340"/>
                  </a:lnTo>
                  <a:lnTo>
                    <a:pt x="3547" y="330"/>
                  </a:lnTo>
                  <a:lnTo>
                    <a:pt x="3551" y="319"/>
                  </a:lnTo>
                  <a:lnTo>
                    <a:pt x="3554" y="309"/>
                  </a:lnTo>
                  <a:lnTo>
                    <a:pt x="3556" y="297"/>
                  </a:lnTo>
                  <a:lnTo>
                    <a:pt x="3557" y="285"/>
                  </a:lnTo>
                  <a:lnTo>
                    <a:pt x="3558" y="272"/>
                  </a:lnTo>
                  <a:lnTo>
                    <a:pt x="3557" y="259"/>
                  </a:lnTo>
                  <a:lnTo>
                    <a:pt x="3556" y="246"/>
                  </a:lnTo>
                  <a:lnTo>
                    <a:pt x="3554" y="235"/>
                  </a:lnTo>
                  <a:lnTo>
                    <a:pt x="3551" y="224"/>
                  </a:lnTo>
                  <a:lnTo>
                    <a:pt x="3547" y="214"/>
                  </a:lnTo>
                  <a:lnTo>
                    <a:pt x="3542" y="205"/>
                  </a:lnTo>
                  <a:lnTo>
                    <a:pt x="3537" y="197"/>
                  </a:lnTo>
                  <a:lnTo>
                    <a:pt x="3531" y="188"/>
                  </a:lnTo>
                  <a:lnTo>
                    <a:pt x="3524" y="182"/>
                  </a:lnTo>
                  <a:lnTo>
                    <a:pt x="3517" y="176"/>
                  </a:lnTo>
                  <a:lnTo>
                    <a:pt x="3510" y="171"/>
                  </a:lnTo>
                  <a:lnTo>
                    <a:pt x="3501" y="167"/>
                  </a:lnTo>
                  <a:lnTo>
                    <a:pt x="3493" y="164"/>
                  </a:lnTo>
                  <a:lnTo>
                    <a:pt x="3484" y="161"/>
                  </a:lnTo>
                  <a:lnTo>
                    <a:pt x="3475" y="160"/>
                  </a:lnTo>
                  <a:lnTo>
                    <a:pt x="3465" y="160"/>
                  </a:lnTo>
                  <a:lnTo>
                    <a:pt x="3457" y="160"/>
                  </a:lnTo>
                  <a:lnTo>
                    <a:pt x="3447" y="161"/>
                  </a:lnTo>
                  <a:lnTo>
                    <a:pt x="3439" y="164"/>
                  </a:lnTo>
                  <a:lnTo>
                    <a:pt x="3429" y="167"/>
                  </a:lnTo>
                  <a:lnTo>
                    <a:pt x="3422" y="171"/>
                  </a:lnTo>
                  <a:lnTo>
                    <a:pt x="3413" y="176"/>
                  </a:lnTo>
                  <a:lnTo>
                    <a:pt x="3407" y="182"/>
                  </a:lnTo>
                  <a:lnTo>
                    <a:pt x="3400" y="188"/>
                  </a:lnTo>
                  <a:lnTo>
                    <a:pt x="3394" y="197"/>
                  </a:lnTo>
                  <a:lnTo>
                    <a:pt x="3389" y="205"/>
                  </a:lnTo>
                  <a:lnTo>
                    <a:pt x="3384" y="214"/>
                  </a:lnTo>
                  <a:lnTo>
                    <a:pt x="3381" y="224"/>
                  </a:lnTo>
                  <a:lnTo>
                    <a:pt x="3378" y="235"/>
                  </a:lnTo>
                  <a:lnTo>
                    <a:pt x="3375" y="246"/>
                  </a:lnTo>
                  <a:lnTo>
                    <a:pt x="3373" y="259"/>
                  </a:lnTo>
                  <a:lnTo>
                    <a:pt x="3373" y="272"/>
                  </a:lnTo>
                  <a:lnTo>
                    <a:pt x="3373" y="285"/>
                  </a:lnTo>
                  <a:lnTo>
                    <a:pt x="3375" y="297"/>
                  </a:lnTo>
                  <a:lnTo>
                    <a:pt x="3378" y="309"/>
                  </a:lnTo>
                  <a:lnTo>
                    <a:pt x="3381" y="319"/>
                  </a:lnTo>
                  <a:close/>
                  <a:moveTo>
                    <a:pt x="3144" y="374"/>
                  </a:moveTo>
                  <a:lnTo>
                    <a:pt x="3152" y="373"/>
                  </a:lnTo>
                  <a:lnTo>
                    <a:pt x="3161" y="372"/>
                  </a:lnTo>
                  <a:lnTo>
                    <a:pt x="3168" y="371"/>
                  </a:lnTo>
                  <a:lnTo>
                    <a:pt x="3176" y="369"/>
                  </a:lnTo>
                  <a:lnTo>
                    <a:pt x="3183" y="366"/>
                  </a:lnTo>
                  <a:lnTo>
                    <a:pt x="3189" y="363"/>
                  </a:lnTo>
                  <a:lnTo>
                    <a:pt x="3195" y="360"/>
                  </a:lnTo>
                  <a:lnTo>
                    <a:pt x="3200" y="354"/>
                  </a:lnTo>
                  <a:lnTo>
                    <a:pt x="3205" y="349"/>
                  </a:lnTo>
                  <a:lnTo>
                    <a:pt x="3209" y="344"/>
                  </a:lnTo>
                  <a:lnTo>
                    <a:pt x="3213" y="337"/>
                  </a:lnTo>
                  <a:lnTo>
                    <a:pt x="3216" y="331"/>
                  </a:lnTo>
                  <a:lnTo>
                    <a:pt x="3218" y="325"/>
                  </a:lnTo>
                  <a:lnTo>
                    <a:pt x="3219" y="317"/>
                  </a:lnTo>
                  <a:lnTo>
                    <a:pt x="3220" y="309"/>
                  </a:lnTo>
                  <a:lnTo>
                    <a:pt x="3221" y="300"/>
                  </a:lnTo>
                  <a:lnTo>
                    <a:pt x="3220" y="291"/>
                  </a:lnTo>
                  <a:lnTo>
                    <a:pt x="3219" y="282"/>
                  </a:lnTo>
                  <a:lnTo>
                    <a:pt x="3217" y="274"/>
                  </a:lnTo>
                  <a:lnTo>
                    <a:pt x="3213" y="268"/>
                  </a:lnTo>
                  <a:lnTo>
                    <a:pt x="3209" y="261"/>
                  </a:lnTo>
                  <a:lnTo>
                    <a:pt x="3204" y="256"/>
                  </a:lnTo>
                  <a:lnTo>
                    <a:pt x="3199" y="251"/>
                  </a:lnTo>
                  <a:lnTo>
                    <a:pt x="3194" y="246"/>
                  </a:lnTo>
                  <a:lnTo>
                    <a:pt x="3187" y="243"/>
                  </a:lnTo>
                  <a:lnTo>
                    <a:pt x="3180" y="240"/>
                  </a:lnTo>
                  <a:lnTo>
                    <a:pt x="3172" y="237"/>
                  </a:lnTo>
                  <a:lnTo>
                    <a:pt x="3165" y="235"/>
                  </a:lnTo>
                  <a:lnTo>
                    <a:pt x="3157" y="234"/>
                  </a:lnTo>
                  <a:lnTo>
                    <a:pt x="3148" y="233"/>
                  </a:lnTo>
                  <a:lnTo>
                    <a:pt x="3141" y="233"/>
                  </a:lnTo>
                  <a:lnTo>
                    <a:pt x="3131" y="233"/>
                  </a:lnTo>
                  <a:lnTo>
                    <a:pt x="3008" y="233"/>
                  </a:lnTo>
                  <a:lnTo>
                    <a:pt x="3008" y="374"/>
                  </a:lnTo>
                  <a:lnTo>
                    <a:pt x="3144" y="374"/>
                  </a:lnTo>
                  <a:close/>
                  <a:moveTo>
                    <a:pt x="3102" y="11"/>
                  </a:moveTo>
                  <a:lnTo>
                    <a:pt x="3115" y="11"/>
                  </a:lnTo>
                  <a:lnTo>
                    <a:pt x="3130" y="11"/>
                  </a:lnTo>
                  <a:lnTo>
                    <a:pt x="3145" y="11"/>
                  </a:lnTo>
                  <a:lnTo>
                    <a:pt x="3160" y="12"/>
                  </a:lnTo>
                  <a:lnTo>
                    <a:pt x="3175" y="14"/>
                  </a:lnTo>
                  <a:lnTo>
                    <a:pt x="3187" y="17"/>
                  </a:lnTo>
                  <a:lnTo>
                    <a:pt x="3200" y="20"/>
                  </a:lnTo>
                  <a:lnTo>
                    <a:pt x="3209" y="25"/>
                  </a:lnTo>
                  <a:lnTo>
                    <a:pt x="3219" y="32"/>
                  </a:lnTo>
                  <a:lnTo>
                    <a:pt x="3228" y="39"/>
                  </a:lnTo>
                  <a:lnTo>
                    <a:pt x="3237" y="49"/>
                  </a:lnTo>
                  <a:lnTo>
                    <a:pt x="3244" y="58"/>
                  </a:lnTo>
                  <a:lnTo>
                    <a:pt x="3250" y="70"/>
                  </a:lnTo>
                  <a:lnTo>
                    <a:pt x="3255" y="83"/>
                  </a:lnTo>
                  <a:lnTo>
                    <a:pt x="3257" y="95"/>
                  </a:lnTo>
                  <a:lnTo>
                    <a:pt x="3258" y="111"/>
                  </a:lnTo>
                  <a:lnTo>
                    <a:pt x="3257" y="126"/>
                  </a:lnTo>
                  <a:lnTo>
                    <a:pt x="3254" y="141"/>
                  </a:lnTo>
                  <a:lnTo>
                    <a:pt x="3252" y="148"/>
                  </a:lnTo>
                  <a:lnTo>
                    <a:pt x="3249" y="154"/>
                  </a:lnTo>
                  <a:lnTo>
                    <a:pt x="3245" y="161"/>
                  </a:lnTo>
                  <a:lnTo>
                    <a:pt x="3242" y="167"/>
                  </a:lnTo>
                  <a:lnTo>
                    <a:pt x="3238" y="172"/>
                  </a:lnTo>
                  <a:lnTo>
                    <a:pt x="3234" y="179"/>
                  </a:lnTo>
                  <a:lnTo>
                    <a:pt x="3228" y="183"/>
                  </a:lnTo>
                  <a:lnTo>
                    <a:pt x="3223" y="188"/>
                  </a:lnTo>
                  <a:lnTo>
                    <a:pt x="3217" y="193"/>
                  </a:lnTo>
                  <a:lnTo>
                    <a:pt x="3211" y="196"/>
                  </a:lnTo>
                  <a:lnTo>
                    <a:pt x="3204" y="199"/>
                  </a:lnTo>
                  <a:lnTo>
                    <a:pt x="3197" y="202"/>
                  </a:lnTo>
                  <a:lnTo>
                    <a:pt x="3197" y="203"/>
                  </a:lnTo>
                  <a:lnTo>
                    <a:pt x="3206" y="206"/>
                  </a:lnTo>
                  <a:lnTo>
                    <a:pt x="3215" y="208"/>
                  </a:lnTo>
                  <a:lnTo>
                    <a:pt x="3223" y="213"/>
                  </a:lnTo>
                  <a:lnTo>
                    <a:pt x="3231" y="216"/>
                  </a:lnTo>
                  <a:lnTo>
                    <a:pt x="3238" y="221"/>
                  </a:lnTo>
                  <a:lnTo>
                    <a:pt x="3244" y="226"/>
                  </a:lnTo>
                  <a:lnTo>
                    <a:pt x="3250" y="232"/>
                  </a:lnTo>
                  <a:lnTo>
                    <a:pt x="3255" y="238"/>
                  </a:lnTo>
                  <a:lnTo>
                    <a:pt x="3260" y="245"/>
                  </a:lnTo>
                  <a:lnTo>
                    <a:pt x="3264" y="252"/>
                  </a:lnTo>
                  <a:lnTo>
                    <a:pt x="3268" y="259"/>
                  </a:lnTo>
                  <a:lnTo>
                    <a:pt x="3270" y="268"/>
                  </a:lnTo>
                  <a:lnTo>
                    <a:pt x="3273" y="276"/>
                  </a:lnTo>
                  <a:lnTo>
                    <a:pt x="3274" y="285"/>
                  </a:lnTo>
                  <a:lnTo>
                    <a:pt x="3275" y="293"/>
                  </a:lnTo>
                  <a:lnTo>
                    <a:pt x="3275" y="302"/>
                  </a:lnTo>
                  <a:lnTo>
                    <a:pt x="3275" y="313"/>
                  </a:lnTo>
                  <a:lnTo>
                    <a:pt x="3273" y="325"/>
                  </a:lnTo>
                  <a:lnTo>
                    <a:pt x="3271" y="335"/>
                  </a:lnTo>
                  <a:lnTo>
                    <a:pt x="3268" y="346"/>
                  </a:lnTo>
                  <a:lnTo>
                    <a:pt x="3262" y="356"/>
                  </a:lnTo>
                  <a:lnTo>
                    <a:pt x="3257" y="366"/>
                  </a:lnTo>
                  <a:lnTo>
                    <a:pt x="3251" y="375"/>
                  </a:lnTo>
                  <a:lnTo>
                    <a:pt x="3243" y="384"/>
                  </a:lnTo>
                  <a:lnTo>
                    <a:pt x="3235" y="391"/>
                  </a:lnTo>
                  <a:lnTo>
                    <a:pt x="3225" y="399"/>
                  </a:lnTo>
                  <a:lnTo>
                    <a:pt x="3216" y="405"/>
                  </a:lnTo>
                  <a:lnTo>
                    <a:pt x="3204" y="410"/>
                  </a:lnTo>
                  <a:lnTo>
                    <a:pt x="3193" y="415"/>
                  </a:lnTo>
                  <a:lnTo>
                    <a:pt x="3179" y="418"/>
                  </a:lnTo>
                  <a:lnTo>
                    <a:pt x="3165" y="419"/>
                  </a:lnTo>
                  <a:lnTo>
                    <a:pt x="3150" y="420"/>
                  </a:lnTo>
                  <a:lnTo>
                    <a:pt x="2953" y="420"/>
                  </a:lnTo>
                  <a:lnTo>
                    <a:pt x="2953" y="11"/>
                  </a:lnTo>
                  <a:lnTo>
                    <a:pt x="3102" y="11"/>
                  </a:lnTo>
                  <a:close/>
                  <a:moveTo>
                    <a:pt x="3116" y="186"/>
                  </a:moveTo>
                  <a:lnTo>
                    <a:pt x="3127" y="186"/>
                  </a:lnTo>
                  <a:lnTo>
                    <a:pt x="3138" y="185"/>
                  </a:lnTo>
                  <a:lnTo>
                    <a:pt x="3147" y="184"/>
                  </a:lnTo>
                  <a:lnTo>
                    <a:pt x="3157" y="182"/>
                  </a:lnTo>
                  <a:lnTo>
                    <a:pt x="3164" y="180"/>
                  </a:lnTo>
                  <a:lnTo>
                    <a:pt x="3171" y="178"/>
                  </a:lnTo>
                  <a:lnTo>
                    <a:pt x="3178" y="173"/>
                  </a:lnTo>
                  <a:lnTo>
                    <a:pt x="3183" y="170"/>
                  </a:lnTo>
                  <a:lnTo>
                    <a:pt x="3188" y="166"/>
                  </a:lnTo>
                  <a:lnTo>
                    <a:pt x="3191" y="161"/>
                  </a:lnTo>
                  <a:lnTo>
                    <a:pt x="3196" y="156"/>
                  </a:lnTo>
                  <a:lnTo>
                    <a:pt x="3199" y="149"/>
                  </a:lnTo>
                  <a:lnTo>
                    <a:pt x="3201" y="143"/>
                  </a:lnTo>
                  <a:lnTo>
                    <a:pt x="3202" y="136"/>
                  </a:lnTo>
                  <a:lnTo>
                    <a:pt x="3203" y="129"/>
                  </a:lnTo>
                  <a:lnTo>
                    <a:pt x="3203" y="121"/>
                  </a:lnTo>
                  <a:lnTo>
                    <a:pt x="3203" y="111"/>
                  </a:lnTo>
                  <a:lnTo>
                    <a:pt x="3202" y="102"/>
                  </a:lnTo>
                  <a:lnTo>
                    <a:pt x="3200" y="93"/>
                  </a:lnTo>
                  <a:lnTo>
                    <a:pt x="3197" y="87"/>
                  </a:lnTo>
                  <a:lnTo>
                    <a:pt x="3193" y="80"/>
                  </a:lnTo>
                  <a:lnTo>
                    <a:pt x="3188" y="75"/>
                  </a:lnTo>
                  <a:lnTo>
                    <a:pt x="3183" y="71"/>
                  </a:lnTo>
                  <a:lnTo>
                    <a:pt x="3178" y="67"/>
                  </a:lnTo>
                  <a:lnTo>
                    <a:pt x="3171" y="64"/>
                  </a:lnTo>
                  <a:lnTo>
                    <a:pt x="3165" y="61"/>
                  </a:lnTo>
                  <a:lnTo>
                    <a:pt x="3158" y="59"/>
                  </a:lnTo>
                  <a:lnTo>
                    <a:pt x="3150" y="58"/>
                  </a:lnTo>
                  <a:lnTo>
                    <a:pt x="3142" y="57"/>
                  </a:lnTo>
                  <a:lnTo>
                    <a:pt x="3133" y="56"/>
                  </a:lnTo>
                  <a:lnTo>
                    <a:pt x="3125" y="56"/>
                  </a:lnTo>
                  <a:lnTo>
                    <a:pt x="3116" y="56"/>
                  </a:lnTo>
                  <a:lnTo>
                    <a:pt x="3008" y="56"/>
                  </a:lnTo>
                  <a:lnTo>
                    <a:pt x="3008" y="186"/>
                  </a:lnTo>
                  <a:lnTo>
                    <a:pt x="3116" y="186"/>
                  </a:lnTo>
                  <a:close/>
                  <a:moveTo>
                    <a:pt x="2586" y="166"/>
                  </a:moveTo>
                  <a:lnTo>
                    <a:pt x="2586" y="124"/>
                  </a:lnTo>
                  <a:lnTo>
                    <a:pt x="2636" y="124"/>
                  </a:lnTo>
                  <a:lnTo>
                    <a:pt x="2636" y="79"/>
                  </a:lnTo>
                  <a:lnTo>
                    <a:pt x="2636" y="70"/>
                  </a:lnTo>
                  <a:lnTo>
                    <a:pt x="2637" y="62"/>
                  </a:lnTo>
                  <a:lnTo>
                    <a:pt x="2639" y="54"/>
                  </a:lnTo>
                  <a:lnTo>
                    <a:pt x="2641" y="48"/>
                  </a:lnTo>
                  <a:lnTo>
                    <a:pt x="2644" y="40"/>
                  </a:lnTo>
                  <a:lnTo>
                    <a:pt x="2647" y="35"/>
                  </a:lnTo>
                  <a:lnTo>
                    <a:pt x="2651" y="30"/>
                  </a:lnTo>
                  <a:lnTo>
                    <a:pt x="2657" y="24"/>
                  </a:lnTo>
                  <a:lnTo>
                    <a:pt x="2662" y="20"/>
                  </a:lnTo>
                  <a:lnTo>
                    <a:pt x="2668" y="16"/>
                  </a:lnTo>
                  <a:lnTo>
                    <a:pt x="2675" y="13"/>
                  </a:lnTo>
                  <a:lnTo>
                    <a:pt x="2682" y="11"/>
                  </a:lnTo>
                  <a:lnTo>
                    <a:pt x="2691" y="9"/>
                  </a:lnTo>
                  <a:lnTo>
                    <a:pt x="2699" y="6"/>
                  </a:lnTo>
                  <a:lnTo>
                    <a:pt x="2707" y="5"/>
                  </a:lnTo>
                  <a:lnTo>
                    <a:pt x="2718" y="5"/>
                  </a:lnTo>
                  <a:lnTo>
                    <a:pt x="2725" y="5"/>
                  </a:lnTo>
                  <a:lnTo>
                    <a:pt x="2733" y="6"/>
                  </a:lnTo>
                  <a:lnTo>
                    <a:pt x="2741" y="9"/>
                  </a:lnTo>
                  <a:lnTo>
                    <a:pt x="2749" y="11"/>
                  </a:lnTo>
                  <a:lnTo>
                    <a:pt x="2749" y="53"/>
                  </a:lnTo>
                  <a:lnTo>
                    <a:pt x="2742" y="51"/>
                  </a:lnTo>
                  <a:lnTo>
                    <a:pt x="2735" y="50"/>
                  </a:lnTo>
                  <a:lnTo>
                    <a:pt x="2729" y="49"/>
                  </a:lnTo>
                  <a:lnTo>
                    <a:pt x="2721" y="49"/>
                  </a:lnTo>
                  <a:lnTo>
                    <a:pt x="2713" y="49"/>
                  </a:lnTo>
                  <a:lnTo>
                    <a:pt x="2705" y="51"/>
                  </a:lnTo>
                  <a:lnTo>
                    <a:pt x="2699" y="53"/>
                  </a:lnTo>
                  <a:lnTo>
                    <a:pt x="2694" y="55"/>
                  </a:lnTo>
                  <a:lnTo>
                    <a:pt x="2689" y="59"/>
                  </a:lnTo>
                  <a:lnTo>
                    <a:pt x="2686" y="66"/>
                  </a:lnTo>
                  <a:lnTo>
                    <a:pt x="2685" y="73"/>
                  </a:lnTo>
                  <a:lnTo>
                    <a:pt x="2684" y="82"/>
                  </a:lnTo>
                  <a:lnTo>
                    <a:pt x="2684" y="124"/>
                  </a:lnTo>
                  <a:lnTo>
                    <a:pt x="2741" y="124"/>
                  </a:lnTo>
                  <a:lnTo>
                    <a:pt x="2741" y="166"/>
                  </a:lnTo>
                  <a:lnTo>
                    <a:pt x="2684" y="166"/>
                  </a:lnTo>
                  <a:lnTo>
                    <a:pt x="2684" y="420"/>
                  </a:lnTo>
                  <a:lnTo>
                    <a:pt x="2636" y="420"/>
                  </a:lnTo>
                  <a:lnTo>
                    <a:pt x="2636" y="166"/>
                  </a:lnTo>
                  <a:lnTo>
                    <a:pt x="2586" y="166"/>
                  </a:lnTo>
                  <a:close/>
                  <a:moveTo>
                    <a:pt x="2279" y="211"/>
                  </a:moveTo>
                  <a:lnTo>
                    <a:pt x="2285" y="197"/>
                  </a:lnTo>
                  <a:lnTo>
                    <a:pt x="2291" y="184"/>
                  </a:lnTo>
                  <a:lnTo>
                    <a:pt x="2298" y="172"/>
                  </a:lnTo>
                  <a:lnTo>
                    <a:pt x="2307" y="162"/>
                  </a:lnTo>
                  <a:lnTo>
                    <a:pt x="2316" y="151"/>
                  </a:lnTo>
                  <a:lnTo>
                    <a:pt x="2327" y="143"/>
                  </a:lnTo>
                  <a:lnTo>
                    <a:pt x="2340" y="135"/>
                  </a:lnTo>
                  <a:lnTo>
                    <a:pt x="2352" y="128"/>
                  </a:lnTo>
                  <a:lnTo>
                    <a:pt x="2366" y="123"/>
                  </a:lnTo>
                  <a:lnTo>
                    <a:pt x="2381" y="120"/>
                  </a:lnTo>
                  <a:lnTo>
                    <a:pt x="2397" y="117"/>
                  </a:lnTo>
                  <a:lnTo>
                    <a:pt x="2415" y="116"/>
                  </a:lnTo>
                  <a:lnTo>
                    <a:pt x="2432" y="117"/>
                  </a:lnTo>
                  <a:lnTo>
                    <a:pt x="2447" y="120"/>
                  </a:lnTo>
                  <a:lnTo>
                    <a:pt x="2462" y="123"/>
                  </a:lnTo>
                  <a:lnTo>
                    <a:pt x="2476" y="128"/>
                  </a:lnTo>
                  <a:lnTo>
                    <a:pt x="2489" y="135"/>
                  </a:lnTo>
                  <a:lnTo>
                    <a:pt x="2501" y="143"/>
                  </a:lnTo>
                  <a:lnTo>
                    <a:pt x="2512" y="151"/>
                  </a:lnTo>
                  <a:lnTo>
                    <a:pt x="2521" y="162"/>
                  </a:lnTo>
                  <a:lnTo>
                    <a:pt x="2530" y="172"/>
                  </a:lnTo>
                  <a:lnTo>
                    <a:pt x="2537" y="184"/>
                  </a:lnTo>
                  <a:lnTo>
                    <a:pt x="2544" y="197"/>
                  </a:lnTo>
                  <a:lnTo>
                    <a:pt x="2549" y="211"/>
                  </a:lnTo>
                  <a:lnTo>
                    <a:pt x="2553" y="225"/>
                  </a:lnTo>
                  <a:lnTo>
                    <a:pt x="2556" y="240"/>
                  </a:lnTo>
                  <a:lnTo>
                    <a:pt x="2557" y="256"/>
                  </a:lnTo>
                  <a:lnTo>
                    <a:pt x="2558" y="272"/>
                  </a:lnTo>
                  <a:lnTo>
                    <a:pt x="2557" y="288"/>
                  </a:lnTo>
                  <a:lnTo>
                    <a:pt x="2556" y="304"/>
                  </a:lnTo>
                  <a:lnTo>
                    <a:pt x="2553" y="318"/>
                  </a:lnTo>
                  <a:lnTo>
                    <a:pt x="2549" y="333"/>
                  </a:lnTo>
                  <a:lnTo>
                    <a:pt x="2544" y="347"/>
                  </a:lnTo>
                  <a:lnTo>
                    <a:pt x="2537" y="359"/>
                  </a:lnTo>
                  <a:lnTo>
                    <a:pt x="2530" y="371"/>
                  </a:lnTo>
                  <a:lnTo>
                    <a:pt x="2521" y="382"/>
                  </a:lnTo>
                  <a:lnTo>
                    <a:pt x="2512" y="391"/>
                  </a:lnTo>
                  <a:lnTo>
                    <a:pt x="2501" y="401"/>
                  </a:lnTo>
                  <a:lnTo>
                    <a:pt x="2489" y="408"/>
                  </a:lnTo>
                  <a:lnTo>
                    <a:pt x="2476" y="415"/>
                  </a:lnTo>
                  <a:lnTo>
                    <a:pt x="2462" y="420"/>
                  </a:lnTo>
                  <a:lnTo>
                    <a:pt x="2447" y="423"/>
                  </a:lnTo>
                  <a:lnTo>
                    <a:pt x="2432" y="425"/>
                  </a:lnTo>
                  <a:lnTo>
                    <a:pt x="2415" y="426"/>
                  </a:lnTo>
                  <a:lnTo>
                    <a:pt x="2397" y="425"/>
                  </a:lnTo>
                  <a:lnTo>
                    <a:pt x="2381" y="423"/>
                  </a:lnTo>
                  <a:lnTo>
                    <a:pt x="2366" y="420"/>
                  </a:lnTo>
                  <a:lnTo>
                    <a:pt x="2352" y="415"/>
                  </a:lnTo>
                  <a:lnTo>
                    <a:pt x="2340" y="408"/>
                  </a:lnTo>
                  <a:lnTo>
                    <a:pt x="2327" y="401"/>
                  </a:lnTo>
                  <a:lnTo>
                    <a:pt x="2316" y="391"/>
                  </a:lnTo>
                  <a:lnTo>
                    <a:pt x="2307" y="382"/>
                  </a:lnTo>
                  <a:lnTo>
                    <a:pt x="2298" y="371"/>
                  </a:lnTo>
                  <a:lnTo>
                    <a:pt x="2291" y="359"/>
                  </a:lnTo>
                  <a:lnTo>
                    <a:pt x="2285" y="347"/>
                  </a:lnTo>
                  <a:lnTo>
                    <a:pt x="2279" y="333"/>
                  </a:lnTo>
                  <a:lnTo>
                    <a:pt x="2275" y="318"/>
                  </a:lnTo>
                  <a:lnTo>
                    <a:pt x="2272" y="304"/>
                  </a:lnTo>
                  <a:lnTo>
                    <a:pt x="2271" y="288"/>
                  </a:lnTo>
                  <a:lnTo>
                    <a:pt x="2270" y="272"/>
                  </a:lnTo>
                  <a:lnTo>
                    <a:pt x="2271" y="256"/>
                  </a:lnTo>
                  <a:lnTo>
                    <a:pt x="2272" y="240"/>
                  </a:lnTo>
                  <a:lnTo>
                    <a:pt x="2275" y="225"/>
                  </a:lnTo>
                  <a:lnTo>
                    <a:pt x="2279" y="211"/>
                  </a:lnTo>
                  <a:close/>
                  <a:moveTo>
                    <a:pt x="2329" y="319"/>
                  </a:moveTo>
                  <a:lnTo>
                    <a:pt x="2333" y="330"/>
                  </a:lnTo>
                  <a:lnTo>
                    <a:pt x="2337" y="340"/>
                  </a:lnTo>
                  <a:lnTo>
                    <a:pt x="2343" y="347"/>
                  </a:lnTo>
                  <a:lnTo>
                    <a:pt x="2349" y="355"/>
                  </a:lnTo>
                  <a:lnTo>
                    <a:pt x="2355" y="362"/>
                  </a:lnTo>
                  <a:lnTo>
                    <a:pt x="2363" y="367"/>
                  </a:lnTo>
                  <a:lnTo>
                    <a:pt x="2370" y="372"/>
                  </a:lnTo>
                  <a:lnTo>
                    <a:pt x="2379" y="377"/>
                  </a:lnTo>
                  <a:lnTo>
                    <a:pt x="2387" y="380"/>
                  </a:lnTo>
                  <a:lnTo>
                    <a:pt x="2396" y="382"/>
                  </a:lnTo>
                  <a:lnTo>
                    <a:pt x="2405" y="383"/>
                  </a:lnTo>
                  <a:lnTo>
                    <a:pt x="2415" y="384"/>
                  </a:lnTo>
                  <a:lnTo>
                    <a:pt x="2423" y="383"/>
                  </a:lnTo>
                  <a:lnTo>
                    <a:pt x="2433" y="382"/>
                  </a:lnTo>
                  <a:lnTo>
                    <a:pt x="2441" y="380"/>
                  </a:lnTo>
                  <a:lnTo>
                    <a:pt x="2450" y="377"/>
                  </a:lnTo>
                  <a:lnTo>
                    <a:pt x="2458" y="372"/>
                  </a:lnTo>
                  <a:lnTo>
                    <a:pt x="2465" y="367"/>
                  </a:lnTo>
                  <a:lnTo>
                    <a:pt x="2473" y="362"/>
                  </a:lnTo>
                  <a:lnTo>
                    <a:pt x="2479" y="355"/>
                  </a:lnTo>
                  <a:lnTo>
                    <a:pt x="2485" y="347"/>
                  </a:lnTo>
                  <a:lnTo>
                    <a:pt x="2491" y="340"/>
                  </a:lnTo>
                  <a:lnTo>
                    <a:pt x="2495" y="330"/>
                  </a:lnTo>
                  <a:lnTo>
                    <a:pt x="2499" y="319"/>
                  </a:lnTo>
                  <a:lnTo>
                    <a:pt x="2502" y="309"/>
                  </a:lnTo>
                  <a:lnTo>
                    <a:pt x="2504" y="297"/>
                  </a:lnTo>
                  <a:lnTo>
                    <a:pt x="2506" y="285"/>
                  </a:lnTo>
                  <a:lnTo>
                    <a:pt x="2507" y="272"/>
                  </a:lnTo>
                  <a:lnTo>
                    <a:pt x="2506" y="259"/>
                  </a:lnTo>
                  <a:lnTo>
                    <a:pt x="2504" y="246"/>
                  </a:lnTo>
                  <a:lnTo>
                    <a:pt x="2502" y="235"/>
                  </a:lnTo>
                  <a:lnTo>
                    <a:pt x="2499" y="224"/>
                  </a:lnTo>
                  <a:lnTo>
                    <a:pt x="2495" y="214"/>
                  </a:lnTo>
                  <a:lnTo>
                    <a:pt x="2491" y="205"/>
                  </a:lnTo>
                  <a:lnTo>
                    <a:pt x="2485" y="197"/>
                  </a:lnTo>
                  <a:lnTo>
                    <a:pt x="2479" y="188"/>
                  </a:lnTo>
                  <a:lnTo>
                    <a:pt x="2473" y="182"/>
                  </a:lnTo>
                  <a:lnTo>
                    <a:pt x="2465" y="176"/>
                  </a:lnTo>
                  <a:lnTo>
                    <a:pt x="2458" y="171"/>
                  </a:lnTo>
                  <a:lnTo>
                    <a:pt x="2450" y="167"/>
                  </a:lnTo>
                  <a:lnTo>
                    <a:pt x="2441" y="164"/>
                  </a:lnTo>
                  <a:lnTo>
                    <a:pt x="2433" y="161"/>
                  </a:lnTo>
                  <a:lnTo>
                    <a:pt x="2423" y="160"/>
                  </a:lnTo>
                  <a:lnTo>
                    <a:pt x="2415" y="160"/>
                  </a:lnTo>
                  <a:lnTo>
                    <a:pt x="2405" y="160"/>
                  </a:lnTo>
                  <a:lnTo>
                    <a:pt x="2396" y="161"/>
                  </a:lnTo>
                  <a:lnTo>
                    <a:pt x="2387" y="164"/>
                  </a:lnTo>
                  <a:lnTo>
                    <a:pt x="2379" y="167"/>
                  </a:lnTo>
                  <a:lnTo>
                    <a:pt x="2370" y="171"/>
                  </a:lnTo>
                  <a:lnTo>
                    <a:pt x="2363" y="176"/>
                  </a:lnTo>
                  <a:lnTo>
                    <a:pt x="2355" y="182"/>
                  </a:lnTo>
                  <a:lnTo>
                    <a:pt x="2349" y="188"/>
                  </a:lnTo>
                  <a:lnTo>
                    <a:pt x="2343" y="197"/>
                  </a:lnTo>
                  <a:lnTo>
                    <a:pt x="2337" y="205"/>
                  </a:lnTo>
                  <a:lnTo>
                    <a:pt x="2333" y="214"/>
                  </a:lnTo>
                  <a:lnTo>
                    <a:pt x="2329" y="224"/>
                  </a:lnTo>
                  <a:lnTo>
                    <a:pt x="2326" y="235"/>
                  </a:lnTo>
                  <a:lnTo>
                    <a:pt x="2324" y="246"/>
                  </a:lnTo>
                  <a:lnTo>
                    <a:pt x="2322" y="259"/>
                  </a:lnTo>
                  <a:lnTo>
                    <a:pt x="2322" y="272"/>
                  </a:lnTo>
                  <a:lnTo>
                    <a:pt x="2322" y="285"/>
                  </a:lnTo>
                  <a:lnTo>
                    <a:pt x="2324" y="297"/>
                  </a:lnTo>
                  <a:lnTo>
                    <a:pt x="2326" y="309"/>
                  </a:lnTo>
                  <a:lnTo>
                    <a:pt x="2329" y="319"/>
                  </a:lnTo>
                  <a:close/>
                  <a:moveTo>
                    <a:pt x="1980" y="124"/>
                  </a:moveTo>
                  <a:lnTo>
                    <a:pt x="1980" y="186"/>
                  </a:lnTo>
                  <a:lnTo>
                    <a:pt x="1981" y="186"/>
                  </a:lnTo>
                  <a:lnTo>
                    <a:pt x="1986" y="177"/>
                  </a:lnTo>
                  <a:lnTo>
                    <a:pt x="1991" y="169"/>
                  </a:lnTo>
                  <a:lnTo>
                    <a:pt x="1995" y="162"/>
                  </a:lnTo>
                  <a:lnTo>
                    <a:pt x="2000" y="154"/>
                  </a:lnTo>
                  <a:lnTo>
                    <a:pt x="2007" y="148"/>
                  </a:lnTo>
                  <a:lnTo>
                    <a:pt x="2012" y="142"/>
                  </a:lnTo>
                  <a:lnTo>
                    <a:pt x="2018" y="136"/>
                  </a:lnTo>
                  <a:lnTo>
                    <a:pt x="2025" y="132"/>
                  </a:lnTo>
                  <a:lnTo>
                    <a:pt x="2031" y="128"/>
                  </a:lnTo>
                  <a:lnTo>
                    <a:pt x="2038" y="125"/>
                  </a:lnTo>
                  <a:lnTo>
                    <a:pt x="2046" y="122"/>
                  </a:lnTo>
                  <a:lnTo>
                    <a:pt x="2054" y="120"/>
                  </a:lnTo>
                  <a:lnTo>
                    <a:pt x="2063" y="119"/>
                  </a:lnTo>
                  <a:lnTo>
                    <a:pt x="2071" y="117"/>
                  </a:lnTo>
                  <a:lnTo>
                    <a:pt x="2081" y="116"/>
                  </a:lnTo>
                  <a:lnTo>
                    <a:pt x="2090" y="116"/>
                  </a:lnTo>
                  <a:lnTo>
                    <a:pt x="2090" y="168"/>
                  </a:lnTo>
                  <a:lnTo>
                    <a:pt x="2076" y="168"/>
                  </a:lnTo>
                  <a:lnTo>
                    <a:pt x="2063" y="170"/>
                  </a:lnTo>
                  <a:lnTo>
                    <a:pt x="2051" y="172"/>
                  </a:lnTo>
                  <a:lnTo>
                    <a:pt x="2040" y="176"/>
                  </a:lnTo>
                  <a:lnTo>
                    <a:pt x="2030" y="181"/>
                  </a:lnTo>
                  <a:lnTo>
                    <a:pt x="2021" y="186"/>
                  </a:lnTo>
                  <a:lnTo>
                    <a:pt x="2014" y="193"/>
                  </a:lnTo>
                  <a:lnTo>
                    <a:pt x="2007" y="200"/>
                  </a:lnTo>
                  <a:lnTo>
                    <a:pt x="2001" y="207"/>
                  </a:lnTo>
                  <a:lnTo>
                    <a:pt x="1996" y="217"/>
                  </a:lnTo>
                  <a:lnTo>
                    <a:pt x="1992" y="226"/>
                  </a:lnTo>
                  <a:lnTo>
                    <a:pt x="1989" y="237"/>
                  </a:lnTo>
                  <a:lnTo>
                    <a:pt x="1986" y="249"/>
                  </a:lnTo>
                  <a:lnTo>
                    <a:pt x="1984" y="261"/>
                  </a:lnTo>
                  <a:lnTo>
                    <a:pt x="1983" y="274"/>
                  </a:lnTo>
                  <a:lnTo>
                    <a:pt x="1982" y="288"/>
                  </a:lnTo>
                  <a:lnTo>
                    <a:pt x="1982" y="420"/>
                  </a:lnTo>
                  <a:lnTo>
                    <a:pt x="1934" y="420"/>
                  </a:lnTo>
                  <a:lnTo>
                    <a:pt x="1934" y="124"/>
                  </a:lnTo>
                  <a:lnTo>
                    <a:pt x="1980" y="124"/>
                  </a:lnTo>
                  <a:close/>
                  <a:moveTo>
                    <a:pt x="1838" y="401"/>
                  </a:moveTo>
                  <a:lnTo>
                    <a:pt x="1829" y="407"/>
                  </a:lnTo>
                  <a:lnTo>
                    <a:pt x="1820" y="412"/>
                  </a:lnTo>
                  <a:lnTo>
                    <a:pt x="1810" y="417"/>
                  </a:lnTo>
                  <a:lnTo>
                    <a:pt x="1800" y="420"/>
                  </a:lnTo>
                  <a:lnTo>
                    <a:pt x="1789" y="423"/>
                  </a:lnTo>
                  <a:lnTo>
                    <a:pt x="1778" y="425"/>
                  </a:lnTo>
                  <a:lnTo>
                    <a:pt x="1766" y="426"/>
                  </a:lnTo>
                  <a:lnTo>
                    <a:pt x="1754" y="426"/>
                  </a:lnTo>
                  <a:lnTo>
                    <a:pt x="1737" y="425"/>
                  </a:lnTo>
                  <a:lnTo>
                    <a:pt x="1720" y="423"/>
                  </a:lnTo>
                  <a:lnTo>
                    <a:pt x="1705" y="420"/>
                  </a:lnTo>
                  <a:lnTo>
                    <a:pt x="1692" y="415"/>
                  </a:lnTo>
                  <a:lnTo>
                    <a:pt x="1680" y="408"/>
                  </a:lnTo>
                  <a:lnTo>
                    <a:pt x="1668" y="401"/>
                  </a:lnTo>
                  <a:lnTo>
                    <a:pt x="1658" y="392"/>
                  </a:lnTo>
                  <a:lnTo>
                    <a:pt x="1648" y="383"/>
                  </a:lnTo>
                  <a:lnTo>
                    <a:pt x="1640" y="372"/>
                  </a:lnTo>
                  <a:lnTo>
                    <a:pt x="1633" y="360"/>
                  </a:lnTo>
                  <a:lnTo>
                    <a:pt x="1626" y="347"/>
                  </a:lnTo>
                  <a:lnTo>
                    <a:pt x="1622" y="333"/>
                  </a:lnTo>
                  <a:lnTo>
                    <a:pt x="1618" y="318"/>
                  </a:lnTo>
                  <a:lnTo>
                    <a:pt x="1615" y="304"/>
                  </a:lnTo>
                  <a:lnTo>
                    <a:pt x="1612" y="288"/>
                  </a:lnTo>
                  <a:lnTo>
                    <a:pt x="1611" y="271"/>
                  </a:lnTo>
                  <a:lnTo>
                    <a:pt x="1612" y="254"/>
                  </a:lnTo>
                  <a:lnTo>
                    <a:pt x="1615" y="238"/>
                  </a:lnTo>
                  <a:lnTo>
                    <a:pt x="1618" y="223"/>
                  </a:lnTo>
                  <a:lnTo>
                    <a:pt x="1622" y="208"/>
                  </a:lnTo>
                  <a:lnTo>
                    <a:pt x="1627" y="196"/>
                  </a:lnTo>
                  <a:lnTo>
                    <a:pt x="1635" y="183"/>
                  </a:lnTo>
                  <a:lnTo>
                    <a:pt x="1642" y="170"/>
                  </a:lnTo>
                  <a:lnTo>
                    <a:pt x="1650" y="160"/>
                  </a:lnTo>
                  <a:lnTo>
                    <a:pt x="1661" y="150"/>
                  </a:lnTo>
                  <a:lnTo>
                    <a:pt x="1672" y="142"/>
                  </a:lnTo>
                  <a:lnTo>
                    <a:pt x="1682" y="134"/>
                  </a:lnTo>
                  <a:lnTo>
                    <a:pt x="1695" y="128"/>
                  </a:lnTo>
                  <a:lnTo>
                    <a:pt x="1708" y="123"/>
                  </a:lnTo>
                  <a:lnTo>
                    <a:pt x="1721" y="120"/>
                  </a:lnTo>
                  <a:lnTo>
                    <a:pt x="1736" y="117"/>
                  </a:lnTo>
                  <a:lnTo>
                    <a:pt x="1751" y="116"/>
                  </a:lnTo>
                  <a:lnTo>
                    <a:pt x="1760" y="116"/>
                  </a:lnTo>
                  <a:lnTo>
                    <a:pt x="1770" y="117"/>
                  </a:lnTo>
                  <a:lnTo>
                    <a:pt x="1778" y="119"/>
                  </a:lnTo>
                  <a:lnTo>
                    <a:pt x="1787" y="121"/>
                  </a:lnTo>
                  <a:lnTo>
                    <a:pt x="1795" y="123"/>
                  </a:lnTo>
                  <a:lnTo>
                    <a:pt x="1803" y="126"/>
                  </a:lnTo>
                  <a:lnTo>
                    <a:pt x="1810" y="129"/>
                  </a:lnTo>
                  <a:lnTo>
                    <a:pt x="1816" y="132"/>
                  </a:lnTo>
                  <a:lnTo>
                    <a:pt x="1829" y="142"/>
                  </a:lnTo>
                  <a:lnTo>
                    <a:pt x="1840" y="151"/>
                  </a:lnTo>
                  <a:lnTo>
                    <a:pt x="1850" y="162"/>
                  </a:lnTo>
                  <a:lnTo>
                    <a:pt x="1859" y="175"/>
                  </a:lnTo>
                  <a:lnTo>
                    <a:pt x="1866" y="187"/>
                  </a:lnTo>
                  <a:lnTo>
                    <a:pt x="1871" y="201"/>
                  </a:lnTo>
                  <a:lnTo>
                    <a:pt x="1877" y="215"/>
                  </a:lnTo>
                  <a:lnTo>
                    <a:pt x="1880" y="230"/>
                  </a:lnTo>
                  <a:lnTo>
                    <a:pt x="1883" y="244"/>
                  </a:lnTo>
                  <a:lnTo>
                    <a:pt x="1884" y="258"/>
                  </a:lnTo>
                  <a:lnTo>
                    <a:pt x="1885" y="273"/>
                  </a:lnTo>
                  <a:lnTo>
                    <a:pt x="1885" y="287"/>
                  </a:lnTo>
                  <a:lnTo>
                    <a:pt x="1663" y="287"/>
                  </a:lnTo>
                  <a:lnTo>
                    <a:pt x="1663" y="296"/>
                  </a:lnTo>
                  <a:lnTo>
                    <a:pt x="1664" y="306"/>
                  </a:lnTo>
                  <a:lnTo>
                    <a:pt x="1665" y="314"/>
                  </a:lnTo>
                  <a:lnTo>
                    <a:pt x="1667" y="324"/>
                  </a:lnTo>
                  <a:lnTo>
                    <a:pt x="1671" y="332"/>
                  </a:lnTo>
                  <a:lnTo>
                    <a:pt x="1675" y="340"/>
                  </a:lnTo>
                  <a:lnTo>
                    <a:pt x="1679" y="347"/>
                  </a:lnTo>
                  <a:lnTo>
                    <a:pt x="1684" y="354"/>
                  </a:lnTo>
                  <a:lnTo>
                    <a:pt x="1691" y="361"/>
                  </a:lnTo>
                  <a:lnTo>
                    <a:pt x="1697" y="366"/>
                  </a:lnTo>
                  <a:lnTo>
                    <a:pt x="1705" y="371"/>
                  </a:lnTo>
                  <a:lnTo>
                    <a:pt x="1714" y="375"/>
                  </a:lnTo>
                  <a:lnTo>
                    <a:pt x="1723" y="380"/>
                  </a:lnTo>
                  <a:lnTo>
                    <a:pt x="1733" y="382"/>
                  </a:lnTo>
                  <a:lnTo>
                    <a:pt x="1743" y="383"/>
                  </a:lnTo>
                  <a:lnTo>
                    <a:pt x="1755" y="384"/>
                  </a:lnTo>
                  <a:lnTo>
                    <a:pt x="1770" y="383"/>
                  </a:lnTo>
                  <a:lnTo>
                    <a:pt x="1784" y="381"/>
                  </a:lnTo>
                  <a:lnTo>
                    <a:pt x="1790" y="379"/>
                  </a:lnTo>
                  <a:lnTo>
                    <a:pt x="1795" y="375"/>
                  </a:lnTo>
                  <a:lnTo>
                    <a:pt x="1802" y="373"/>
                  </a:lnTo>
                  <a:lnTo>
                    <a:pt x="1806" y="369"/>
                  </a:lnTo>
                  <a:lnTo>
                    <a:pt x="1811" y="366"/>
                  </a:lnTo>
                  <a:lnTo>
                    <a:pt x="1815" y="362"/>
                  </a:lnTo>
                  <a:lnTo>
                    <a:pt x="1820" y="356"/>
                  </a:lnTo>
                  <a:lnTo>
                    <a:pt x="1823" y="351"/>
                  </a:lnTo>
                  <a:lnTo>
                    <a:pt x="1826" y="346"/>
                  </a:lnTo>
                  <a:lnTo>
                    <a:pt x="1828" y="340"/>
                  </a:lnTo>
                  <a:lnTo>
                    <a:pt x="1830" y="333"/>
                  </a:lnTo>
                  <a:lnTo>
                    <a:pt x="1832" y="326"/>
                  </a:lnTo>
                  <a:lnTo>
                    <a:pt x="1881" y="326"/>
                  </a:lnTo>
                  <a:lnTo>
                    <a:pt x="1878" y="337"/>
                  </a:lnTo>
                  <a:lnTo>
                    <a:pt x="1875" y="349"/>
                  </a:lnTo>
                  <a:lnTo>
                    <a:pt x="1870" y="360"/>
                  </a:lnTo>
                  <a:lnTo>
                    <a:pt x="1865" y="369"/>
                  </a:lnTo>
                  <a:lnTo>
                    <a:pt x="1859" y="379"/>
                  </a:lnTo>
                  <a:lnTo>
                    <a:pt x="1852" y="387"/>
                  </a:lnTo>
                  <a:lnTo>
                    <a:pt x="1845" y="394"/>
                  </a:lnTo>
                  <a:lnTo>
                    <a:pt x="1838" y="401"/>
                  </a:lnTo>
                  <a:close/>
                  <a:moveTo>
                    <a:pt x="1826" y="211"/>
                  </a:moveTo>
                  <a:lnTo>
                    <a:pt x="1822" y="203"/>
                  </a:lnTo>
                  <a:lnTo>
                    <a:pt x="1819" y="196"/>
                  </a:lnTo>
                  <a:lnTo>
                    <a:pt x="1813" y="189"/>
                  </a:lnTo>
                  <a:lnTo>
                    <a:pt x="1808" y="184"/>
                  </a:lnTo>
                  <a:lnTo>
                    <a:pt x="1803" y="179"/>
                  </a:lnTo>
                  <a:lnTo>
                    <a:pt x="1796" y="173"/>
                  </a:lnTo>
                  <a:lnTo>
                    <a:pt x="1789" y="169"/>
                  </a:lnTo>
                  <a:lnTo>
                    <a:pt x="1782" y="166"/>
                  </a:lnTo>
                  <a:lnTo>
                    <a:pt x="1774" y="163"/>
                  </a:lnTo>
                  <a:lnTo>
                    <a:pt x="1766" y="161"/>
                  </a:lnTo>
                  <a:lnTo>
                    <a:pt x="1757" y="160"/>
                  </a:lnTo>
                  <a:lnTo>
                    <a:pt x="1748" y="160"/>
                  </a:lnTo>
                  <a:lnTo>
                    <a:pt x="1739" y="160"/>
                  </a:lnTo>
                  <a:lnTo>
                    <a:pt x="1730" y="161"/>
                  </a:lnTo>
                  <a:lnTo>
                    <a:pt x="1721" y="163"/>
                  </a:lnTo>
                  <a:lnTo>
                    <a:pt x="1714" y="166"/>
                  </a:lnTo>
                  <a:lnTo>
                    <a:pt x="1706" y="169"/>
                  </a:lnTo>
                  <a:lnTo>
                    <a:pt x="1700" y="173"/>
                  </a:lnTo>
                  <a:lnTo>
                    <a:pt x="1694" y="179"/>
                  </a:lnTo>
                  <a:lnTo>
                    <a:pt x="1687" y="184"/>
                  </a:lnTo>
                  <a:lnTo>
                    <a:pt x="1682" y="190"/>
                  </a:lnTo>
                  <a:lnTo>
                    <a:pt x="1678" y="197"/>
                  </a:lnTo>
                  <a:lnTo>
                    <a:pt x="1674" y="203"/>
                  </a:lnTo>
                  <a:lnTo>
                    <a:pt x="1671" y="211"/>
                  </a:lnTo>
                  <a:lnTo>
                    <a:pt x="1667" y="219"/>
                  </a:lnTo>
                  <a:lnTo>
                    <a:pt x="1665" y="226"/>
                  </a:lnTo>
                  <a:lnTo>
                    <a:pt x="1664" y="235"/>
                  </a:lnTo>
                  <a:lnTo>
                    <a:pt x="1663" y="243"/>
                  </a:lnTo>
                  <a:lnTo>
                    <a:pt x="1833" y="243"/>
                  </a:lnTo>
                  <a:lnTo>
                    <a:pt x="1832" y="235"/>
                  </a:lnTo>
                  <a:lnTo>
                    <a:pt x="1831" y="226"/>
                  </a:lnTo>
                  <a:lnTo>
                    <a:pt x="1829" y="218"/>
                  </a:lnTo>
                  <a:lnTo>
                    <a:pt x="1826" y="211"/>
                  </a:lnTo>
                  <a:close/>
                  <a:moveTo>
                    <a:pt x="1513" y="228"/>
                  </a:moveTo>
                  <a:lnTo>
                    <a:pt x="1510" y="219"/>
                  </a:lnTo>
                  <a:lnTo>
                    <a:pt x="1507" y="209"/>
                  </a:lnTo>
                  <a:lnTo>
                    <a:pt x="1501" y="201"/>
                  </a:lnTo>
                  <a:lnTo>
                    <a:pt x="1496" y="194"/>
                  </a:lnTo>
                  <a:lnTo>
                    <a:pt x="1491" y="186"/>
                  </a:lnTo>
                  <a:lnTo>
                    <a:pt x="1483" y="180"/>
                  </a:lnTo>
                  <a:lnTo>
                    <a:pt x="1476" y="173"/>
                  </a:lnTo>
                  <a:lnTo>
                    <a:pt x="1468" y="168"/>
                  </a:lnTo>
                  <a:lnTo>
                    <a:pt x="1459" y="165"/>
                  </a:lnTo>
                  <a:lnTo>
                    <a:pt x="1449" y="162"/>
                  </a:lnTo>
                  <a:lnTo>
                    <a:pt x="1438" y="160"/>
                  </a:lnTo>
                  <a:lnTo>
                    <a:pt x="1426" y="160"/>
                  </a:lnTo>
                  <a:lnTo>
                    <a:pt x="1415" y="160"/>
                  </a:lnTo>
                  <a:lnTo>
                    <a:pt x="1404" y="162"/>
                  </a:lnTo>
                  <a:lnTo>
                    <a:pt x="1394" y="165"/>
                  </a:lnTo>
                  <a:lnTo>
                    <a:pt x="1385" y="169"/>
                  </a:lnTo>
                  <a:lnTo>
                    <a:pt x="1377" y="175"/>
                  </a:lnTo>
                  <a:lnTo>
                    <a:pt x="1369" y="181"/>
                  </a:lnTo>
                  <a:lnTo>
                    <a:pt x="1363" y="187"/>
                  </a:lnTo>
                  <a:lnTo>
                    <a:pt x="1357" y="195"/>
                  </a:lnTo>
                  <a:lnTo>
                    <a:pt x="1351" y="203"/>
                  </a:lnTo>
                  <a:lnTo>
                    <a:pt x="1347" y="212"/>
                  </a:lnTo>
                  <a:lnTo>
                    <a:pt x="1344" y="221"/>
                  </a:lnTo>
                  <a:lnTo>
                    <a:pt x="1341" y="231"/>
                  </a:lnTo>
                  <a:lnTo>
                    <a:pt x="1339" y="241"/>
                  </a:lnTo>
                  <a:lnTo>
                    <a:pt x="1338" y="251"/>
                  </a:lnTo>
                  <a:lnTo>
                    <a:pt x="1337" y="261"/>
                  </a:lnTo>
                  <a:lnTo>
                    <a:pt x="1337" y="272"/>
                  </a:lnTo>
                  <a:lnTo>
                    <a:pt x="1337" y="282"/>
                  </a:lnTo>
                  <a:lnTo>
                    <a:pt x="1338" y="293"/>
                  </a:lnTo>
                  <a:lnTo>
                    <a:pt x="1339" y="304"/>
                  </a:lnTo>
                  <a:lnTo>
                    <a:pt x="1341" y="313"/>
                  </a:lnTo>
                  <a:lnTo>
                    <a:pt x="1344" y="324"/>
                  </a:lnTo>
                  <a:lnTo>
                    <a:pt x="1348" y="333"/>
                  </a:lnTo>
                  <a:lnTo>
                    <a:pt x="1352" y="342"/>
                  </a:lnTo>
                  <a:lnTo>
                    <a:pt x="1358" y="349"/>
                  </a:lnTo>
                  <a:lnTo>
                    <a:pt x="1364" y="356"/>
                  </a:lnTo>
                  <a:lnTo>
                    <a:pt x="1370" y="363"/>
                  </a:lnTo>
                  <a:lnTo>
                    <a:pt x="1378" y="369"/>
                  </a:lnTo>
                  <a:lnTo>
                    <a:pt x="1386" y="374"/>
                  </a:lnTo>
                  <a:lnTo>
                    <a:pt x="1396" y="379"/>
                  </a:lnTo>
                  <a:lnTo>
                    <a:pt x="1406" y="382"/>
                  </a:lnTo>
                  <a:lnTo>
                    <a:pt x="1418" y="383"/>
                  </a:lnTo>
                  <a:lnTo>
                    <a:pt x="1430" y="384"/>
                  </a:lnTo>
                  <a:lnTo>
                    <a:pt x="1442" y="383"/>
                  </a:lnTo>
                  <a:lnTo>
                    <a:pt x="1453" y="382"/>
                  </a:lnTo>
                  <a:lnTo>
                    <a:pt x="1463" y="379"/>
                  </a:lnTo>
                  <a:lnTo>
                    <a:pt x="1472" y="374"/>
                  </a:lnTo>
                  <a:lnTo>
                    <a:pt x="1480" y="369"/>
                  </a:lnTo>
                  <a:lnTo>
                    <a:pt x="1487" y="363"/>
                  </a:lnTo>
                  <a:lnTo>
                    <a:pt x="1493" y="355"/>
                  </a:lnTo>
                  <a:lnTo>
                    <a:pt x="1499" y="348"/>
                  </a:lnTo>
                  <a:lnTo>
                    <a:pt x="1504" y="340"/>
                  </a:lnTo>
                  <a:lnTo>
                    <a:pt x="1508" y="331"/>
                  </a:lnTo>
                  <a:lnTo>
                    <a:pt x="1511" y="322"/>
                  </a:lnTo>
                  <a:lnTo>
                    <a:pt x="1514" y="312"/>
                  </a:lnTo>
                  <a:lnTo>
                    <a:pt x="1516" y="301"/>
                  </a:lnTo>
                  <a:lnTo>
                    <a:pt x="1517" y="291"/>
                  </a:lnTo>
                  <a:lnTo>
                    <a:pt x="1518" y="280"/>
                  </a:lnTo>
                  <a:lnTo>
                    <a:pt x="1518" y="269"/>
                  </a:lnTo>
                  <a:lnTo>
                    <a:pt x="1518" y="259"/>
                  </a:lnTo>
                  <a:lnTo>
                    <a:pt x="1517" y="249"/>
                  </a:lnTo>
                  <a:lnTo>
                    <a:pt x="1515" y="238"/>
                  </a:lnTo>
                  <a:lnTo>
                    <a:pt x="1513" y="228"/>
                  </a:lnTo>
                  <a:close/>
                  <a:moveTo>
                    <a:pt x="1338" y="11"/>
                  </a:moveTo>
                  <a:lnTo>
                    <a:pt x="1338" y="163"/>
                  </a:lnTo>
                  <a:lnTo>
                    <a:pt x="1339" y="163"/>
                  </a:lnTo>
                  <a:lnTo>
                    <a:pt x="1342" y="158"/>
                  </a:lnTo>
                  <a:lnTo>
                    <a:pt x="1346" y="152"/>
                  </a:lnTo>
                  <a:lnTo>
                    <a:pt x="1350" y="147"/>
                  </a:lnTo>
                  <a:lnTo>
                    <a:pt x="1355" y="142"/>
                  </a:lnTo>
                  <a:lnTo>
                    <a:pt x="1360" y="138"/>
                  </a:lnTo>
                  <a:lnTo>
                    <a:pt x="1365" y="134"/>
                  </a:lnTo>
                  <a:lnTo>
                    <a:pt x="1370" y="131"/>
                  </a:lnTo>
                  <a:lnTo>
                    <a:pt x="1377" y="128"/>
                  </a:lnTo>
                  <a:lnTo>
                    <a:pt x="1390" y="123"/>
                  </a:lnTo>
                  <a:lnTo>
                    <a:pt x="1404" y="120"/>
                  </a:lnTo>
                  <a:lnTo>
                    <a:pt x="1419" y="117"/>
                  </a:lnTo>
                  <a:lnTo>
                    <a:pt x="1434" y="116"/>
                  </a:lnTo>
                  <a:lnTo>
                    <a:pt x="1451" y="117"/>
                  </a:lnTo>
                  <a:lnTo>
                    <a:pt x="1466" y="120"/>
                  </a:lnTo>
                  <a:lnTo>
                    <a:pt x="1480" y="124"/>
                  </a:lnTo>
                  <a:lnTo>
                    <a:pt x="1494" y="129"/>
                  </a:lnTo>
                  <a:lnTo>
                    <a:pt x="1506" y="135"/>
                  </a:lnTo>
                  <a:lnTo>
                    <a:pt x="1517" y="144"/>
                  </a:lnTo>
                  <a:lnTo>
                    <a:pt x="1527" y="153"/>
                  </a:lnTo>
                  <a:lnTo>
                    <a:pt x="1536" y="163"/>
                  </a:lnTo>
                  <a:lnTo>
                    <a:pt x="1544" y="175"/>
                  </a:lnTo>
                  <a:lnTo>
                    <a:pt x="1551" y="186"/>
                  </a:lnTo>
                  <a:lnTo>
                    <a:pt x="1556" y="199"/>
                  </a:lnTo>
                  <a:lnTo>
                    <a:pt x="1562" y="213"/>
                  </a:lnTo>
                  <a:lnTo>
                    <a:pt x="1565" y="227"/>
                  </a:lnTo>
                  <a:lnTo>
                    <a:pt x="1568" y="242"/>
                  </a:lnTo>
                  <a:lnTo>
                    <a:pt x="1569" y="257"/>
                  </a:lnTo>
                  <a:lnTo>
                    <a:pt x="1570" y="273"/>
                  </a:lnTo>
                  <a:lnTo>
                    <a:pt x="1570" y="288"/>
                  </a:lnTo>
                  <a:lnTo>
                    <a:pt x="1568" y="304"/>
                  </a:lnTo>
                  <a:lnTo>
                    <a:pt x="1566" y="318"/>
                  </a:lnTo>
                  <a:lnTo>
                    <a:pt x="1562" y="332"/>
                  </a:lnTo>
                  <a:lnTo>
                    <a:pt x="1557" y="346"/>
                  </a:lnTo>
                  <a:lnTo>
                    <a:pt x="1551" y="359"/>
                  </a:lnTo>
                  <a:lnTo>
                    <a:pt x="1545" y="370"/>
                  </a:lnTo>
                  <a:lnTo>
                    <a:pt x="1536" y="381"/>
                  </a:lnTo>
                  <a:lnTo>
                    <a:pt x="1528" y="391"/>
                  </a:lnTo>
                  <a:lnTo>
                    <a:pt x="1517" y="400"/>
                  </a:lnTo>
                  <a:lnTo>
                    <a:pt x="1507" y="407"/>
                  </a:lnTo>
                  <a:lnTo>
                    <a:pt x="1494" y="415"/>
                  </a:lnTo>
                  <a:lnTo>
                    <a:pt x="1481" y="420"/>
                  </a:lnTo>
                  <a:lnTo>
                    <a:pt x="1467" y="423"/>
                  </a:lnTo>
                  <a:lnTo>
                    <a:pt x="1451" y="425"/>
                  </a:lnTo>
                  <a:lnTo>
                    <a:pt x="1435" y="426"/>
                  </a:lnTo>
                  <a:lnTo>
                    <a:pt x="1423" y="426"/>
                  </a:lnTo>
                  <a:lnTo>
                    <a:pt x="1411" y="424"/>
                  </a:lnTo>
                  <a:lnTo>
                    <a:pt x="1397" y="421"/>
                  </a:lnTo>
                  <a:lnTo>
                    <a:pt x="1384" y="417"/>
                  </a:lnTo>
                  <a:lnTo>
                    <a:pt x="1371" y="410"/>
                  </a:lnTo>
                  <a:lnTo>
                    <a:pt x="1359" y="403"/>
                  </a:lnTo>
                  <a:lnTo>
                    <a:pt x="1353" y="398"/>
                  </a:lnTo>
                  <a:lnTo>
                    <a:pt x="1348" y="392"/>
                  </a:lnTo>
                  <a:lnTo>
                    <a:pt x="1343" y="387"/>
                  </a:lnTo>
                  <a:lnTo>
                    <a:pt x="1339" y="381"/>
                  </a:lnTo>
                  <a:lnTo>
                    <a:pt x="1338" y="381"/>
                  </a:lnTo>
                  <a:lnTo>
                    <a:pt x="1338" y="420"/>
                  </a:lnTo>
                  <a:lnTo>
                    <a:pt x="1289" y="420"/>
                  </a:lnTo>
                  <a:lnTo>
                    <a:pt x="1289" y="11"/>
                  </a:lnTo>
                  <a:lnTo>
                    <a:pt x="1338" y="11"/>
                  </a:lnTo>
                  <a:close/>
                  <a:moveTo>
                    <a:pt x="844" y="124"/>
                  </a:moveTo>
                  <a:lnTo>
                    <a:pt x="844" y="167"/>
                  </a:lnTo>
                  <a:lnTo>
                    <a:pt x="845" y="167"/>
                  </a:lnTo>
                  <a:lnTo>
                    <a:pt x="854" y="156"/>
                  </a:lnTo>
                  <a:lnTo>
                    <a:pt x="864" y="145"/>
                  </a:lnTo>
                  <a:lnTo>
                    <a:pt x="875" y="136"/>
                  </a:lnTo>
                  <a:lnTo>
                    <a:pt x="885" y="129"/>
                  </a:lnTo>
                  <a:lnTo>
                    <a:pt x="898" y="124"/>
                  </a:lnTo>
                  <a:lnTo>
                    <a:pt x="912" y="120"/>
                  </a:lnTo>
                  <a:lnTo>
                    <a:pt x="925" y="117"/>
                  </a:lnTo>
                  <a:lnTo>
                    <a:pt x="941" y="116"/>
                  </a:lnTo>
                  <a:lnTo>
                    <a:pt x="954" y="117"/>
                  </a:lnTo>
                  <a:lnTo>
                    <a:pt x="967" y="120"/>
                  </a:lnTo>
                  <a:lnTo>
                    <a:pt x="979" y="123"/>
                  </a:lnTo>
                  <a:lnTo>
                    <a:pt x="991" y="128"/>
                  </a:lnTo>
                  <a:lnTo>
                    <a:pt x="996" y="131"/>
                  </a:lnTo>
                  <a:lnTo>
                    <a:pt x="1002" y="134"/>
                  </a:lnTo>
                  <a:lnTo>
                    <a:pt x="1006" y="139"/>
                  </a:lnTo>
                  <a:lnTo>
                    <a:pt x="1010" y="143"/>
                  </a:lnTo>
                  <a:lnTo>
                    <a:pt x="1013" y="148"/>
                  </a:lnTo>
                  <a:lnTo>
                    <a:pt x="1017" y="154"/>
                  </a:lnTo>
                  <a:lnTo>
                    <a:pt x="1019" y="160"/>
                  </a:lnTo>
                  <a:lnTo>
                    <a:pt x="1023" y="167"/>
                  </a:lnTo>
                  <a:lnTo>
                    <a:pt x="1030" y="156"/>
                  </a:lnTo>
                  <a:lnTo>
                    <a:pt x="1040" y="146"/>
                  </a:lnTo>
                  <a:lnTo>
                    <a:pt x="1050" y="136"/>
                  </a:lnTo>
                  <a:lnTo>
                    <a:pt x="1062" y="129"/>
                  </a:lnTo>
                  <a:lnTo>
                    <a:pt x="1074" y="124"/>
                  </a:lnTo>
                  <a:lnTo>
                    <a:pt x="1087" y="120"/>
                  </a:lnTo>
                  <a:lnTo>
                    <a:pt x="1101" y="117"/>
                  </a:lnTo>
                  <a:lnTo>
                    <a:pt x="1116" y="116"/>
                  </a:lnTo>
                  <a:lnTo>
                    <a:pt x="1126" y="116"/>
                  </a:lnTo>
                  <a:lnTo>
                    <a:pt x="1137" y="117"/>
                  </a:lnTo>
                  <a:lnTo>
                    <a:pt x="1146" y="120"/>
                  </a:lnTo>
                  <a:lnTo>
                    <a:pt x="1156" y="122"/>
                  </a:lnTo>
                  <a:lnTo>
                    <a:pt x="1164" y="124"/>
                  </a:lnTo>
                  <a:lnTo>
                    <a:pt x="1173" y="127"/>
                  </a:lnTo>
                  <a:lnTo>
                    <a:pt x="1180" y="131"/>
                  </a:lnTo>
                  <a:lnTo>
                    <a:pt x="1186" y="136"/>
                  </a:lnTo>
                  <a:lnTo>
                    <a:pt x="1193" y="142"/>
                  </a:lnTo>
                  <a:lnTo>
                    <a:pt x="1198" y="148"/>
                  </a:lnTo>
                  <a:lnTo>
                    <a:pt x="1202" y="156"/>
                  </a:lnTo>
                  <a:lnTo>
                    <a:pt x="1207" y="163"/>
                  </a:lnTo>
                  <a:lnTo>
                    <a:pt x="1210" y="171"/>
                  </a:lnTo>
                  <a:lnTo>
                    <a:pt x="1212" y="181"/>
                  </a:lnTo>
                  <a:lnTo>
                    <a:pt x="1214" y="191"/>
                  </a:lnTo>
                  <a:lnTo>
                    <a:pt x="1214" y="202"/>
                  </a:lnTo>
                  <a:lnTo>
                    <a:pt x="1214" y="420"/>
                  </a:lnTo>
                  <a:lnTo>
                    <a:pt x="1165" y="420"/>
                  </a:lnTo>
                  <a:lnTo>
                    <a:pt x="1165" y="225"/>
                  </a:lnTo>
                  <a:lnTo>
                    <a:pt x="1164" y="213"/>
                  </a:lnTo>
                  <a:lnTo>
                    <a:pt x="1163" y="200"/>
                  </a:lnTo>
                  <a:lnTo>
                    <a:pt x="1161" y="194"/>
                  </a:lnTo>
                  <a:lnTo>
                    <a:pt x="1160" y="188"/>
                  </a:lnTo>
                  <a:lnTo>
                    <a:pt x="1157" y="183"/>
                  </a:lnTo>
                  <a:lnTo>
                    <a:pt x="1155" y="179"/>
                  </a:lnTo>
                  <a:lnTo>
                    <a:pt x="1151" y="175"/>
                  </a:lnTo>
                  <a:lnTo>
                    <a:pt x="1146" y="170"/>
                  </a:lnTo>
                  <a:lnTo>
                    <a:pt x="1142" y="167"/>
                  </a:lnTo>
                  <a:lnTo>
                    <a:pt x="1137" y="165"/>
                  </a:lnTo>
                  <a:lnTo>
                    <a:pt x="1130" y="162"/>
                  </a:lnTo>
                  <a:lnTo>
                    <a:pt x="1124" y="161"/>
                  </a:lnTo>
                  <a:lnTo>
                    <a:pt x="1117" y="160"/>
                  </a:lnTo>
                  <a:lnTo>
                    <a:pt x="1108" y="160"/>
                  </a:lnTo>
                  <a:lnTo>
                    <a:pt x="1099" y="160"/>
                  </a:lnTo>
                  <a:lnTo>
                    <a:pt x="1090" y="161"/>
                  </a:lnTo>
                  <a:lnTo>
                    <a:pt x="1083" y="162"/>
                  </a:lnTo>
                  <a:lnTo>
                    <a:pt x="1076" y="165"/>
                  </a:lnTo>
                  <a:lnTo>
                    <a:pt x="1069" y="167"/>
                  </a:lnTo>
                  <a:lnTo>
                    <a:pt x="1063" y="171"/>
                  </a:lnTo>
                  <a:lnTo>
                    <a:pt x="1056" y="176"/>
                  </a:lnTo>
                  <a:lnTo>
                    <a:pt x="1051" y="180"/>
                  </a:lnTo>
                  <a:lnTo>
                    <a:pt x="1046" y="185"/>
                  </a:lnTo>
                  <a:lnTo>
                    <a:pt x="1042" y="191"/>
                  </a:lnTo>
                  <a:lnTo>
                    <a:pt x="1039" y="198"/>
                  </a:lnTo>
                  <a:lnTo>
                    <a:pt x="1035" y="204"/>
                  </a:lnTo>
                  <a:lnTo>
                    <a:pt x="1033" y="212"/>
                  </a:lnTo>
                  <a:lnTo>
                    <a:pt x="1032" y="219"/>
                  </a:lnTo>
                  <a:lnTo>
                    <a:pt x="1031" y="226"/>
                  </a:lnTo>
                  <a:lnTo>
                    <a:pt x="1030" y="235"/>
                  </a:lnTo>
                  <a:lnTo>
                    <a:pt x="1030" y="420"/>
                  </a:lnTo>
                  <a:lnTo>
                    <a:pt x="981" y="420"/>
                  </a:lnTo>
                  <a:lnTo>
                    <a:pt x="981" y="225"/>
                  </a:lnTo>
                  <a:lnTo>
                    <a:pt x="981" y="212"/>
                  </a:lnTo>
                  <a:lnTo>
                    <a:pt x="979" y="199"/>
                  </a:lnTo>
                  <a:lnTo>
                    <a:pt x="977" y="194"/>
                  </a:lnTo>
                  <a:lnTo>
                    <a:pt x="975" y="188"/>
                  </a:lnTo>
                  <a:lnTo>
                    <a:pt x="973" y="183"/>
                  </a:lnTo>
                  <a:lnTo>
                    <a:pt x="970" y="178"/>
                  </a:lnTo>
                  <a:lnTo>
                    <a:pt x="967" y="173"/>
                  </a:lnTo>
                  <a:lnTo>
                    <a:pt x="962" y="170"/>
                  </a:lnTo>
                  <a:lnTo>
                    <a:pt x="958" y="167"/>
                  </a:lnTo>
                  <a:lnTo>
                    <a:pt x="953" y="164"/>
                  </a:lnTo>
                  <a:lnTo>
                    <a:pt x="948" y="162"/>
                  </a:lnTo>
                  <a:lnTo>
                    <a:pt x="941" y="161"/>
                  </a:lnTo>
                  <a:lnTo>
                    <a:pt x="934" y="160"/>
                  </a:lnTo>
                  <a:lnTo>
                    <a:pt x="926" y="160"/>
                  </a:lnTo>
                  <a:lnTo>
                    <a:pt x="916" y="160"/>
                  </a:lnTo>
                  <a:lnTo>
                    <a:pt x="906" y="162"/>
                  </a:lnTo>
                  <a:lnTo>
                    <a:pt x="898" y="164"/>
                  </a:lnTo>
                  <a:lnTo>
                    <a:pt x="889" y="168"/>
                  </a:lnTo>
                  <a:lnTo>
                    <a:pt x="882" y="172"/>
                  </a:lnTo>
                  <a:lnTo>
                    <a:pt x="876" y="178"/>
                  </a:lnTo>
                  <a:lnTo>
                    <a:pt x="870" y="183"/>
                  </a:lnTo>
                  <a:lnTo>
                    <a:pt x="865" y="188"/>
                  </a:lnTo>
                  <a:lnTo>
                    <a:pt x="861" y="195"/>
                  </a:lnTo>
                  <a:lnTo>
                    <a:pt x="857" y="201"/>
                  </a:lnTo>
                  <a:lnTo>
                    <a:pt x="854" y="207"/>
                  </a:lnTo>
                  <a:lnTo>
                    <a:pt x="851" y="214"/>
                  </a:lnTo>
                  <a:lnTo>
                    <a:pt x="848" y="225"/>
                  </a:lnTo>
                  <a:lnTo>
                    <a:pt x="847" y="235"/>
                  </a:lnTo>
                  <a:lnTo>
                    <a:pt x="847" y="420"/>
                  </a:lnTo>
                  <a:lnTo>
                    <a:pt x="798" y="420"/>
                  </a:lnTo>
                  <a:lnTo>
                    <a:pt x="798" y="124"/>
                  </a:lnTo>
                  <a:lnTo>
                    <a:pt x="844" y="124"/>
                  </a:lnTo>
                  <a:close/>
                  <a:moveTo>
                    <a:pt x="700" y="401"/>
                  </a:moveTo>
                  <a:lnTo>
                    <a:pt x="692" y="407"/>
                  </a:lnTo>
                  <a:lnTo>
                    <a:pt x="682" y="412"/>
                  </a:lnTo>
                  <a:lnTo>
                    <a:pt x="673" y="417"/>
                  </a:lnTo>
                  <a:lnTo>
                    <a:pt x="662" y="420"/>
                  </a:lnTo>
                  <a:lnTo>
                    <a:pt x="652" y="423"/>
                  </a:lnTo>
                  <a:lnTo>
                    <a:pt x="640" y="425"/>
                  </a:lnTo>
                  <a:lnTo>
                    <a:pt x="628" y="426"/>
                  </a:lnTo>
                  <a:lnTo>
                    <a:pt x="616" y="426"/>
                  </a:lnTo>
                  <a:lnTo>
                    <a:pt x="599" y="425"/>
                  </a:lnTo>
                  <a:lnTo>
                    <a:pt x="583" y="423"/>
                  </a:lnTo>
                  <a:lnTo>
                    <a:pt x="568" y="420"/>
                  </a:lnTo>
                  <a:lnTo>
                    <a:pt x="554" y="415"/>
                  </a:lnTo>
                  <a:lnTo>
                    <a:pt x="542" y="408"/>
                  </a:lnTo>
                  <a:lnTo>
                    <a:pt x="530" y="401"/>
                  </a:lnTo>
                  <a:lnTo>
                    <a:pt x="520" y="392"/>
                  </a:lnTo>
                  <a:lnTo>
                    <a:pt x="511" y="383"/>
                  </a:lnTo>
                  <a:lnTo>
                    <a:pt x="503" y="372"/>
                  </a:lnTo>
                  <a:lnTo>
                    <a:pt x="495" y="360"/>
                  </a:lnTo>
                  <a:lnTo>
                    <a:pt x="489" y="347"/>
                  </a:lnTo>
                  <a:lnTo>
                    <a:pt x="484" y="333"/>
                  </a:lnTo>
                  <a:lnTo>
                    <a:pt x="480" y="318"/>
                  </a:lnTo>
                  <a:lnTo>
                    <a:pt x="477" y="304"/>
                  </a:lnTo>
                  <a:lnTo>
                    <a:pt x="475" y="288"/>
                  </a:lnTo>
                  <a:lnTo>
                    <a:pt x="474" y="271"/>
                  </a:lnTo>
                  <a:lnTo>
                    <a:pt x="474" y="254"/>
                  </a:lnTo>
                  <a:lnTo>
                    <a:pt x="476" y="238"/>
                  </a:lnTo>
                  <a:lnTo>
                    <a:pt x="479" y="223"/>
                  </a:lnTo>
                  <a:lnTo>
                    <a:pt x="485" y="208"/>
                  </a:lnTo>
                  <a:lnTo>
                    <a:pt x="490" y="196"/>
                  </a:lnTo>
                  <a:lnTo>
                    <a:pt x="496" y="183"/>
                  </a:lnTo>
                  <a:lnTo>
                    <a:pt x="505" y="170"/>
                  </a:lnTo>
                  <a:lnTo>
                    <a:pt x="513" y="160"/>
                  </a:lnTo>
                  <a:lnTo>
                    <a:pt x="523" y="150"/>
                  </a:lnTo>
                  <a:lnTo>
                    <a:pt x="533" y="142"/>
                  </a:lnTo>
                  <a:lnTo>
                    <a:pt x="545" y="134"/>
                  </a:lnTo>
                  <a:lnTo>
                    <a:pt x="558" y="128"/>
                  </a:lnTo>
                  <a:lnTo>
                    <a:pt x="570" y="123"/>
                  </a:lnTo>
                  <a:lnTo>
                    <a:pt x="584" y="120"/>
                  </a:lnTo>
                  <a:lnTo>
                    <a:pt x="599" y="117"/>
                  </a:lnTo>
                  <a:lnTo>
                    <a:pt x="614" y="116"/>
                  </a:lnTo>
                  <a:lnTo>
                    <a:pt x="623" y="116"/>
                  </a:lnTo>
                  <a:lnTo>
                    <a:pt x="633" y="117"/>
                  </a:lnTo>
                  <a:lnTo>
                    <a:pt x="641" y="119"/>
                  </a:lnTo>
                  <a:lnTo>
                    <a:pt x="650" y="121"/>
                  </a:lnTo>
                  <a:lnTo>
                    <a:pt x="658" y="123"/>
                  </a:lnTo>
                  <a:lnTo>
                    <a:pt x="665" y="126"/>
                  </a:lnTo>
                  <a:lnTo>
                    <a:pt x="673" y="129"/>
                  </a:lnTo>
                  <a:lnTo>
                    <a:pt x="679" y="132"/>
                  </a:lnTo>
                  <a:lnTo>
                    <a:pt x="692" y="142"/>
                  </a:lnTo>
                  <a:lnTo>
                    <a:pt x="702" y="151"/>
                  </a:lnTo>
                  <a:lnTo>
                    <a:pt x="712" y="162"/>
                  </a:lnTo>
                  <a:lnTo>
                    <a:pt x="720" y="175"/>
                  </a:lnTo>
                  <a:lnTo>
                    <a:pt x="728" y="187"/>
                  </a:lnTo>
                  <a:lnTo>
                    <a:pt x="734" y="201"/>
                  </a:lnTo>
                  <a:lnTo>
                    <a:pt x="739" y="215"/>
                  </a:lnTo>
                  <a:lnTo>
                    <a:pt x="743" y="230"/>
                  </a:lnTo>
                  <a:lnTo>
                    <a:pt x="746" y="244"/>
                  </a:lnTo>
                  <a:lnTo>
                    <a:pt x="747" y="258"/>
                  </a:lnTo>
                  <a:lnTo>
                    <a:pt x="748" y="273"/>
                  </a:lnTo>
                  <a:lnTo>
                    <a:pt x="748" y="287"/>
                  </a:lnTo>
                  <a:lnTo>
                    <a:pt x="526" y="287"/>
                  </a:lnTo>
                  <a:lnTo>
                    <a:pt x="526" y="296"/>
                  </a:lnTo>
                  <a:lnTo>
                    <a:pt x="526" y="306"/>
                  </a:lnTo>
                  <a:lnTo>
                    <a:pt x="528" y="314"/>
                  </a:lnTo>
                  <a:lnTo>
                    <a:pt x="530" y="324"/>
                  </a:lnTo>
                  <a:lnTo>
                    <a:pt x="533" y="332"/>
                  </a:lnTo>
                  <a:lnTo>
                    <a:pt x="536" y="340"/>
                  </a:lnTo>
                  <a:lnTo>
                    <a:pt x="542" y="347"/>
                  </a:lnTo>
                  <a:lnTo>
                    <a:pt x="547" y="354"/>
                  </a:lnTo>
                  <a:lnTo>
                    <a:pt x="553" y="361"/>
                  </a:lnTo>
                  <a:lnTo>
                    <a:pt x="560" y="366"/>
                  </a:lnTo>
                  <a:lnTo>
                    <a:pt x="567" y="371"/>
                  </a:lnTo>
                  <a:lnTo>
                    <a:pt x="576" y="375"/>
                  </a:lnTo>
                  <a:lnTo>
                    <a:pt x="585" y="380"/>
                  </a:lnTo>
                  <a:lnTo>
                    <a:pt x="596" y="382"/>
                  </a:lnTo>
                  <a:lnTo>
                    <a:pt x="606" y="383"/>
                  </a:lnTo>
                  <a:lnTo>
                    <a:pt x="618" y="384"/>
                  </a:lnTo>
                  <a:lnTo>
                    <a:pt x="633" y="383"/>
                  </a:lnTo>
                  <a:lnTo>
                    <a:pt x="646" y="381"/>
                  </a:lnTo>
                  <a:lnTo>
                    <a:pt x="653" y="379"/>
                  </a:lnTo>
                  <a:lnTo>
                    <a:pt x="658" y="375"/>
                  </a:lnTo>
                  <a:lnTo>
                    <a:pt x="663" y="373"/>
                  </a:lnTo>
                  <a:lnTo>
                    <a:pt x="669" y="369"/>
                  </a:lnTo>
                  <a:lnTo>
                    <a:pt x="674" y="366"/>
                  </a:lnTo>
                  <a:lnTo>
                    <a:pt x="678" y="362"/>
                  </a:lnTo>
                  <a:lnTo>
                    <a:pt x="681" y="356"/>
                  </a:lnTo>
                  <a:lnTo>
                    <a:pt x="685" y="351"/>
                  </a:lnTo>
                  <a:lnTo>
                    <a:pt x="689" y="346"/>
                  </a:lnTo>
                  <a:lnTo>
                    <a:pt x="691" y="340"/>
                  </a:lnTo>
                  <a:lnTo>
                    <a:pt x="693" y="333"/>
                  </a:lnTo>
                  <a:lnTo>
                    <a:pt x="695" y="326"/>
                  </a:lnTo>
                  <a:lnTo>
                    <a:pt x="743" y="326"/>
                  </a:lnTo>
                  <a:lnTo>
                    <a:pt x="740" y="337"/>
                  </a:lnTo>
                  <a:lnTo>
                    <a:pt x="736" y="349"/>
                  </a:lnTo>
                  <a:lnTo>
                    <a:pt x="732" y="360"/>
                  </a:lnTo>
                  <a:lnTo>
                    <a:pt x="728" y="369"/>
                  </a:lnTo>
                  <a:lnTo>
                    <a:pt x="721" y="379"/>
                  </a:lnTo>
                  <a:lnTo>
                    <a:pt x="715" y="387"/>
                  </a:lnTo>
                  <a:lnTo>
                    <a:pt x="708" y="394"/>
                  </a:lnTo>
                  <a:lnTo>
                    <a:pt x="700" y="401"/>
                  </a:lnTo>
                  <a:close/>
                  <a:moveTo>
                    <a:pt x="689" y="211"/>
                  </a:moveTo>
                  <a:lnTo>
                    <a:pt x="684" y="203"/>
                  </a:lnTo>
                  <a:lnTo>
                    <a:pt x="680" y="196"/>
                  </a:lnTo>
                  <a:lnTo>
                    <a:pt x="676" y="189"/>
                  </a:lnTo>
                  <a:lnTo>
                    <a:pt x="671" y="184"/>
                  </a:lnTo>
                  <a:lnTo>
                    <a:pt x="664" y="179"/>
                  </a:lnTo>
                  <a:lnTo>
                    <a:pt x="658" y="173"/>
                  </a:lnTo>
                  <a:lnTo>
                    <a:pt x="652" y="169"/>
                  </a:lnTo>
                  <a:lnTo>
                    <a:pt x="644" y="166"/>
                  </a:lnTo>
                  <a:lnTo>
                    <a:pt x="636" y="163"/>
                  </a:lnTo>
                  <a:lnTo>
                    <a:pt x="628" y="161"/>
                  </a:lnTo>
                  <a:lnTo>
                    <a:pt x="620" y="160"/>
                  </a:lnTo>
                  <a:lnTo>
                    <a:pt x="610" y="160"/>
                  </a:lnTo>
                  <a:lnTo>
                    <a:pt x="601" y="160"/>
                  </a:lnTo>
                  <a:lnTo>
                    <a:pt x="592" y="161"/>
                  </a:lnTo>
                  <a:lnTo>
                    <a:pt x="584" y="163"/>
                  </a:lnTo>
                  <a:lnTo>
                    <a:pt x="577" y="166"/>
                  </a:lnTo>
                  <a:lnTo>
                    <a:pt x="569" y="169"/>
                  </a:lnTo>
                  <a:lnTo>
                    <a:pt x="562" y="173"/>
                  </a:lnTo>
                  <a:lnTo>
                    <a:pt x="555" y="179"/>
                  </a:lnTo>
                  <a:lnTo>
                    <a:pt x="550" y="184"/>
                  </a:lnTo>
                  <a:lnTo>
                    <a:pt x="545" y="190"/>
                  </a:lnTo>
                  <a:lnTo>
                    <a:pt x="541" y="197"/>
                  </a:lnTo>
                  <a:lnTo>
                    <a:pt x="536" y="203"/>
                  </a:lnTo>
                  <a:lnTo>
                    <a:pt x="533" y="211"/>
                  </a:lnTo>
                  <a:lnTo>
                    <a:pt x="530" y="219"/>
                  </a:lnTo>
                  <a:lnTo>
                    <a:pt x="528" y="226"/>
                  </a:lnTo>
                  <a:lnTo>
                    <a:pt x="527" y="235"/>
                  </a:lnTo>
                  <a:lnTo>
                    <a:pt x="526" y="243"/>
                  </a:lnTo>
                  <a:lnTo>
                    <a:pt x="696" y="243"/>
                  </a:lnTo>
                  <a:lnTo>
                    <a:pt x="695" y="235"/>
                  </a:lnTo>
                  <a:lnTo>
                    <a:pt x="694" y="226"/>
                  </a:lnTo>
                  <a:lnTo>
                    <a:pt x="691" y="218"/>
                  </a:lnTo>
                  <a:lnTo>
                    <a:pt x="689" y="211"/>
                  </a:lnTo>
                  <a:close/>
                  <a:moveTo>
                    <a:pt x="75" y="11"/>
                  </a:moveTo>
                  <a:lnTo>
                    <a:pt x="204" y="354"/>
                  </a:lnTo>
                  <a:lnTo>
                    <a:pt x="332" y="11"/>
                  </a:lnTo>
                  <a:lnTo>
                    <a:pt x="408" y="11"/>
                  </a:lnTo>
                  <a:lnTo>
                    <a:pt x="408" y="420"/>
                  </a:lnTo>
                  <a:lnTo>
                    <a:pt x="356" y="420"/>
                  </a:lnTo>
                  <a:lnTo>
                    <a:pt x="356" y="79"/>
                  </a:lnTo>
                  <a:lnTo>
                    <a:pt x="355" y="79"/>
                  </a:lnTo>
                  <a:lnTo>
                    <a:pt x="227" y="420"/>
                  </a:lnTo>
                  <a:lnTo>
                    <a:pt x="180" y="420"/>
                  </a:lnTo>
                  <a:lnTo>
                    <a:pt x="52" y="79"/>
                  </a:lnTo>
                  <a:lnTo>
                    <a:pt x="51" y="79"/>
                  </a:lnTo>
                  <a:lnTo>
                    <a:pt x="51" y="420"/>
                  </a:lnTo>
                  <a:lnTo>
                    <a:pt x="0" y="420"/>
                  </a:lnTo>
                  <a:lnTo>
                    <a:pt x="0" y="11"/>
                  </a:lnTo>
                  <a:lnTo>
                    <a:pt x="75" y="11"/>
                  </a:lnTo>
                  <a:close/>
                </a:path>
              </a:pathLst>
            </a:custGeom>
            <a:solidFill>
              <a:srgbClr val="271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
        <p:nvSpPr>
          <p:cNvPr id="254" name="TextBox 253"/>
          <p:cNvSpPr txBox="1"/>
          <p:nvPr userDrawn="1"/>
        </p:nvSpPr>
        <p:spPr>
          <a:xfrm>
            <a:off x="684800" y="1368000"/>
            <a:ext cx="11635200" cy="612000"/>
          </a:xfrm>
          <a:prstGeom prst="rect">
            <a:avLst/>
          </a:prstGeom>
          <a:noFill/>
        </p:spPr>
        <p:txBody>
          <a:bodyPr wrap="square" lIns="0" tIns="0" rIns="0" bIns="0" rtlCol="0">
            <a:noAutofit/>
          </a:bodyPr>
          <a:lstStyle/>
          <a:p>
            <a:pPr algn="r">
              <a:lnSpc>
                <a:spcPts val="4000"/>
              </a:lnSpc>
            </a:pPr>
            <a:r>
              <a:rPr lang="en-US" sz="4000" b="1" dirty="0" smtClean="0"/>
              <a:t>Thank you</a:t>
            </a:r>
            <a:endParaRPr lang="en-US" sz="4000" b="1" dirty="0"/>
          </a:p>
        </p:txBody>
      </p:sp>
    </p:spTree>
    <p:extLst>
      <p:ext uri="{BB962C8B-B14F-4D97-AF65-F5344CB8AC3E}">
        <p14:creationId xmlns:p14="http://schemas.microsoft.com/office/powerpoint/2010/main" xmlns="" val="18847717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0000" y="1188000"/>
            <a:ext cx="8280000" cy="1116000"/>
          </a:xfrm>
          <a:prstGeom prst="rect">
            <a:avLst/>
          </a:prstGeom>
        </p:spPr>
        <p:txBody>
          <a:bodyPr vert="horz" lIns="0" tIns="0" rIns="0" bIns="0" rtlCol="0" anchor="t" anchorCtr="0">
            <a:noAutofit/>
          </a:bodyPr>
          <a:lstStyle/>
          <a:p>
            <a:r>
              <a:rPr lang="en-US" smtClean="0"/>
              <a:t>Click to edit Master title style</a:t>
            </a:r>
            <a:endParaRPr lang="en-ZA" dirty="0"/>
          </a:p>
        </p:txBody>
      </p:sp>
      <p:sp>
        <p:nvSpPr>
          <p:cNvPr id="3" name="Text Placeholder 2"/>
          <p:cNvSpPr>
            <a:spLocks noGrp="1"/>
          </p:cNvSpPr>
          <p:nvPr>
            <p:ph type="body" idx="1"/>
          </p:nvPr>
        </p:nvSpPr>
        <p:spPr>
          <a:xfrm>
            <a:off x="3240000" y="2519999"/>
            <a:ext cx="8280000" cy="61920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Date Placeholder 3"/>
          <p:cNvSpPr>
            <a:spLocks noGrp="1"/>
          </p:cNvSpPr>
          <p:nvPr>
            <p:ph type="dt" sz="half" idx="2"/>
          </p:nvPr>
        </p:nvSpPr>
        <p:spPr>
          <a:xfrm>
            <a:off x="3240000" y="9108000"/>
            <a:ext cx="1296000" cy="324000"/>
          </a:xfrm>
          <a:prstGeom prst="rect">
            <a:avLst/>
          </a:prstGeom>
        </p:spPr>
        <p:txBody>
          <a:bodyPr vert="horz" lIns="0" tIns="0" rIns="0" bIns="0" rtlCol="0" anchor="t" anchorCtr="0">
            <a:noAutofit/>
          </a:bodyPr>
          <a:lstStyle>
            <a:lvl1pPr algn="l">
              <a:defRPr sz="1200">
                <a:solidFill>
                  <a:schemeClr val="tx1"/>
                </a:solidFill>
              </a:defRPr>
            </a:lvl1pPr>
          </a:lstStyle>
          <a:p>
            <a:endParaRPr lang="en-ZA" dirty="0"/>
          </a:p>
        </p:txBody>
      </p:sp>
      <p:sp>
        <p:nvSpPr>
          <p:cNvPr id="5" name="Footer Placeholder 4"/>
          <p:cNvSpPr>
            <a:spLocks noGrp="1"/>
          </p:cNvSpPr>
          <p:nvPr>
            <p:ph type="ftr" sz="quarter" idx="3"/>
          </p:nvPr>
        </p:nvSpPr>
        <p:spPr>
          <a:xfrm>
            <a:off x="4535999" y="9108000"/>
            <a:ext cx="6984000" cy="324000"/>
          </a:xfrm>
          <a:prstGeom prst="rect">
            <a:avLst/>
          </a:prstGeom>
        </p:spPr>
        <p:txBody>
          <a:bodyPr vert="horz" lIns="0" tIns="0" rIns="0" bIns="0" rtlCol="0" anchor="t" anchorCtr="0">
            <a:noAutofit/>
          </a:bodyPr>
          <a:lstStyle>
            <a:lvl1pPr algn="l">
              <a:defRPr sz="1200">
                <a:solidFill>
                  <a:schemeClr val="tx1"/>
                </a:solidFill>
              </a:defRPr>
            </a:lvl1pPr>
          </a:lstStyle>
          <a:p>
            <a:endParaRPr lang="en-ZA" dirty="0"/>
          </a:p>
        </p:txBody>
      </p:sp>
      <p:sp>
        <p:nvSpPr>
          <p:cNvPr id="6" name="Slide Number Placeholder 5"/>
          <p:cNvSpPr>
            <a:spLocks noGrp="1"/>
          </p:cNvSpPr>
          <p:nvPr>
            <p:ph type="sldNum" sz="quarter" idx="4"/>
          </p:nvPr>
        </p:nvSpPr>
        <p:spPr>
          <a:xfrm>
            <a:off x="11867200" y="9112406"/>
            <a:ext cx="849600" cy="324000"/>
          </a:xfrm>
          <a:prstGeom prst="rect">
            <a:avLst/>
          </a:prstGeom>
        </p:spPr>
        <p:txBody>
          <a:bodyPr vert="horz" lIns="0" tIns="0" rIns="0" bIns="0" rtlCol="0" anchor="t" anchorCtr="0">
            <a:noAutofit/>
          </a:bodyPr>
          <a:lstStyle>
            <a:lvl1pPr algn="r">
              <a:defRPr sz="1200">
                <a:solidFill>
                  <a:schemeClr val="tx1"/>
                </a:solidFill>
              </a:defRPr>
            </a:lvl1pPr>
          </a:lstStyle>
          <a:p>
            <a:fld id="{E3F99123-D8A9-4CD1-B6CB-48E0E5CA8FDD}" type="slidenum">
              <a:rPr lang="en-ZA" smtClean="0"/>
              <a:pPr/>
              <a:t>‹#›</a:t>
            </a:fld>
            <a:endParaRPr lang="en-ZA" dirty="0"/>
          </a:p>
        </p:txBody>
      </p:sp>
    </p:spTree>
    <p:extLst>
      <p:ext uri="{BB962C8B-B14F-4D97-AF65-F5344CB8AC3E}">
        <p14:creationId xmlns="" xmlns:p14="http://schemas.microsoft.com/office/powerpoint/2010/main" val="1585036379"/>
      </p:ext>
    </p:extLst>
  </p:cSld>
  <p:clrMap bg1="lt1" tx1="dk1" bg2="lt2" tx2="dk2" accent1="accent1" accent2="accent2" accent3="accent3" accent4="accent4" accent5="accent5" accent6="accent6" hlink="hlink" folHlink="folHlink"/>
  <p:sldLayoutIdLst>
    <p:sldLayoutId id="2147483678" r:id="rId1"/>
    <p:sldLayoutId id="2147483650" r:id="rId2"/>
    <p:sldLayoutId id="2147483683" r:id="rId3"/>
    <p:sldLayoutId id="2147483681" r:id="rId4"/>
    <p:sldLayoutId id="2147483682" r:id="rId5"/>
    <p:sldLayoutId id="2147483688" r:id="rId6"/>
  </p:sldLayoutIdLst>
  <p:hf hdr="0" ftr="0" dt="0"/>
  <p:txStyles>
    <p:titleStyle>
      <a:lvl1pPr algn="l" defTabSz="1300460" rtl="0" eaLnBrk="1" latinLnBrk="0" hangingPunct="1">
        <a:lnSpc>
          <a:spcPts val="2520"/>
        </a:lnSpc>
        <a:spcBef>
          <a:spcPct val="0"/>
        </a:spcBef>
        <a:buNone/>
        <a:defRPr sz="2100" b="1" kern="1200" cap="all" baseline="0">
          <a:solidFill>
            <a:schemeClr val="bg2"/>
          </a:solidFill>
          <a:latin typeface="+mj-lt"/>
          <a:ea typeface="+mj-ea"/>
          <a:cs typeface="+mj-cs"/>
        </a:defRPr>
      </a:lvl1pPr>
    </p:titleStyle>
    <p:bodyStyle>
      <a:lvl1pPr marL="0" indent="0" algn="l" defTabSz="1300460" rtl="0" eaLnBrk="1" latinLnBrk="0" hangingPunct="1">
        <a:lnSpc>
          <a:spcPts val="2520"/>
        </a:lnSpc>
        <a:spcBef>
          <a:spcPts val="1500"/>
        </a:spcBef>
        <a:buFont typeface="Arial" pitchFamily="34" charset="0"/>
        <a:buNone/>
        <a:defRPr sz="2100" kern="1200">
          <a:solidFill>
            <a:schemeClr val="tx1"/>
          </a:solidFill>
          <a:latin typeface="+mn-lt"/>
          <a:ea typeface="+mn-ea"/>
          <a:cs typeface="+mn-cs"/>
        </a:defRPr>
      </a:lvl1pPr>
      <a:lvl2pPr marL="271463" indent="-271463" algn="l" defTabSz="1300460" rtl="0" eaLnBrk="1" latinLnBrk="0" hangingPunct="1">
        <a:lnSpc>
          <a:spcPts val="2520"/>
        </a:lnSpc>
        <a:spcBef>
          <a:spcPts val="1500"/>
        </a:spcBef>
        <a:buFont typeface="Arial" pitchFamily="34" charset="0"/>
        <a:buChar char="•"/>
        <a:defRPr sz="2100" kern="1200">
          <a:solidFill>
            <a:schemeClr val="tx1"/>
          </a:solidFill>
          <a:latin typeface="+mn-lt"/>
          <a:ea typeface="+mn-ea"/>
          <a:cs typeface="+mn-cs"/>
        </a:defRPr>
      </a:lvl2pPr>
      <a:lvl3pPr marL="541338" indent="-269875" algn="l" defTabSz="1300460" rtl="0" eaLnBrk="1" latinLnBrk="0" hangingPunct="1">
        <a:lnSpc>
          <a:spcPts val="2520"/>
        </a:lnSpc>
        <a:spcBef>
          <a:spcPts val="500"/>
        </a:spcBef>
        <a:buFont typeface="Arial" pitchFamily="34" charset="0"/>
        <a:buChar char="•"/>
        <a:defRPr sz="2100" kern="1200">
          <a:solidFill>
            <a:schemeClr val="tx1"/>
          </a:solidFill>
          <a:latin typeface="+mn-lt"/>
          <a:ea typeface="+mn-ea"/>
          <a:cs typeface="+mn-cs"/>
        </a:defRPr>
      </a:lvl3pPr>
      <a:lvl4pPr marL="892175" indent="-350838" algn="l" defTabSz="1300460" rtl="0" eaLnBrk="1" latinLnBrk="0" hangingPunct="1">
        <a:lnSpc>
          <a:spcPts val="2520"/>
        </a:lnSpc>
        <a:spcBef>
          <a:spcPts val="500"/>
        </a:spcBef>
        <a:buFont typeface="Arial" pitchFamily="34" charset="0"/>
        <a:buChar char="–"/>
        <a:defRPr sz="2100" kern="1200">
          <a:solidFill>
            <a:schemeClr val="tx1"/>
          </a:solidFill>
          <a:latin typeface="+mn-lt"/>
          <a:ea typeface="+mn-ea"/>
          <a:cs typeface="+mn-cs"/>
        </a:defRPr>
      </a:lvl4pPr>
      <a:lvl5pPr marL="1162050" indent="-269875" algn="l" defTabSz="1300460" rtl="0" eaLnBrk="1" latinLnBrk="0" hangingPunct="1">
        <a:lnSpc>
          <a:spcPts val="2520"/>
        </a:lnSpc>
        <a:spcBef>
          <a:spcPts val="500"/>
        </a:spcBef>
        <a:buFont typeface="Arial" pitchFamily="34" charset="0"/>
        <a:buChar char="»"/>
        <a:defRPr sz="21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Agency or third party appointments </a:t>
            </a:r>
            <a:br>
              <a:rPr lang="en-US" dirty="0" smtClean="0"/>
            </a:br>
            <a:r>
              <a:rPr lang="en-US" dirty="0" smtClean="0"/>
              <a:t>by johan Kotze</a:t>
            </a:r>
            <a:endParaRPr lang="en-US" dirty="0"/>
          </a:p>
        </p:txBody>
      </p:sp>
      <p:sp>
        <p:nvSpPr>
          <p:cNvPr id="5" name="Subtitle 4"/>
          <p:cNvSpPr>
            <a:spLocks noGrp="1"/>
          </p:cNvSpPr>
          <p:nvPr>
            <p:ph type="subTitle" idx="1"/>
          </p:nvPr>
        </p:nvSpPr>
        <p:spPr>
          <a:xfrm>
            <a:off x="741760" y="2932584"/>
            <a:ext cx="11635200" cy="504000"/>
          </a:xfrm>
        </p:spPr>
        <p:txBody>
          <a:bodyPr/>
          <a:lstStyle/>
          <a:p>
            <a:r>
              <a:rPr lang="en-US" dirty="0" smtClean="0"/>
              <a:t>22 May 2013</a:t>
            </a:r>
            <a:endParaRPr lang="en-US" dirty="0"/>
          </a:p>
        </p:txBody>
      </p:sp>
    </p:spTree>
    <p:extLst>
      <p:ext uri="{BB962C8B-B14F-4D97-AF65-F5344CB8AC3E}">
        <p14:creationId xmlns="" xmlns:p14="http://schemas.microsoft.com/office/powerpoint/2010/main" val="1549804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7062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 y="762"/>
            <a:ext cx="13003784" cy="9752838"/>
          </a:xfrm>
          <a:prstGeom prst="rect">
            <a:avLst/>
          </a:prstGeom>
        </p:spPr>
      </p:pic>
      <p:sp>
        <p:nvSpPr>
          <p:cNvPr id="3" name="Text Placeholder 1"/>
          <p:cNvSpPr>
            <a:spLocks noGrp="1"/>
          </p:cNvSpPr>
          <p:nvPr/>
        </p:nvSpPr>
        <p:spPr>
          <a:xfrm>
            <a:off x="9526736" y="4085072"/>
            <a:ext cx="2412000" cy="3240000"/>
          </a:xfrm>
          <a:prstGeom prst="rect">
            <a:avLst/>
          </a:prstGeom>
        </p:spPr>
        <p:txBody>
          <a:bodyPr vert="horz" lIns="0" tIns="0" rIns="0" bIns="0" rtlCol="0" anchor="t" anchorCtr="0">
            <a:noAutofit/>
          </a:bodyPr>
          <a:lstStyle>
            <a:lvl1pPr marL="0" indent="0" algn="l" defTabSz="1300460" rtl="0" eaLnBrk="1" latinLnBrk="0" hangingPunct="1">
              <a:lnSpc>
                <a:spcPts val="3000"/>
              </a:lnSpc>
              <a:spcBef>
                <a:spcPts val="0"/>
              </a:spcBef>
              <a:buFont typeface="Arial" pitchFamily="34" charset="0"/>
              <a:buNone/>
              <a:defRPr sz="2700" b="0" kern="1200">
                <a:solidFill>
                  <a:schemeClr val="accent4"/>
                </a:solidFill>
                <a:latin typeface="+mn-lt"/>
                <a:ea typeface="+mn-ea"/>
                <a:cs typeface="+mn-cs"/>
              </a:defRPr>
            </a:lvl1pPr>
            <a:lvl2pPr marL="457200" indent="0" algn="l" defTabSz="1300460" rtl="0" eaLnBrk="1" latinLnBrk="0" hangingPunct="1">
              <a:lnSpc>
                <a:spcPts val="2520"/>
              </a:lnSpc>
              <a:spcBef>
                <a:spcPts val="1500"/>
              </a:spcBef>
              <a:buFont typeface="Arial" pitchFamily="34" charset="0"/>
              <a:buNone/>
              <a:defRPr sz="2000" b="1" kern="1200">
                <a:solidFill>
                  <a:schemeClr val="tx1"/>
                </a:solidFill>
                <a:latin typeface="+mn-lt"/>
                <a:ea typeface="+mn-ea"/>
                <a:cs typeface="+mn-cs"/>
              </a:defRPr>
            </a:lvl2pPr>
            <a:lvl3pPr marL="914400" indent="0" algn="l" defTabSz="1300460" rtl="0" eaLnBrk="1" latinLnBrk="0" hangingPunct="1">
              <a:lnSpc>
                <a:spcPts val="2520"/>
              </a:lnSpc>
              <a:spcBef>
                <a:spcPts val="500"/>
              </a:spcBef>
              <a:buFont typeface="Arial" pitchFamily="34" charset="0"/>
              <a:buNone/>
              <a:defRPr sz="1800" b="1" kern="1200">
                <a:solidFill>
                  <a:schemeClr val="tx1"/>
                </a:solidFill>
                <a:latin typeface="+mn-lt"/>
                <a:ea typeface="+mn-ea"/>
                <a:cs typeface="+mn-cs"/>
              </a:defRPr>
            </a:lvl3pPr>
            <a:lvl4pPr marL="1371600" indent="0" algn="l" defTabSz="1300460" rtl="0" eaLnBrk="1" latinLnBrk="0" hangingPunct="1">
              <a:lnSpc>
                <a:spcPts val="2520"/>
              </a:lnSpc>
              <a:spcBef>
                <a:spcPts val="500"/>
              </a:spcBef>
              <a:buFont typeface="Arial" pitchFamily="34" charset="0"/>
              <a:buNone/>
              <a:defRPr sz="1600" b="1" kern="1200">
                <a:solidFill>
                  <a:schemeClr val="tx1"/>
                </a:solidFill>
                <a:latin typeface="+mn-lt"/>
                <a:ea typeface="+mn-ea"/>
                <a:cs typeface="+mn-cs"/>
              </a:defRPr>
            </a:lvl4pPr>
            <a:lvl5pPr marL="1828800" indent="0" algn="l" defTabSz="1300460" rtl="0" eaLnBrk="1" latinLnBrk="0" hangingPunct="1">
              <a:lnSpc>
                <a:spcPts val="2520"/>
              </a:lnSpc>
              <a:spcBef>
                <a:spcPts val="500"/>
              </a:spcBef>
              <a:buFont typeface="Arial" pitchFamily="34" charset="0"/>
              <a:buNone/>
              <a:defRPr sz="1600" b="1" kern="1200">
                <a:solidFill>
                  <a:schemeClr val="tx1"/>
                </a:solidFill>
                <a:latin typeface="+mn-lt"/>
                <a:ea typeface="+mn-ea"/>
                <a:cs typeface="+mn-cs"/>
              </a:defRPr>
            </a:lvl5pPr>
            <a:lvl6pPr marL="2286000" indent="0" algn="l" defTabSz="130046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130046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130046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130046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t>Integrity,</a:t>
            </a:r>
            <a:br>
              <a:rPr lang="en-US" dirty="0" smtClean="0"/>
            </a:br>
            <a:r>
              <a:rPr lang="en-US" dirty="0" smtClean="0"/>
              <a:t>quality,</a:t>
            </a:r>
            <a:br>
              <a:rPr lang="en-US" dirty="0" smtClean="0"/>
            </a:br>
            <a:r>
              <a:rPr lang="en-US" dirty="0" smtClean="0"/>
              <a:t>consistency.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52" y="1188000"/>
            <a:ext cx="10850248" cy="1116000"/>
          </a:xfrm>
        </p:spPr>
        <p:txBody>
          <a:bodyPr/>
          <a:lstStyle/>
          <a:p>
            <a:r>
              <a:rPr lang="en-US" dirty="0" smtClean="0"/>
              <a:t>Section 99 of income tax act</a:t>
            </a:r>
            <a:endParaRPr lang="en-US" dirty="0"/>
          </a:p>
        </p:txBody>
      </p:sp>
      <p:sp>
        <p:nvSpPr>
          <p:cNvPr id="3" name="Content Placeholder 2"/>
          <p:cNvSpPr>
            <a:spLocks noGrp="1"/>
          </p:cNvSpPr>
          <p:nvPr>
            <p:ph idx="1"/>
          </p:nvPr>
        </p:nvSpPr>
        <p:spPr>
          <a:xfrm>
            <a:off x="741760" y="2519999"/>
            <a:ext cx="10778240" cy="6192000"/>
          </a:xfrm>
        </p:spPr>
        <p:txBody>
          <a:bodyPr/>
          <a:lstStyle/>
          <a:p>
            <a:pPr>
              <a:lnSpc>
                <a:spcPct val="150000"/>
              </a:lnSpc>
              <a:spcBef>
                <a:spcPts val="600"/>
              </a:spcBef>
            </a:pPr>
            <a:r>
              <a:rPr lang="en-US" b="1" dirty="0" smtClean="0"/>
              <a:t>Power to appoint agent</a:t>
            </a:r>
            <a:r>
              <a:rPr lang="en-US" b="1" dirty="0" smtClean="0"/>
              <a:t>.</a:t>
            </a:r>
            <a:r>
              <a:rPr lang="en-US" dirty="0" smtClean="0"/>
              <a:t>—</a:t>
            </a:r>
          </a:p>
          <a:p>
            <a:pPr algn="just">
              <a:lnSpc>
                <a:spcPct val="150000"/>
              </a:lnSpc>
              <a:spcBef>
                <a:spcPts val="600"/>
              </a:spcBef>
            </a:pPr>
            <a:r>
              <a:rPr lang="en-US" dirty="0" smtClean="0"/>
              <a:t>The </a:t>
            </a:r>
            <a:r>
              <a:rPr lang="en-US" dirty="0" smtClean="0"/>
              <a:t>Commissioner may, if he thinks necessary, declare any person to be the agent of any other person, and the person so declared an agent shall be the agent for the purposes of this Act and may be required to make payment of any tax due from any moneys, including pensions, salary, wages or any other remuneration, which may be held by him or due by him to the person whose agent he has been declared to be.</a:t>
            </a:r>
            <a:endParaRPr lang="en-US" dirty="0"/>
          </a:p>
        </p:txBody>
      </p:sp>
      <p:sp>
        <p:nvSpPr>
          <p:cNvPr id="5" name="Slide Number Placeholder 4"/>
          <p:cNvSpPr>
            <a:spLocks noGrp="1"/>
          </p:cNvSpPr>
          <p:nvPr>
            <p:ph type="sldNum" sz="quarter" idx="12"/>
          </p:nvPr>
        </p:nvSpPr>
        <p:spPr/>
        <p:txBody>
          <a:bodyPr/>
          <a:lstStyle/>
          <a:p>
            <a:fld id="{E3F99123-D8A9-4CD1-B6CB-48E0E5CA8FDD}" type="slidenum">
              <a:rPr lang="en-ZA" smtClean="0"/>
              <a:pPr/>
              <a:t>2</a:t>
            </a:fld>
            <a:endParaRPr lang="en-ZA"/>
          </a:p>
        </p:txBody>
      </p:sp>
    </p:spTree>
    <p:extLst>
      <p:ext uri="{BB962C8B-B14F-4D97-AF65-F5344CB8AC3E}">
        <p14:creationId xmlns:p14="http://schemas.microsoft.com/office/powerpoint/2010/main" xmlns="" val="227437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52" y="1188000"/>
            <a:ext cx="10850248" cy="1116000"/>
          </a:xfrm>
        </p:spPr>
        <p:txBody>
          <a:bodyPr/>
          <a:lstStyle/>
          <a:p>
            <a:r>
              <a:rPr lang="en-US" dirty="0" err="1" smtClean="0"/>
              <a:t>Nedbank</a:t>
            </a:r>
            <a:r>
              <a:rPr lang="en-US" dirty="0" smtClean="0"/>
              <a:t> ltd v </a:t>
            </a:r>
            <a:r>
              <a:rPr lang="en-US" dirty="0" err="1" smtClean="0"/>
              <a:t>pestana</a:t>
            </a:r>
            <a:endParaRPr lang="en-US" dirty="0"/>
          </a:p>
        </p:txBody>
      </p:sp>
      <p:sp>
        <p:nvSpPr>
          <p:cNvPr id="3" name="Content Placeholder 2"/>
          <p:cNvSpPr>
            <a:spLocks noGrp="1"/>
          </p:cNvSpPr>
          <p:nvPr>
            <p:ph idx="1"/>
          </p:nvPr>
        </p:nvSpPr>
        <p:spPr>
          <a:xfrm>
            <a:off x="741760" y="2519999"/>
            <a:ext cx="10778240" cy="6192000"/>
          </a:xfrm>
        </p:spPr>
        <p:txBody>
          <a:bodyPr/>
          <a:lstStyle/>
          <a:p>
            <a:pPr algn="just">
              <a:lnSpc>
                <a:spcPct val="150000"/>
              </a:lnSpc>
            </a:pPr>
            <a:r>
              <a:rPr lang="en-ZA" dirty="0" err="1" smtClean="0"/>
              <a:t>Pestana</a:t>
            </a:r>
            <a:r>
              <a:rPr lang="en-ZA" dirty="0" smtClean="0"/>
              <a:t> owed SARS some R340 million. SARS appointed </a:t>
            </a:r>
            <a:r>
              <a:rPr lang="en-ZA" dirty="0" err="1" smtClean="0"/>
              <a:t>Nedbank</a:t>
            </a:r>
            <a:r>
              <a:rPr lang="en-ZA" dirty="0" smtClean="0"/>
              <a:t> as </a:t>
            </a:r>
            <a:r>
              <a:rPr lang="en-ZA" dirty="0" err="1" smtClean="0"/>
              <a:t>Pestana’s</a:t>
            </a:r>
            <a:r>
              <a:rPr lang="en-ZA" dirty="0" smtClean="0"/>
              <a:t> agent, in terms of which it was required to pay to SARS what </a:t>
            </a:r>
            <a:r>
              <a:rPr lang="en-ZA" dirty="0" err="1" smtClean="0"/>
              <a:t>Nedbank</a:t>
            </a:r>
            <a:r>
              <a:rPr lang="en-ZA" dirty="0" smtClean="0"/>
              <a:t> held in </a:t>
            </a:r>
            <a:r>
              <a:rPr lang="en-ZA" dirty="0" err="1" smtClean="0"/>
              <a:t>Pestana’s</a:t>
            </a:r>
            <a:r>
              <a:rPr lang="en-ZA" dirty="0" smtClean="0"/>
              <a:t> account. The morning the instruction was given to </a:t>
            </a:r>
            <a:r>
              <a:rPr lang="en-ZA" dirty="0" err="1" smtClean="0"/>
              <a:t>Nedbank’s</a:t>
            </a:r>
            <a:r>
              <a:rPr lang="en-ZA" dirty="0" smtClean="0"/>
              <a:t> </a:t>
            </a:r>
            <a:r>
              <a:rPr lang="en-ZA" dirty="0" err="1" smtClean="0"/>
              <a:t>Rivonia</a:t>
            </a:r>
            <a:r>
              <a:rPr lang="en-ZA" dirty="0" smtClean="0"/>
              <a:t> head office </a:t>
            </a:r>
            <a:r>
              <a:rPr lang="en-ZA" dirty="0" err="1" smtClean="0"/>
              <a:t>Pestana</a:t>
            </a:r>
            <a:r>
              <a:rPr lang="en-ZA" dirty="0" smtClean="0"/>
              <a:t> went to his local Carletonville branch and transferred R480 000 of his R496 547 balance into another account at the branch. This account belonged to another person, both incidentally having the same surname</a:t>
            </a:r>
            <a:r>
              <a:rPr lang="en-ZA" dirty="0" smtClean="0"/>
              <a:t>.</a:t>
            </a:r>
            <a:r>
              <a:rPr lang="en-ZA" dirty="0" smtClean="0"/>
              <a:t> </a:t>
            </a:r>
            <a:endParaRPr lang="en-ZA" dirty="0" smtClean="0"/>
          </a:p>
          <a:p>
            <a:pPr algn="just">
              <a:lnSpc>
                <a:spcPct val="150000"/>
              </a:lnSpc>
            </a:pPr>
            <a:r>
              <a:rPr lang="en-ZA" dirty="0" smtClean="0"/>
              <a:t>Later </a:t>
            </a:r>
            <a:r>
              <a:rPr lang="en-ZA" dirty="0" smtClean="0"/>
              <a:t>that day, </a:t>
            </a:r>
            <a:r>
              <a:rPr lang="en-ZA" dirty="0" err="1" smtClean="0"/>
              <a:t>Nedbank’s</a:t>
            </a:r>
            <a:r>
              <a:rPr lang="en-ZA" dirty="0" smtClean="0"/>
              <a:t> Carletonville branch was notified by its head office of the bank’s section 99 appointment. The branch thereupon reversed the transfer to the original </a:t>
            </a:r>
            <a:r>
              <a:rPr lang="en-ZA" dirty="0" err="1" smtClean="0"/>
              <a:t>Pestana’s</a:t>
            </a:r>
            <a:r>
              <a:rPr lang="en-ZA" dirty="0" smtClean="0"/>
              <a:t> account and, still on the same day, paid the R496 000 over to SARS. </a:t>
            </a:r>
            <a:r>
              <a:rPr lang="en-ZA" dirty="0" err="1" smtClean="0"/>
              <a:t>Nedbank</a:t>
            </a:r>
            <a:r>
              <a:rPr lang="en-ZA" dirty="0" smtClean="0"/>
              <a:t> did not request nor receive authority from </a:t>
            </a:r>
            <a:r>
              <a:rPr lang="en-ZA" dirty="0" err="1" smtClean="0"/>
              <a:t>Pestana</a:t>
            </a:r>
            <a:r>
              <a:rPr lang="en-ZA" dirty="0" smtClean="0"/>
              <a:t> to do so.</a:t>
            </a:r>
            <a:endParaRPr lang="en-ZA" dirty="0" smtClean="0"/>
          </a:p>
          <a:p>
            <a:pPr algn="just">
              <a:lnSpc>
                <a:spcPct val="150000"/>
              </a:lnSpc>
            </a:pPr>
            <a:endParaRPr lang="en-ZA" dirty="0"/>
          </a:p>
        </p:txBody>
      </p:sp>
      <p:sp>
        <p:nvSpPr>
          <p:cNvPr id="5" name="Slide Number Placeholder 4"/>
          <p:cNvSpPr>
            <a:spLocks noGrp="1"/>
          </p:cNvSpPr>
          <p:nvPr>
            <p:ph type="sldNum" sz="quarter" idx="12"/>
          </p:nvPr>
        </p:nvSpPr>
        <p:spPr/>
        <p:txBody>
          <a:bodyPr/>
          <a:lstStyle/>
          <a:p>
            <a:fld id="{E3F99123-D8A9-4CD1-B6CB-48E0E5CA8FDD}" type="slidenum">
              <a:rPr lang="en-ZA" smtClean="0"/>
              <a:pPr/>
              <a:t>3</a:t>
            </a:fld>
            <a:endParaRPr lang="en-ZA"/>
          </a:p>
        </p:txBody>
      </p:sp>
    </p:spTree>
    <p:extLst>
      <p:ext uri="{BB962C8B-B14F-4D97-AF65-F5344CB8AC3E}">
        <p14:creationId xmlns:p14="http://schemas.microsoft.com/office/powerpoint/2010/main" xmlns="" val="2274377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52" y="1188000"/>
            <a:ext cx="10850248" cy="1116000"/>
          </a:xfrm>
        </p:spPr>
        <p:txBody>
          <a:bodyPr/>
          <a:lstStyle/>
          <a:p>
            <a:r>
              <a:rPr lang="en-US" dirty="0" err="1" smtClean="0"/>
              <a:t>Nedbank</a:t>
            </a:r>
            <a:r>
              <a:rPr lang="en-US" dirty="0" smtClean="0"/>
              <a:t> ltd v </a:t>
            </a:r>
            <a:r>
              <a:rPr lang="en-US" dirty="0" err="1" smtClean="0"/>
              <a:t>pestana</a:t>
            </a:r>
            <a:r>
              <a:rPr lang="en-US" dirty="0" smtClean="0"/>
              <a:t> (continue)</a:t>
            </a:r>
            <a:endParaRPr lang="en-US" dirty="0"/>
          </a:p>
        </p:txBody>
      </p:sp>
      <p:sp>
        <p:nvSpPr>
          <p:cNvPr id="3" name="Content Placeholder 2"/>
          <p:cNvSpPr>
            <a:spLocks noGrp="1"/>
          </p:cNvSpPr>
          <p:nvPr>
            <p:ph idx="1"/>
          </p:nvPr>
        </p:nvSpPr>
        <p:spPr>
          <a:xfrm>
            <a:off x="741760" y="2519999"/>
            <a:ext cx="10778240" cy="6192000"/>
          </a:xfrm>
        </p:spPr>
        <p:txBody>
          <a:bodyPr/>
          <a:lstStyle/>
          <a:p>
            <a:pPr algn="just">
              <a:lnSpc>
                <a:spcPct val="150000"/>
              </a:lnSpc>
            </a:pPr>
            <a:r>
              <a:rPr lang="en-ZA" dirty="0" smtClean="0"/>
              <a:t>In the stated case the parties asked the court whether </a:t>
            </a:r>
            <a:r>
              <a:rPr lang="en-ZA" dirty="0" err="1" smtClean="0"/>
              <a:t>Nedbank</a:t>
            </a:r>
            <a:r>
              <a:rPr lang="en-ZA" dirty="0" smtClean="0"/>
              <a:t> was, in terms of its section 99 appointment, entitled to reverse the payment of R480 000 without authority. The Johannesburg High Court originally held that the bank was indeed entitled to reverse the payment. However, on appeal a full court of the Witwatersrand Local Division, ruled otherwise</a:t>
            </a:r>
            <a:r>
              <a:rPr lang="en-ZA" dirty="0" smtClean="0"/>
              <a:t>.</a:t>
            </a:r>
          </a:p>
          <a:p>
            <a:pPr algn="just">
              <a:lnSpc>
                <a:spcPct val="150000"/>
              </a:lnSpc>
            </a:pPr>
            <a:r>
              <a:rPr lang="en-ZA" dirty="0" smtClean="0"/>
              <a:t> </a:t>
            </a:r>
            <a:r>
              <a:rPr lang="en-ZA" dirty="0" smtClean="0"/>
              <a:t>The matter then went to Supreme Court of Appeal  where Acting Judge </a:t>
            </a:r>
            <a:r>
              <a:rPr lang="en-ZA" dirty="0" err="1" smtClean="0"/>
              <a:t>Griesel</a:t>
            </a:r>
            <a:r>
              <a:rPr lang="en-ZA" dirty="0" smtClean="0"/>
              <a:t> was perturbed at the involvement of a Stated Case, since this meant that the court was precluded from discovering the true state of affairs and, indeed, was bound by the agreed facts between </a:t>
            </a:r>
            <a:r>
              <a:rPr lang="en-ZA" dirty="0" err="1" smtClean="0"/>
              <a:t>Nedbank</a:t>
            </a:r>
            <a:r>
              <a:rPr lang="en-ZA" dirty="0" smtClean="0"/>
              <a:t> and </a:t>
            </a:r>
            <a:r>
              <a:rPr lang="en-ZA" dirty="0" err="1" smtClean="0"/>
              <a:t>Pestana</a:t>
            </a:r>
            <a:r>
              <a:rPr lang="en-ZA" dirty="0" smtClean="0"/>
              <a:t>. He believed </a:t>
            </a:r>
            <a:r>
              <a:rPr lang="en-ZA" dirty="0" err="1" smtClean="0"/>
              <a:t>Pestana’s</a:t>
            </a:r>
            <a:r>
              <a:rPr lang="en-ZA" dirty="0" smtClean="0"/>
              <a:t> instruction had a suspicious ring to it, however he held that section 99 had limited powers to the extent that it did not confer the authority to freeze bank accounts; nor did it confer the power to transfer funds. </a:t>
            </a:r>
            <a:r>
              <a:rPr lang="en-ZA" dirty="0" err="1" smtClean="0"/>
              <a:t>Nedbank</a:t>
            </a:r>
            <a:r>
              <a:rPr lang="en-ZA" dirty="0" smtClean="0"/>
              <a:t> was therefore not entitled to reverse the payment. </a:t>
            </a:r>
          </a:p>
          <a:p>
            <a:pPr algn="just">
              <a:lnSpc>
                <a:spcPct val="150000"/>
              </a:lnSpc>
            </a:pPr>
            <a:endParaRPr lang="en-ZA" dirty="0"/>
          </a:p>
        </p:txBody>
      </p:sp>
      <p:sp>
        <p:nvSpPr>
          <p:cNvPr id="5" name="Slide Number Placeholder 4"/>
          <p:cNvSpPr>
            <a:spLocks noGrp="1"/>
          </p:cNvSpPr>
          <p:nvPr>
            <p:ph type="sldNum" sz="quarter" idx="12"/>
          </p:nvPr>
        </p:nvSpPr>
        <p:spPr/>
        <p:txBody>
          <a:bodyPr/>
          <a:lstStyle/>
          <a:p>
            <a:fld id="{E3F99123-D8A9-4CD1-B6CB-48E0E5CA8FDD}" type="slidenum">
              <a:rPr lang="en-ZA" smtClean="0"/>
              <a:pPr/>
              <a:t>4</a:t>
            </a:fld>
            <a:endParaRPr lang="en-ZA"/>
          </a:p>
        </p:txBody>
      </p:sp>
    </p:spTree>
    <p:extLst>
      <p:ext uri="{BB962C8B-B14F-4D97-AF65-F5344CB8AC3E}">
        <p14:creationId xmlns:p14="http://schemas.microsoft.com/office/powerpoint/2010/main" xmlns="" val="227437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52" y="1188000"/>
            <a:ext cx="10850248" cy="1116000"/>
          </a:xfrm>
        </p:spPr>
        <p:txBody>
          <a:bodyPr/>
          <a:lstStyle/>
          <a:p>
            <a:r>
              <a:rPr lang="en-US" dirty="0" smtClean="0"/>
              <a:t>Section 179 of tax administration Act</a:t>
            </a:r>
            <a:endParaRPr lang="en-US" dirty="0"/>
          </a:p>
        </p:txBody>
      </p:sp>
      <p:sp>
        <p:nvSpPr>
          <p:cNvPr id="3" name="Content Placeholder 2"/>
          <p:cNvSpPr>
            <a:spLocks noGrp="1"/>
          </p:cNvSpPr>
          <p:nvPr>
            <p:ph idx="1"/>
          </p:nvPr>
        </p:nvSpPr>
        <p:spPr>
          <a:xfrm>
            <a:off x="741760" y="2519999"/>
            <a:ext cx="10778240" cy="6192000"/>
          </a:xfrm>
        </p:spPr>
        <p:txBody>
          <a:bodyPr/>
          <a:lstStyle/>
          <a:p>
            <a:pPr>
              <a:lnSpc>
                <a:spcPct val="150000"/>
              </a:lnSpc>
              <a:spcBef>
                <a:spcPts val="600"/>
              </a:spcBef>
            </a:pPr>
            <a:r>
              <a:rPr lang="en-US" dirty="0" smtClean="0"/>
              <a:t>(</a:t>
            </a:r>
            <a:r>
              <a:rPr lang="en-US" dirty="0" smtClean="0"/>
              <a:t>1</a:t>
            </a:r>
            <a:r>
              <a:rPr lang="en-US" dirty="0" smtClean="0"/>
              <a:t>)  A senior SARS official may by notice to a person who holds or owes or will hold or owe any money, including a pension, salary, wage or other remuneration, for or to a taxpayer, require the person to pay the money to SARS in satisfaction of the taxpayer’s tax debt.</a:t>
            </a:r>
            <a:endParaRPr lang="en-US" dirty="0"/>
          </a:p>
        </p:txBody>
      </p:sp>
      <p:sp>
        <p:nvSpPr>
          <p:cNvPr id="5" name="Slide Number Placeholder 4"/>
          <p:cNvSpPr>
            <a:spLocks noGrp="1"/>
          </p:cNvSpPr>
          <p:nvPr>
            <p:ph type="sldNum" sz="quarter" idx="12"/>
          </p:nvPr>
        </p:nvSpPr>
        <p:spPr/>
        <p:txBody>
          <a:bodyPr/>
          <a:lstStyle/>
          <a:p>
            <a:fld id="{E3F99123-D8A9-4CD1-B6CB-48E0E5CA8FDD}" type="slidenum">
              <a:rPr lang="en-ZA" smtClean="0"/>
              <a:pPr/>
              <a:t>5</a:t>
            </a:fld>
            <a:endParaRPr lang="en-ZA"/>
          </a:p>
        </p:txBody>
      </p:sp>
    </p:spTree>
    <p:extLst>
      <p:ext uri="{BB962C8B-B14F-4D97-AF65-F5344CB8AC3E}">
        <p14:creationId xmlns:p14="http://schemas.microsoft.com/office/powerpoint/2010/main" xmlns="" val="2274377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52" y="1188000"/>
            <a:ext cx="10850248" cy="1116000"/>
          </a:xfrm>
        </p:spPr>
        <p:txBody>
          <a:bodyPr/>
          <a:lstStyle/>
          <a:p>
            <a:r>
              <a:rPr lang="en-US" dirty="0" smtClean="0"/>
              <a:t>Section 179 of tax administration Act</a:t>
            </a:r>
            <a:endParaRPr lang="en-US" dirty="0"/>
          </a:p>
        </p:txBody>
      </p:sp>
      <p:sp>
        <p:nvSpPr>
          <p:cNvPr id="3" name="Content Placeholder 2"/>
          <p:cNvSpPr>
            <a:spLocks noGrp="1"/>
          </p:cNvSpPr>
          <p:nvPr>
            <p:ph idx="1"/>
          </p:nvPr>
        </p:nvSpPr>
        <p:spPr>
          <a:xfrm>
            <a:off x="741760" y="2519999"/>
            <a:ext cx="10778240" cy="6192000"/>
          </a:xfrm>
        </p:spPr>
        <p:txBody>
          <a:bodyPr/>
          <a:lstStyle/>
          <a:p>
            <a:pPr>
              <a:lnSpc>
                <a:spcPct val="150000"/>
              </a:lnSpc>
            </a:pPr>
            <a:r>
              <a:rPr lang="en-US" dirty="0" smtClean="0"/>
              <a:t>(2)  A person that is unable to comply with a requirement of the notice, must advise the senior SARS official of the reasons for the inability to comply within the period specified in the notice and the official may withdraw or amend the notice as is appropriate under the circumstances.</a:t>
            </a:r>
            <a:endParaRPr lang="en-US" dirty="0"/>
          </a:p>
        </p:txBody>
      </p:sp>
      <p:sp>
        <p:nvSpPr>
          <p:cNvPr id="5" name="Slide Number Placeholder 4"/>
          <p:cNvSpPr>
            <a:spLocks noGrp="1"/>
          </p:cNvSpPr>
          <p:nvPr>
            <p:ph type="sldNum" sz="quarter" idx="12"/>
          </p:nvPr>
        </p:nvSpPr>
        <p:spPr/>
        <p:txBody>
          <a:bodyPr/>
          <a:lstStyle/>
          <a:p>
            <a:fld id="{E3F99123-D8A9-4CD1-B6CB-48E0E5CA8FDD}" type="slidenum">
              <a:rPr lang="en-ZA" smtClean="0"/>
              <a:pPr/>
              <a:t>6</a:t>
            </a:fld>
            <a:endParaRPr lang="en-ZA"/>
          </a:p>
        </p:txBody>
      </p:sp>
    </p:spTree>
    <p:extLst>
      <p:ext uri="{BB962C8B-B14F-4D97-AF65-F5344CB8AC3E}">
        <p14:creationId xmlns:p14="http://schemas.microsoft.com/office/powerpoint/2010/main" xmlns="" val="2274377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52" y="1188000"/>
            <a:ext cx="10850248" cy="1116000"/>
          </a:xfrm>
        </p:spPr>
        <p:txBody>
          <a:bodyPr/>
          <a:lstStyle/>
          <a:p>
            <a:r>
              <a:rPr lang="en-US" dirty="0" smtClean="0"/>
              <a:t>Section 179 of tax administration Act</a:t>
            </a:r>
            <a:endParaRPr lang="en-US" dirty="0"/>
          </a:p>
        </p:txBody>
      </p:sp>
      <p:sp>
        <p:nvSpPr>
          <p:cNvPr id="3" name="Content Placeholder 2"/>
          <p:cNvSpPr>
            <a:spLocks noGrp="1"/>
          </p:cNvSpPr>
          <p:nvPr>
            <p:ph idx="1"/>
          </p:nvPr>
        </p:nvSpPr>
        <p:spPr>
          <a:xfrm>
            <a:off x="741760" y="2519999"/>
            <a:ext cx="10778240" cy="6192000"/>
          </a:xfrm>
        </p:spPr>
        <p:txBody>
          <a:bodyPr/>
          <a:lstStyle/>
          <a:p>
            <a:pPr>
              <a:lnSpc>
                <a:spcPct val="150000"/>
              </a:lnSpc>
            </a:pPr>
            <a:r>
              <a:rPr lang="en-US" dirty="0" smtClean="0"/>
              <a:t>(3)  A person receiving the notice must pay the money in accordance with the notice and, if the person parts with the money contrary to the notice, the person is personally liable for the money.</a:t>
            </a:r>
            <a:endParaRPr lang="en-US" dirty="0"/>
          </a:p>
        </p:txBody>
      </p:sp>
      <p:sp>
        <p:nvSpPr>
          <p:cNvPr id="5" name="Slide Number Placeholder 4"/>
          <p:cNvSpPr>
            <a:spLocks noGrp="1"/>
          </p:cNvSpPr>
          <p:nvPr>
            <p:ph type="sldNum" sz="quarter" idx="12"/>
          </p:nvPr>
        </p:nvSpPr>
        <p:spPr/>
        <p:txBody>
          <a:bodyPr/>
          <a:lstStyle/>
          <a:p>
            <a:fld id="{E3F99123-D8A9-4CD1-B6CB-48E0E5CA8FDD}" type="slidenum">
              <a:rPr lang="en-ZA" smtClean="0"/>
              <a:pPr/>
              <a:t>7</a:t>
            </a:fld>
            <a:endParaRPr lang="en-ZA"/>
          </a:p>
        </p:txBody>
      </p:sp>
    </p:spTree>
    <p:extLst>
      <p:ext uri="{BB962C8B-B14F-4D97-AF65-F5344CB8AC3E}">
        <p14:creationId xmlns:p14="http://schemas.microsoft.com/office/powerpoint/2010/main" xmlns="" val="2274377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52" y="1188000"/>
            <a:ext cx="10850248" cy="1116000"/>
          </a:xfrm>
        </p:spPr>
        <p:txBody>
          <a:bodyPr/>
          <a:lstStyle/>
          <a:p>
            <a:r>
              <a:rPr lang="en-US" dirty="0" smtClean="0"/>
              <a:t>Section 179 of tax administration Act</a:t>
            </a:r>
            <a:endParaRPr lang="en-US" dirty="0"/>
          </a:p>
        </p:txBody>
      </p:sp>
      <p:sp>
        <p:nvSpPr>
          <p:cNvPr id="3" name="Content Placeholder 2"/>
          <p:cNvSpPr>
            <a:spLocks noGrp="1"/>
          </p:cNvSpPr>
          <p:nvPr>
            <p:ph idx="1"/>
          </p:nvPr>
        </p:nvSpPr>
        <p:spPr>
          <a:xfrm>
            <a:off x="741760" y="2519999"/>
            <a:ext cx="10778240" cy="6192000"/>
          </a:xfrm>
        </p:spPr>
        <p:txBody>
          <a:bodyPr/>
          <a:lstStyle/>
          <a:p>
            <a:pPr>
              <a:lnSpc>
                <a:spcPct val="150000"/>
              </a:lnSpc>
            </a:pPr>
            <a:r>
              <a:rPr lang="en-US" dirty="0" smtClean="0"/>
              <a:t>(</a:t>
            </a:r>
            <a:r>
              <a:rPr lang="en-US" dirty="0" smtClean="0"/>
              <a:t>4)  SARS may, on request by a person affected by the notice, amend the notice to extend the period over which the amount must be paid to SARS, to allow the taxpayer to pay the basic living expenses of the taxpayer and his or her dependants.</a:t>
            </a:r>
          </a:p>
          <a:p>
            <a:pPr>
              <a:lnSpc>
                <a:spcPct val="150000"/>
              </a:lnSpc>
            </a:pPr>
            <a:endParaRPr lang="en-US" dirty="0"/>
          </a:p>
        </p:txBody>
      </p:sp>
      <p:sp>
        <p:nvSpPr>
          <p:cNvPr id="5" name="Slide Number Placeholder 4"/>
          <p:cNvSpPr>
            <a:spLocks noGrp="1"/>
          </p:cNvSpPr>
          <p:nvPr>
            <p:ph type="sldNum" sz="quarter" idx="12"/>
          </p:nvPr>
        </p:nvSpPr>
        <p:spPr/>
        <p:txBody>
          <a:bodyPr/>
          <a:lstStyle/>
          <a:p>
            <a:fld id="{E3F99123-D8A9-4CD1-B6CB-48E0E5CA8FDD}" type="slidenum">
              <a:rPr lang="en-ZA" smtClean="0"/>
              <a:pPr/>
              <a:t>8</a:t>
            </a:fld>
            <a:endParaRPr lang="en-ZA"/>
          </a:p>
        </p:txBody>
      </p:sp>
    </p:spTree>
    <p:extLst>
      <p:ext uri="{BB962C8B-B14F-4D97-AF65-F5344CB8AC3E}">
        <p14:creationId xmlns:p14="http://schemas.microsoft.com/office/powerpoint/2010/main" xmlns="" val="2274377534"/>
      </p:ext>
    </p:extLst>
  </p:cSld>
  <p:clrMapOvr>
    <a:masterClrMapping/>
  </p:clrMapOvr>
</p:sld>
</file>

<file path=ppt/theme/theme1.xml><?xml version="1.0" encoding="utf-8"?>
<a:theme xmlns:a="http://schemas.openxmlformats.org/drawingml/2006/main" name="Blank">
  <a:themeElements>
    <a:clrScheme name="BG Tax Presentation">
      <a:dk1>
        <a:sysClr val="windowText" lastClr="000000"/>
      </a:dk1>
      <a:lt1>
        <a:sysClr val="window" lastClr="FFFFFF"/>
      </a:lt1>
      <a:dk2>
        <a:srgbClr val="632131"/>
      </a:dk2>
      <a:lt2>
        <a:srgbClr val="B10D29"/>
      </a:lt2>
      <a:accent1>
        <a:srgbClr val="C98129"/>
      </a:accent1>
      <a:accent2>
        <a:srgbClr val="412D13"/>
      </a:accent2>
      <a:accent3>
        <a:srgbClr val="7C6D5C"/>
      </a:accent3>
      <a:accent4>
        <a:srgbClr val="D3D2BF"/>
      </a:accent4>
      <a:accent5>
        <a:srgbClr val="28576A"/>
      </a:accent5>
      <a:accent6>
        <a:srgbClr val="728187"/>
      </a:accent6>
      <a:hlink>
        <a:srgbClr val="679AC9"/>
      </a:hlink>
      <a:folHlink>
        <a:srgbClr val="95985C"/>
      </a:folHlink>
    </a:clrScheme>
    <a:fontScheme name="Bowman Gilfill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32</TotalTime>
  <Words>194</Words>
  <Application>Microsoft Office PowerPoint</Application>
  <PresentationFormat>Custom</PresentationFormat>
  <Paragraphs>27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Blank</vt:lpstr>
      <vt:lpstr>Agency or third party appointments  by johan Kotze</vt:lpstr>
      <vt:lpstr>Slide 1</vt:lpstr>
      <vt:lpstr>Section 99 of income tax act</vt:lpstr>
      <vt:lpstr>Nedbank ltd v pestana</vt:lpstr>
      <vt:lpstr>Nedbank ltd v pestana (continue)</vt:lpstr>
      <vt:lpstr>Section 179 of tax administration Act</vt:lpstr>
      <vt:lpstr>Section 179 of tax administration Act</vt:lpstr>
      <vt:lpstr>Section 179 of tax administration Act</vt:lpstr>
      <vt:lpstr>Section 179 of tax administration Act</vt:lpstr>
      <vt:lpstr>Slide 9</vt:lpstr>
    </vt:vector>
  </TitlesOfParts>
  <Company>Bowman Gilfillan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or third party appointments</dc:title>
  <dc:creator>Johan Kotze</dc:creator>
  <cp:lastModifiedBy>Johan Kotze</cp:lastModifiedBy>
  <cp:revision>4</cp:revision>
  <dcterms:created xsi:type="dcterms:W3CDTF">2013-05-20T04:39:51Z</dcterms:created>
  <dcterms:modified xsi:type="dcterms:W3CDTF">2013-05-20T05:12:16Z</dcterms:modified>
</cp:coreProperties>
</file>